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7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6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104FAA-A344-4F7B-B06C-7E93B14FBDA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portable bench power supply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Input:  50~300 VAC or 5~50 VDC</a:t>
            </a:r>
            <a:b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dirty="0" smtClean="0">
                <a:latin typeface="Consolas" panose="020B0609020204030204" pitchFamily="49" charset="0"/>
                <a:cs typeface="Segoe UI" panose="020B0502040204020203" pitchFamily="34" charset="0"/>
              </a:rPr>
              <a:t>Output:  1.5~26 VDC 3.2A (80W)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output variable regulated DC voltage, from wide range of input sources.</a:t>
            </a:r>
          </a:p>
          <a:p>
            <a:r>
              <a:rPr lang="en-IN" sz="2000" dirty="0" smtClean="0"/>
              <a:t>Constant Voltage (CV), Constant Current (CC)</a:t>
            </a:r>
          </a:p>
          <a:p>
            <a:r>
              <a:rPr lang="en-IN" sz="2000" dirty="0" smtClean="0"/>
              <a:t>Overcurrent / Short Circuit Protection</a:t>
            </a:r>
          </a:p>
          <a:p>
            <a:r>
              <a:rPr lang="en-IN" sz="2000" dirty="0" smtClean="0"/>
              <a:t>Input Under-voltage Lockout Protection (</a:t>
            </a:r>
            <a:r>
              <a:rPr lang="en-IN" sz="2000" dirty="0"/>
              <a:t>f</a:t>
            </a:r>
            <a:r>
              <a:rPr lang="en-IN" sz="2000" dirty="0" smtClean="0"/>
              <a:t>or battery inputs)</a:t>
            </a:r>
          </a:p>
          <a:p>
            <a:r>
              <a:rPr lang="en-IN" sz="2000" dirty="0" smtClean="0"/>
              <a:t>Reverse Voltage Protection</a:t>
            </a:r>
          </a:p>
          <a:p>
            <a:r>
              <a:rPr lang="en-IN" sz="2000" dirty="0" smtClean="0"/>
              <a:t>Thermal Overload Protection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00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Variable Bench Power supply designed to accept variety of input voltage sources, and provide desired DC output with input-output isolation, short circuit protection and reverse voltage protection.</a:t>
            </a:r>
          </a:p>
          <a:p>
            <a:endParaRPr lang="en-IN" sz="2000" dirty="0" smtClean="0"/>
          </a:p>
          <a:p>
            <a:r>
              <a:rPr lang="en-IN" sz="2000" dirty="0" smtClean="0"/>
              <a:t>We will be using feedback loop system to control the MOSFET using PWM signals from a microcontroller to achieve the desired output voltage.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32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98372" y="4534614"/>
            <a:ext cx="1509622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OUTPUT </a:t>
            </a:r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 I Parameters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3043" y="2002984"/>
            <a:ext cx="126808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Regulated 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DC OUTPUT</a:t>
            </a:r>
            <a:endParaRPr lang="en-I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459" y="3257906"/>
            <a:ext cx="1873449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Microcontroller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3359" y="4534614"/>
            <a:ext cx="1641895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SMPS AC TO DC CONVERTER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4564" y="1326871"/>
            <a:ext cx="1641895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Buck &amp; Boost Regulator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5037" y="1326872"/>
            <a:ext cx="1772861" cy="8971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Voltage &amp; Current Sensor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9967898" y="1775446"/>
            <a:ext cx="1229187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V="1">
            <a:off x="7553183" y="4155054"/>
            <a:ext cx="1" cy="3795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7" idx="3"/>
          </p:cNvCxnSpPr>
          <p:nvPr/>
        </p:nvCxnSpPr>
        <p:spPr>
          <a:xfrm rot="5400000">
            <a:off x="8044458" y="2669470"/>
            <a:ext cx="1482460" cy="591560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9" idx="2"/>
          </p:cNvCxnSpPr>
          <p:nvPr/>
        </p:nvCxnSpPr>
        <p:spPr>
          <a:xfrm rot="16200000" flipV="1">
            <a:off x="6157405" y="1862127"/>
            <a:ext cx="1033887" cy="175767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6616459" y="1775445"/>
            <a:ext cx="157857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1"/>
          </p:cNvCxnSpPr>
          <p:nvPr/>
        </p:nvCxnSpPr>
        <p:spPr>
          <a:xfrm>
            <a:off x="795405" y="4983188"/>
            <a:ext cx="124795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0386" y="4508848"/>
            <a:ext cx="1350037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~ AC 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INPUT</a:t>
            </a:r>
            <a:endParaRPr lang="en-I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3359" y="2457880"/>
            <a:ext cx="1641895" cy="897148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DC INPUT (OPT)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8" idx="0"/>
            <a:endCxn id="45" idx="2"/>
          </p:cNvCxnSpPr>
          <p:nvPr/>
        </p:nvCxnSpPr>
        <p:spPr>
          <a:xfrm flipV="1">
            <a:off x="2864307" y="3355028"/>
            <a:ext cx="0" cy="117958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11808" y="3366533"/>
            <a:ext cx="1283703" cy="679894"/>
          </a:xfrm>
          <a:prstGeom prst="rect">
            <a:avLst/>
          </a:prstGeom>
          <a:solidFill>
            <a:srgbClr val="D9D9D9"/>
          </a:solidFill>
          <a:ln w="19050">
            <a:solidFill>
              <a:srgbClr val="40404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5V DC REGULATOR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Straight Arrow Connector 62"/>
          <p:cNvCxnSpPr>
            <a:stCxn id="36" idx="3"/>
            <a:endCxn id="7" idx="1"/>
          </p:cNvCxnSpPr>
          <p:nvPr/>
        </p:nvCxnSpPr>
        <p:spPr>
          <a:xfrm>
            <a:off x="5795511" y="3706480"/>
            <a:ext cx="82094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5" idx="0"/>
            <a:endCxn id="9" idx="1"/>
          </p:cNvCxnSpPr>
          <p:nvPr/>
        </p:nvCxnSpPr>
        <p:spPr>
          <a:xfrm rot="5400000" flipH="1" flipV="1">
            <a:off x="3578218" y="1061535"/>
            <a:ext cx="682435" cy="2110257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5" idx="3"/>
            <a:endCxn id="36" idx="0"/>
          </p:cNvCxnSpPr>
          <p:nvPr/>
        </p:nvCxnSpPr>
        <p:spPr>
          <a:xfrm>
            <a:off x="3685254" y="2906454"/>
            <a:ext cx="1468406" cy="460079"/>
          </a:xfrm>
          <a:prstGeom prst="bentConnector2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786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152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Gill Sans MT</vt:lpstr>
      <vt:lpstr>Segoe UI</vt:lpstr>
      <vt:lpstr>Parcel</vt:lpstr>
      <vt:lpstr>portable bench power supply</vt:lpstr>
      <vt:lpstr>OBJECTIVE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20</cp:revision>
  <dcterms:created xsi:type="dcterms:W3CDTF">2020-01-18T02:12:14Z</dcterms:created>
  <dcterms:modified xsi:type="dcterms:W3CDTF">2020-04-13T03:10:26Z</dcterms:modified>
</cp:coreProperties>
</file>