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27"/>
  </p:notesMasterIdLst>
  <p:handoutMasterIdLst>
    <p:handoutMasterId r:id="rId28"/>
  </p:handoutMasterIdLst>
  <p:sldIdLst>
    <p:sldId id="400" r:id="rId5"/>
    <p:sldId id="385" r:id="rId6"/>
    <p:sldId id="378" r:id="rId7"/>
    <p:sldId id="386" r:id="rId8"/>
    <p:sldId id="387" r:id="rId9"/>
    <p:sldId id="405" r:id="rId10"/>
    <p:sldId id="401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06" r:id="rId22"/>
    <p:sldId id="420" r:id="rId23"/>
    <p:sldId id="421" r:id="rId24"/>
    <p:sldId id="422" r:id="rId25"/>
    <p:sldId id="407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B085F-EA58-E009-964D-1F10D85F23D8}" v="572" dt="2025-04-27T23:29:59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zh-CN" altLang="en-US"/>
          </a:p>
          <a:p>
            <a:pPr lvl="1"/>
            <a:r>
              <a:rPr lang="en-US" altLang="zh-CN"/>
              <a:t>Second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zh-CN" altLang="en-US"/>
          </a:p>
          <a:p>
            <a:pPr lvl="2"/>
            <a:r>
              <a:rPr lang="en-US" altLang="zh-CN"/>
              <a:t>Third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zh-CN" altLang="en-US"/>
          </a:p>
          <a:p>
            <a:pPr lvl="3"/>
            <a:r>
              <a:rPr lang="en-US" altLang="zh-CN"/>
              <a:t>Fourth level</a:t>
            </a:r>
            <a:endParaRPr lang="zh-CN" altLang="en-US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4/27/2025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Relationship Id="rId9" Type="http://schemas.openxmlformats.org/officeDocument/2006/relationships/image" Target="../media/image8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5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2.svg"/><Relationship Id="rId10" Type="http://schemas.openxmlformats.org/officeDocument/2006/relationships/image" Target="../media/image12.sv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7" y="4305712"/>
            <a:ext cx="7478991" cy="1545336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2079340-520A-1C37-0597-7229461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882167E-3DFD-8290-014F-2FDAA2A4F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06CAB1B-912A-4EBF-236C-588342B2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44298B6-B370-D87B-F018-D481A252D3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21208" y="5985960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ACC53594-4960-3824-F1CD-1934D005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8" name="Graphic">
            <a:extLst>
              <a:ext uri="{FF2B5EF4-FFF2-40B4-BE49-F238E27FC236}">
                <a16:creationId xmlns:a16="http://schemas.microsoft.com/office/drawing/2014/main" id="{8F9052EB-6CBC-F13A-20FD-D0D1DBB69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9" name="Graphic">
            <a:extLst>
              <a:ext uri="{FF2B5EF4-FFF2-40B4-BE49-F238E27FC236}">
                <a16:creationId xmlns:a16="http://schemas.microsoft.com/office/drawing/2014/main" id="{73EA2727-0F5A-D866-71C6-A53DA8762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10" name="Graphic">
            <a:extLst>
              <a:ext uri="{FF2B5EF4-FFF2-40B4-BE49-F238E27FC236}">
                <a16:creationId xmlns:a16="http://schemas.microsoft.com/office/drawing/2014/main" id="{A54DABA2-9D4F-59F6-1050-60EC018CD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12" name="Graphic">
            <a:extLst>
              <a:ext uri="{FF2B5EF4-FFF2-40B4-BE49-F238E27FC236}">
                <a16:creationId xmlns:a16="http://schemas.microsoft.com/office/drawing/2014/main" id="{4A1750D8-8E20-2C83-C18D-606D87A6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3" name="Graphic">
            <a:extLst>
              <a:ext uri="{FF2B5EF4-FFF2-40B4-BE49-F238E27FC236}">
                <a16:creationId xmlns:a16="http://schemas.microsoft.com/office/drawing/2014/main" id="{50E6B833-8707-2EFD-841C-4B2230C42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14" name="Graphic">
            <a:extLst>
              <a:ext uri="{FF2B5EF4-FFF2-40B4-BE49-F238E27FC236}">
                <a16:creationId xmlns:a16="http://schemas.microsoft.com/office/drawing/2014/main" id="{039F8148-8933-7870-476D-AE9E47860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16" name="Graphic">
            <a:extLst>
              <a:ext uri="{FF2B5EF4-FFF2-40B4-BE49-F238E27FC236}">
                <a16:creationId xmlns:a16="http://schemas.microsoft.com/office/drawing/2014/main" id="{0E17363E-BC81-5498-A87F-86C27093E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00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F7EDA4B6-C58A-B13B-1E07-A708501F0A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6284" y="1328278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5E8CB032-0F93-0E27-4FC9-3B2E9800B1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1979" y="1328279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4F436DE0-FDC0-4350-E4AF-488BFA3B6E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6284" y="3143501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DDAE792-F2FB-58B4-A057-E9E674E463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1979" y="3143502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2" name="Text Placeholder 56">
            <a:extLst>
              <a:ext uri="{FF2B5EF4-FFF2-40B4-BE49-F238E27FC236}">
                <a16:creationId xmlns:a16="http://schemas.microsoft.com/office/drawing/2014/main" id="{588E4DE9-5A53-DEE9-4044-2028ED9268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5573" y="4958724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61" name="Text Placeholder 56">
            <a:extLst>
              <a:ext uri="{FF2B5EF4-FFF2-40B4-BE49-F238E27FC236}">
                <a16:creationId xmlns:a16="http://schemas.microsoft.com/office/drawing/2014/main" id="{11A28042-DED9-24F8-7210-DB345CBFAB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1268" y="4958725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4" name="Text Placeholder 56">
            <a:extLst>
              <a:ext uri="{FF2B5EF4-FFF2-40B4-BE49-F238E27FC236}">
                <a16:creationId xmlns:a16="http://schemas.microsoft.com/office/drawing/2014/main" id="{0B8B7FF8-8929-C6F2-F4EE-64F5B9FF46C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9989" y="1328277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63" name="Text Placeholder 56">
            <a:extLst>
              <a:ext uri="{FF2B5EF4-FFF2-40B4-BE49-F238E27FC236}">
                <a16:creationId xmlns:a16="http://schemas.microsoft.com/office/drawing/2014/main" id="{E3354B42-7D99-658F-269E-E60BC90F13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85684" y="1328278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6" name="Text Placeholder 56">
            <a:extLst>
              <a:ext uri="{FF2B5EF4-FFF2-40B4-BE49-F238E27FC236}">
                <a16:creationId xmlns:a16="http://schemas.microsoft.com/office/drawing/2014/main" id="{17B535A0-725D-549B-47F5-D768DADBBDC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29989" y="3143500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65" name="Text Placeholder 56">
            <a:extLst>
              <a:ext uri="{FF2B5EF4-FFF2-40B4-BE49-F238E27FC236}">
                <a16:creationId xmlns:a16="http://schemas.microsoft.com/office/drawing/2014/main" id="{E9EE8CB5-849E-840A-292D-F3B2429AFC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85684" y="3143501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8" name="Text Placeholder 56">
            <a:extLst>
              <a:ext uri="{FF2B5EF4-FFF2-40B4-BE49-F238E27FC236}">
                <a16:creationId xmlns:a16="http://schemas.microsoft.com/office/drawing/2014/main" id="{8071E1CA-95A2-3A61-C5A2-90482B625FB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29989" y="4958723"/>
            <a:ext cx="371648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67" name="Text Placeholder 56">
            <a:extLst>
              <a:ext uri="{FF2B5EF4-FFF2-40B4-BE49-F238E27FC236}">
                <a16:creationId xmlns:a16="http://schemas.microsoft.com/office/drawing/2014/main" id="{68F557DC-BEE1-49F7-45DE-367FF53A97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85684" y="4958724"/>
            <a:ext cx="2569464" cy="57840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8781-FA10-9321-CBD6-24B5859C5569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303713" y="1268411"/>
            <a:ext cx="6983412" cy="432117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AC72AA-BB35-5902-560A-B65AF81317D5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A47EC-03BF-1505-0C5B-4F299410F3D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D62978-F34C-9C73-0BB7-C41A595F18C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83B3D603-89CC-7236-1568-3F5B88DC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FA55568-3338-837B-1DB3-E4D89C88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A81756F-1ED4-20A2-3BE1-27B60AFB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C6A2D12-8BB9-C51D-ABB4-FEE6EC83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74D6C498-C4A9-F5CD-E8FE-1954DD80B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9AA3D4C-BCC9-EEE3-1502-D07D4019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90D26C6-83C6-E74F-EA3E-5E9E6D92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6" y="620256"/>
            <a:ext cx="11239215" cy="52818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6" y="1290344"/>
            <a:ext cx="11239214" cy="452407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45E1-8AA9-0641-DFFD-8E3B7427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465922C-47C6-FB18-3A90-5D17252F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792058B-D5E0-DD2F-35A0-6B5D9763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2B807F2-49F3-C1AD-A460-08DF61F49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6A272AA-D00A-8457-7DC9-2168AAB05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D485646-5958-7AAD-83B9-69BC8926F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80F42-7E22-F5CD-8977-B65F5A378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548FCEF-FAC5-3CBA-8E5E-293CE4B16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345772F-E624-0306-46DB-A61AD926B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2E0757B-C264-0D23-3918-235437F48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41" y="367091"/>
            <a:ext cx="11225719" cy="6123818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BC0504-C967-4B64-0487-CE1E5074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570D1-3E23-5DFF-F66B-C4217200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C3D53-8B9C-31EA-672D-5AC8DB14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97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44207"/>
            <a:ext cx="11239215" cy="84897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17" y="1635088"/>
            <a:ext cx="11239215" cy="420328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buNone/>
              <a:defRPr sz="1200"/>
            </a:lvl2pPr>
            <a:lvl3pPr marL="914400" indent="0">
              <a:lnSpc>
                <a:spcPct val="120000"/>
              </a:lnSpc>
              <a:buNone/>
              <a:defRPr sz="1100"/>
            </a:lvl3pPr>
            <a:lvl4pPr marL="1371600" indent="0">
              <a:lnSpc>
                <a:spcPct val="120000"/>
              </a:lnSpc>
              <a:buNone/>
              <a:defRPr sz="1050"/>
            </a:lvl4pPr>
            <a:lvl5pPr marL="18288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C2479-171B-8A37-6177-F4BC13CE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25E3C-A139-DBE6-32B9-B7F3D66D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6160B-29E0-0653-6DC7-15CC9933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02124FC-E3D7-C896-477D-C78F01BEC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6E80EF3-E7FD-DDD3-8304-A062069FF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1A6A049-2AAA-25ED-121F-458BD256E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4A1FD58-DBA7-3403-11D4-91DC97EC7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242CE110-3995-DF07-8B3A-29CD8B728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41E3272-B97C-51D9-359B-CAB7980B2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ECBEE43-989C-1ABD-786F-DAAE274B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7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07" y="2385975"/>
            <a:ext cx="4505825" cy="24547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386584"/>
            <a:ext cx="6429181" cy="24597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FB571-5255-9A6A-0DF9-41B372F16C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EDA920-5EDF-1450-E727-DB6F714299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46075-37FD-0DA6-E30E-045A0470A1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4D343E0-77DA-A992-E8E8-56ADC3512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45B9E39-8467-965E-4EBB-7116E72A7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A4ACA64-E6E2-E546-4DEA-B9CDFC70C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307016F-F207-A791-B1E0-9CF9E9F6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8CE03ED-CA53-3010-E3D2-6029B6C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C01D2A3-4E62-5119-28E9-8D24698D1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DD6AD74-B5C0-0792-0216-831EEA42D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8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2258568"/>
            <a:ext cx="4513792" cy="355701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0C02C17-1009-BE18-1130-AE405DB7B1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2258567"/>
            <a:ext cx="6429181" cy="3557015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426F1-6AC7-0E2F-01DD-7617CC1399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001D14-E77B-FC04-4A3E-AC8A6D7DA1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73A29-98E9-A1E8-B23F-5F4F587E89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82BBA477-239B-9E85-B5E9-0A9FC1C18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4A48AE8-4668-9831-97A1-DADC08DFA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E40F4B3-682D-A534-E344-D173360B9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DFC42E7-7D80-F79A-A245-88DD33A47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16AE16F-F4B3-4D2D-DE07-9872E344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9A62A42-6310-279F-48C6-224AC57AA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71B062D-CE71-FBA1-057C-C7E4E636E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1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3957"/>
            <a:ext cx="4498515" cy="541892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EDCACE0-54F0-0CDC-44E7-9FE370AA01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2413" y="623957"/>
            <a:ext cx="6429181" cy="5418923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92689-5770-BB70-24FB-0B210E979C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C1A886-159B-3741-DB1E-B2B08A481E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2E3DE-0943-9AEC-0C55-280055097A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00CF72C-DF65-0215-D050-B21249CD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F10B0BE-A0B5-922E-D80E-2C33289C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B8F230F-F58E-C5AC-4CEB-21E731D0A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5425529-EA98-C86E-78F8-EE263C12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8EA1CFD-4D90-676A-63E8-552ED08DF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E7A2D88-1A33-4720-E4D5-7CAB93A0D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50DCAE5A-43D2-B878-BB0D-06A4CF9B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6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050" y="622569"/>
            <a:ext cx="9360000" cy="2423843"/>
          </a:xfrm>
        </p:spPr>
        <p:txBody>
          <a:bodyPr lIns="0" tIns="0" rIns="0" bIns="0" anchor="b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1DC2FDA-51AD-BF1E-3DEB-E8313BF991D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16051" y="3315855"/>
            <a:ext cx="9359999" cy="213360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B0ADC593-EA98-4C39-A75F-3F3A9C69101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CD18542-E078-9D92-106B-8A86B74F7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12817D-5F1E-1279-697A-5529201B6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A725D93-1881-6C28-E248-09F5CC357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5C468BF-435C-FA29-2269-A63653AB9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BFFF8A9-6202-9383-4C8D-7B57F0B0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992F9401-D0DF-C382-F533-04C855BAF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BD2BCEE-62B3-A3E1-431C-405FAAC9A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9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8194" y="624743"/>
            <a:ext cx="661661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32F3-3D2F-BFD5-7E68-D3C5F4E6F9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0BD6509-D018-183D-9E19-06A3CBD4B01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94983" y="2059709"/>
            <a:ext cx="6609299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D890EB0-226B-B83C-1317-7CD5BF335E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CDBAF57-4A95-0763-E449-60098180CD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4743"/>
            <a:ext cx="4306168" cy="540133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D86DBE4-8258-5253-4AB1-B08EC97E4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5E51FA3-4E9F-B2DF-394D-220F140F5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AE5BBF2-4123-A052-2A53-A992D0D9B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68E24BC-60F3-B1C9-1907-9415A276A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A7B0A5-CD66-FF55-8E1C-D62326A22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5BCF46D-AD68-FBC3-6E91-900BDA95A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18A3D8E-A21A-FA86-29C8-58DCEDEC0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FE10DF0-DBDD-A816-228D-2E90AD12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8" y="469911"/>
            <a:ext cx="6027061" cy="3626477"/>
          </a:xfrm>
        </p:spPr>
        <p:txBody>
          <a:bodyPr lIns="0" tIns="0" rIns="0" bIns="0" anchor="b" anchorCtr="0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8A18FEA-EB03-5A7A-F22C-350650E83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8" y="4284643"/>
            <a:ext cx="6027061" cy="1245913"/>
          </a:xfr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21A2-155D-AD9D-B705-D5CCEABBF1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0399" y="5823597"/>
            <a:ext cx="2398389" cy="23971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8F473-3C9D-5FC0-8A0E-F0058882072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DB2E-3C40-718A-F213-B03CCD5B3E5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BE002-37EB-730C-7C82-4E4C516724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6" name="Graphic">
            <a:extLst>
              <a:ext uri="{FF2B5EF4-FFF2-40B4-BE49-F238E27FC236}">
                <a16:creationId xmlns:a16="http://schemas.microsoft.com/office/drawing/2014/main" id="{F96349B5-0C82-A2C9-6CD6-91089ACD9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7" name="Graphic">
            <a:extLst>
              <a:ext uri="{FF2B5EF4-FFF2-40B4-BE49-F238E27FC236}">
                <a16:creationId xmlns:a16="http://schemas.microsoft.com/office/drawing/2014/main" id="{5E325647-652D-376F-CB31-A438EFA52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58" name="Graphic">
            <a:extLst>
              <a:ext uri="{FF2B5EF4-FFF2-40B4-BE49-F238E27FC236}">
                <a16:creationId xmlns:a16="http://schemas.microsoft.com/office/drawing/2014/main" id="{AD6029CF-21B0-BED6-5607-E71DE0C08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454261" y="-585"/>
            <a:ext cx="1245913" cy="1245913"/>
          </a:xfrm>
          <a:prstGeom prst="rect">
            <a:avLst/>
          </a:prstGeom>
        </p:spPr>
      </p:pic>
      <p:pic>
        <p:nvPicPr>
          <p:cNvPr id="59" name="Graphic">
            <a:extLst>
              <a:ext uri="{FF2B5EF4-FFF2-40B4-BE49-F238E27FC236}">
                <a16:creationId xmlns:a16="http://schemas.microsoft.com/office/drawing/2014/main" id="{9B1E7219-B4EF-2061-E4BE-17D8ADEF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60" name="Graphic">
            <a:extLst>
              <a:ext uri="{FF2B5EF4-FFF2-40B4-BE49-F238E27FC236}">
                <a16:creationId xmlns:a16="http://schemas.microsoft.com/office/drawing/2014/main" id="{5A1504D5-E6DB-2417-4FD9-6990BF69E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7209695" y="1244744"/>
            <a:ext cx="1245913" cy="1245913"/>
          </a:xfrm>
          <a:prstGeom prst="rect">
            <a:avLst/>
          </a:prstGeom>
        </p:spPr>
      </p:pic>
      <p:pic>
        <p:nvPicPr>
          <p:cNvPr id="62" name="Graphic">
            <a:extLst>
              <a:ext uri="{FF2B5EF4-FFF2-40B4-BE49-F238E27FC236}">
                <a16:creationId xmlns:a16="http://schemas.microsoft.com/office/drawing/2014/main" id="{A0E0E212-2F84-467D-F040-50D57A7D7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64" name="Graphic">
            <a:extLst>
              <a:ext uri="{FF2B5EF4-FFF2-40B4-BE49-F238E27FC236}">
                <a16:creationId xmlns:a16="http://schemas.microsoft.com/office/drawing/2014/main" id="{195CD9A0-2524-B822-618B-C0902354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7478" y="2492159"/>
            <a:ext cx="1245913" cy="1245913"/>
          </a:xfrm>
          <a:prstGeom prst="rect">
            <a:avLst/>
          </a:prstGeom>
        </p:spPr>
      </p:pic>
      <p:pic>
        <p:nvPicPr>
          <p:cNvPr id="65" name="Graphic">
            <a:extLst>
              <a:ext uri="{FF2B5EF4-FFF2-40B4-BE49-F238E27FC236}">
                <a16:creationId xmlns:a16="http://schemas.microsoft.com/office/drawing/2014/main" id="{4773B686-BD44-2D66-A7B6-B7585C028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7477" y="4096388"/>
            <a:ext cx="1245913" cy="1245913"/>
          </a:xfrm>
          <a:prstGeom prst="rect">
            <a:avLst/>
          </a:prstGeom>
        </p:spPr>
      </p:pic>
      <p:pic>
        <p:nvPicPr>
          <p:cNvPr id="61" name="Graphic">
            <a:extLst>
              <a:ext uri="{FF2B5EF4-FFF2-40B4-BE49-F238E27FC236}">
                <a16:creationId xmlns:a16="http://schemas.microsoft.com/office/drawing/2014/main" id="{EE9411C6-2310-9104-1A9B-A149238D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695" y="2485699"/>
            <a:ext cx="1245913" cy="1245913"/>
          </a:xfrm>
          <a:prstGeom prst="rect">
            <a:avLst/>
          </a:prstGeom>
        </p:spPr>
      </p:pic>
      <p:pic>
        <p:nvPicPr>
          <p:cNvPr id="63" name="Graphic">
            <a:extLst>
              <a:ext uri="{FF2B5EF4-FFF2-40B4-BE49-F238E27FC236}">
                <a16:creationId xmlns:a16="http://schemas.microsoft.com/office/drawing/2014/main" id="{EB3826B7-4CAA-163A-0486-0C8803093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0944739" y="2492159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43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2570"/>
            <a:ext cx="6516553" cy="135234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DC0BCB7-738E-A85E-2CC8-FBC3746E2EE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651655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6545-7835-6223-E2D7-B08DC24550E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596D-E7D6-7A88-A991-EE5DA2F2D3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A4CCD-AE68-96E8-0818-62CCCDF953B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1" y="622570"/>
            <a:ext cx="4403831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198D92-437D-938A-368C-551EB3B09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DF12D2-D170-E3F9-BE7C-C96BF667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7D4050D-3714-B837-6AC8-6394981E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8EB0887-B8AC-BA8C-42C3-6D571F765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8C4846B1-D80C-7D0B-1683-D15544173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70DBBE1-E3C5-CF57-BE8A-A5AA46418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A1B461-2B49-2C6B-5EB3-A7FD3EEF7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7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20" y="645320"/>
            <a:ext cx="7212711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4156FF0-BDB4-85DE-4637-BD673953A7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14221" y="2059709"/>
            <a:ext cx="7212710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80783-602E-3131-64C4-E2368C1C1CA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C7208C9-8FFF-05EB-3434-340ED31A62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0E3BB1B-806F-3893-2B11-035E0F96D61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45321"/>
            <a:ext cx="3730322" cy="5380760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0E18B8-F240-5FC9-172B-79AB690E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C25F1DF-F20F-2619-E15E-6B2C53CC1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4ADE66A-ABE4-2488-E19C-399886F6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5BDCA7-6018-0865-E42A-8B987B66A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89E17A9-D02F-0A01-D1D9-D498FCE38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0C07C74-BC0A-2E9C-E474-C90C44AF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3B0B90-869D-DA36-ADBE-D02907BA3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04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7190063" cy="122443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91950E2-DA6F-9AF4-7BC3-42F6A8CEB3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059709"/>
            <a:ext cx="7190063" cy="3966371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4DB5D014-A806-CFB1-A86C-89F2F05F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/>
              <a:t>03/12/2025</a:t>
            </a:r>
            <a:fld id="{EEE6A364-A39C-470E-B89A-9BD899585684}" type="datetime1">
              <a:rPr lang="en-US" smtClean="0"/>
              <a:t>4/27/2025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4D98452-D7CC-A24C-DE09-4A60A01E5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5B280280-F920-F7AD-E3C1-BA6D772E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624109"/>
            <a:ext cx="3374039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DBD49EC-4627-EA38-FB56-402489C33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E2BD95-4321-F16A-4BD7-3AF8C173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4436D8C-204F-1328-2F53-BFDD9B04A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DD6FF8-2A52-AC23-3BF6-AF32E6238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42CAE69-93B5-BE50-B6E7-13280B7CB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CC67153-44AF-B511-B9A7-74E1C1F49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C4EE300-9083-A8FD-3459-4B4FE6D1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08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D8A1944A-9D3F-E96D-79C6-29698EC33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6F8DDFB0-DE79-28E9-919A-68C9BC0AEC5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604655"/>
            <a:ext cx="4824056" cy="34214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FFD0B392-3ACC-D9F8-669E-9716AC91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/>
              <a:t>03/12/2025</a:t>
            </a:r>
            <a:fld id="{EEE6A364-A39C-470E-B89A-9BD899585684}" type="datetime1">
              <a:rPr lang="en-US" smtClean="0"/>
              <a:t>4/27/2025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0741C1F-F78E-D454-1C6C-D74CB1D0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7BD0CEF6-03F7-CC36-4127-FB36DC95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BEB849F3-DD2C-60D1-B22F-69F7E09E3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B59F66-0E74-A7CA-65A2-F6696345A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110667B-CAEA-CCC0-5D4D-9704AA7F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958C826-F244-3E62-D597-BF0A812D1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946BFE5-5A47-5F21-0F7F-F6F5D69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A90CCFE-3E51-B518-366B-ED1D94751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4BD2457-28D9-CB2A-FEDF-80478B1A4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7033F00-C070-03A4-FC6C-5D2D00226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13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A2FE4F3-D807-BCA6-C55E-23003B2F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17" y="624108"/>
            <a:ext cx="6246823" cy="188541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59EFF90-D9C9-6815-9446-575F60D448C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7717" y="2752435"/>
            <a:ext cx="6246823" cy="327364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C2A140A-FAF3-33A9-009C-4C5C25182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/>
              <a:t>03/12/2025</a:t>
            </a:r>
            <a:fld id="{EEE6A364-A39C-470E-B89A-9BD899585684}" type="datetime1">
              <a:rPr lang="en-US" smtClean="0"/>
              <a:t>4/27/2025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7CCB5720-0969-2AFD-1F18-2F791020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1147FF48-E375-4D0C-5CD3-858D0B4E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8108B26-8360-2DED-DD5D-BA398374A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30721" y="624109"/>
            <a:ext cx="4317280" cy="5401972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2CF0A7-D393-BEE9-40C3-6A0FED00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64B7ADF-5789-01E9-9E31-5562055CB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BFDA453-8A46-1974-54AB-5B0CF444B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3D81806-3496-DBEB-E271-55447CFA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54F5A68-82E3-482D-51C2-6406D1767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621BD8D-D017-C42F-2B40-9FDDE62B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97B92BD-1544-D08D-FB97-E693DE3C5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00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423" y="622166"/>
            <a:ext cx="4582632" cy="932688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DD62111C-EC83-8EB6-FA42-C4530B7EDE3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788424" y="1866075"/>
            <a:ext cx="4582632" cy="416000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BCED6496-51CB-2053-2FAB-526564D8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/>
              <a:t>03/12/2025</a:t>
            </a:r>
            <a:fld id="{EEE6A364-A39C-470E-B89A-9BD899585684}" type="datetime1">
              <a:rPr lang="en-US" smtClean="0"/>
              <a:t>4/27/2025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F2A1C58E-290C-4E96-0510-DB65E86E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0544C675-04BE-4CC2-0C55-72835E57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166"/>
            <a:ext cx="6004524" cy="5422964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7AB20BB-07E4-5564-77BA-4319277E9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18EDCE5-94DF-C210-B458-B59B094E5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F210669-F326-0C60-1595-1C41F71B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CB122DF-F7B5-415A-AB71-04AE719E9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795F5CC-BD77-DE7B-07E7-859689062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36E6360-7150-B4E1-82D7-AFA68C7A5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8720932F-8815-AD3F-94E6-9A4512B66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168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D45AC25E-3B26-5C66-9871-8D92723B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76" y="620747"/>
            <a:ext cx="4824056" cy="183383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C94FB6C8-4DF2-8CB9-FB4A-50576AC89BC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02876" y="2784851"/>
            <a:ext cx="4801406" cy="324122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400"/>
            </a:lvl1pPr>
            <a:lvl2pPr marL="228600" indent="0">
              <a:lnSpc>
                <a:spcPct val="120000"/>
              </a:lnSpc>
              <a:buNone/>
              <a:defRPr sz="1200"/>
            </a:lvl2pPr>
            <a:lvl3pPr marL="457200" indent="0">
              <a:lnSpc>
                <a:spcPct val="120000"/>
              </a:lnSpc>
              <a:buNone/>
              <a:defRPr sz="1100"/>
            </a:lvl3pPr>
            <a:lvl4pPr marL="685800" indent="0">
              <a:lnSpc>
                <a:spcPct val="120000"/>
              </a:lnSpc>
              <a:buNone/>
              <a:defRPr sz="1050"/>
            </a:lvl4pPr>
            <a:lvl5pPr marL="914400" indent="0">
              <a:lnSpc>
                <a:spcPct val="120000"/>
              </a:lnSpc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1C58D-44CF-4EB6-C426-F4F9C3C5159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C6095-2F05-9711-96F0-A4D53E00111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DFC92-60C4-48D6-1285-388C5DEE09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E109F7-02E6-26AE-80FD-36B6924E4B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8" y="620748"/>
            <a:ext cx="6123792" cy="5405332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D3C1782-1784-E69A-6317-E05970660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804EBA0-3614-24BB-20EA-7C920636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4B37FAC-D138-7DBB-79BD-467BB981A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984EEA6-1057-E47D-6F59-84E88DBE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0FAD215-C0CC-1242-D483-885BCC7F8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9FE12EEA-B557-3335-696F-85B0361EE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06114DE-D356-226A-B3E2-4CB826B4C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1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325" y="637365"/>
            <a:ext cx="3467675" cy="1527048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80325" y="2306316"/>
            <a:ext cx="3467675" cy="3719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A6A95A3-5086-2A79-17F4-9D73C9A0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/>
              <a:t>03/12/2025</a:t>
            </a:r>
            <a:fld id="{EEE6A364-A39C-470E-B89A-9BD899585684}" type="datetime1">
              <a:rPr lang="en-US" smtClean="0"/>
              <a:t>4/27/2025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6D783851-A3B1-7B0C-0C6B-CB90D0A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81DD9F58-84DD-B624-EC60-B6671874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717" y="622570"/>
            <a:ext cx="7096427" cy="5403509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1F453BA-8989-FBE8-49E1-BC7D9B636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090F2D0-D223-75E7-CD39-6A8597908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02639BB-EF7B-A963-6B6B-68A497069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82FA05F-FFFD-06CA-78EB-0133A9843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71139E-3769-21AF-EBA8-2AA6B97DB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C663A07-67B9-A9DB-8B74-97AE730E8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2C039CC-1C82-E6EE-79B4-5EAC86925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12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ADC8C146-0A20-4029-98D5-9A42EEDF8B24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FE1CE6-36FA-9B4B-CA09-3A3343AC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06CCBD-6450-8523-1CA9-7D9C7318B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25484A-C309-D781-945E-6A34DC199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783AC34-9B3A-77D8-52FC-443B7CA6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DB06BD7-FE0A-EBB9-71EB-96E56738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9BDA811-33B9-36E2-13FF-66C627F92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61A9032-0DE8-B9F9-E3C2-DEBEAA55C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7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04936F2-32A5-190F-887B-879DF7952D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8601" y="3785181"/>
            <a:ext cx="7304144" cy="224028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87C12A2F-57DF-45DA-A7E9-678FD33267B9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9E78B0A-21AE-A4BA-12CE-1A340CA1B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8096284-8264-DA08-60FA-CA2C8C9B8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93D1D54-96F2-0B29-24E1-866C6CE2D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32D1B04-36C6-E26D-8F35-A8DECA103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2397EC7-2F8F-0F68-BFC5-1C90BE82B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80D624B-F210-459B-B3CC-D7C3E934D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F3E6C33-6B71-C9C2-2AE8-BBE08A92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040704"/>
            <a:ext cx="8229600" cy="262115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3839013"/>
            <a:ext cx="8229600" cy="141409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8046AB-D9F5-1893-7DFC-8DB6312FE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96806" y="544025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A8C7-A83B-6489-D21E-5B480C549EB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0AF4A89-2B96-768D-17C2-66047B0A042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83077A-64D7-1B46-442E-871CDCFA22F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37">
            <a:extLst>
              <a:ext uri="{FF2B5EF4-FFF2-40B4-BE49-F238E27FC236}">
                <a16:creationId xmlns:a16="http://schemas.microsoft.com/office/drawing/2014/main" id="{DA472B3D-9EB7-4155-878C-93C3C44C9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8" name="Graphic 38">
            <a:extLst>
              <a:ext uri="{FF2B5EF4-FFF2-40B4-BE49-F238E27FC236}">
                <a16:creationId xmlns:a16="http://schemas.microsoft.com/office/drawing/2014/main" id="{440CC070-F73C-A30D-7024-E2FD4B585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9" name="Graphic 39">
            <a:extLst>
              <a:ext uri="{FF2B5EF4-FFF2-40B4-BE49-F238E27FC236}">
                <a16:creationId xmlns:a16="http://schemas.microsoft.com/office/drawing/2014/main" id="{AE9162A6-D4CB-1D6F-8B4E-3E17F174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  <p:pic>
        <p:nvPicPr>
          <p:cNvPr id="10" name="Graphic 41">
            <a:extLst>
              <a:ext uri="{FF2B5EF4-FFF2-40B4-BE49-F238E27FC236}">
                <a16:creationId xmlns:a16="http://schemas.microsoft.com/office/drawing/2014/main" id="{52CE1CBA-D91F-F223-AB74-E7E7B9B60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824628" y="0"/>
            <a:ext cx="824627" cy="824627"/>
          </a:xfrm>
          <a:prstGeom prst="rect">
            <a:avLst/>
          </a:prstGeom>
        </p:spPr>
      </p:pic>
      <p:pic>
        <p:nvPicPr>
          <p:cNvPr id="11" name="Graphic 42">
            <a:extLst>
              <a:ext uri="{FF2B5EF4-FFF2-40B4-BE49-F238E27FC236}">
                <a16:creationId xmlns:a16="http://schemas.microsoft.com/office/drawing/2014/main" id="{3AE78119-A983-9CC4-536A-C2F844126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V="1">
            <a:off x="1" y="824239"/>
            <a:ext cx="824627" cy="824627"/>
          </a:xfrm>
          <a:prstGeom prst="rect">
            <a:avLst/>
          </a:prstGeom>
        </p:spPr>
      </p:pic>
      <p:pic>
        <p:nvPicPr>
          <p:cNvPr id="12" name="Graphic 43">
            <a:extLst>
              <a:ext uri="{FF2B5EF4-FFF2-40B4-BE49-F238E27FC236}">
                <a16:creationId xmlns:a16="http://schemas.microsoft.com/office/drawing/2014/main" id="{23DDF523-FC16-72EB-65D8-A25BB81E4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" y="0"/>
            <a:ext cx="824627" cy="824627"/>
          </a:xfrm>
          <a:prstGeom prst="rect">
            <a:avLst/>
          </a:prstGeom>
        </p:spPr>
      </p:pic>
      <p:pic>
        <p:nvPicPr>
          <p:cNvPr id="13" name="Graphic 44">
            <a:extLst>
              <a:ext uri="{FF2B5EF4-FFF2-40B4-BE49-F238E27FC236}">
                <a16:creationId xmlns:a16="http://schemas.microsoft.com/office/drawing/2014/main" id="{643FA5A3-CE4B-17E8-CAF1-0AA6430A0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 flipV="1">
            <a:off x="0" y="1649066"/>
            <a:ext cx="824627" cy="824627"/>
          </a:xfrm>
          <a:prstGeom prst="rect">
            <a:avLst/>
          </a:prstGeom>
        </p:spPr>
      </p:pic>
      <p:pic>
        <p:nvPicPr>
          <p:cNvPr id="14" name="Graphic 45">
            <a:extLst>
              <a:ext uri="{FF2B5EF4-FFF2-40B4-BE49-F238E27FC236}">
                <a16:creationId xmlns:a16="http://schemas.microsoft.com/office/drawing/2014/main" id="{CFAF230C-8F02-01BA-72C2-EEE4E16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255" y="0"/>
            <a:ext cx="824627" cy="82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43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6CEED542-E774-61A5-5B49-071375A44C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61249" y="831918"/>
            <a:ext cx="7286751" cy="2240279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D3D2F-469D-F760-7219-DCE77131F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B507-1DA8-86E9-368F-BF0F66E2E70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446F-D6E1-6A62-7F0D-0180E676873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5663658-2A72-7914-3399-496F201EC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0175623-0C8A-E3EF-43D6-B02FB67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7F26256-51F8-378C-BB92-DDAC2645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" y="0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9F4DCD3-D8E4-ACF8-9A03-AB659B11D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487835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1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049F0A64-A22A-9199-74B3-0965EDE980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27944" y="2080429"/>
            <a:ext cx="4114800" cy="3945032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4766791B-F730-470C-BD5E-FFF8D449589F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17389FB-898C-ED35-D905-8A087871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19C64AD-E09A-CC70-49DC-605622C1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DB63EDA-C12D-2085-7D24-152F0C7E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B18EDB2-8247-FA9E-E75F-3AC6B135D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5805ECDF-B724-0A16-9B7D-B88162F68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7361FB2-02C7-BBC5-F352-20C3DDF3E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DB4047E-8912-587E-8C12-4715650F4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36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E83E6B1E-856C-761E-20ED-EC7F64C439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54255" y="852884"/>
            <a:ext cx="5588489" cy="5172577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4E73FE0C-303A-49D2-B22C-9FE8AE7D9EF1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8DC550-7CD2-9B08-4701-BB488516A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B3449CD-9FD3-44DF-7BBD-D5E0619F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8AF31DA-8753-E622-581C-DB283F89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C5C59C6-A901-602B-BDD4-9BAF10F29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BCF387-E72A-077A-82D4-E9ACA4389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C2FF69E-808D-3BA7-BA32-03122031C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89C1CA-BAB8-EC5C-DD4F-3FFEFC6AB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931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6A3A9E47-84C1-0F06-5130-5630D608E1E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9018" y="873725"/>
            <a:ext cx="6613726" cy="515173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1400"/>
            </a:lvl1pPr>
            <a:lvl2pPr marL="228600" indent="0">
              <a:lnSpc>
                <a:spcPct val="120000"/>
              </a:lnSpc>
              <a:buFont typeface="Arial" panose="020B0604020202020204" pitchFamily="34" charset="0"/>
              <a:buNone/>
              <a:defRPr sz="1200"/>
            </a:lvl2pPr>
            <a:lvl3pPr marL="457200" indent="0">
              <a:lnSpc>
                <a:spcPct val="120000"/>
              </a:lnSpc>
              <a:buFont typeface="Arial" panose="020B0604020202020204" pitchFamily="34" charset="0"/>
              <a:buNone/>
              <a:defRPr sz="1100"/>
            </a:lvl3pPr>
            <a:lvl4pPr marL="685800" indent="0">
              <a:lnSpc>
                <a:spcPct val="120000"/>
              </a:lnSpc>
              <a:buFont typeface="Arial" panose="020B0604020202020204" pitchFamily="34" charset="0"/>
              <a:buNone/>
              <a:defRPr sz="1050"/>
            </a:lvl4pPr>
            <a:lvl5pPr marL="914400" indent="0">
              <a:lnSpc>
                <a:spcPct val="120000"/>
              </a:lnSpc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D73859A7-84EB-4384-87AF-59CC16704CF8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6BBC0C-AE3D-7F33-ECA6-DA325CBEE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1CBB3062-0FE3-311A-DB16-A4AC5BB00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68C3C63-C51F-8998-2B78-CF1E84DEA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2069663-791D-0C41-C23F-704A996BA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8A285E8-0074-4C53-0161-32F810F4A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13B49D8-9D1E-3CBD-0012-9BD5F01DC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F4C0E9D-5E0E-D6B2-A117-C9C028F2C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869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E5AD3D17-73C9-402C-91E7-BA73E6829C5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4E59AF-4E56-8433-5ADD-D84B9EBE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C4970F1-1337-47DC-3F54-E7CADC407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1720629-9BC4-D50F-2A5A-EC2162E80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FEF815C-7451-721C-BE6F-81331A6C3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2E97084-82E8-85B0-1AF8-0B2ABB4A0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8D9411E-531E-D8A4-3528-9B9877A32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7354D55-A63D-9FE6-A0BB-729FE047E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3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7A7CDD-9512-40CC-9351-FC0DE186CFB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27B7D5-1010-9284-BB70-6EDAC1DCC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0FF68D4-D953-A3CC-D0E9-645A0C203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7C2DB90-24CA-5BA1-49C9-452D9C1E3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5D922FD-5439-3303-4828-CD3D4DC50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CCCFAA4-F50D-2103-1E45-76DF3740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FD81AB8-788D-3723-878E-E11073F9D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810EF05-1BE1-3431-A6A7-C0E36FB90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34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  <a:fld id="{483EFCC7-B7E8-4ABE-BBCB-C75FD27800C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E99374-A738-EA53-1892-F88330FF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4514DFC-1CE8-3609-FB4A-A83AF7B1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8DD3A36-7124-39C9-A592-3C1364558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16BA819-06E0-77DF-3340-448C2C46F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2637AF-5275-0C2A-7089-F3A5FEB7A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6CFB9C-CB5A-56C0-E486-C9720CD7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1B51465-11E5-1EC2-AAD8-9DAB841FD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29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F140A1F3-DA5D-4F2E-B759-748FF8D0ACA9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1684D816-B102-5401-9CCE-23B962358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E0789251-01AA-D845-3EE4-4F300A2DA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1B4F42C8-06E1-E637-8E75-4972C5164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13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301B1322-4C31-4D1F-88B1-5F79F56892AE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87AB0AED-4C81-E06F-3067-D2D3794F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934207"/>
            <a:ext cx="1245913" cy="1245913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B84CA5D9-F189-9C22-0449-9C323DBB9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946087" y="3179534"/>
            <a:ext cx="1245913" cy="1245913"/>
          </a:xfrm>
          <a:prstGeom prst="rect">
            <a:avLst/>
          </a:prstGeom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D9B5731C-992B-4C34-E6F0-8D81C81F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442695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26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507735E4-737B-43D4-B991-92C3D63DE68F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8">
            <a:extLst>
              <a:ext uri="{FF2B5EF4-FFF2-40B4-BE49-F238E27FC236}">
                <a16:creationId xmlns:a16="http://schemas.microsoft.com/office/drawing/2014/main" id="{3A74964A-91B0-A108-B8C0-1EE35AFC5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1308847"/>
            <a:ext cx="1245913" cy="1245913"/>
          </a:xfrm>
          <a:prstGeom prst="rect">
            <a:avLst/>
          </a:prstGeom>
        </p:spPr>
      </p:pic>
      <p:pic>
        <p:nvPicPr>
          <p:cNvPr id="8" name="Graphic 9">
            <a:extLst>
              <a:ext uri="{FF2B5EF4-FFF2-40B4-BE49-F238E27FC236}">
                <a16:creationId xmlns:a16="http://schemas.microsoft.com/office/drawing/2014/main" id="{E989C61D-D7CA-4D72-35AD-A247104E9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1308847"/>
            <a:ext cx="1245913" cy="1245913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31535262-ADBD-4BF5-5CBD-E378EE09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2554174"/>
            <a:ext cx="1245913" cy="1245913"/>
          </a:xfrm>
          <a:prstGeom prst="rect">
            <a:avLst/>
          </a:prstGeom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7DED0408-8F9F-1C77-AD64-2A8CD51C2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3801591"/>
            <a:ext cx="1245913" cy="124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47451"/>
            <a:ext cx="11460480" cy="78638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071368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70CDA7-9020-C017-6AAB-C500DC82D9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823597"/>
            <a:ext cx="2398389" cy="239712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CA1AF-F227-AC14-6698-90C029111A13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7799A-861E-5AAF-8719-828B00E903D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2C34B-95D5-70FB-CC9C-AC52E0E873AD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FEB1D61-EED3-D8C7-E27E-B3964FC24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1"/>
            <a:ext cx="12192000" cy="3906175"/>
          </a:xfrm>
          <a:custGeom>
            <a:avLst/>
            <a:gdLst>
              <a:gd name="connsiteX0" fmla="*/ 0 w 12192000"/>
              <a:gd name="connsiteY0" fmla="*/ 0 h 3906175"/>
              <a:gd name="connsiteX1" fmla="*/ 12192000 w 12192000"/>
              <a:gd name="connsiteY1" fmla="*/ 0 h 3906175"/>
              <a:gd name="connsiteX2" fmla="*/ 11361124 w 12192000"/>
              <a:gd name="connsiteY2" fmla="*/ 749797 h 3906175"/>
              <a:gd name="connsiteX3" fmla="*/ 11356832 w 12192000"/>
              <a:gd name="connsiteY3" fmla="*/ 834795 h 3906175"/>
              <a:gd name="connsiteX4" fmla="*/ 11356812 w 12192000"/>
              <a:gd name="connsiteY4" fmla="*/ 834795 h 3906175"/>
              <a:gd name="connsiteX5" fmla="*/ 10521624 w 12192000"/>
              <a:gd name="connsiteY5" fmla="*/ 834795 h 3906175"/>
              <a:gd name="connsiteX6" fmla="*/ 10521624 w 12192000"/>
              <a:gd name="connsiteY6" fmla="*/ 1669983 h 3906175"/>
              <a:gd name="connsiteX7" fmla="*/ 11356812 w 12192000"/>
              <a:gd name="connsiteY7" fmla="*/ 834795 h 3906175"/>
              <a:gd name="connsiteX8" fmla="*/ 11356822 w 12192000"/>
              <a:gd name="connsiteY8" fmla="*/ 834991 h 3906175"/>
              <a:gd name="connsiteX9" fmla="*/ 11356812 w 12192000"/>
              <a:gd name="connsiteY9" fmla="*/ 835188 h 3906175"/>
              <a:gd name="connsiteX10" fmla="*/ 11356832 w 12192000"/>
              <a:gd name="connsiteY10" fmla="*/ 835188 h 3906175"/>
              <a:gd name="connsiteX11" fmla="*/ 11361124 w 12192000"/>
              <a:gd name="connsiteY11" fmla="*/ 920186 h 3906175"/>
              <a:gd name="connsiteX12" fmla="*/ 12192000 w 12192000"/>
              <a:gd name="connsiteY12" fmla="*/ 1669983 h 3906175"/>
              <a:gd name="connsiteX13" fmla="*/ 12192000 w 12192000"/>
              <a:gd name="connsiteY13" fmla="*/ 3906175 h 3906175"/>
              <a:gd name="connsiteX14" fmla="*/ 0 w 12192000"/>
              <a:gd name="connsiteY14" fmla="*/ 3906175 h 390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3906175">
                <a:moveTo>
                  <a:pt x="0" y="0"/>
                </a:moveTo>
                <a:lnTo>
                  <a:pt x="12192000" y="0"/>
                </a:lnTo>
                <a:cubicBezTo>
                  <a:pt x="11759579" y="0"/>
                  <a:pt x="11403895" y="328657"/>
                  <a:pt x="11361124" y="749797"/>
                </a:cubicBezTo>
                <a:lnTo>
                  <a:pt x="11356832" y="834795"/>
                </a:lnTo>
                <a:lnTo>
                  <a:pt x="11356812" y="834795"/>
                </a:lnTo>
                <a:lnTo>
                  <a:pt x="10521624" y="834795"/>
                </a:lnTo>
                <a:lnTo>
                  <a:pt x="10521624" y="1669983"/>
                </a:lnTo>
                <a:cubicBezTo>
                  <a:pt x="10982873" y="1669983"/>
                  <a:pt x="11356812" y="1296044"/>
                  <a:pt x="11356812" y="834795"/>
                </a:cubicBezTo>
                <a:lnTo>
                  <a:pt x="11356822" y="834991"/>
                </a:lnTo>
                <a:lnTo>
                  <a:pt x="11356812" y="835188"/>
                </a:lnTo>
                <a:lnTo>
                  <a:pt x="11356832" y="835188"/>
                </a:lnTo>
                <a:lnTo>
                  <a:pt x="11361124" y="920186"/>
                </a:lnTo>
                <a:cubicBezTo>
                  <a:pt x="11403895" y="1341326"/>
                  <a:pt x="11759579" y="1669983"/>
                  <a:pt x="12192000" y="1669983"/>
                </a:cubicBezTo>
                <a:lnTo>
                  <a:pt x="12192000" y="3906175"/>
                </a:lnTo>
                <a:lnTo>
                  <a:pt x="0" y="39061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9DEAA1CF-8B48-4382-2514-5DAC1B3266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1999" cy="3906175"/>
          </a:xfrm>
          <a:noFill/>
        </p:spPr>
        <p:txBody>
          <a:bodyPr/>
          <a:lstStyle/>
          <a:p>
            <a:endParaRPr lang="en-US"/>
          </a:p>
        </p:txBody>
      </p:sp>
      <p:pic>
        <p:nvPicPr>
          <p:cNvPr id="13" name="Graphic 37">
            <a:extLst>
              <a:ext uri="{FF2B5EF4-FFF2-40B4-BE49-F238E27FC236}">
                <a16:creationId xmlns:a16="http://schemas.microsoft.com/office/drawing/2014/main" id="{AE674A48-74F9-C074-B789-7EE3FB249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34795"/>
            <a:ext cx="835188" cy="835188"/>
          </a:xfrm>
          <a:prstGeom prst="rect">
            <a:avLst/>
          </a:prstGeom>
        </p:spPr>
      </p:pic>
      <p:pic>
        <p:nvPicPr>
          <p:cNvPr id="14" name="Graphic 38">
            <a:extLst>
              <a:ext uri="{FF2B5EF4-FFF2-40B4-BE49-F238E27FC236}">
                <a16:creationId xmlns:a16="http://schemas.microsoft.com/office/drawing/2014/main" id="{D022952C-9F7F-EAB0-C8D1-5E3FB46D9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56812" y="0"/>
            <a:ext cx="835188" cy="835188"/>
          </a:xfrm>
          <a:prstGeom prst="rect">
            <a:avLst/>
          </a:prstGeom>
        </p:spPr>
      </p:pic>
      <p:pic>
        <p:nvPicPr>
          <p:cNvPr id="15" name="Graphic 39">
            <a:extLst>
              <a:ext uri="{FF2B5EF4-FFF2-40B4-BE49-F238E27FC236}">
                <a16:creationId xmlns:a16="http://schemas.microsoft.com/office/drawing/2014/main" id="{07051CAD-9BF7-01DF-F745-973CBAA31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11356812" y="834795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75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4D63035D-22A0-4334-A9AE-2457016C8B47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FE8994-80BE-DFC8-34A5-2AE8DB9CC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88AB6E-E61E-1026-BE32-1FB81E8F5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63F6B-5067-70C5-95CA-A2A5DE1DF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5DC1CA5-EF73-66D1-C46C-7A4E0AD50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DA6A84-DAF5-3FE5-1928-530F7802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42561CA-ACE2-EF56-C1CF-CE4A8BD49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217A2F6-037A-4215-74C5-B4D964E0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8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29247CA6-BC1D-429A-A289-4E939E49554A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7381AD6-F317-CA3F-45B1-FC9630086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9ADC343-235C-C926-B954-EED3698A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AF8D5126-805B-211E-AFC5-039ADAAFA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CE22C3F-3E65-0248-52FB-89AF760DA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D2E9179-DA9C-6FA5-B335-D81F71D6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5465714-9323-8917-F38B-F6BAC699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AB70DA3-14D0-B7DB-0156-9BC54EE79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DF8418BD-2BA9-41CB-AB89-625779A7563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465D28C-A715-BFE2-8573-A9ED3B5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5928084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A656C4D-89A6-9A95-6CA0-241D2C17A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6392932"/>
            <a:ext cx="465067" cy="46506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4266E04-985B-0222-95A1-B7FD6D177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16564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F74ACD7-D908-904B-745C-6E7404554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 flipV="1">
            <a:off x="11704281" y="487489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EA4D691-FEFC-FC58-4F42-EEE8EE5B4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04281" y="1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E422EC8-670F-4DF0-04EA-DB6698780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04282" y="975324"/>
            <a:ext cx="487717" cy="48771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60DF12D-338B-3E41-EAF5-BCC80225B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728847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60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9E765B10-D26A-480A-9509-A9831C5E60D8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E901B02-32C1-6EAF-B1D5-CE2E61E42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776D115-AFF2-5D78-E188-8F879F0DF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6B1A637-EB28-3282-C754-36C1C52BA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D121987-C323-50F2-DF08-9FEA5CFAC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8DC9F9FF-2248-995C-A64C-DE9E5F87C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F32927E-C66D-C6A6-2327-8385FE035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D8222AC-D8DB-FEC9-4B0B-102A18B55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24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150CB3CF-C807-87B4-FD22-2943BADE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altLang="zh-CN"/>
              <a:t>03/12/2025</a:t>
            </a:r>
            <a:fld id="{9E765B10-D26A-480A-9509-A9831C5E60D8}" type="datetime1">
              <a:rPr lang="en-US" smtClean="0"/>
              <a:t>4/27/2025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F815F8B4-3228-AEE1-65FF-49B83903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3210DB70-CFB0-93CF-30A9-FF06FFA7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B292C-78EE-3F3A-1824-BA23FD3AC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F94155-1E62-D8F2-D985-479A809D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9881DA4-226B-58EF-0C10-A6284D7A1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E5DF6D-D95D-74BC-584D-F117AC06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1AA33A2-21CD-D149-412C-A9C84BA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FC076E3-7993-4915-413F-1DC366BFE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324917FE-3BB3-F1A2-3202-1189FD0C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731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EE18BD7-769F-0BB3-850B-EBE7D69E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A5430C-4BDE-80B7-ABA6-A02B3F5CE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64091E6-49B4-2A0B-C6B7-6CC46B6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6770745-D090-ADEE-CD92-E988A3FC5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4CF0899-CB0D-7779-C4A8-B65BCA91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676EC6E-099C-E5CE-4E22-F8B0844FE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E00C827-4B9B-D125-BA74-FE3BA01CA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F81EB496-2EA2-EF7A-70F7-A84E46106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956259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8" name="Freeform: Shape35">
            <a:extLst>
              <a:ext uri="{FF2B5EF4-FFF2-40B4-BE49-F238E27FC236}">
                <a16:creationId xmlns:a16="http://schemas.microsoft.com/office/drawing/2014/main" id="{0F0E22CA-54FC-EF40-45E1-FAA389BF8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6260" y="3984399"/>
            <a:ext cx="1025766" cy="1025767"/>
          </a:xfrm>
          <a:custGeom>
            <a:avLst/>
            <a:gdLst>
              <a:gd name="connsiteX0" fmla="*/ 404303 w 808607"/>
              <a:gd name="connsiteY0" fmla="*/ 0 h 808608"/>
              <a:gd name="connsiteX1" fmla="*/ 404313 w 808607"/>
              <a:gd name="connsiteY1" fmla="*/ 1 h 808608"/>
              <a:gd name="connsiteX2" fmla="*/ 525608 w 808607"/>
              <a:gd name="connsiteY2" fmla="*/ 1 h 808608"/>
              <a:gd name="connsiteX3" fmla="*/ 525619 w 808607"/>
              <a:gd name="connsiteY3" fmla="*/ 0 h 808608"/>
              <a:gd name="connsiteX4" fmla="*/ 525630 w 808607"/>
              <a:gd name="connsiteY4" fmla="*/ 1 h 808608"/>
              <a:gd name="connsiteX5" fmla="*/ 808607 w 808607"/>
              <a:gd name="connsiteY5" fmla="*/ 1 h 808608"/>
              <a:gd name="connsiteX6" fmla="*/ 808607 w 808607"/>
              <a:gd name="connsiteY6" fmla="*/ 249843 h 808608"/>
              <a:gd name="connsiteX7" fmla="*/ 808607 w 808607"/>
              <a:gd name="connsiteY7" fmla="*/ 404304 h 808608"/>
              <a:gd name="connsiteX8" fmla="*/ 808604 w 808607"/>
              <a:gd name="connsiteY8" fmla="*/ 404267 h 808608"/>
              <a:gd name="connsiteX9" fmla="*/ 803948 w 808607"/>
              <a:gd name="connsiteY9" fmla="*/ 342732 h 808608"/>
              <a:gd name="connsiteX10" fmla="*/ 801197 w 808607"/>
              <a:gd name="connsiteY10" fmla="*/ 330797 h 808608"/>
              <a:gd name="connsiteX11" fmla="*/ 800393 w 808607"/>
              <a:gd name="connsiteY11" fmla="*/ 322823 h 808608"/>
              <a:gd name="connsiteX12" fmla="*/ 797874 w 808607"/>
              <a:gd name="connsiteY12" fmla="*/ 314706 h 808608"/>
              <a:gd name="connsiteX13" fmla="*/ 797654 w 808607"/>
              <a:gd name="connsiteY13" fmla="*/ 315423 h 808608"/>
              <a:gd name="connsiteX14" fmla="*/ 801197 w 808607"/>
              <a:gd name="connsiteY14" fmla="*/ 330797 h 808608"/>
              <a:gd name="connsiteX15" fmla="*/ 808604 w 808607"/>
              <a:gd name="connsiteY15" fmla="*/ 404267 h 808608"/>
              <a:gd name="connsiteX16" fmla="*/ 808606 w 808607"/>
              <a:gd name="connsiteY16" fmla="*/ 404303 h 808608"/>
              <a:gd name="connsiteX17" fmla="*/ 404303 w 808607"/>
              <a:gd name="connsiteY17" fmla="*/ 808606 h 808608"/>
              <a:gd name="connsiteX18" fmla="*/ 404267 w 808607"/>
              <a:gd name="connsiteY18" fmla="*/ 808604 h 808608"/>
              <a:gd name="connsiteX19" fmla="*/ 342601 w 808607"/>
              <a:gd name="connsiteY19" fmla="*/ 802387 h 808608"/>
              <a:gd name="connsiteX20" fmla="*/ 340020 w 808607"/>
              <a:gd name="connsiteY20" fmla="*/ 803148 h 808608"/>
              <a:gd name="connsiteX21" fmla="*/ 339484 w 808607"/>
              <a:gd name="connsiteY21" fmla="*/ 803199 h 808608"/>
              <a:gd name="connsiteX22" fmla="*/ 342732 w 808607"/>
              <a:gd name="connsiteY22" fmla="*/ 803948 h 808608"/>
              <a:gd name="connsiteX23" fmla="*/ 404267 w 808607"/>
              <a:gd name="connsiteY23" fmla="*/ 808604 h 808608"/>
              <a:gd name="connsiteX24" fmla="*/ 404304 w 808607"/>
              <a:gd name="connsiteY24" fmla="*/ 808607 h 808608"/>
              <a:gd name="connsiteX25" fmla="*/ 282999 w 808607"/>
              <a:gd name="connsiteY25" fmla="*/ 808607 h 808608"/>
              <a:gd name="connsiteX26" fmla="*/ 282988 w 808607"/>
              <a:gd name="connsiteY26" fmla="*/ 808608 h 808608"/>
              <a:gd name="connsiteX27" fmla="*/ 282978 w 808607"/>
              <a:gd name="connsiteY27" fmla="*/ 808607 h 808608"/>
              <a:gd name="connsiteX28" fmla="*/ 1 w 808607"/>
              <a:gd name="connsiteY28" fmla="*/ 808607 h 808608"/>
              <a:gd name="connsiteX29" fmla="*/ 1 w 808607"/>
              <a:gd name="connsiteY29" fmla="*/ 539845 h 808608"/>
              <a:gd name="connsiteX30" fmla="*/ 0 w 808607"/>
              <a:gd name="connsiteY30" fmla="*/ 539835 h 808608"/>
              <a:gd name="connsiteX31" fmla="*/ 1 w 808607"/>
              <a:gd name="connsiteY31" fmla="*/ 539824 h 808608"/>
              <a:gd name="connsiteX32" fmla="*/ 1 w 808607"/>
              <a:gd name="connsiteY32" fmla="*/ 404313 h 808608"/>
              <a:gd name="connsiteX33" fmla="*/ 0 w 808607"/>
              <a:gd name="connsiteY33" fmla="*/ 404303 h 808608"/>
              <a:gd name="connsiteX34" fmla="*/ 404303 w 808607"/>
              <a:gd name="connsiteY34" fmla="*/ 0 h 808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8607" h="808608">
                <a:moveTo>
                  <a:pt x="404303" y="0"/>
                </a:moveTo>
                <a:lnTo>
                  <a:pt x="404313" y="1"/>
                </a:lnTo>
                <a:lnTo>
                  <a:pt x="525608" y="1"/>
                </a:lnTo>
                <a:lnTo>
                  <a:pt x="525619" y="0"/>
                </a:lnTo>
                <a:lnTo>
                  <a:pt x="525630" y="1"/>
                </a:lnTo>
                <a:lnTo>
                  <a:pt x="808607" y="1"/>
                </a:lnTo>
                <a:lnTo>
                  <a:pt x="808607" y="249843"/>
                </a:lnTo>
                <a:lnTo>
                  <a:pt x="808607" y="404304"/>
                </a:lnTo>
                <a:lnTo>
                  <a:pt x="808604" y="404267"/>
                </a:lnTo>
                <a:lnTo>
                  <a:pt x="803948" y="342732"/>
                </a:lnTo>
                <a:lnTo>
                  <a:pt x="801197" y="330797"/>
                </a:lnTo>
                <a:lnTo>
                  <a:pt x="800393" y="322823"/>
                </a:lnTo>
                <a:lnTo>
                  <a:pt x="797874" y="314706"/>
                </a:lnTo>
                <a:lnTo>
                  <a:pt x="797654" y="315423"/>
                </a:lnTo>
                <a:lnTo>
                  <a:pt x="801197" y="330797"/>
                </a:lnTo>
                <a:lnTo>
                  <a:pt x="808604" y="404267"/>
                </a:lnTo>
                <a:lnTo>
                  <a:pt x="808606" y="404303"/>
                </a:lnTo>
                <a:cubicBezTo>
                  <a:pt x="808606" y="627593"/>
                  <a:pt x="627593" y="808606"/>
                  <a:pt x="404303" y="808606"/>
                </a:cubicBezTo>
                <a:lnTo>
                  <a:pt x="404267" y="808604"/>
                </a:lnTo>
                <a:lnTo>
                  <a:pt x="342601" y="802387"/>
                </a:lnTo>
                <a:lnTo>
                  <a:pt x="340020" y="803148"/>
                </a:lnTo>
                <a:lnTo>
                  <a:pt x="339484" y="803199"/>
                </a:lnTo>
                <a:lnTo>
                  <a:pt x="342732" y="803948"/>
                </a:lnTo>
                <a:lnTo>
                  <a:pt x="404267" y="808604"/>
                </a:lnTo>
                <a:lnTo>
                  <a:pt x="404304" y="808607"/>
                </a:lnTo>
                <a:lnTo>
                  <a:pt x="282999" y="808607"/>
                </a:lnTo>
                <a:lnTo>
                  <a:pt x="282988" y="808608"/>
                </a:lnTo>
                <a:lnTo>
                  <a:pt x="282978" y="808607"/>
                </a:lnTo>
                <a:lnTo>
                  <a:pt x="1" y="808607"/>
                </a:lnTo>
                <a:lnTo>
                  <a:pt x="1" y="539845"/>
                </a:lnTo>
                <a:lnTo>
                  <a:pt x="0" y="539835"/>
                </a:lnTo>
                <a:lnTo>
                  <a:pt x="1" y="539824"/>
                </a:lnTo>
                <a:lnTo>
                  <a:pt x="1" y="404313"/>
                </a:lnTo>
                <a:lnTo>
                  <a:pt x="0" y="404303"/>
                </a:lnTo>
                <a:cubicBezTo>
                  <a:pt x="0" y="181013"/>
                  <a:pt x="181013" y="0"/>
                  <a:pt x="404303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F96F64-8285-9161-00B5-71022EC0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3" y="2726303"/>
            <a:ext cx="1025765" cy="1025764"/>
          </a:xfrm>
          <a:custGeom>
            <a:avLst/>
            <a:gdLst>
              <a:gd name="connsiteX0" fmla="*/ 622005 w 1244009"/>
              <a:gd name="connsiteY0" fmla="*/ 0 h 1244009"/>
              <a:gd name="connsiteX1" fmla="*/ 1244009 w 1244009"/>
              <a:gd name="connsiteY1" fmla="*/ 0 h 1244009"/>
              <a:gd name="connsiteX2" fmla="*/ 1244009 w 1244009"/>
              <a:gd name="connsiteY2" fmla="*/ 621995 h 1244009"/>
              <a:gd name="connsiteX3" fmla="*/ 1244009 w 1244009"/>
              <a:gd name="connsiteY3" fmla="*/ 622015 h 1244009"/>
              <a:gd name="connsiteX4" fmla="*/ 1231373 w 1244009"/>
              <a:gd name="connsiteY4" fmla="*/ 747361 h 1244009"/>
              <a:gd name="connsiteX5" fmla="*/ 747361 w 1244009"/>
              <a:gd name="connsiteY5" fmla="*/ 1231373 h 1244009"/>
              <a:gd name="connsiteX6" fmla="*/ 622015 w 1244009"/>
              <a:gd name="connsiteY6" fmla="*/ 1244009 h 1244009"/>
              <a:gd name="connsiteX7" fmla="*/ 621995 w 1244009"/>
              <a:gd name="connsiteY7" fmla="*/ 1244009 h 1244009"/>
              <a:gd name="connsiteX8" fmla="*/ 0 w 1244009"/>
              <a:gd name="connsiteY8" fmla="*/ 1244009 h 1244009"/>
              <a:gd name="connsiteX9" fmla="*/ 0 w 1244009"/>
              <a:gd name="connsiteY9" fmla="*/ 622005 h 1244009"/>
              <a:gd name="connsiteX10" fmla="*/ 622005 w 1244009"/>
              <a:gd name="connsiteY10" fmla="*/ 0 h 1244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4009" h="1244009">
                <a:moveTo>
                  <a:pt x="622005" y="0"/>
                </a:moveTo>
                <a:lnTo>
                  <a:pt x="1244009" y="0"/>
                </a:lnTo>
                <a:lnTo>
                  <a:pt x="1244009" y="621995"/>
                </a:lnTo>
                <a:lnTo>
                  <a:pt x="1244009" y="622015"/>
                </a:lnTo>
                <a:lnTo>
                  <a:pt x="1231373" y="747361"/>
                </a:lnTo>
                <a:cubicBezTo>
                  <a:pt x="1181659" y="990307"/>
                  <a:pt x="990307" y="1181659"/>
                  <a:pt x="747361" y="1231373"/>
                </a:cubicBezTo>
                <a:lnTo>
                  <a:pt x="622015" y="1244009"/>
                </a:lnTo>
                <a:lnTo>
                  <a:pt x="621995" y="1244009"/>
                </a:lnTo>
                <a:lnTo>
                  <a:pt x="0" y="1244009"/>
                </a:lnTo>
                <a:lnTo>
                  <a:pt x="0" y="622005"/>
                </a:lnTo>
                <a:cubicBezTo>
                  <a:pt x="0" y="278481"/>
                  <a:pt x="278481" y="0"/>
                  <a:pt x="622005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10" name="Freeform: Shape 31">
            <a:extLst>
              <a:ext uri="{FF2B5EF4-FFF2-40B4-BE49-F238E27FC236}">
                <a16:creationId xmlns:a16="http://schemas.microsoft.com/office/drawing/2014/main" id="{4BD23242-BBFF-40CA-0A21-F1D49DB2E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9974" y="3984400"/>
            <a:ext cx="1025766" cy="1025766"/>
          </a:xfrm>
          <a:custGeom>
            <a:avLst/>
            <a:gdLst>
              <a:gd name="connsiteX0" fmla="*/ 808607 w 808607"/>
              <a:gd name="connsiteY0" fmla="*/ 404304 h 808607"/>
              <a:gd name="connsiteX1" fmla="*/ 808607 w 808607"/>
              <a:gd name="connsiteY1" fmla="*/ 808607 h 808607"/>
              <a:gd name="connsiteX2" fmla="*/ 404304 w 808607"/>
              <a:gd name="connsiteY2" fmla="*/ 808607 h 808607"/>
              <a:gd name="connsiteX3" fmla="*/ 808607 w 808607"/>
              <a:gd name="connsiteY3" fmla="*/ 404304 h 808607"/>
              <a:gd name="connsiteX4" fmla="*/ 404303 w 808607"/>
              <a:gd name="connsiteY4" fmla="*/ 0 h 808607"/>
              <a:gd name="connsiteX5" fmla="*/ 808606 w 808607"/>
              <a:gd name="connsiteY5" fmla="*/ 404303 h 808607"/>
              <a:gd name="connsiteX6" fmla="*/ 404303 w 808607"/>
              <a:gd name="connsiteY6" fmla="*/ 808606 h 808607"/>
              <a:gd name="connsiteX7" fmla="*/ 0 w 808607"/>
              <a:gd name="connsiteY7" fmla="*/ 404303 h 808607"/>
              <a:gd name="connsiteX8" fmla="*/ 1 w 808607"/>
              <a:gd name="connsiteY8" fmla="*/ 404293 h 808607"/>
              <a:gd name="connsiteX9" fmla="*/ 1 w 808607"/>
              <a:gd name="connsiteY9" fmla="*/ 1 h 808607"/>
              <a:gd name="connsiteX10" fmla="*/ 404293 w 808607"/>
              <a:gd name="connsiteY10" fmla="*/ 1 h 808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8607" h="808607">
                <a:moveTo>
                  <a:pt x="808607" y="404304"/>
                </a:moveTo>
                <a:lnTo>
                  <a:pt x="808607" y="808607"/>
                </a:lnTo>
                <a:lnTo>
                  <a:pt x="404304" y="808607"/>
                </a:lnTo>
                <a:cubicBezTo>
                  <a:pt x="627594" y="808607"/>
                  <a:pt x="808607" y="627594"/>
                  <a:pt x="808607" y="404304"/>
                </a:cubicBezTo>
                <a:close/>
                <a:moveTo>
                  <a:pt x="404303" y="0"/>
                </a:moveTo>
                <a:cubicBezTo>
                  <a:pt x="627593" y="0"/>
                  <a:pt x="808606" y="181013"/>
                  <a:pt x="808606" y="404303"/>
                </a:cubicBezTo>
                <a:cubicBezTo>
                  <a:pt x="808606" y="627593"/>
                  <a:pt x="627593" y="808606"/>
                  <a:pt x="404303" y="808606"/>
                </a:cubicBezTo>
                <a:cubicBezTo>
                  <a:pt x="181013" y="808606"/>
                  <a:pt x="0" y="627593"/>
                  <a:pt x="0" y="404303"/>
                </a:cubicBezTo>
                <a:lnTo>
                  <a:pt x="1" y="404293"/>
                </a:lnTo>
                <a:lnTo>
                  <a:pt x="1" y="1"/>
                </a:lnTo>
                <a:lnTo>
                  <a:pt x="404293" y="1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830F67E-FBE0-2088-6BE4-9BCC1B1FFBD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18024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D2854140-D200-5594-7E7D-D0866E144D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198" y="2350267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675388B-54EE-44AA-F643-0FC008522E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196" y="3167183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3CAAAA2-D3A6-BD24-86E3-C2AA90158BA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1738" y="3057469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9" name="Text Placeholder 56">
            <a:extLst>
              <a:ext uri="{FF2B5EF4-FFF2-40B4-BE49-F238E27FC236}">
                <a16:creationId xmlns:a16="http://schemas.microsoft.com/office/drawing/2014/main" id="{82F99F76-96AA-8979-0D78-AAFA309D06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9328" y="2350267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3050A68-5A24-213A-2560-9C40938745A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29326" y="3167183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56">
            <a:extLst>
              <a:ext uri="{FF2B5EF4-FFF2-40B4-BE49-F238E27FC236}">
                <a16:creationId xmlns:a16="http://schemas.microsoft.com/office/drawing/2014/main" id="{9EBB1E39-D058-D5ED-C5DE-D867284FCA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18026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1" name="Text Placeholder 56">
            <a:extLst>
              <a:ext uri="{FF2B5EF4-FFF2-40B4-BE49-F238E27FC236}">
                <a16:creationId xmlns:a16="http://schemas.microsoft.com/office/drawing/2014/main" id="{6EF81DFC-5978-C1D3-B24C-BB377FEFCF2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5198" y="4087738"/>
            <a:ext cx="3827474" cy="619136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96124C39-C4A7-207F-E21D-CF5FEDE9F9D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196" y="4904654"/>
            <a:ext cx="3827474" cy="537150"/>
          </a:xfrm>
        </p:spPr>
        <p:txBody>
          <a:bodyPr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r">
              <a:lnSpc>
                <a:spcPct val="120000"/>
              </a:lnSpc>
              <a:buFontTx/>
              <a:buNone/>
              <a:defRPr sz="1400"/>
            </a:lvl2pPr>
            <a:lvl3pPr marL="914400" indent="0" algn="r">
              <a:lnSpc>
                <a:spcPct val="120000"/>
              </a:lnSpc>
              <a:buFontTx/>
              <a:buNone/>
              <a:defRPr sz="1400"/>
            </a:lvl3pPr>
            <a:lvl4pPr marL="1371600" indent="0" algn="r">
              <a:lnSpc>
                <a:spcPct val="120000"/>
              </a:lnSpc>
              <a:buFontTx/>
              <a:buNone/>
              <a:defRPr sz="1400"/>
            </a:lvl4pPr>
            <a:lvl5pPr marL="1828800" indent="0" algn="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1FA606A2-8DE1-91B7-B631-E439D9C29C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71738" y="4315566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56">
            <a:extLst>
              <a:ext uri="{FF2B5EF4-FFF2-40B4-BE49-F238E27FC236}">
                <a16:creationId xmlns:a16="http://schemas.microsoft.com/office/drawing/2014/main" id="{C2CA0B91-A23E-596B-D61A-F33389EE215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9328" y="4087738"/>
            <a:ext cx="3827474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3442AF88-CA78-9B12-4411-573D8338304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9326" y="4904654"/>
            <a:ext cx="3827474" cy="537150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l">
              <a:lnSpc>
                <a:spcPct val="120000"/>
              </a:lnSpc>
              <a:buFontTx/>
              <a:buNone/>
              <a:defRPr sz="1400"/>
            </a:lvl2pPr>
            <a:lvl3pPr marL="914400" indent="0" algn="l">
              <a:lnSpc>
                <a:spcPct val="120000"/>
              </a:lnSpc>
              <a:buFontTx/>
              <a:buNone/>
              <a:defRPr sz="1400"/>
            </a:lvl3pPr>
            <a:lvl4pPr marL="1371600" indent="0" algn="l">
              <a:lnSpc>
                <a:spcPct val="120000"/>
              </a:lnSpc>
              <a:buFontTx/>
              <a:buNone/>
              <a:defRPr sz="1400"/>
            </a:lvl4pPr>
            <a:lvl5pPr marL="1828800" indent="0" algn="l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EF9E5040-F7E0-40EC-B8E9-CED28200FAA3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106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38F1413-1914-1DAF-704B-622CBE356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0FC189A-A5DA-69DC-D7EA-710DEBCCC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DDFAF1A-32E8-A2EE-3C98-31C49C18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DE0956-630D-34A9-B249-0DC3FF3C7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9939741-075D-E9C6-ACCE-504949404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858C0D6-1CC5-8D30-301E-1F63E35CA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C76C8CB-3FA5-0E40-D39B-042CE18E2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Freeform: Shape12">
            <a:extLst>
              <a:ext uri="{FF2B5EF4-FFF2-40B4-BE49-F238E27FC236}">
                <a16:creationId xmlns:a16="http://schemas.microsoft.com/office/drawing/2014/main" id="{4B59B264-68B3-D820-23D1-220451307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52255" y="1785256"/>
            <a:ext cx="2091183" cy="2465804"/>
          </a:xfrm>
          <a:custGeom>
            <a:avLst/>
            <a:gdLst>
              <a:gd name="connsiteX0" fmla="*/ 2114550 w 2114550"/>
              <a:gd name="connsiteY0" fmla="*/ 452438 h 2493359"/>
              <a:gd name="connsiteX1" fmla="*/ 1662113 w 2114550"/>
              <a:gd name="connsiteY1" fmla="*/ 904875 h 2493359"/>
              <a:gd name="connsiteX2" fmla="*/ 904875 w 2114550"/>
              <a:gd name="connsiteY2" fmla="*/ 1662113 h 2493359"/>
              <a:gd name="connsiteX3" fmla="*/ 1004507 w 2114550"/>
              <a:gd name="connsiteY3" fmla="*/ 2037779 h 2493359"/>
              <a:gd name="connsiteX4" fmla="*/ 388144 w 2114550"/>
              <a:gd name="connsiteY4" fmla="*/ 1875282 h 2493359"/>
              <a:gd name="connsiteX5" fmla="*/ 222504 w 2114550"/>
              <a:gd name="connsiteY5" fmla="*/ 2493359 h 2493359"/>
              <a:gd name="connsiteX6" fmla="*/ 0 w 2114550"/>
              <a:gd name="connsiteY6" fmla="*/ 1662113 h 2493359"/>
              <a:gd name="connsiteX7" fmla="*/ 1662113 w 2114550"/>
              <a:gd name="connsiteY7" fmla="*/ 0 h 2493359"/>
              <a:gd name="connsiteX8" fmla="*/ 2114550 w 2114550"/>
              <a:gd name="connsiteY8" fmla="*/ 452438 h 249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550" h="2493359">
                <a:moveTo>
                  <a:pt x="2114550" y="452438"/>
                </a:moveTo>
                <a:cubicBezTo>
                  <a:pt x="2114550" y="702278"/>
                  <a:pt x="1911953" y="904875"/>
                  <a:pt x="1662113" y="904875"/>
                </a:cubicBezTo>
                <a:cubicBezTo>
                  <a:pt x="1243870" y="904875"/>
                  <a:pt x="904875" y="1243870"/>
                  <a:pt x="904875" y="1662113"/>
                </a:cubicBezTo>
                <a:cubicBezTo>
                  <a:pt x="904875" y="1798796"/>
                  <a:pt x="941070" y="1927098"/>
                  <a:pt x="1004507" y="2037779"/>
                </a:cubicBezTo>
                <a:cubicBezTo>
                  <a:pt x="878681" y="1823752"/>
                  <a:pt x="603504" y="1750886"/>
                  <a:pt x="388144" y="1875282"/>
                </a:cubicBezTo>
                <a:cubicBezTo>
                  <a:pt x="171736" y="2000250"/>
                  <a:pt x="97536" y="2276951"/>
                  <a:pt x="222504" y="2493359"/>
                </a:cubicBezTo>
                <a:cubicBezTo>
                  <a:pt x="80963" y="2248853"/>
                  <a:pt x="0" y="1964912"/>
                  <a:pt x="0" y="1662113"/>
                </a:cubicBezTo>
                <a:cubicBezTo>
                  <a:pt x="0" y="744093"/>
                  <a:pt x="744188" y="0"/>
                  <a:pt x="1662113" y="0"/>
                </a:cubicBezTo>
                <a:cubicBezTo>
                  <a:pt x="1911953" y="0"/>
                  <a:pt x="2114550" y="202502"/>
                  <a:pt x="2114550" y="452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4534FFA-6ED0-1F8D-00DD-E7E72B3CF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1785256"/>
            <a:ext cx="1643745" cy="2689429"/>
          </a:xfrm>
          <a:custGeom>
            <a:avLst/>
            <a:gdLst>
              <a:gd name="connsiteX0" fmla="*/ 1662113 w 1662112"/>
              <a:gd name="connsiteY0" fmla="*/ 1662113 h 2719483"/>
              <a:gd name="connsiteX1" fmla="*/ 1439609 w 1662112"/>
              <a:gd name="connsiteY1" fmla="*/ 2493359 h 2719483"/>
              <a:gd name="connsiteX2" fmla="*/ 821436 w 1662112"/>
              <a:gd name="connsiteY2" fmla="*/ 2658713 h 2719483"/>
              <a:gd name="connsiteX3" fmla="*/ 654082 w 1662112"/>
              <a:gd name="connsiteY3" fmla="*/ 2043779 h 2719483"/>
              <a:gd name="connsiteX4" fmla="*/ 658368 w 1662112"/>
              <a:gd name="connsiteY4" fmla="*/ 2036445 h 2719483"/>
              <a:gd name="connsiteX5" fmla="*/ 757238 w 1662112"/>
              <a:gd name="connsiteY5" fmla="*/ 1662113 h 2719483"/>
              <a:gd name="connsiteX6" fmla="*/ 0 w 1662112"/>
              <a:gd name="connsiteY6" fmla="*/ 904875 h 2719483"/>
              <a:gd name="connsiteX7" fmla="*/ 452438 w 1662112"/>
              <a:gd name="connsiteY7" fmla="*/ 452438 h 2719483"/>
              <a:gd name="connsiteX8" fmla="*/ 0 w 1662112"/>
              <a:gd name="connsiteY8" fmla="*/ 0 h 2719483"/>
              <a:gd name="connsiteX9" fmla="*/ 1662113 w 1662112"/>
              <a:gd name="connsiteY9" fmla="*/ 1662113 h 271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112" h="2719483">
                <a:moveTo>
                  <a:pt x="1662113" y="1662113"/>
                </a:moveTo>
                <a:cubicBezTo>
                  <a:pt x="1662113" y="1964912"/>
                  <a:pt x="1581150" y="2248853"/>
                  <a:pt x="1439609" y="2493359"/>
                </a:cubicBezTo>
                <a:cubicBezTo>
                  <a:pt x="1314640" y="2709767"/>
                  <a:pt x="1037749" y="2783681"/>
                  <a:pt x="821436" y="2658713"/>
                </a:cubicBezTo>
                <a:cubicBezTo>
                  <a:pt x="606076" y="2534412"/>
                  <a:pt x="531495" y="2259616"/>
                  <a:pt x="654082" y="2043779"/>
                </a:cubicBezTo>
                <a:cubicBezTo>
                  <a:pt x="655606" y="2041398"/>
                  <a:pt x="656939" y="2038922"/>
                  <a:pt x="658368" y="2036445"/>
                </a:cubicBezTo>
                <a:cubicBezTo>
                  <a:pt x="721328" y="1926050"/>
                  <a:pt x="757238" y="1798225"/>
                  <a:pt x="757238" y="1662113"/>
                </a:cubicBezTo>
                <a:cubicBezTo>
                  <a:pt x="757238" y="1243870"/>
                  <a:pt x="418243" y="904875"/>
                  <a:pt x="0" y="904875"/>
                </a:cubicBezTo>
                <a:cubicBezTo>
                  <a:pt x="249841" y="904875"/>
                  <a:pt x="452438" y="702278"/>
                  <a:pt x="452438" y="452438"/>
                </a:cubicBezTo>
                <a:cubicBezTo>
                  <a:pt x="452438" y="202597"/>
                  <a:pt x="249841" y="0"/>
                  <a:pt x="0" y="0"/>
                </a:cubicBezTo>
                <a:cubicBezTo>
                  <a:pt x="917924" y="0"/>
                  <a:pt x="1662113" y="744093"/>
                  <a:pt x="1662113" y="166211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4342F9-76A1-B3C6-BDE3-7A98BDC6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2274" y="3579762"/>
            <a:ext cx="2907426" cy="1492982"/>
          </a:xfrm>
          <a:custGeom>
            <a:avLst/>
            <a:gdLst>
              <a:gd name="connsiteX0" fmla="*/ 2939915 w 2939914"/>
              <a:gd name="connsiteY0" fmla="*/ 678800 h 1509666"/>
              <a:gd name="connsiteX1" fmla="*/ 1500306 w 2939914"/>
              <a:gd name="connsiteY1" fmla="*/ 1509666 h 1509666"/>
              <a:gd name="connsiteX2" fmla="*/ 60698 w 2939914"/>
              <a:gd name="connsiteY2" fmla="*/ 678800 h 1509666"/>
              <a:gd name="connsiteX3" fmla="*/ 226337 w 2939914"/>
              <a:gd name="connsiteY3" fmla="*/ 60723 h 1509666"/>
              <a:gd name="connsiteX4" fmla="*/ 842700 w 2939914"/>
              <a:gd name="connsiteY4" fmla="*/ 223220 h 1509666"/>
              <a:gd name="connsiteX5" fmla="*/ 844510 w 2939914"/>
              <a:gd name="connsiteY5" fmla="*/ 226268 h 1509666"/>
              <a:gd name="connsiteX6" fmla="*/ 845462 w 2939914"/>
              <a:gd name="connsiteY6" fmla="*/ 227982 h 1509666"/>
              <a:gd name="connsiteX7" fmla="*/ 1500306 w 2939914"/>
              <a:gd name="connsiteY7" fmla="*/ 604791 h 1509666"/>
              <a:gd name="connsiteX8" fmla="*/ 2154388 w 2939914"/>
              <a:gd name="connsiteY8" fmla="*/ 229221 h 1509666"/>
              <a:gd name="connsiteX9" fmla="*/ 2321742 w 2939914"/>
              <a:gd name="connsiteY9" fmla="*/ 844155 h 1509666"/>
              <a:gd name="connsiteX10" fmla="*/ 2939915 w 2939914"/>
              <a:gd name="connsiteY10" fmla="*/ 678800 h 15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914" h="1509666">
                <a:moveTo>
                  <a:pt x="2939915" y="678800"/>
                </a:moveTo>
                <a:cubicBezTo>
                  <a:pt x="2652545" y="1175529"/>
                  <a:pt x="2115431" y="1509666"/>
                  <a:pt x="1500306" y="1509666"/>
                </a:cubicBezTo>
                <a:cubicBezTo>
                  <a:pt x="885182" y="1509666"/>
                  <a:pt x="348067" y="1175529"/>
                  <a:pt x="60698" y="678800"/>
                </a:cubicBezTo>
                <a:cubicBezTo>
                  <a:pt x="-64271" y="462393"/>
                  <a:pt x="9929" y="185691"/>
                  <a:pt x="226337" y="60723"/>
                </a:cubicBezTo>
                <a:cubicBezTo>
                  <a:pt x="441698" y="-63673"/>
                  <a:pt x="716875" y="9193"/>
                  <a:pt x="842700" y="223220"/>
                </a:cubicBezTo>
                <a:cubicBezTo>
                  <a:pt x="843271" y="224172"/>
                  <a:pt x="843938" y="225220"/>
                  <a:pt x="844510" y="226268"/>
                </a:cubicBezTo>
                <a:cubicBezTo>
                  <a:pt x="844796" y="226839"/>
                  <a:pt x="845177" y="227411"/>
                  <a:pt x="845462" y="227982"/>
                </a:cubicBezTo>
                <a:cubicBezTo>
                  <a:pt x="976621" y="453344"/>
                  <a:pt x="1220747" y="604791"/>
                  <a:pt x="1500306" y="604791"/>
                </a:cubicBezTo>
                <a:cubicBezTo>
                  <a:pt x="1779865" y="604791"/>
                  <a:pt x="2023133" y="453915"/>
                  <a:pt x="2154388" y="229221"/>
                </a:cubicBezTo>
                <a:cubicBezTo>
                  <a:pt x="2031801" y="445057"/>
                  <a:pt x="2106382" y="719853"/>
                  <a:pt x="2321742" y="844155"/>
                </a:cubicBezTo>
                <a:cubicBezTo>
                  <a:pt x="2538055" y="969123"/>
                  <a:pt x="2814947" y="895208"/>
                  <a:pt x="2939915" y="67880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7626020-046B-A3EB-27BC-29491A64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56">
            <a:extLst>
              <a:ext uri="{FF2B5EF4-FFF2-40B4-BE49-F238E27FC236}">
                <a16:creationId xmlns:a16="http://schemas.microsoft.com/office/drawing/2014/main" id="{6FEADD58-3887-5721-4A92-1D861581B33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844883" y="2081211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56">
            <a:extLst>
              <a:ext uri="{FF2B5EF4-FFF2-40B4-BE49-F238E27FC236}">
                <a16:creationId xmlns:a16="http://schemas.microsoft.com/office/drawing/2014/main" id="{D4078BDE-BF3C-D539-9159-7DA2A4E5200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8964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25C94184-75B4-9DBA-B4AA-6F6CB98AC9F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88964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3EECD27-3C5B-D308-D4D3-964BA4B4A9E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97507" y="3876694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A7B98F47-E77B-E097-3553-AF7A1D3008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0817" y="2571409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576FFED0-3B2F-1995-266F-CBC83BA8B8B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770817" y="3354800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6">
            <a:extLst>
              <a:ext uri="{FF2B5EF4-FFF2-40B4-BE49-F238E27FC236}">
                <a16:creationId xmlns:a16="http://schemas.microsoft.com/office/drawing/2014/main" id="{6E1B8C31-F6CF-B8B9-F37D-A384F4D3A6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92259" y="3876693"/>
            <a:ext cx="502234" cy="36343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B4945A5E-D527-144E-AEB9-6F3D2CD82F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29891" y="5144316"/>
            <a:ext cx="3732219" cy="605232"/>
          </a:xfrm>
        </p:spPr>
        <p:txBody>
          <a:bodyPr anchor="b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B1C5DE6-A59A-1753-A727-914C14B038F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29891" y="5927707"/>
            <a:ext cx="3732219" cy="365126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EF9E5040-F7E0-40EC-B8E9-CED28200FAA3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823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3639D9E-6663-D0F6-6534-571B7C2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E83A5B2-0FC0-6625-0636-4FFF309FC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E8DDF82-749C-D590-5300-CC7754E05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9F1E32F-D51E-7723-DAA5-858557F4C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F896BA6-6E65-CDD1-A9E9-660DAD7AB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8E2BBC7-DBCA-454D-22A9-CCDD9DCB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E994020-D8A4-B942-1EE5-3D04689CF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58B3E3DD-EC7A-1734-6BE3-B9A557362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8608" y="2673484"/>
            <a:ext cx="7614784" cy="151044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lowchart: Extract 15">
            <a:extLst>
              <a:ext uri="{FF2B5EF4-FFF2-40B4-BE49-F238E27FC236}">
                <a16:creationId xmlns:a16="http://schemas.microsoft.com/office/drawing/2014/main" id="{D00B02A9-8CA7-EE84-96F8-12ACA18DB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32456" y="3352454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lowchart: Extract 32">
            <a:extLst>
              <a:ext uri="{FF2B5EF4-FFF2-40B4-BE49-F238E27FC236}">
                <a16:creationId xmlns:a16="http://schemas.microsoft.com/office/drawing/2014/main" id="{9CF26526-BB89-9382-57BF-79AA302A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16407" y="3352453"/>
            <a:ext cx="144401" cy="144401"/>
          </a:xfrm>
          <a:prstGeom prst="flowChartExtract">
            <a:avLst/>
          </a:prstGeom>
          <a:solidFill>
            <a:schemeClr val="accent2"/>
          </a:solidFill>
        </p:spPr>
        <p:txBody>
          <a:bodyPr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9E7E66-3166-36EF-BBCE-F20C8F0CD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32F65E-6C39-FDA0-E4CE-F2D86CFAA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44677" y="3908579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345556-375B-BD54-F129-A1EE8285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8937D3-9EDE-6C9F-802E-1B5BFFC61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5183" y="391535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055F07-D6BE-35E5-80F4-F4A5C3078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242991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3F07E7-7AA9-1792-F821-8F70B08B2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5689" y="3924514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400" y="2855363"/>
            <a:ext cx="7711200" cy="1144800"/>
          </a:xfrm>
        </p:spPr>
        <p:txBody>
          <a:bodyPr lIns="0" tIns="0" rIns="0" bIns="0">
            <a:norm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56">
            <a:extLst>
              <a:ext uri="{FF2B5EF4-FFF2-40B4-BE49-F238E27FC236}">
                <a16:creationId xmlns:a16="http://schemas.microsoft.com/office/drawing/2014/main" id="{2813FD31-F73E-2A79-FAE7-D908BCC32E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62135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56">
            <a:extLst>
              <a:ext uri="{FF2B5EF4-FFF2-40B4-BE49-F238E27FC236}">
                <a16:creationId xmlns:a16="http://schemas.microsoft.com/office/drawing/2014/main" id="{A8B44C1B-8F0D-3E9D-04D8-31CDEDFD9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7195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D14D5F42-78A4-E15A-E2CC-757F40D0FE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27195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8" name="Text Placeholder 56">
            <a:extLst>
              <a:ext uri="{FF2B5EF4-FFF2-40B4-BE49-F238E27FC236}">
                <a16:creationId xmlns:a16="http://schemas.microsoft.com/office/drawing/2014/main" id="{F22442F5-BB70-F7AF-C6BC-63F08E3018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844883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8" name="Text Placeholder 56">
            <a:extLst>
              <a:ext uri="{FF2B5EF4-FFF2-40B4-BE49-F238E27FC236}">
                <a16:creationId xmlns:a16="http://schemas.microsoft.com/office/drawing/2014/main" id="{FD0D5C2C-7F26-A06D-9EDD-D6B7DC74CD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09943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4EB1711E-8023-5A39-8A5D-FE9F9F609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09943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9" name="Text Placeholder 56">
            <a:extLst>
              <a:ext uri="{FF2B5EF4-FFF2-40B4-BE49-F238E27FC236}">
                <a16:creationId xmlns:a16="http://schemas.microsoft.com/office/drawing/2014/main" id="{EDDC350E-AB97-D5E3-B56F-684EE712BC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23147" y="256191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56">
            <a:extLst>
              <a:ext uri="{FF2B5EF4-FFF2-40B4-BE49-F238E27FC236}">
                <a16:creationId xmlns:a16="http://schemas.microsoft.com/office/drawing/2014/main" id="{ACB663CD-14E6-FE9E-1E46-822A8E37A5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92691" y="895747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DD963B4-B689-A2A5-9C14-3BF1BE9443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92691" y="1712663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2" name="Text Placeholder 56">
            <a:extLst>
              <a:ext uri="{FF2B5EF4-FFF2-40B4-BE49-F238E27FC236}">
                <a16:creationId xmlns:a16="http://schemas.microsoft.com/office/drawing/2014/main" id="{96AF52D3-3020-5029-B92A-00452DEFBB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223147" y="4056516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E277F5F9-A681-56E5-2CD8-D19D3861E74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92691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9EF7E3B2-C3CE-68FD-1A3B-780ABA2262B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392691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1" name="Text Placeholder 56">
            <a:extLst>
              <a:ext uri="{FF2B5EF4-FFF2-40B4-BE49-F238E27FC236}">
                <a16:creationId xmlns:a16="http://schemas.microsoft.com/office/drawing/2014/main" id="{08DE0BBC-2684-2E2F-773E-42A0F952DF7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2641" y="404735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56" name="Text Placeholder 56">
            <a:extLst>
              <a:ext uri="{FF2B5EF4-FFF2-40B4-BE49-F238E27FC236}">
                <a16:creationId xmlns:a16="http://schemas.microsoft.com/office/drawing/2014/main" id="{61729407-B1D4-FC45-5F39-B881A24752B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009943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D7574145-48CC-E820-5119-6156A737F04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09943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0" name="Text Placeholder 56">
            <a:extLst>
              <a:ext uri="{FF2B5EF4-FFF2-40B4-BE49-F238E27FC236}">
                <a16:creationId xmlns:a16="http://schemas.microsoft.com/office/drawing/2014/main" id="{B4852518-C2CB-06BF-D965-A16827F7FC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62135" y="4040581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54" name="Text Placeholder 56">
            <a:extLst>
              <a:ext uri="{FF2B5EF4-FFF2-40B4-BE49-F238E27FC236}">
                <a16:creationId xmlns:a16="http://schemas.microsoft.com/office/drawing/2014/main" id="{0B3F3287-BCCB-84A2-BF90-C9CC62672A3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627195" y="4593038"/>
            <a:ext cx="2172114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7DE93C72-A171-3BD7-CCA6-5E953E11DAC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627195" y="5409954"/>
            <a:ext cx="2172114" cy="537150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FontTx/>
              <a:buNone/>
              <a:defRPr sz="1400"/>
            </a:lvl1pPr>
            <a:lvl2pPr marL="457200" indent="0" algn="ctr">
              <a:lnSpc>
                <a:spcPct val="120000"/>
              </a:lnSpc>
              <a:buFontTx/>
              <a:buNone/>
              <a:defRPr sz="1400"/>
            </a:lvl2pPr>
            <a:lvl3pPr marL="914400" indent="0" algn="ctr">
              <a:lnSpc>
                <a:spcPct val="120000"/>
              </a:lnSpc>
              <a:buFontTx/>
              <a:buNone/>
              <a:defRPr sz="1400"/>
            </a:lvl3pPr>
            <a:lvl4pPr marL="1371600" indent="0" algn="ctr">
              <a:lnSpc>
                <a:spcPct val="120000"/>
              </a:lnSpc>
              <a:buFontTx/>
              <a:buNone/>
              <a:defRPr sz="1400"/>
            </a:lvl4pPr>
            <a:lvl5pPr marL="1828800" indent="0" algn="ctr">
              <a:lnSpc>
                <a:spcPct val="120000"/>
              </a:lnSpc>
              <a:buFontTx/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9A3CE7F7-9F1D-9025-9895-F2E4DEF75CFD}"/>
              </a:ext>
            </a:extLst>
          </p:cNvPr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F77E3EBE-697C-FB8E-FDB7-DCB9BB2898DB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43B96AC-CB91-09A5-707F-D5B111A148AE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458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DE5D6F5-239A-5840-E262-96B73DDB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2049D17-B3DA-E344-7AD1-8B65CF98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3CB19972-36B5-1836-167C-502E1D0F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5797FE5-7911-6DA2-2841-B81AA508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2B90AC1-3D07-61F3-08E8-DCF7BBCEF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E3855BA-D0B6-96CE-D8F2-BCAD113BF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46B093B-6E70-1F28-395F-02FE3209F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67BD04-3F6D-50B9-8B61-749D96AD1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A6CA575-0FCF-16B4-0452-1DEF74ADD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6983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A1B41C-B700-136A-4BB2-D58915DAA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27425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558451-B684-D42D-9A0A-62AF3076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07210" y="3160425"/>
            <a:ext cx="537150" cy="5371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10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5584B96-8421-0CD5-BCDC-C1359DFF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56">
            <a:extLst>
              <a:ext uri="{FF2B5EF4-FFF2-40B4-BE49-F238E27FC236}">
                <a16:creationId xmlns:a16="http://schemas.microsoft.com/office/drawing/2014/main" id="{E4CB554C-B4D0-80EE-3F5A-4401B9ADE6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8729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94BE4A2F-CF38-462F-FC76-60CD86BED9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466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0DB79DE2-970B-3A9C-2B8B-E23A54684A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576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56">
            <a:extLst>
              <a:ext uri="{FF2B5EF4-FFF2-40B4-BE49-F238E27FC236}">
                <a16:creationId xmlns:a16="http://schemas.microsoft.com/office/drawing/2014/main" id="{25566F69-5F64-A516-A5A3-D5B4DF839CB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44883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E2512435-27DA-C5C9-7894-1F5D795B7D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92259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45207E8D-6741-AEA4-2BC1-D3587283D27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92259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4F2A0F54-AB16-2055-F6A4-CE05319C490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24668" y="3292427"/>
            <a:ext cx="502234" cy="27314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100">
                <a:solidFill>
                  <a:schemeClr val="bg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BD7F35E9-85C1-A803-A3FF-D3EBB4889E1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972044" y="2165720"/>
            <a:ext cx="2607482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914EF459-3094-DA3C-6C76-26DA13F0BBD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972044" y="4073144"/>
            <a:ext cx="2607482" cy="1586709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algn="ctr">
              <a:lnSpc>
                <a:spcPct val="120000"/>
              </a:lnSpc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/>
              <a:t>03/12/2025</a:t>
            </a:r>
            <a:fld id="{EF9E5040-F7E0-40EC-B8E9-CED28200FAA3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BAEF70B-CAAC-7C5B-95E9-395F44F4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EF9E5040-F7E0-40EC-B8E9-CED28200FAA3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7337F3E-A619-47D4-BBE1-449E72A85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DDA4715-CBB0-FC6B-3935-21E316716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0C66AAC-4775-5AF6-BFD6-C89C3193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D718AC4-7ACC-AC6B-A701-89CBD3C14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A5E9B0E-A91A-E72B-D01B-E8D21959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38D8105-D098-793F-7477-851F2A50F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2C86D4FA-DC4D-312B-2B52-D03972980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7509" y="1008471"/>
            <a:ext cx="4361688" cy="347523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C49BD81-E67C-3BCC-0EE9-61CF97236D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7509" y="4653511"/>
            <a:ext cx="4361687" cy="118458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4091C9-768E-19E7-944D-41685E361D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7509" y="6011379"/>
            <a:ext cx="2398389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ysClr val="windowText" lastClr="000000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8BA9-570C-897E-1810-26AB1ACECBB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995996" y="280497"/>
            <a:ext cx="2743200" cy="365125"/>
          </a:xfrm>
        </p:spPr>
        <p:txBody>
          <a:bodyPr/>
          <a:lstStyle>
            <a:lvl1pPr algn="r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4EB38-3871-80F3-938E-305EE4B8B6D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5410198" y="6356350"/>
            <a:ext cx="2743201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EB9EB-3ED3-5818-A7D2-9D92BD0BFB6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995996" y="6356350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37">
            <a:extLst>
              <a:ext uri="{FF2B5EF4-FFF2-40B4-BE49-F238E27FC236}">
                <a16:creationId xmlns:a16="http://schemas.microsoft.com/office/drawing/2014/main" id="{D4EA81BB-3A88-7BFB-349B-F8D4E82E0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35188" y="829240"/>
            <a:ext cx="835188" cy="835188"/>
          </a:xfrm>
          <a:prstGeom prst="rect">
            <a:avLst/>
          </a:prstGeom>
        </p:spPr>
      </p:pic>
      <p:pic>
        <p:nvPicPr>
          <p:cNvPr id="15" name="Graphic 38">
            <a:extLst>
              <a:ext uri="{FF2B5EF4-FFF2-40B4-BE49-F238E27FC236}">
                <a16:creationId xmlns:a16="http://schemas.microsoft.com/office/drawing/2014/main" id="{B9CB9755-D913-0484-B5C2-793243637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0" y="-3769"/>
            <a:ext cx="835188" cy="835188"/>
          </a:xfrm>
          <a:prstGeom prst="rect">
            <a:avLst/>
          </a:prstGeom>
        </p:spPr>
      </p:pic>
      <p:pic>
        <p:nvPicPr>
          <p:cNvPr id="16" name="Graphic 39">
            <a:extLst>
              <a:ext uri="{FF2B5EF4-FFF2-40B4-BE49-F238E27FC236}">
                <a16:creationId xmlns:a16="http://schemas.microsoft.com/office/drawing/2014/main" id="{F0EBB443-FB7F-9F02-624D-450FAAE1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0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3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phic 19">
            <a:extLst>
              <a:ext uri="{FF2B5EF4-FFF2-40B4-BE49-F238E27FC236}">
                <a16:creationId xmlns:a16="http://schemas.microsoft.com/office/drawing/2014/main" id="{12B56A70-7567-C92C-3684-1D7A5CFED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DF77D523-3D90-2B43-F736-9B3B753F0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473FDD9D-EB0B-81FC-9778-CC03FC5AC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CC2840D-4A62-F2E6-3070-B08687B9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CD2B67A3-8ECE-FA6E-E9DD-4AEEC42C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25453ED-C95D-4AAB-81C4-799F4ED0B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B623FA84-55D8-A6D5-DFFF-CC47AC503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5A075-85F2-41BF-8B49-CCF4C231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56">
            <a:extLst>
              <a:ext uri="{FF2B5EF4-FFF2-40B4-BE49-F238E27FC236}">
                <a16:creationId xmlns:a16="http://schemas.microsoft.com/office/drawing/2014/main" id="{C8C61D79-03FE-ECAA-FE54-5E962CDDCB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564" y="619059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2AFE5CD-33A9-C54E-9D9B-2AE89C4143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4563" y="1408490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Text Placeholder 56">
            <a:extLst>
              <a:ext uri="{FF2B5EF4-FFF2-40B4-BE49-F238E27FC236}">
                <a16:creationId xmlns:a16="http://schemas.microsoft.com/office/drawing/2014/main" id="{9E484BC1-D49B-E0C0-4DE7-3562F56FB9D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54564" y="2698273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B791A9C-9693-0354-F7C1-E3D7C035B96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54563" y="3487704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56">
            <a:extLst>
              <a:ext uri="{FF2B5EF4-FFF2-40B4-BE49-F238E27FC236}">
                <a16:creationId xmlns:a16="http://schemas.microsoft.com/office/drawing/2014/main" id="{01BD07A9-0252-E289-F67E-16E49AB34F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54564" y="4777487"/>
            <a:ext cx="61483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9D84A0A-6945-A86E-EF3C-478EC427E70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54563" y="5566918"/>
            <a:ext cx="61483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D2E22E-5291-0ECE-24CE-822A170F879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F9B74-DEF6-75F5-FBA0-450F00D331A9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F899DC9-05C0-31C4-FBE0-390489C5A1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65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97FF944-F9CB-72E0-BAB1-7359CA21A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2DCF9D2-4442-407A-9D51-A55E3A24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EE55D82-BDD6-E74E-D6B6-CAE2FB599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6269A58-9A13-2BC9-46F6-6AE889D1F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517490E-C0AE-12F1-897E-807622E65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CD31DD2-037F-8C1B-34B7-BEB2157A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9029B14-79E3-D7D1-7A7D-31EFD3DF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99CBD0D-0A96-C492-904C-B482D9BB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1CC0D6B4-8101-118A-4C19-388B156C3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D859BBC9-4B12-B54E-1ABF-6C39A0D158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19DEC46A-434C-8181-009F-7679DBBD28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5A05EDE1-EA47-8250-4FCD-22366835BD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6B7CCFED-F8DF-B740-5D60-CF7A172072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6EB1B667-E444-AE8A-9137-F98FAA8CC90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4910E34B-2833-560D-E5BB-8BA7D8CCD35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4E6F647-4DC0-F0D9-BFDD-C0152841B70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EF9E5040-F7E0-40EC-B8E9-CED28200FAA3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975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5B51503-D766-77E0-D553-3088EB8D6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CBAC724-994C-C9A4-1A11-D7012CD04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6F4892A-7A63-1030-2928-C5BCC61D2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6BC3891-7DA9-E826-FA00-EBA75916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049806F-6299-F4F1-93FF-C19FCC62B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685D0C2-CD15-26D3-C8E1-A6F78D220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13F54BE-2CD9-BDA0-6DB2-3F3B2145F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9DDD2B5-0EF0-955B-9C82-ADB2B51F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1B5632FA-CEFF-3098-2075-2E06503F3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039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29B2C7E2-05A0-EC4C-2ED8-367BEA9C0E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038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631E7DFE-47A7-F680-0937-F3B4EF13CB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5797" y="2190649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58AD1CD-C2A0-ED67-2C2F-36CFBF443C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5796" y="2980080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4AAE357D-533B-F8B6-0BEC-81B92B54DC0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038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12D2C8CC-5B95-14E1-8D54-B2C9A499F3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037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60D297D0-C91F-7DC0-3C46-266DFCA2B68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5796" y="4048216"/>
            <a:ext cx="4649687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E518FDF-E6E9-A2BE-EA6A-209C9D13A4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25795" y="4837647"/>
            <a:ext cx="4649687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/>
              <a:t>03/12/2025</a:t>
            </a:r>
            <a:fld id="{EF9E5040-F7E0-40EC-B8E9-CED28200FAA3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181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6F8E77A-F9B4-1296-3CC4-9619CA51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7D011C6-4189-F325-82D3-B14F488AA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C92D2E1-34F1-B8B1-019F-8F319C635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3AF3E0A-1C0D-A8B0-F218-D2A492497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A8BAC95-7BCC-04C5-0886-831384190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9982082-66D3-17B7-0F37-AD0648417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588B3DE8-B6EE-F73E-791C-CAD4471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D3D0D3-EBE4-F72D-C2CC-5E9E26EA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254639AB-CA9E-2137-E590-EBD3426F6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56975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D71DBA7-34F8-2FE8-7EDB-AEC04F7274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6974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ABA547F8-6694-D34F-A6A9-777054D72C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3278" y="1747304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E5F96CE9-CBCD-4845-F140-0B2E7355C2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53277" y="2536735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56">
            <a:extLst>
              <a:ext uri="{FF2B5EF4-FFF2-40B4-BE49-F238E27FC236}">
                <a16:creationId xmlns:a16="http://schemas.microsoft.com/office/drawing/2014/main" id="{5764EB6D-F440-4D04-97DF-E133191EE0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56974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9EE5159A-6828-D90B-6F1A-53B1111E6FA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656973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96B4812D-844A-2D3F-4796-7460744A52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253277" y="3604871"/>
            <a:ext cx="3175798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E2FD5A3-FA5A-43ED-8C1C-3582129FFB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253276" y="4394302"/>
            <a:ext cx="3175798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/>
              <a:t>03/12/2025</a:t>
            </a:r>
            <a:fld id="{EF9E5040-F7E0-40EC-B8E9-CED28200FAA3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439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B36FC04-2ED0-1049-3716-5A2DB0EAA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A202160-B5C0-DE4F-41C7-BED5B1669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F3DC590-ED54-87AD-F5C5-4DF123F52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B73DFDE-3F6D-4E31-2140-E9C03EF29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A8F2D76-E032-34B3-34FF-5657EBE7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77206F62-1C79-E06C-78CA-6CFD0AAC5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82BF471-5197-CE4A-6E1C-22F79A9EE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Rectangle: Rounded Corners 162">
            <a:extLst>
              <a:ext uri="{FF2B5EF4-FFF2-40B4-BE49-F238E27FC236}">
                <a16:creationId xmlns:a16="http://schemas.microsoft.com/office/drawing/2014/main" id="{3BDC3096-159F-CB8C-3F19-F80A34601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1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163">
            <a:extLst>
              <a:ext uri="{FF2B5EF4-FFF2-40B4-BE49-F238E27FC236}">
                <a16:creationId xmlns:a16="http://schemas.microsoft.com/office/drawing/2014/main" id="{A701AC90-7DEE-26D7-9D2D-D6165CDB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408581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: Rounded Corners 161">
            <a:extLst>
              <a:ext uri="{FF2B5EF4-FFF2-40B4-BE49-F238E27FC236}">
                <a16:creationId xmlns:a16="http://schemas.microsoft.com/office/drawing/2014/main" id="{C5E2A3E6-C6C7-F9BB-7F92-77BB1B18F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47722" y="2000866"/>
            <a:ext cx="4998986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160">
            <a:extLst>
              <a:ext uri="{FF2B5EF4-FFF2-40B4-BE49-F238E27FC236}">
                <a16:creationId xmlns:a16="http://schemas.microsoft.com/office/drawing/2014/main" id="{38A7B0B3-B663-8D44-FAF1-C7C830BFF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294" y="1998853"/>
            <a:ext cx="5002685" cy="197068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C5F72C6-1489-C727-6804-B2BF79E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31229" y="3153099"/>
            <a:ext cx="813530" cy="8172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55AAF18-EE95-39A3-8282-DA80613A9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6147722" y="3145701"/>
            <a:ext cx="824627" cy="8246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2019E46-A387-0083-6042-81875A0C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V="1">
            <a:off x="5232033" y="4084547"/>
            <a:ext cx="813530" cy="82462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F874009F-978B-7916-7CC3-F98793C7E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0800000">
            <a:off x="6147722" y="4084549"/>
            <a:ext cx="824627" cy="8246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D6DFE84-8898-A95F-2D80-547AB04C6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5">
            <a:extLst>
              <a:ext uri="{FF2B5EF4-FFF2-40B4-BE49-F238E27FC236}">
                <a16:creationId xmlns:a16="http://schemas.microsoft.com/office/drawing/2014/main" id="{94DED478-B1AE-792E-3E9E-E1D07F8209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3152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Content Placeholder 28">
            <a:extLst>
              <a:ext uri="{FF2B5EF4-FFF2-40B4-BE49-F238E27FC236}">
                <a16:creationId xmlns:a16="http://schemas.microsoft.com/office/drawing/2014/main" id="{ABAB6D60-6C1B-16E2-0C02-CFCBFB4CD7D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463152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Content Placeholder 25">
            <a:extLst>
              <a:ext uri="{FF2B5EF4-FFF2-40B4-BE49-F238E27FC236}">
                <a16:creationId xmlns:a16="http://schemas.microsoft.com/office/drawing/2014/main" id="{73047208-84EA-55DE-AD5D-183A38DEBCA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463152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Content Placeholder 28">
            <a:extLst>
              <a:ext uri="{FF2B5EF4-FFF2-40B4-BE49-F238E27FC236}">
                <a16:creationId xmlns:a16="http://schemas.microsoft.com/office/drawing/2014/main" id="{3DED395E-75DE-634A-8DB6-A90D32D442C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463152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l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marL="1828800" indent="0" algn="l">
              <a:lnSpc>
                <a:spcPct val="12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5" name="Content Placeholder 25">
            <a:extLst>
              <a:ext uri="{FF2B5EF4-FFF2-40B4-BE49-F238E27FC236}">
                <a16:creationId xmlns:a16="http://schemas.microsoft.com/office/drawing/2014/main" id="{D6EE2418-F300-6FA5-4A2E-196086CE508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00483" y="2262701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6" name="Content Placeholder 28">
            <a:extLst>
              <a:ext uri="{FF2B5EF4-FFF2-40B4-BE49-F238E27FC236}">
                <a16:creationId xmlns:a16="http://schemas.microsoft.com/office/drawing/2014/main" id="{471FF59D-FB9C-B9B6-5661-6B8197DC3E7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00483" y="3044865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Content Placeholder 25">
            <a:extLst>
              <a:ext uri="{FF2B5EF4-FFF2-40B4-BE49-F238E27FC236}">
                <a16:creationId xmlns:a16="http://schemas.microsoft.com/office/drawing/2014/main" id="{8529AE36-23FC-FD32-AA5D-6E71853427E6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00483" y="4349214"/>
            <a:ext cx="2628365" cy="520700"/>
          </a:xfrm>
        </p:spPr>
        <p:txBody>
          <a:bodyPr lIns="0" tIns="0" rIns="0" bIns="0" anchor="b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Content Placeholder 28">
            <a:extLst>
              <a:ext uri="{FF2B5EF4-FFF2-40B4-BE49-F238E27FC236}">
                <a16:creationId xmlns:a16="http://schemas.microsoft.com/office/drawing/2014/main" id="{D9A4AC4F-F55E-1B85-C65A-26A8AEBA7B0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00483" y="5131378"/>
            <a:ext cx="2628900" cy="52070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2pPr>
            <a:lvl3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3pPr>
            <a:lvl4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4pPr>
            <a:lvl5pPr algn="r">
              <a:lnSpc>
                <a:spcPct val="120000"/>
              </a:lnSpc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EF9E5040-F7E0-40EC-B8E9-CED28200FAA3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142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0591C83-B386-7D0E-7C1D-E12BAB84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EFAF0D7-BD64-ADAE-223A-F783340B1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9143A11-48CE-7664-B0A5-25B6C19D7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8233E72-0A62-F1E3-8CCC-BE48B8751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5EFFB1B-DA30-1F1E-A402-34FAC3CF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5169108-88F8-A4F5-9405-33D0E2DAB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6937874-5903-EF14-04E7-E4C19307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1F99B0A-BBFA-64EB-E803-DCFC7D02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 lIns="0" tIns="0" r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56">
            <a:extLst>
              <a:ext uri="{FF2B5EF4-FFF2-40B4-BE49-F238E27FC236}">
                <a16:creationId xmlns:a16="http://schemas.microsoft.com/office/drawing/2014/main" id="{6A01F093-8DD4-FF48-97B6-D50AB2DCD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2115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D64A974-9F6C-88A1-7379-98DDC46227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2114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D69B88C8-0B1A-30A6-201B-11653ED782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6042" y="1796213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6ABEB7A8-546C-B690-DC22-E00F370CDB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66041" y="2585644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56">
            <a:extLst>
              <a:ext uri="{FF2B5EF4-FFF2-40B4-BE49-F238E27FC236}">
                <a16:creationId xmlns:a16="http://schemas.microsoft.com/office/drawing/2014/main" id="{99FB5BFD-3208-88BF-B7AD-114CC95116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82114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1CD0599B-106C-BA72-8206-25FE31640C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782113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2" name="Text Placeholder 56">
            <a:extLst>
              <a:ext uri="{FF2B5EF4-FFF2-40B4-BE49-F238E27FC236}">
                <a16:creationId xmlns:a16="http://schemas.microsoft.com/office/drawing/2014/main" id="{F72C48DA-CF12-7337-1A73-5FFE65AB1C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66041" y="3344212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685A3FF-A0A3-C004-ECDF-15336B603D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66040" y="4133643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1" name="Text Placeholder 56">
            <a:extLst>
              <a:ext uri="{FF2B5EF4-FFF2-40B4-BE49-F238E27FC236}">
                <a16:creationId xmlns:a16="http://schemas.microsoft.com/office/drawing/2014/main" id="{E8606232-E384-624D-E123-739E4ADCD9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82113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2F4FB10-B255-F58C-FEA9-31161CCBED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782112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56">
            <a:extLst>
              <a:ext uri="{FF2B5EF4-FFF2-40B4-BE49-F238E27FC236}">
                <a16:creationId xmlns:a16="http://schemas.microsoft.com/office/drawing/2014/main" id="{C4859FFB-8631-F638-419E-52E8D668A6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66040" y="4896040"/>
            <a:ext cx="2624626" cy="61913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1E58723-68B8-C765-0237-3EC5DD03FCC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66039" y="5685471"/>
            <a:ext cx="2624626" cy="466492"/>
          </a:xfrm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/>
              <a:t>03/12/2025</a:t>
            </a:r>
            <a:fld id="{EF9E5040-F7E0-40EC-B8E9-CED28200FAA3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00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5A52460-7484-5B6A-4D4D-D2D01CB9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BAA614-2E61-CCFF-D405-F486F5842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FC84F41-52D2-3920-9EFC-0B738C16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B96066-D198-F5D8-C227-3401CED8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A453E22-1865-B2A5-6455-1CC7C27C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38A0F1F-82B8-846F-8BA7-47D0FD100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24D7C14-4508-2681-806B-FE71305B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22CCD7E-F2AA-CC78-04AB-D486AEC8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2" y="587547"/>
            <a:ext cx="10180800" cy="1288800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56">
            <a:extLst>
              <a:ext uri="{FF2B5EF4-FFF2-40B4-BE49-F238E27FC236}">
                <a16:creationId xmlns:a16="http://schemas.microsoft.com/office/drawing/2014/main" id="{179A5CF4-255F-CFAB-125A-3A0352A438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942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9F7AEB3C-7966-43C2-8380-B51B97232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41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56">
            <a:extLst>
              <a:ext uri="{FF2B5EF4-FFF2-40B4-BE49-F238E27FC236}">
                <a16:creationId xmlns:a16="http://schemas.microsoft.com/office/drawing/2014/main" id="{D008506E-4E41-C475-C6EE-76F584EA12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0245" y="2406323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A933613E-9320-8908-1786-39D70F2458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20244" y="3195754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3" name="Text Placeholder 56">
            <a:extLst>
              <a:ext uri="{FF2B5EF4-FFF2-40B4-BE49-F238E27FC236}">
                <a16:creationId xmlns:a16="http://schemas.microsoft.com/office/drawing/2014/main" id="{436CCC09-35F4-DA88-50B1-CE73D2422D6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316548" y="2408577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4785E00-B229-7691-D3AD-A16E1C25B76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16547" y="3198008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56">
            <a:extLst>
              <a:ext uri="{FF2B5EF4-FFF2-40B4-BE49-F238E27FC236}">
                <a16:creationId xmlns:a16="http://schemas.microsoft.com/office/drawing/2014/main" id="{365D0DE3-7901-B800-24A7-314F8C46AB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23941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742B291F-64E1-182C-1242-5F947D12AF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23940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56">
            <a:extLst>
              <a:ext uri="{FF2B5EF4-FFF2-40B4-BE49-F238E27FC236}">
                <a16:creationId xmlns:a16="http://schemas.microsoft.com/office/drawing/2014/main" id="{3B8A3B61-9FD4-B54D-7C75-1549E6B148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720244" y="4263890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7EFFE103-8D5A-CE88-1D6F-1B059616A62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20243" y="5053321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5" name="Text Placeholder 56">
            <a:extLst>
              <a:ext uri="{FF2B5EF4-FFF2-40B4-BE49-F238E27FC236}">
                <a16:creationId xmlns:a16="http://schemas.microsoft.com/office/drawing/2014/main" id="{C03AE7A2-6C5C-2338-7E5B-68A9560D3E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316547" y="4266144"/>
            <a:ext cx="2887089" cy="61913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2"/>
                </a:solidFill>
                <a:latin typeface="+mj-lt"/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FE61B8-8800-0416-40F4-FDF7F3973A7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316546" y="5055575"/>
            <a:ext cx="2887089" cy="466492"/>
          </a:xfrm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 algn="ctr">
              <a:lnSpc>
                <a:spcPct val="120000"/>
              </a:lnSpc>
              <a:defRPr sz="1400"/>
            </a:lvl2pPr>
            <a:lvl3pPr algn="ctr">
              <a:lnSpc>
                <a:spcPct val="120000"/>
              </a:lnSpc>
              <a:defRPr sz="1400"/>
            </a:lvl3pPr>
            <a:lvl4pPr algn="ctr">
              <a:lnSpc>
                <a:spcPct val="120000"/>
              </a:lnSpc>
              <a:defRPr sz="1400"/>
            </a:lvl4pPr>
            <a:lvl5pPr marL="1828800" indent="0" algn="ctr">
              <a:lnSpc>
                <a:spcPct val="120000"/>
              </a:lnSpc>
              <a:buNone/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altLang="zh-CN"/>
              <a:t>03/12/2025</a:t>
            </a:r>
            <a:fld id="{EF9E5040-F7E0-40EC-B8E9-CED28200FAA3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8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87CFF128-BAC7-4E0D-8F77-28A571D93B6F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06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12DB3EA1-DD0C-4B8D-8364-52024B4530F1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701315-8399-FF8D-AA16-D061E4DE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2DBBF0F-3AB3-9C7E-CE27-B262E9E29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6089B09-9423-C3BC-A16B-6DF24B730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AB19293-AF3C-ED7C-F152-8114E173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E5DBCEC-BB69-8AD6-B61A-97123DA4D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A7AD52E-1AD9-23D0-9EFA-7A985F94D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112B50E-1D72-FF4F-DEAD-5084B9E74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604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  <a:fld id="{3D157344-9CC7-412D-8C20-072BE86D5A11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DE631AA-5A70-5AF7-5B8E-3A31E5C0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08805FC-0DF4-F254-97DD-ED8F1D6B3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3883DC0-5B43-7A23-5227-D23AC2366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81B68FB-D139-0836-5FDA-91F9AF935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002CFC4-95B9-151A-3294-8286FA4C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1236CFE-C74E-6DFE-4552-055246A9B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E2C3281-0D30-E610-09B2-10696DD57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804793"/>
            <a:ext cx="6268720" cy="3739896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718622"/>
            <a:ext cx="6268720" cy="796961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ysClr val="windowText" lastClr="000000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1BEC0C8-9AC9-272F-8469-FE8BC76812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029158" y="-3768"/>
            <a:ext cx="5162842" cy="6861768"/>
          </a:xfrm>
          <a:custGeom>
            <a:avLst/>
            <a:gdLst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0 w 6584949"/>
              <a:gd name="connsiteY3" fmla="*/ 0 h 6861768"/>
              <a:gd name="connsiteX4" fmla="*/ 6584949 w 6584949"/>
              <a:gd name="connsiteY4" fmla="*/ 0 h 6861768"/>
              <a:gd name="connsiteX5" fmla="*/ 6584949 w 6584949"/>
              <a:gd name="connsiteY5" fmla="*/ 6861768 h 6861768"/>
              <a:gd name="connsiteX6" fmla="*/ 0 w 6584949"/>
              <a:gd name="connsiteY6" fmla="*/ 6861768 h 6861768"/>
              <a:gd name="connsiteX7" fmla="*/ 0 w 6584949"/>
              <a:gd name="connsiteY7" fmla="*/ 1673751 h 6861768"/>
              <a:gd name="connsiteX8" fmla="*/ 830876 w 6584949"/>
              <a:gd name="connsiteY8" fmla="*/ 923954 h 6861768"/>
              <a:gd name="connsiteX9" fmla="*/ 835168 w 6584949"/>
              <a:gd name="connsiteY9" fmla="*/ 838956 h 6861768"/>
              <a:gd name="connsiteX10" fmla="*/ 835188 w 6584949"/>
              <a:gd name="connsiteY10" fmla="*/ 838956 h 6861768"/>
              <a:gd name="connsiteX11" fmla="*/ 835178 w 6584949"/>
              <a:gd name="connsiteY11" fmla="*/ 838760 h 6861768"/>
              <a:gd name="connsiteX12" fmla="*/ 835188 w 6584949"/>
              <a:gd name="connsiteY12" fmla="*/ 838563 h 6861768"/>
              <a:gd name="connsiteX13" fmla="*/ 835168 w 6584949"/>
              <a:gd name="connsiteY13" fmla="*/ 838563 h 6861768"/>
              <a:gd name="connsiteX14" fmla="*/ 830876 w 6584949"/>
              <a:gd name="connsiteY14" fmla="*/ 753565 h 6861768"/>
              <a:gd name="connsiteX15" fmla="*/ 0 w 6584949"/>
              <a:gd name="connsiteY15" fmla="*/ 3768 h 6861768"/>
              <a:gd name="connsiteX0" fmla="*/ 835188 w 6584949"/>
              <a:gd name="connsiteY0" fmla="*/ 836777 h 6861768"/>
              <a:gd name="connsiteX1" fmla="*/ 1670376 w 6584949"/>
              <a:gd name="connsiteY1" fmla="*/ 1671965 h 6861768"/>
              <a:gd name="connsiteX2" fmla="*/ 1670376 w 6584949"/>
              <a:gd name="connsiteY2" fmla="*/ 836777 h 6861768"/>
              <a:gd name="connsiteX3" fmla="*/ 835188 w 6584949"/>
              <a:gd name="connsiteY3" fmla="*/ 836777 h 6861768"/>
              <a:gd name="connsiteX4" fmla="*/ 0 w 6584949"/>
              <a:gd name="connsiteY4" fmla="*/ 0 h 6861768"/>
              <a:gd name="connsiteX5" fmla="*/ 5132069 w 6584949"/>
              <a:gd name="connsiteY5" fmla="*/ 10160 h 6861768"/>
              <a:gd name="connsiteX6" fmla="*/ 6584949 w 6584949"/>
              <a:gd name="connsiteY6" fmla="*/ 6861768 h 6861768"/>
              <a:gd name="connsiteX7" fmla="*/ 0 w 6584949"/>
              <a:gd name="connsiteY7" fmla="*/ 6861768 h 6861768"/>
              <a:gd name="connsiteX8" fmla="*/ 0 w 6584949"/>
              <a:gd name="connsiteY8" fmla="*/ 1673751 h 6861768"/>
              <a:gd name="connsiteX9" fmla="*/ 830876 w 6584949"/>
              <a:gd name="connsiteY9" fmla="*/ 923954 h 6861768"/>
              <a:gd name="connsiteX10" fmla="*/ 835168 w 6584949"/>
              <a:gd name="connsiteY10" fmla="*/ 838956 h 6861768"/>
              <a:gd name="connsiteX11" fmla="*/ 835188 w 6584949"/>
              <a:gd name="connsiteY11" fmla="*/ 838956 h 6861768"/>
              <a:gd name="connsiteX12" fmla="*/ 835178 w 6584949"/>
              <a:gd name="connsiteY12" fmla="*/ 838760 h 6861768"/>
              <a:gd name="connsiteX13" fmla="*/ 835188 w 6584949"/>
              <a:gd name="connsiteY13" fmla="*/ 838563 h 6861768"/>
              <a:gd name="connsiteX14" fmla="*/ 835168 w 6584949"/>
              <a:gd name="connsiteY14" fmla="*/ 838563 h 6861768"/>
              <a:gd name="connsiteX15" fmla="*/ 830876 w 6584949"/>
              <a:gd name="connsiteY15" fmla="*/ 753565 h 6861768"/>
              <a:gd name="connsiteX16" fmla="*/ 0 w 6584949"/>
              <a:gd name="connsiteY16" fmla="*/ 3768 h 6861768"/>
              <a:gd name="connsiteX17" fmla="*/ 0 w 6584949"/>
              <a:gd name="connsiteY17" fmla="*/ 0 h 6861768"/>
              <a:gd name="connsiteX0" fmla="*/ 835188 w 5142229"/>
              <a:gd name="connsiteY0" fmla="*/ 836777 h 6861768"/>
              <a:gd name="connsiteX1" fmla="*/ 1670376 w 5142229"/>
              <a:gd name="connsiteY1" fmla="*/ 1671965 h 6861768"/>
              <a:gd name="connsiteX2" fmla="*/ 1670376 w 5142229"/>
              <a:gd name="connsiteY2" fmla="*/ 836777 h 6861768"/>
              <a:gd name="connsiteX3" fmla="*/ 835188 w 5142229"/>
              <a:gd name="connsiteY3" fmla="*/ 836777 h 6861768"/>
              <a:gd name="connsiteX4" fmla="*/ 0 w 5142229"/>
              <a:gd name="connsiteY4" fmla="*/ 0 h 6861768"/>
              <a:gd name="connsiteX5" fmla="*/ 5132069 w 5142229"/>
              <a:gd name="connsiteY5" fmla="*/ 10160 h 6861768"/>
              <a:gd name="connsiteX6" fmla="*/ 5142229 w 5142229"/>
              <a:gd name="connsiteY6" fmla="*/ 6861768 h 6861768"/>
              <a:gd name="connsiteX7" fmla="*/ 0 w 5142229"/>
              <a:gd name="connsiteY7" fmla="*/ 6861768 h 6861768"/>
              <a:gd name="connsiteX8" fmla="*/ 0 w 5142229"/>
              <a:gd name="connsiteY8" fmla="*/ 1673751 h 6861768"/>
              <a:gd name="connsiteX9" fmla="*/ 830876 w 5142229"/>
              <a:gd name="connsiteY9" fmla="*/ 923954 h 6861768"/>
              <a:gd name="connsiteX10" fmla="*/ 835168 w 5142229"/>
              <a:gd name="connsiteY10" fmla="*/ 838956 h 6861768"/>
              <a:gd name="connsiteX11" fmla="*/ 835188 w 5142229"/>
              <a:gd name="connsiteY11" fmla="*/ 838956 h 6861768"/>
              <a:gd name="connsiteX12" fmla="*/ 835178 w 5142229"/>
              <a:gd name="connsiteY12" fmla="*/ 838760 h 6861768"/>
              <a:gd name="connsiteX13" fmla="*/ 835188 w 5142229"/>
              <a:gd name="connsiteY13" fmla="*/ 838563 h 6861768"/>
              <a:gd name="connsiteX14" fmla="*/ 835168 w 5142229"/>
              <a:gd name="connsiteY14" fmla="*/ 838563 h 6861768"/>
              <a:gd name="connsiteX15" fmla="*/ 830876 w 5142229"/>
              <a:gd name="connsiteY15" fmla="*/ 753565 h 6861768"/>
              <a:gd name="connsiteX16" fmla="*/ 0 w 5142229"/>
              <a:gd name="connsiteY16" fmla="*/ 3768 h 6861768"/>
              <a:gd name="connsiteX17" fmla="*/ 0 w 5142229"/>
              <a:gd name="connsiteY17" fmla="*/ 0 h 6861768"/>
              <a:gd name="connsiteX0" fmla="*/ 835188 w 5162842"/>
              <a:gd name="connsiteY0" fmla="*/ 836777 h 6861768"/>
              <a:gd name="connsiteX1" fmla="*/ 1670376 w 5162842"/>
              <a:gd name="connsiteY1" fmla="*/ 1671965 h 6861768"/>
              <a:gd name="connsiteX2" fmla="*/ 1670376 w 5162842"/>
              <a:gd name="connsiteY2" fmla="*/ 836777 h 6861768"/>
              <a:gd name="connsiteX3" fmla="*/ 835188 w 5162842"/>
              <a:gd name="connsiteY3" fmla="*/ 836777 h 6861768"/>
              <a:gd name="connsiteX4" fmla="*/ 0 w 5162842"/>
              <a:gd name="connsiteY4" fmla="*/ 0 h 6861768"/>
              <a:gd name="connsiteX5" fmla="*/ 5162549 w 5162842"/>
              <a:gd name="connsiteY5" fmla="*/ 10160 h 6861768"/>
              <a:gd name="connsiteX6" fmla="*/ 5142229 w 5162842"/>
              <a:gd name="connsiteY6" fmla="*/ 6861768 h 6861768"/>
              <a:gd name="connsiteX7" fmla="*/ 0 w 5162842"/>
              <a:gd name="connsiteY7" fmla="*/ 6861768 h 6861768"/>
              <a:gd name="connsiteX8" fmla="*/ 0 w 5162842"/>
              <a:gd name="connsiteY8" fmla="*/ 1673751 h 6861768"/>
              <a:gd name="connsiteX9" fmla="*/ 830876 w 5162842"/>
              <a:gd name="connsiteY9" fmla="*/ 923954 h 6861768"/>
              <a:gd name="connsiteX10" fmla="*/ 835168 w 5162842"/>
              <a:gd name="connsiteY10" fmla="*/ 838956 h 6861768"/>
              <a:gd name="connsiteX11" fmla="*/ 835188 w 5162842"/>
              <a:gd name="connsiteY11" fmla="*/ 838956 h 6861768"/>
              <a:gd name="connsiteX12" fmla="*/ 835178 w 5162842"/>
              <a:gd name="connsiteY12" fmla="*/ 838760 h 6861768"/>
              <a:gd name="connsiteX13" fmla="*/ 835188 w 5162842"/>
              <a:gd name="connsiteY13" fmla="*/ 838563 h 6861768"/>
              <a:gd name="connsiteX14" fmla="*/ 835168 w 5162842"/>
              <a:gd name="connsiteY14" fmla="*/ 838563 h 6861768"/>
              <a:gd name="connsiteX15" fmla="*/ 830876 w 5162842"/>
              <a:gd name="connsiteY15" fmla="*/ 753565 h 6861768"/>
              <a:gd name="connsiteX16" fmla="*/ 0 w 5162842"/>
              <a:gd name="connsiteY16" fmla="*/ 3768 h 6861768"/>
              <a:gd name="connsiteX17" fmla="*/ 0 w 5162842"/>
              <a:gd name="connsiteY17" fmla="*/ 0 h 68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62842" h="6861768">
                <a:moveTo>
                  <a:pt x="835188" y="836777"/>
                </a:moveTo>
                <a:cubicBezTo>
                  <a:pt x="835188" y="1298026"/>
                  <a:pt x="1209127" y="1671965"/>
                  <a:pt x="1670376" y="1671965"/>
                </a:cubicBezTo>
                <a:lnTo>
                  <a:pt x="1670376" y="836777"/>
                </a:lnTo>
                <a:lnTo>
                  <a:pt x="835188" y="836777"/>
                </a:lnTo>
                <a:close/>
                <a:moveTo>
                  <a:pt x="0" y="0"/>
                </a:moveTo>
                <a:lnTo>
                  <a:pt x="5162549" y="10160"/>
                </a:lnTo>
                <a:cubicBezTo>
                  <a:pt x="5165936" y="2294029"/>
                  <a:pt x="5138842" y="4577899"/>
                  <a:pt x="5142229" y="6861768"/>
                </a:cubicBezTo>
                <a:lnTo>
                  <a:pt x="0" y="6861768"/>
                </a:lnTo>
                <a:lnTo>
                  <a:pt x="0" y="1673751"/>
                </a:lnTo>
                <a:cubicBezTo>
                  <a:pt x="432421" y="1673751"/>
                  <a:pt x="788105" y="1345094"/>
                  <a:pt x="830876" y="923954"/>
                </a:cubicBezTo>
                <a:lnTo>
                  <a:pt x="835168" y="838956"/>
                </a:lnTo>
                <a:lnTo>
                  <a:pt x="835188" y="838956"/>
                </a:lnTo>
                <a:cubicBezTo>
                  <a:pt x="835185" y="838891"/>
                  <a:pt x="835181" y="838825"/>
                  <a:pt x="835178" y="838760"/>
                </a:cubicBezTo>
                <a:cubicBezTo>
                  <a:pt x="835181" y="838694"/>
                  <a:pt x="835185" y="838629"/>
                  <a:pt x="835188" y="838563"/>
                </a:cubicBezTo>
                <a:lnTo>
                  <a:pt x="835168" y="838563"/>
                </a:lnTo>
                <a:lnTo>
                  <a:pt x="830876" y="753565"/>
                </a:lnTo>
                <a:cubicBezTo>
                  <a:pt x="788105" y="332425"/>
                  <a:pt x="432421" y="3768"/>
                  <a:pt x="0" y="3768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11AE243-16A4-742F-2B8A-B41353880D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" y="5742330"/>
            <a:ext cx="3860800" cy="2397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Presenter Name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F8741CB-A4D7-0F6B-32C0-E3C164A3F518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365760" y="6356349"/>
            <a:ext cx="2743200" cy="365125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7F1F11-1507-9E11-0D30-D0D892B9AAF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2345398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22B0DF-1340-431F-24A8-28E43A62DD6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365760" y="265735"/>
            <a:ext cx="2743200" cy="365125"/>
          </a:xfrm>
        </p:spPr>
        <p:txBody>
          <a:bodyPr/>
          <a:lstStyle>
            <a:lvl1pPr algn="l"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Graphic 37">
            <a:extLst>
              <a:ext uri="{FF2B5EF4-FFF2-40B4-BE49-F238E27FC236}">
                <a16:creationId xmlns:a16="http://schemas.microsoft.com/office/drawing/2014/main" id="{0F4328DE-48D6-2460-5F69-438AD2C74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521624" y="829240"/>
            <a:ext cx="835188" cy="835188"/>
          </a:xfrm>
          <a:prstGeom prst="rect">
            <a:avLst/>
          </a:prstGeom>
        </p:spPr>
      </p:pic>
      <p:pic>
        <p:nvPicPr>
          <p:cNvPr id="17" name="Graphic 38">
            <a:extLst>
              <a:ext uri="{FF2B5EF4-FFF2-40B4-BE49-F238E27FC236}">
                <a16:creationId xmlns:a16="http://schemas.microsoft.com/office/drawing/2014/main" id="{4FFCE8CF-3D6D-5825-1C07-F2D91C6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6812" y="-3769"/>
            <a:ext cx="835188" cy="835188"/>
          </a:xfrm>
          <a:prstGeom prst="rect">
            <a:avLst/>
          </a:prstGeom>
        </p:spPr>
      </p:pic>
      <p:pic>
        <p:nvPicPr>
          <p:cNvPr id="18" name="Graphic 39">
            <a:extLst>
              <a:ext uri="{FF2B5EF4-FFF2-40B4-BE49-F238E27FC236}">
                <a16:creationId xmlns:a16="http://schemas.microsoft.com/office/drawing/2014/main" id="{FA7101E6-3F37-F08E-6931-F8CB5B724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1356812" y="831026"/>
            <a:ext cx="835188" cy="8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3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03/12/2025</a:t>
            </a:r>
            <a:fld id="{157987AA-E4E6-4FC1-BAD8-09A952212C58}" type="datetime1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1C45C-8638-8E61-6B67-B1C16592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534AAA1-39A3-5479-9543-920058B39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70F8459-80D2-9C1A-1DFE-E7A7F334E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66B5947-C1A2-276B-325A-BB2DB4038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1CB9640-BABB-56FA-C825-4BD2E8356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1245BF9-153C-B7C3-EB7E-3A3789B2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9CAE732-CB2F-BF46-E6D9-7B906FA2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74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228600" indent="0">
              <a:buNone/>
              <a:defRPr sz="1200">
                <a:solidFill>
                  <a:schemeClr val="bg2"/>
                </a:solidFill>
              </a:defRPr>
            </a:lvl2pPr>
            <a:lvl3pPr marL="457200" indent="0">
              <a:buNone/>
              <a:defRPr sz="1100">
                <a:solidFill>
                  <a:schemeClr val="bg2"/>
                </a:solidFill>
              </a:defRPr>
            </a:lvl3pPr>
            <a:lvl4pPr marL="685800" indent="0">
              <a:buNone/>
              <a:defRPr sz="1050">
                <a:solidFill>
                  <a:schemeClr val="bg2"/>
                </a:solidFill>
              </a:defRPr>
            </a:lvl4pPr>
            <a:lvl5pPr marL="914400" indent="0">
              <a:buNone/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03/12/2025</a:t>
            </a:r>
            <a:fld id="{043CF65F-0E21-48DE-8D75-4BF66A547E8E}" type="datetime1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72544D1-53AC-83EB-728E-11CD6A088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26932" y="5928084"/>
            <a:ext cx="465067" cy="4650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65A2AE3-56B8-5D58-5E78-D481138EF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1726932" y="6392932"/>
            <a:ext cx="465067" cy="4650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141F19C-6B2E-7517-7E46-8508F669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87718" y="1"/>
            <a:ext cx="487717" cy="48771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6CB1524-8EB4-7107-905F-B795CE58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V="1">
            <a:off x="1" y="487489"/>
            <a:ext cx="487717" cy="48771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D50DEE7-3310-9FE4-CF8E-FD50B1BF0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" y="1"/>
            <a:ext cx="487717" cy="48771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B3A2B60-4EED-6886-FA25-D8E9D700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0" y="975324"/>
            <a:ext cx="487717" cy="48771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206049D-3E43-32B4-8B6C-01DFBDA45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5435" y="1"/>
            <a:ext cx="487717" cy="48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5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98E377ED-2A68-0F87-4BC4-4594B37BC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V="1">
            <a:off x="10946087" y="4429697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294E279-FEEF-CF75-AE08-B49301D5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9700174" y="4429697"/>
            <a:ext cx="1245913" cy="124591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50D42F2-CDA4-8A9A-F454-7D8700F4F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8454261" y="4429697"/>
            <a:ext cx="1245913" cy="124591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B61A0B-9F68-1765-89FD-6763E89D4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8454261" y="3184370"/>
            <a:ext cx="1245913" cy="124591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7079737-E191-3AF9-300C-6A7BB8826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10946087" y="3184370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03DDB14-D105-E71F-D51A-133E637E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10944739" y="1936953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39B4E14-83BE-7D9B-3888-44EE756B5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>
            <a:off x="9697478" y="1936953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74B779F-A0D7-D223-851F-0C87CF94E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>
            <a:off x="9697477" y="1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D0D1310-42DC-93F6-2982-C1F29DEB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 flipV="1">
            <a:off x="7209695" y="4425260"/>
            <a:ext cx="1245913" cy="124591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38CA2FA-7200-C377-B25A-AD722568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6300"/>
            <a:ext cx="5372100" cy="5105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98732-41C6-321F-AD08-6108FBD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83B810-7F0C-C0E3-BCED-CDBBD73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65238-A217-A42D-5921-96107212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3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384930-5F86-4501-B911-E6FA1E7C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E20A3B-7E79-0411-4FBD-3614BA5C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622368-C5D1-326A-C31D-24C5B027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57A115C-37F8-4693-34B5-CB0F8929E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61BE85-1AC0-FDCF-0052-F02D8B974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5170FD6-3B7E-7616-0565-3FD463FDD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E96ED4C-67D8-A863-BF40-48AF81104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57807FE-CF8A-E54E-DBA4-3DD2139D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F775358-1D95-70D3-A3C2-BDC2F3EF5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585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480D3-89DA-FE68-582D-D2BD122F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C7C29B-FD45-1014-F4C8-9EA29D78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DA09B5D-99AE-7CCF-9228-110FB2D3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49F8338-EF7D-C337-9C27-C52CC6AED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2296" y="-585"/>
            <a:ext cx="1245913" cy="124591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36D82C4-7323-24F2-BFC3-E1965DE1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258209" y="-585"/>
            <a:ext cx="1245913" cy="124591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5210812-9B8E-0F36-EED5-5D4BBD677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12296" y="1244742"/>
            <a:ext cx="1245913" cy="124591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3079D0D-4483-E902-8380-BBD04671A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13644" y="2492159"/>
            <a:ext cx="1245913" cy="1245913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ACD58AF-60D5-B4D0-736E-54BA50AE4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 flipV="1">
            <a:off x="2504122" y="1244742"/>
            <a:ext cx="1245913" cy="1245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CE7F2F-28FF-C1F7-839C-21B17B54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328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2F37234F-ECFC-A04F-9028-D95CDD582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6087" y="-585"/>
            <a:ext cx="1245913" cy="124591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D26A40F-1171-DC80-109E-3DA95A0E3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174" y="-585"/>
            <a:ext cx="1245913" cy="124591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2ABD9CBC-EA42-1846-F3FB-958482AA7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10946087" y="1244742"/>
            <a:ext cx="1245913" cy="1245913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9DD95E4-1CB8-6741-90E0-8172EC10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 flipV="1">
            <a:off x="10944739" y="2492159"/>
            <a:ext cx="1245913" cy="1245913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38DC965-B75A-C249-A3E5-DE42253C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146544"/>
            <a:ext cx="1245913" cy="1245913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E3F6703-4F30-AFE8-5270-5E15E090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V="1">
            <a:off x="8454261" y="1244742"/>
            <a:ext cx="1245913" cy="124591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89163B1-1629-F877-CF7C-C583D66A8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0" y="4391871"/>
            <a:ext cx="1245913" cy="1245913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9BBD5ECC-EBCF-77D9-8F6A-015C6C534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245913" y="4391871"/>
            <a:ext cx="1245913" cy="12459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766A8E-2201-C896-50B9-7DDC0DE14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3091" y="1143000"/>
            <a:ext cx="7065818" cy="45720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C2D4B-87BE-4E4B-18A8-B4720F8C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03/12/2025</a:t>
            </a:r>
            <a:fld id="{C764DE79-268F-4C1A-8933-263129D2AF90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96136-77B7-33A5-89AC-2FB6EFA4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0E0BC-FD26-1B58-BC06-A2F988E6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675" r:id="rId2"/>
    <p:sldLayoutId id="2147483729" r:id="rId3"/>
    <p:sldLayoutId id="2147483730" r:id="rId4"/>
    <p:sldLayoutId id="2147483731" r:id="rId5"/>
    <p:sldLayoutId id="2147483732" r:id="rId6"/>
    <p:sldLayoutId id="2147483737" r:id="rId7"/>
    <p:sldLayoutId id="2147483738" r:id="rId8"/>
    <p:sldLayoutId id="2147483739" r:id="rId9"/>
    <p:sldLayoutId id="2147483740" r:id="rId10"/>
    <p:sldLayoutId id="2147483759" r:id="rId11"/>
    <p:sldLayoutId id="2147483685" r:id="rId12"/>
    <p:sldLayoutId id="2147483686" r:id="rId13"/>
    <p:sldLayoutId id="2147483746" r:id="rId14"/>
    <p:sldLayoutId id="2147483747" r:id="rId15"/>
    <p:sldLayoutId id="2147483748" r:id="rId16"/>
    <p:sldLayoutId id="2147483750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4" r:id="rId28"/>
    <p:sldLayoutId id="2147483705" r:id="rId29"/>
    <p:sldLayoutId id="2147483706" r:id="rId30"/>
    <p:sldLayoutId id="2147483707" r:id="rId31"/>
    <p:sldLayoutId id="2147483708" r:id="rId32"/>
    <p:sldLayoutId id="2147483709" r:id="rId33"/>
    <p:sldLayoutId id="2147483710" r:id="rId34"/>
    <p:sldLayoutId id="2147483711" r:id="rId35"/>
    <p:sldLayoutId id="2147483712" r:id="rId36"/>
    <p:sldLayoutId id="2147483735" r:id="rId37"/>
    <p:sldLayoutId id="2147483736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43" r:id="rId46"/>
    <p:sldLayoutId id="2147483758" r:id="rId47"/>
    <p:sldLayoutId id="2147483745" r:id="rId48"/>
    <p:sldLayoutId id="2147483751" r:id="rId49"/>
    <p:sldLayoutId id="2147483757" r:id="rId50"/>
    <p:sldLayoutId id="2147483753" r:id="rId51"/>
    <p:sldLayoutId id="2147483754" r:id="rId52"/>
    <p:sldLayoutId id="2147483755" r:id="rId53"/>
    <p:sldLayoutId id="2147483742" r:id="rId54"/>
    <p:sldLayoutId id="2147483752" r:id="rId55"/>
    <p:sldLayoutId id="2147483756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6" r:id="rId6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89AB-EB97-C007-8AB7-BC37167B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38" y="469911"/>
            <a:ext cx="6027061" cy="3626477"/>
          </a:xfrm>
        </p:spPr>
        <p:txBody>
          <a:bodyPr anchor="b" anchorCtr="0"/>
          <a:lstStyle/>
          <a:p>
            <a:r>
              <a:rPr lang="en-US" altLang="zh-CN"/>
              <a:t>Applied Data Science Portfolio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95A9-88A1-EC7F-9AD4-425162D42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538" y="4284643"/>
            <a:ext cx="6027061" cy="1245913"/>
          </a:xfrm>
        </p:spPr>
        <p:txBody>
          <a:bodyPr/>
          <a:lstStyle/>
          <a:p>
            <a:r>
              <a:rPr lang="en-US" altLang="zh-CN"/>
              <a:t>Rithvik Rangaraj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5974-BA92-014B-E968-DBD2D70105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0399" y="5823597"/>
            <a:ext cx="2398389" cy="239712"/>
          </a:xfrm>
        </p:spPr>
        <p:txBody>
          <a:bodyPr/>
          <a:lstStyle/>
          <a:p>
            <a:r>
              <a:rPr lang="en-US" altLang="zh-CN"/>
              <a:t>Prof. Ying Lin</a:t>
            </a:r>
          </a:p>
          <a:p>
            <a:r>
              <a:rPr lang="en-US" altLang="zh-CN">
                <a:cs typeface="Poppins"/>
              </a:rPr>
              <a:t>SUID: 220806328</a:t>
            </a:r>
          </a:p>
          <a:p>
            <a:r>
              <a:rPr lang="en-US" altLang="zh-CN">
                <a:cs typeface="Poppins"/>
              </a:rPr>
              <a:t>Email: rrangara@syr.edu</a:t>
            </a:r>
          </a:p>
        </p:txBody>
      </p:sp>
    </p:spTree>
    <p:extLst>
      <p:ext uri="{BB962C8B-B14F-4D97-AF65-F5344CB8AC3E}">
        <p14:creationId xmlns:p14="http://schemas.microsoft.com/office/powerpoint/2010/main" val="381741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06DD9-4AC4-AC1E-8A90-DC98B81B2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7A3B-D205-3FE6-18D4-2D4595DDF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/>
          <a:lstStyle/>
          <a:p>
            <a:r>
              <a:rPr lang="en-US"/>
              <a:t>Visual Analytics – Rethink the Roads</a:t>
            </a:r>
          </a:p>
          <a:p>
            <a:endParaRPr lang="en-US">
              <a:cs typeface="Poppins SemiBold"/>
            </a:endParaRPr>
          </a:p>
          <a:p>
            <a:endParaRPr lang="en-US" altLang="zh-CN">
              <a:cs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25398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F33E3-033E-985F-0489-691A70E01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6B256-D024-EB6A-1C97-73242F1D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>
            <a:noAutofit/>
          </a:bodyPr>
          <a:lstStyle/>
          <a:p>
            <a:r>
              <a:rPr lang="en-US">
                <a:ea typeface="+mj-lt"/>
                <a:cs typeface="+mj-lt"/>
              </a:rPr>
              <a:t>Course: IST 737– Visual Analytic Dashboards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245F1-DA29-4A39-E4C7-E14275BD64B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18024" y="3057469"/>
            <a:ext cx="502234" cy="363433"/>
          </a:xfrm>
        </p:spPr>
        <p:txBody>
          <a:bodyPr>
            <a:noAutofit/>
          </a:bodyPr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59DED3-DD3F-B983-FE2F-AEAE62145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198" y="2350267"/>
            <a:ext cx="3827474" cy="619136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Focus Area: Vehicle Collision Insights using Tableau</a:t>
            </a:r>
            <a:endParaRPr lang="en-US">
              <a:cs typeface="Poppins SemiBold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r>
              <a:rPr lang="en-US">
                <a:ea typeface="+mj-lt"/>
                <a:cs typeface="+mj-lt"/>
              </a:rPr>
              <a:t>Geospatial Analysis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892EE7-682B-2DF8-B00A-9AB300F984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196" y="3167183"/>
            <a:ext cx="3827474" cy="5371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zh-CN"/>
              <a:t>ML modeling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D4D0C-DF72-7562-FDE8-717FBA8DFCE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71738" y="3057469"/>
            <a:ext cx="502234" cy="363433"/>
          </a:xfrm>
        </p:spPr>
        <p:txBody>
          <a:bodyPr>
            <a:noAutofit/>
          </a:bodyPr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1755A7-7644-DBF9-B523-659A9972367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9328" y="2350267"/>
            <a:ext cx="3827474" cy="619136"/>
          </a:xfrm>
        </p:spPr>
        <p:txBody>
          <a:bodyPr>
            <a:noAutofit/>
          </a:bodyPr>
          <a:lstStyle/>
          <a:p>
            <a:r>
              <a:rPr lang="en-US">
                <a:ea typeface="+mj-lt"/>
                <a:cs typeface="+mj-lt"/>
              </a:rPr>
              <a:t>Predictive Modeling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99DE3E-344D-8E71-7A3D-13A6ADF8E6B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29326" y="3167183"/>
            <a:ext cx="3827474" cy="5371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zh-CN"/>
              <a:t>Poisson Regression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CDB68-6645-66E2-594A-927547BA730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18026" y="4315566"/>
            <a:ext cx="502234" cy="363433"/>
          </a:xfrm>
        </p:spPr>
        <p:txBody>
          <a:bodyPr>
            <a:noAutofit/>
          </a:bodyPr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2A210F-E907-8E25-C300-C825D567A22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5198" y="4087738"/>
            <a:ext cx="3827474" cy="619136"/>
          </a:xfrm>
        </p:spPr>
        <p:txBody>
          <a:bodyPr>
            <a:noAutofit/>
          </a:bodyPr>
          <a:lstStyle/>
          <a:p>
            <a:r>
              <a:rPr lang="en-US" altLang="zh-CN"/>
              <a:t>Key Outcome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3A805BC-DD19-EFCE-95E5-4C245D9AA2D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196" y="4904654"/>
            <a:ext cx="3827474" cy="5371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Interactive dashboards for public safety decision-making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504669-B5E5-B18F-8113-43A095C1324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71738" y="4315566"/>
            <a:ext cx="502234" cy="363433"/>
          </a:xfrm>
        </p:spPr>
        <p:txBody>
          <a:bodyPr>
            <a:noAutofit/>
          </a:bodyPr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FFCEA02-6EE9-6526-E9AF-ED6E623F84B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9328" y="4087738"/>
            <a:ext cx="3827474" cy="619136"/>
          </a:xfrm>
        </p:spPr>
        <p:txBody>
          <a:bodyPr>
            <a:noAutofit/>
          </a:bodyPr>
          <a:lstStyle/>
          <a:p>
            <a:r>
              <a:rPr lang="en-US" altLang="zh-CN"/>
              <a:t>Key Insights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D51C83D-39B9-9BC0-335D-05B3429CB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9326" y="4904654"/>
            <a:ext cx="3827474" cy="537150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Predictive insights into accident likelihood</a:t>
            </a:r>
            <a:endParaRPr lang="en-US">
              <a:cs typeface="Poppins"/>
            </a:endParaRPr>
          </a:p>
          <a:p>
            <a:pPr lvl="1"/>
            <a:br>
              <a:rPr lang="en-US"/>
            </a:br>
            <a:endParaRPr lang="en-US"/>
          </a:p>
          <a:p>
            <a:pPr lvl="1"/>
            <a:endParaRPr lang="en-US"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1807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26E78-4A73-E424-E2C8-CF241B64E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1690-6C20-07DF-21D0-094EF6F8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Dataset, Goal, and Approach</a:t>
            </a:r>
            <a:endParaRPr lang="en-US" altLang="zh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93EBD43-65FC-E9E5-3AA8-BEBE75392CE3}"/>
              </a:ext>
            </a:extLst>
          </p:cNvPr>
          <p:cNvSpPr txBox="1"/>
          <p:nvPr/>
        </p:nvSpPr>
        <p:spPr>
          <a:xfrm>
            <a:off x="545469" y="1717929"/>
            <a:ext cx="1079206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Dataset Overview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Motor Vehicle Crash Case Information (New York State)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from 2018 to 2022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Includes accident details: location, weather, road conditions, severity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Project Goal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Visualize and analyze accident trends across New York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Identify high-risk areas and factors influencing accidents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Support public safety initiatives through data storytelling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Approach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Developed interactive dashboards using Tableau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Applied geospatial mapping, trend analysis, and predictive modeling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Created user-driven filters for deeper exploration</a:t>
            </a:r>
            <a:endParaRPr lang="en-US">
              <a:cs typeface="Poppins"/>
            </a:endParaRPr>
          </a:p>
          <a:p>
            <a:endParaRPr lang="en-US" b="1"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9113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9936B-5DCC-7DDF-8B81-0D945CFB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48E2-E8C2-68BE-1D0D-5E3C568E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/>
          <a:lstStyle/>
          <a:p>
            <a:r>
              <a:rPr lang="en-US"/>
              <a:t>Modeling, Results, and Skills Demonstrated</a:t>
            </a:r>
          </a:p>
          <a:p>
            <a:endParaRPr lang="en-US">
              <a:cs typeface="Poppins SemiBold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D2362E-6BC0-8619-26A9-39A02A481248}"/>
              </a:ext>
            </a:extLst>
          </p:cNvPr>
          <p:cNvSpPr txBox="1"/>
          <p:nvPr/>
        </p:nvSpPr>
        <p:spPr>
          <a:xfrm>
            <a:off x="514577" y="1378118"/>
            <a:ext cx="1079206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Dashboards Created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Home Dashboard: Interactive overview by county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Chronological Summary: Accidents by year, month, day, hour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Accident Severity Dashboard: Explore severity trends by weather, road, and lighting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Most &amp; Least Crash-Prone Counties: Yearly comparative analysis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Predictive Modeling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Poisson Regression to predict accident likelihood based on weather and road conditions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Association Rule Mining to uncover factors leading to higher vehicle involvement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Skills Demonstrated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Tableau dashboard development and user interaction design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Geospatial Analysis and Predictive Analytics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Storytelling for Public Safety Insights</a:t>
            </a:r>
            <a:endParaRPr lang="en-US"/>
          </a:p>
          <a:p>
            <a:endParaRPr lang="en-US" b="1">
              <a:cs typeface="Poppins"/>
            </a:endParaRPr>
          </a:p>
          <a:p>
            <a:br>
              <a:rPr lang="en-US"/>
            </a:br>
            <a:endParaRPr lang="en-US"/>
          </a:p>
          <a:p>
            <a:endParaRPr lang="en-US"/>
          </a:p>
          <a:p>
            <a:endParaRPr lang="en-US"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72981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F7776-9057-A390-4E80-D0E5BAA60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A648-3024-67AE-86F2-BEBD237C7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/>
          <a:lstStyle/>
          <a:p>
            <a:r>
              <a:rPr lang="en-US"/>
              <a:t>Big Data Analytics – HIV Supply Chain Management</a:t>
            </a:r>
          </a:p>
          <a:p>
            <a:endParaRPr lang="en-US">
              <a:cs typeface="Poppins SemiBold"/>
            </a:endParaRPr>
          </a:p>
          <a:p>
            <a:endParaRPr lang="en-US">
              <a:cs typeface="Poppins SemiBold"/>
            </a:endParaRPr>
          </a:p>
          <a:p>
            <a:endParaRPr lang="en-US" altLang="zh-CN">
              <a:cs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50235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03004-8772-62BD-AF6E-BD53F0FA4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8FC9-A738-F45A-1270-69163DE27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>
            <a:noAutofit/>
          </a:bodyPr>
          <a:lstStyle/>
          <a:p>
            <a:br>
              <a:rPr lang="en-US">
                <a:ea typeface="+mj-lt"/>
                <a:cs typeface="+mj-lt"/>
              </a:rPr>
            </a:b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Course: IST 718 – Big Data Analytics</a:t>
            </a:r>
            <a:endParaRPr lang="en-US">
              <a:cs typeface="Poppins SemiBold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>
              <a:cs typeface="Poppins SemiBold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71C2E-C5C9-F987-9B3F-A74766F98A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18024" y="3057469"/>
            <a:ext cx="502234" cy="363433"/>
          </a:xfrm>
        </p:spPr>
        <p:txBody>
          <a:bodyPr>
            <a:noAutofit/>
          </a:bodyPr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DFC8DC-E577-93F2-22EE-28D1E92A4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198" y="2350267"/>
            <a:ext cx="3827474" cy="619136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Focus Area: Predictive Logistics and Delay Optimization</a:t>
            </a:r>
            <a:endParaRPr lang="en-US">
              <a:cs typeface="Poppins SemiBold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r>
              <a:rPr lang="en-US">
                <a:ea typeface="+mj-lt"/>
                <a:cs typeface="+mj-lt"/>
              </a:rPr>
              <a:t>Big Data Processing with Python</a:t>
            </a:r>
            <a:endParaRPr lang="en-US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5A6BA1-A9B7-53E8-6774-0C389BEF0C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196" y="3167183"/>
            <a:ext cx="3827474" cy="5371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zh-CN">
                <a:cs typeface="Poppins"/>
              </a:rPr>
              <a:t>Using </a:t>
            </a:r>
            <a:r>
              <a:rPr lang="en-US" altLang="zh-CN" err="1">
                <a:cs typeface="Poppins"/>
              </a:rPr>
              <a:t>PySpark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E9330-ACC7-A61A-0C69-6EF4A1DFA3C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71738" y="3057469"/>
            <a:ext cx="502234" cy="363433"/>
          </a:xfrm>
        </p:spPr>
        <p:txBody>
          <a:bodyPr>
            <a:noAutofit/>
          </a:bodyPr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E5F5BDC-AE01-224C-4D75-70150CBCC04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9328" y="2350267"/>
            <a:ext cx="3827474" cy="619136"/>
          </a:xfrm>
        </p:spPr>
        <p:txBody>
          <a:bodyPr>
            <a:noAutofit/>
          </a:bodyPr>
          <a:lstStyle/>
          <a:p>
            <a:r>
              <a:rPr lang="en-US">
                <a:ea typeface="+mj-lt"/>
                <a:cs typeface="+mj-lt"/>
              </a:rPr>
              <a:t>Predictive Modeling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DAF4605-442E-301C-D324-BFDA6AF0117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29326" y="3167183"/>
            <a:ext cx="3827474" cy="5371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Machine Learning (Random Forest, Linear Regression)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altLang="zh-CN">
              <a:cs typeface="Poppin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AE808-ABB0-B385-5AF5-E0CCC188FD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18026" y="4315566"/>
            <a:ext cx="502234" cy="363433"/>
          </a:xfrm>
        </p:spPr>
        <p:txBody>
          <a:bodyPr>
            <a:noAutofit/>
          </a:bodyPr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0B6E10-8668-AEFB-2DBF-A4464DD96B5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5198" y="4087738"/>
            <a:ext cx="3827474" cy="619136"/>
          </a:xfrm>
        </p:spPr>
        <p:txBody>
          <a:bodyPr>
            <a:noAutofit/>
          </a:bodyPr>
          <a:lstStyle/>
          <a:p>
            <a:r>
              <a:rPr lang="en-US" altLang="zh-CN"/>
              <a:t>Key Outcome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944A035-985B-98F6-FD61-2309761A798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196" y="4904654"/>
            <a:ext cx="3827474" cy="5371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99.58% Delay Classification Accuracy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endParaRPr lang="en-US">
              <a:cs typeface="Poppin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EF080E-BAF7-180D-9875-BF26B38EF0D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71738" y="4315566"/>
            <a:ext cx="502234" cy="363433"/>
          </a:xfrm>
        </p:spPr>
        <p:txBody>
          <a:bodyPr>
            <a:noAutofit/>
          </a:bodyPr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C4436DB-9009-5166-4A35-425A669D3A1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9328" y="4087738"/>
            <a:ext cx="3827474" cy="619136"/>
          </a:xfrm>
        </p:spPr>
        <p:txBody>
          <a:bodyPr>
            <a:noAutofit/>
          </a:bodyPr>
          <a:lstStyle/>
          <a:p>
            <a:r>
              <a:rPr lang="en-US" altLang="zh-CN"/>
              <a:t>Key Insights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12D5B59-D3D2-9401-AF3B-12E7584732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9326" y="4904654"/>
            <a:ext cx="3827474" cy="5371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Actionable logistics recommendations for global health supply chains</a:t>
            </a:r>
            <a:endParaRPr lang="en-US">
              <a:cs typeface="Poppins"/>
            </a:endParaRPr>
          </a:p>
          <a:p>
            <a:pPr lvl="1"/>
            <a:br>
              <a:rPr lang="en-US"/>
            </a:br>
            <a:endParaRPr lang="en-US"/>
          </a:p>
          <a:p>
            <a:pPr lvl="1"/>
            <a:endParaRPr lang="en-US"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1736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AA00F-995F-3095-C6C5-0B4255A36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FB04-F653-9AFF-98FF-7ABDDEFEB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Dataset, Goal, and Approach</a:t>
            </a:r>
            <a:endParaRPr lang="en-US" altLang="zh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0AF87A-E455-A16A-E8A8-439856F5F951}"/>
              </a:ext>
            </a:extLst>
          </p:cNvPr>
          <p:cNvSpPr txBox="1"/>
          <p:nvPr/>
        </p:nvSpPr>
        <p:spPr>
          <a:xfrm>
            <a:off x="545469" y="1717929"/>
            <a:ext cx="1079206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Dataset Overview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USAID Supply Chain Shipment Pricing Dataset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10,000+ shipment records across 10 years (2006–2015)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Attributes: shipment costs, weight, vendor terms, delivery timelines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Project Goal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Predict shipment delays to improve logistics planning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Classify shipments into On-Time, Moderate Delay, Severe Delay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Recommend actionable strategies for supply chain optimization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Approach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Cleaning and Feature Engineering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Addressed class imbalance using SMOTE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Developed Random Forest and Linear Regression models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Conducted ANOVA and Chi-Squared statistical tests</a:t>
            </a:r>
            <a:endParaRPr lang="en-US"/>
          </a:p>
          <a:p>
            <a:endParaRPr lang="en-US" b="1">
              <a:cs typeface="Poppins"/>
            </a:endParaRPr>
          </a:p>
          <a:p>
            <a:endParaRPr lang="en-US" b="1"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9124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E20E6-343B-D33B-825E-1F3FD7B43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2BBB-10D6-4EAD-2034-CB95F792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/>
          <a:lstStyle/>
          <a:p>
            <a:r>
              <a:rPr lang="en-US"/>
              <a:t>Modeling, Results, and Skills Demonstrated</a:t>
            </a:r>
          </a:p>
          <a:p>
            <a:endParaRPr lang="en-US">
              <a:cs typeface="Poppins SemiBold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E48A56-39F0-A1CF-43A9-5C097FE3B7D2}"/>
              </a:ext>
            </a:extLst>
          </p:cNvPr>
          <p:cNvSpPr txBox="1"/>
          <p:nvPr/>
        </p:nvSpPr>
        <p:spPr>
          <a:xfrm>
            <a:off x="514577" y="1378118"/>
            <a:ext cx="10792062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Modeling and Evaluation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Random Forest Classifier: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Achieved 99.58% accuracy in shipment delay classification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Captured complex non-linear relationships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Linear Regression: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Used for continuous delay prediction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Identified limitations due to low R² (0.7)</a:t>
            </a:r>
            <a:endParaRPr lang="en-US"/>
          </a:p>
          <a:p>
            <a:pPr lvl="1"/>
            <a:endParaRPr lang="en-US" b="1">
              <a:ea typeface="+mn-lt"/>
              <a:cs typeface="+mn-lt"/>
            </a:endParaRPr>
          </a:p>
          <a:p>
            <a:pPr lvl="1"/>
            <a:r>
              <a:rPr lang="en-US" b="1">
                <a:ea typeface="+mn-lt"/>
                <a:cs typeface="+mn-lt"/>
              </a:rPr>
              <a:t>Key Results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Identified top delay drivers: shipment mode, vendor terms, freight cost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Proposed optimization strategies for high-risk regions and vendors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Prioritized air shipment for critical deliveries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Skills Demonstrated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Big Data Processing and Feature Engineering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Predictive Analytics for Supply Chain Management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Statistical Testing (ANOVA, Chi-Squared)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Machine Learning Model Optimization</a:t>
            </a:r>
            <a:endParaRPr lang="en-US"/>
          </a:p>
          <a:p>
            <a:endParaRPr lang="en-US" b="1">
              <a:cs typeface="Poppins"/>
            </a:endParaRPr>
          </a:p>
          <a:p>
            <a:br>
              <a:rPr lang="en-US"/>
            </a:br>
            <a:endParaRPr lang="en-US"/>
          </a:p>
          <a:p>
            <a:endParaRPr lang="en-US"/>
          </a:p>
          <a:p>
            <a:endParaRPr lang="en-US"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6437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868E-FC1E-CD35-5A63-283FFE24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Reflection – Skills and Strengths Gained</a:t>
            </a:r>
          </a:p>
        </p:txBody>
      </p:sp>
    </p:spTree>
    <p:extLst>
      <p:ext uri="{BB962C8B-B14F-4D97-AF65-F5344CB8AC3E}">
        <p14:creationId xmlns:p14="http://schemas.microsoft.com/office/powerpoint/2010/main" val="3507885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19A0D-A14A-3924-6898-49F6B8C39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EC21-7498-A12D-22B7-FAF84E7D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/>
          <a:lstStyle/>
          <a:p>
            <a:r>
              <a:rPr lang="en-US"/>
              <a:t>Skills Strengthened</a:t>
            </a:r>
          </a:p>
          <a:p>
            <a:endParaRPr lang="en-US">
              <a:cs typeface="Poppins SemiBold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DA40F4-D961-0904-AD44-D11C85E050CA}"/>
              </a:ext>
            </a:extLst>
          </p:cNvPr>
          <p:cNvSpPr txBox="1"/>
          <p:nvPr/>
        </p:nvSpPr>
        <p:spPr>
          <a:xfrm>
            <a:off x="514577" y="1378118"/>
            <a:ext cx="1079206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Key Strengths Gained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End-to-end application of Data Science workflows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Machine Learning for real-world classification and prediction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Visual Analytics and Storytelling for public sector insights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Big Data processing and predictive logistics modeling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Problem-solving using data-driven approaches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Communicating technical findings to diverse stakeholders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Integrating predictive analytics into business decision-making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Applying statistical rigor to real-world projects</a:t>
            </a:r>
            <a:endParaRPr lang="en-US"/>
          </a:p>
          <a:p>
            <a:endParaRPr lang="en-US" b="1">
              <a:cs typeface="Poppins"/>
            </a:endParaRPr>
          </a:p>
          <a:p>
            <a:endParaRPr lang="en-US" b="1">
              <a:cs typeface="Poppins"/>
            </a:endParaRPr>
          </a:p>
          <a:p>
            <a:br>
              <a:rPr lang="en-US"/>
            </a:br>
            <a:endParaRPr lang="en-US"/>
          </a:p>
          <a:p>
            <a:endParaRPr lang="en-US"/>
          </a:p>
          <a:p>
            <a:endParaRPr lang="en-US"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1454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7C3B-7E49-F26F-E1F2-A7CA83AC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1268411"/>
            <a:ext cx="3469871" cy="4321175"/>
          </a:xfrm>
        </p:spPr>
        <p:txBody>
          <a:bodyPr>
            <a:noAutofit/>
          </a:bodyPr>
          <a:lstStyle/>
          <a:p>
            <a:r>
              <a:rPr lang="en-US"/>
              <a:t>Table of Contents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A5A45-AFBE-3A16-2E3E-58EA52A857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6284" y="1328278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C2092-72E6-A163-CAB8-1DB401E628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01979" y="1328279"/>
            <a:ext cx="2569464" cy="578404"/>
          </a:xfrm>
        </p:spPr>
        <p:txBody>
          <a:bodyPr>
            <a:noAutofit/>
          </a:bodyPr>
          <a:lstStyle/>
          <a:p>
            <a:r>
              <a:rPr lang="en-US" altLang="zh-CN"/>
              <a:t>Overview</a:t>
            </a:r>
            <a:endParaRPr lang="en-US" altLang="zh-CN">
              <a:cs typeface="Poppins SemiBold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54B4B-D9B5-C194-0498-FD5FE0546F4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46284" y="3143501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76FE0-695C-8726-F2A8-31D22D2344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1979" y="3143502"/>
            <a:ext cx="2569464" cy="578404"/>
          </a:xfrm>
        </p:spPr>
        <p:txBody>
          <a:bodyPr>
            <a:noAutofit/>
          </a:bodyPr>
          <a:lstStyle/>
          <a:p>
            <a:r>
              <a:rPr lang="en-US" altLang="zh-CN"/>
              <a:t>Project learning goals and deliverables</a:t>
            </a:r>
            <a:endParaRPr lang="en-US" altLang="zh-CN">
              <a:cs typeface="Poppins SemiBold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BE57C0A-167A-C002-103B-59B2C89097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55573" y="4958724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34EC10-1F37-29E2-99CB-AF4159A801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1268" y="4958725"/>
            <a:ext cx="2569464" cy="578404"/>
          </a:xfrm>
        </p:spPr>
        <p:txBody>
          <a:bodyPr>
            <a:noAutofit/>
          </a:bodyPr>
          <a:lstStyle/>
          <a:p>
            <a:r>
              <a:rPr lang="en-US" altLang="zh-CN"/>
              <a:t>Applied Machine Learning: </a:t>
            </a:r>
            <a:r>
              <a:rPr lang="en-US" altLang="zh-CN" err="1"/>
              <a:t>CyberPulse</a:t>
            </a:r>
            <a:endParaRPr lang="en-US" altLang="zh-CN" err="1">
              <a:cs typeface="Poppins SemiBold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0B7D44-B363-E5AA-D6EA-8CC27D6AA1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29989" y="1328277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04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316B1A-9C9D-BB47-F905-68983643D3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85684" y="1328278"/>
            <a:ext cx="2569464" cy="578404"/>
          </a:xfrm>
        </p:spPr>
        <p:txBody>
          <a:bodyPr>
            <a:noAutofit/>
          </a:bodyPr>
          <a:lstStyle/>
          <a:p>
            <a:r>
              <a:rPr lang="en-US" altLang="zh-CN"/>
              <a:t>Visual Analytic Dashboards: Road Collision Analysis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96B43DD-7017-30BE-5702-84DC55F4CB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29989" y="3143500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05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BBA328-93D2-C205-3EC6-4298FFC91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85684" y="3143501"/>
            <a:ext cx="2569464" cy="578404"/>
          </a:xfrm>
        </p:spPr>
        <p:txBody>
          <a:bodyPr>
            <a:noAutofit/>
          </a:bodyPr>
          <a:lstStyle/>
          <a:p>
            <a:r>
              <a:rPr lang="en-US" altLang="zh-CN"/>
              <a:t>Big Data Analytics: Efficient Supply Chain Management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F9AC92F-65E0-79C9-EA74-2DA9AAADDE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029989" y="4958723"/>
            <a:ext cx="371648" cy="578404"/>
          </a:xfrm>
        </p:spPr>
        <p:txBody>
          <a:bodyPr>
            <a:noAutofit/>
          </a:bodyPr>
          <a:lstStyle/>
          <a:p>
            <a:r>
              <a:rPr lang="en-US"/>
              <a:t>06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75053E-B1AF-CADE-A7CE-4ADA9CAE111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485684" y="4958724"/>
            <a:ext cx="2569464" cy="578404"/>
          </a:xfrm>
        </p:spPr>
        <p:txBody>
          <a:bodyPr>
            <a:noAutofit/>
          </a:bodyPr>
          <a:lstStyle/>
          <a:p>
            <a:r>
              <a:rPr lang="en-US" altLang="zh-CN"/>
              <a:t>Reflection and Future Learning</a:t>
            </a:r>
            <a:endParaRPr lang="en-US" altLang="zh-CN">
              <a:cs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01613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CC64D-E4AD-0DA9-7715-F8D9DDE1C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7F61-505A-44F9-B296-11BB29314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/>
          <a:lstStyle/>
          <a:p>
            <a:r>
              <a:rPr lang="en-US"/>
              <a:t>Future Learning Goals</a:t>
            </a:r>
          </a:p>
          <a:p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4190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C0F22-A152-C6D8-F44C-6AA014CE3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2719-728F-A790-3BC3-F68ABBD7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/>
          <a:lstStyle/>
          <a:p>
            <a:r>
              <a:rPr lang="en-US"/>
              <a:t>Skills Strengthened</a:t>
            </a:r>
          </a:p>
          <a:p>
            <a:endParaRPr lang="en-US">
              <a:cs typeface="Poppins SemiBold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238944-D22E-D46A-F2FE-A1D5BEA25834}"/>
              </a:ext>
            </a:extLst>
          </p:cNvPr>
          <p:cNvSpPr txBox="1"/>
          <p:nvPr/>
        </p:nvSpPr>
        <p:spPr>
          <a:xfrm>
            <a:off x="514577" y="1378118"/>
            <a:ext cx="1079206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Future Areas of Focus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Expand expertise in Deep Learning and Natural Language Processing (NLP)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Strengthen skills in Cloud-based Big Data Analytics (AWS, Databricks, Spark)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Explore Real-Time Data Processing for dynamic decision-making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Advance capabilities in </a:t>
            </a:r>
            <a:r>
              <a:rPr lang="en-US" err="1">
                <a:ea typeface="+mn-lt"/>
                <a:cs typeface="+mn-lt"/>
              </a:rPr>
              <a:t>MLOps</a:t>
            </a:r>
            <a:r>
              <a:rPr lang="en-US">
                <a:ea typeface="+mn-lt"/>
                <a:cs typeface="+mn-lt"/>
              </a:rPr>
              <a:t> and Deployment Pipelines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Continue contributing to open-source data science projects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Commitment to Lifelong Learning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Stay updated with evolving AI and Data Science technologies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Apply new knowledge to solve impactful, real-world problems</a:t>
            </a:r>
            <a:endParaRPr lang="en-US"/>
          </a:p>
          <a:p>
            <a:endParaRPr lang="en-US" b="1">
              <a:cs typeface="Poppins"/>
            </a:endParaRPr>
          </a:p>
          <a:p>
            <a:endParaRPr lang="en-US" b="1">
              <a:cs typeface="Poppins"/>
            </a:endParaRPr>
          </a:p>
          <a:p>
            <a:br>
              <a:rPr lang="en-US"/>
            </a:br>
            <a:endParaRPr lang="en-US"/>
          </a:p>
          <a:p>
            <a:endParaRPr lang="en-US"/>
          </a:p>
          <a:p>
            <a:endParaRPr lang="en-US"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74507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ED4E-3ACC-EE48-9B83-40CB0462E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/>
          <a:lstStyle/>
          <a:p>
            <a:r>
              <a:rPr lang="en-US" altLang="zh-CN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1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C8E6-8C13-F6E9-CEAD-1462C5DD0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43000"/>
            <a:ext cx="7315200" cy="4572000"/>
          </a:xfrm>
        </p:spPr>
        <p:txBody>
          <a:bodyPr>
            <a:noAutofit/>
          </a:bodyPr>
          <a:lstStyle/>
          <a:p>
            <a:r>
              <a:rPr lang="en-US" altLang="zh-CN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3346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13D1-F56F-897A-84BC-0C5F4706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" y="619059"/>
            <a:ext cx="3759200" cy="5594705"/>
          </a:xfrm>
        </p:spPr>
        <p:txBody>
          <a:bodyPr>
            <a:noAutofit/>
          </a:bodyPr>
          <a:lstStyle/>
          <a:p>
            <a:r>
              <a:rPr lang="en-US" altLang="zh-CN" noProof="0"/>
              <a:t>Overview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67A11-8E1E-39FB-B24A-9E3079E9C5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4564" y="1257491"/>
            <a:ext cx="6148387" cy="619136"/>
          </a:xfrm>
        </p:spPr>
        <p:txBody>
          <a:bodyPr anchor="b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Demonstrated mastery of core Applied Data Science competencies.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altLang="zh-CN">
              <a:cs typeface="Poppins SemiBold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354ED-B3DD-E542-B1A0-8DC5E5E667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4563" y="1408490"/>
            <a:ext cx="6755927" cy="1290275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endParaRPr lang="en-US" sz="1800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Applied Machine Learning</a:t>
            </a:r>
            <a:endParaRPr lang="en-US" sz="1800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Visual Analytics</a:t>
            </a:r>
            <a:endParaRPr lang="en-US" sz="1800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Big Data Analytics</a:t>
            </a:r>
            <a:endParaRPr lang="en-US" sz="1600">
              <a:cs typeface="Poppins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altLang="zh-CN">
              <a:cs typeface="Poppin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C51B8F-2151-2EE4-C1A0-9D215C5258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54563" y="3487704"/>
            <a:ext cx="6148387" cy="466492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Developed expertise in:</a:t>
            </a:r>
            <a:endParaRPr lang="en-US" sz="1800">
              <a:cs typeface="Poppins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Data collection, processing, and visualization</a:t>
            </a:r>
            <a:endParaRPr lang="en-US" sz="1800">
              <a:cs typeface="Poppins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Predictive modeling and statistical analysis</a:t>
            </a:r>
            <a:endParaRPr lang="en-US" sz="1800">
              <a:cs typeface="Poppins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Real-world application of data-driven solutions</a:t>
            </a:r>
            <a:endParaRPr lang="en-US" sz="1800">
              <a:cs typeface="Poppins"/>
            </a:endParaRPr>
          </a:p>
          <a:p>
            <a:endParaRPr lang="en-US" altLang="zh-CN" sz="1800"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4138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2612-D981-C006-C296-E90DECF0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/>
          <a:lstStyle/>
          <a:p>
            <a:r>
              <a:rPr lang="en-US" altLang="zh-CN" noProof="0"/>
              <a:t>Objectives</a:t>
            </a:r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ADD181-949B-5DB7-A720-D98B65244B59}"/>
              </a:ext>
            </a:extLst>
          </p:cNvPr>
          <p:cNvSpPr txBox="1"/>
          <p:nvPr/>
        </p:nvSpPr>
        <p:spPr>
          <a:xfrm>
            <a:off x="607253" y="1707632"/>
            <a:ext cx="10792062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Learning Goals Achieved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Apply machine learning models to real-world datasets.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Design interactive visual analytics dashboards.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Process and analyze large-scale datasets efficiently.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Develop predictive models for decision support.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Communicate technical insights effectively to stakeholders.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Integrate predictive modeling with business decision-making.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Project Deliverables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Machine Learning: </a:t>
            </a:r>
            <a:r>
              <a:rPr lang="en-US" err="1">
                <a:ea typeface="+mn-lt"/>
                <a:cs typeface="+mn-lt"/>
              </a:rPr>
              <a:t>CyberPulse</a:t>
            </a:r>
            <a:r>
              <a:rPr lang="en-US">
                <a:ea typeface="+mn-lt"/>
                <a:cs typeface="+mn-lt"/>
              </a:rPr>
              <a:t> - Predictive Threat Detection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Visual Analytics: Rethink the Roads - Vehicle Collision Analysis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Big Data Analytics: Efficient Supply Chain Management for HIV Health Commodities</a:t>
            </a:r>
            <a:endParaRPr lang="en-US"/>
          </a:p>
          <a:p>
            <a:br>
              <a:rPr lang="en-US"/>
            </a:br>
            <a:endParaRPr lang="en-US"/>
          </a:p>
          <a:p>
            <a:endParaRPr lang="en-US"/>
          </a:p>
          <a:p>
            <a:pPr algn="l"/>
            <a:endParaRPr lang="en-US"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0893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2801-9283-9FF1-E6F1-8ACFE822E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43000"/>
            <a:ext cx="7315200" cy="4572000"/>
          </a:xfrm>
        </p:spPr>
        <p:txBody>
          <a:bodyPr/>
          <a:lstStyle/>
          <a:p>
            <a:r>
              <a:rPr lang="en-US"/>
              <a:t>Applied Machine Learning – </a:t>
            </a:r>
            <a:r>
              <a:rPr lang="en-US" err="1"/>
              <a:t>CyberPulse</a:t>
            </a:r>
          </a:p>
          <a:p>
            <a:endParaRPr lang="en-US" altLang="zh-CN">
              <a:cs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6810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421D5-B4E2-FC61-C309-FF2DD155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>
            <a:noAutofit/>
          </a:bodyPr>
          <a:lstStyle/>
          <a:p>
            <a:r>
              <a:rPr lang="en-US">
                <a:ea typeface="+mj-lt"/>
                <a:cs typeface="+mj-lt"/>
              </a:rPr>
              <a:t>Course: IST 707 – Applied Machine Learning</a:t>
            </a:r>
            <a:endParaRPr lang="en-US" altLang="zh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4A79A-06C2-299C-3658-8027A328CF4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18024" y="3057469"/>
            <a:ext cx="502234" cy="363433"/>
          </a:xfrm>
        </p:spPr>
        <p:txBody>
          <a:bodyPr>
            <a:noAutofit/>
          </a:bodyPr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EE0823-0640-3801-9FA9-7DA5411188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5198" y="2350267"/>
            <a:ext cx="3827474" cy="619136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Focus Area: Cybersecurity Threat Detection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r>
              <a:rPr lang="en-US">
                <a:ea typeface="+mj-lt"/>
                <a:cs typeface="+mj-lt"/>
              </a:rPr>
              <a:t>Supervised Learning (</a:t>
            </a:r>
            <a:r>
              <a:rPr lang="en-US" err="1">
                <a:ea typeface="+mj-lt"/>
                <a:cs typeface="+mj-lt"/>
              </a:rPr>
              <a:t>XGBoost</a:t>
            </a:r>
            <a:r>
              <a:rPr lang="en-US">
                <a:ea typeface="+mj-lt"/>
                <a:cs typeface="+mj-lt"/>
              </a:rPr>
              <a:t>, Random Forest)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EFC625-4E44-C0C0-8C75-4D5D8C9D79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196" y="3167183"/>
            <a:ext cx="3827474" cy="5371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zh-CN"/>
              <a:t>ML modeling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F6117-48AE-041A-FC47-AFA541F2BA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71738" y="3057469"/>
            <a:ext cx="502234" cy="363433"/>
          </a:xfrm>
        </p:spPr>
        <p:txBody>
          <a:bodyPr>
            <a:noAutofit/>
          </a:bodyPr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D4D27C-50CB-7773-094C-43A614DFA92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29328" y="2350267"/>
            <a:ext cx="3827474" cy="619136"/>
          </a:xfrm>
        </p:spPr>
        <p:txBody>
          <a:bodyPr>
            <a:noAutofit/>
          </a:bodyPr>
          <a:lstStyle/>
          <a:p>
            <a:r>
              <a:rPr lang="en-US">
                <a:ea typeface="+mj-lt"/>
                <a:cs typeface="+mj-lt"/>
              </a:rPr>
              <a:t>Feature Engineering and Model Optimization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C7562F-D778-0987-C08E-BFCE0140418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29326" y="3167183"/>
            <a:ext cx="3827474" cy="5371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zh-CN"/>
              <a:t>Cross-section and amalgamation of ML and threat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46F80B-AF28-48FA-E938-EEBD4E4701F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18026" y="4315566"/>
            <a:ext cx="502234" cy="363433"/>
          </a:xfrm>
        </p:spPr>
        <p:txBody>
          <a:bodyPr>
            <a:noAutofit/>
          </a:bodyPr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6895823-A7FA-FBCA-C03E-B2373BCC09F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35198" y="4087738"/>
            <a:ext cx="3827474" cy="619136"/>
          </a:xfrm>
        </p:spPr>
        <p:txBody>
          <a:bodyPr>
            <a:noAutofit/>
          </a:bodyPr>
          <a:lstStyle/>
          <a:p>
            <a:r>
              <a:rPr lang="en-US" altLang="zh-CN"/>
              <a:t>Key Outcome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157CED-71CA-3A67-F036-25E7FE7BA85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196" y="4904654"/>
            <a:ext cx="3827474" cy="5371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87% Prediction Accuracy</a:t>
            </a:r>
            <a:endParaRPr lang="en-US" altLang="zh-C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3991B9-2242-72C4-CC93-26DC4ACBDF1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71738" y="4315566"/>
            <a:ext cx="502234" cy="363433"/>
          </a:xfrm>
        </p:spPr>
        <p:txBody>
          <a:bodyPr>
            <a:noAutofit/>
          </a:bodyPr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DC28BB-8C7D-4EA6-60E7-53D90A08D4E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9328" y="4087738"/>
            <a:ext cx="3827474" cy="619136"/>
          </a:xfrm>
        </p:spPr>
        <p:txBody>
          <a:bodyPr>
            <a:noAutofit/>
          </a:bodyPr>
          <a:lstStyle/>
          <a:p>
            <a:r>
              <a:rPr lang="en-US" altLang="zh-CN"/>
              <a:t>Other Metric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93F126-CDCA-774A-76D0-FF5FD4D97BE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9326" y="4904654"/>
            <a:ext cx="3827474" cy="53715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AUC-ROC Score: 0.92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23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A1CAF-CEB7-2B3C-DF1E-2A4CAD1CE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09F8-D22E-5790-E05F-DDCF2474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Dataset, Goal, and Approach</a:t>
            </a:r>
            <a:endParaRPr lang="en-US" altLang="zh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D53CCA-D628-2BE5-E693-75CB5AAD0433}"/>
              </a:ext>
            </a:extLst>
          </p:cNvPr>
          <p:cNvSpPr txBox="1"/>
          <p:nvPr/>
        </p:nvSpPr>
        <p:spPr>
          <a:xfrm>
            <a:off x="514577" y="1378118"/>
            <a:ext cx="1079206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Dataset Overview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40,000+ cybersecurity incident reports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Features included timestamps, IP addresses, ports, protocols, payloads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Geolocation data for contextual threat understanding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Project Goal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Predict and classify potential cyberattacks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Provide actionable threat intelligence to cybersecurity teams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Approach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Exploratory Data Analysis and Data Cleaning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Feature Engineering: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Timestamp correlations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Anomaly scores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Intrusion signature patterns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Model Selection: </a:t>
            </a:r>
            <a:r>
              <a:rPr lang="en-US" err="1">
                <a:ea typeface="+mn-lt"/>
                <a:cs typeface="+mn-lt"/>
              </a:rPr>
              <a:t>XGBoost</a:t>
            </a:r>
            <a:r>
              <a:rPr lang="en-US">
                <a:ea typeface="+mn-lt"/>
                <a:cs typeface="+mn-lt"/>
              </a:rPr>
              <a:t> and Random Forest</a:t>
            </a:r>
            <a:endParaRPr lang="en-US"/>
          </a:p>
          <a:p>
            <a:endParaRPr lang="en-US"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3622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8CD88-9686-60F5-532B-926406A4A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95B3-083D-AAFB-1CC6-63CEA8AF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8" y="500240"/>
            <a:ext cx="11475604" cy="1073476"/>
          </a:xfrm>
        </p:spPr>
        <p:txBody>
          <a:bodyPr/>
          <a:lstStyle/>
          <a:p>
            <a:r>
              <a:rPr lang="en-US"/>
              <a:t>Modeling, Results, and Skills Demonstrated</a:t>
            </a:r>
          </a:p>
          <a:p>
            <a:endParaRPr lang="en-US">
              <a:cs typeface="Poppins SemiBold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D9AA88-5637-8717-D0A0-91AB2FA1BC69}"/>
              </a:ext>
            </a:extLst>
          </p:cNvPr>
          <p:cNvSpPr txBox="1"/>
          <p:nvPr/>
        </p:nvSpPr>
        <p:spPr>
          <a:xfrm>
            <a:off x="514577" y="1378118"/>
            <a:ext cx="10792062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Modeling and Evaluation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Trained </a:t>
            </a:r>
            <a:r>
              <a:rPr lang="en-US" err="1">
                <a:ea typeface="+mn-lt"/>
                <a:cs typeface="+mn-lt"/>
              </a:rPr>
              <a:t>XGBoost</a:t>
            </a:r>
            <a:r>
              <a:rPr lang="en-US">
                <a:ea typeface="+mn-lt"/>
                <a:cs typeface="+mn-lt"/>
              </a:rPr>
              <a:t> classifier for binary attack detection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Applied feature selection and hyperparameter tuning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Achieved: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87% Prediction Accuracy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AUC-ROC Score: 0.92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High Precision and Recall on test data</a:t>
            </a:r>
            <a:endParaRPr lang="en-US"/>
          </a:p>
          <a:p>
            <a:pPr lvl="1"/>
            <a:endParaRPr lang="en-US" b="1">
              <a:ea typeface="+mn-lt"/>
              <a:cs typeface="+mn-lt"/>
            </a:endParaRPr>
          </a:p>
          <a:p>
            <a:pPr lvl="1"/>
            <a:r>
              <a:rPr lang="en-US" b="1">
                <a:ea typeface="+mn-lt"/>
                <a:cs typeface="+mn-lt"/>
              </a:rPr>
              <a:t>Key Results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Detected complex attack patterns with high accuracy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Identified critical features influencing threat detection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Enabled proactive cybersecurity insights for defense teams</a:t>
            </a:r>
            <a:endParaRPr lang="en-US"/>
          </a:p>
          <a:p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Skills Demonstrated</a:t>
            </a:r>
            <a:endParaRPr lang="en-US">
              <a:cs typeface="Poppins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Supervised Learning (</a:t>
            </a:r>
            <a:r>
              <a:rPr lang="en-US" err="1">
                <a:ea typeface="+mn-lt"/>
                <a:cs typeface="+mn-lt"/>
              </a:rPr>
              <a:t>XGBoost</a:t>
            </a:r>
            <a:r>
              <a:rPr lang="en-US">
                <a:ea typeface="+mn-lt"/>
                <a:cs typeface="+mn-lt"/>
              </a:rPr>
              <a:t>, Random Forest)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Feature Engineering and Data Preprocessing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Model Evaluation and Optimization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Cybersecurity Analytics</a:t>
            </a:r>
            <a:endParaRPr lang="en-US"/>
          </a:p>
          <a:p>
            <a:br>
              <a:rPr lang="en-US"/>
            </a:br>
            <a:endParaRPr lang="en-US"/>
          </a:p>
          <a:p>
            <a:r>
              <a:rPr lang="en-US">
                <a:ea typeface="+mn-lt"/>
                <a:cs typeface="+mn-lt"/>
              </a:rPr>
              <a:t>✅</a:t>
            </a:r>
            <a:endParaRPr lang="en-US"/>
          </a:p>
          <a:p>
            <a:endParaRPr lang="en-US"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919381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global2.11">
      <a:dk1>
        <a:sysClr val="windowText" lastClr="000000"/>
      </a:dk1>
      <a:lt1>
        <a:sysClr val="window" lastClr="FFFFFF"/>
      </a:lt1>
      <a:dk2>
        <a:srgbClr val="1E55B8"/>
      </a:dk2>
      <a:lt2>
        <a:srgbClr val="6CABF0"/>
      </a:lt2>
      <a:accent1>
        <a:srgbClr val="1674DC"/>
      </a:accent1>
      <a:accent2>
        <a:srgbClr val="5AE495"/>
      </a:accent2>
      <a:accent3>
        <a:srgbClr val="4253EF"/>
      </a:accent3>
      <a:accent4>
        <a:srgbClr val="00B0F0"/>
      </a:accent4>
      <a:accent5>
        <a:srgbClr val="63C0F8"/>
      </a:accent5>
      <a:accent6>
        <a:srgbClr val="0070C0"/>
      </a:accent6>
      <a:hlink>
        <a:srgbClr val="002060"/>
      </a:hlink>
      <a:folHlink>
        <a:srgbClr val="7030A0"/>
      </a:folHlink>
    </a:clrScheme>
    <a:fontScheme name="Custom 7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D30487B-DABF-4867-96A4-274E17D036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A5489D-F149-42F3-BC44-7AEC22AD6F7A}">
  <ds:schemaRefs>
    <ds:schemaRef ds:uri="21705155-b4ce-4c69-95dc-4fd6cb8c5571"/>
    <ds:schemaRef ds:uri="38de0ec0-4312-429b-9ba4-a6f7899b8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7044193-9CEC-4B0C-A704-002174A4A58F}">
  <ds:schemaRefs>
    <ds:schemaRef ds:uri="21705155-b4ce-4c69-95dc-4fd6cb8c5571"/>
    <ds:schemaRef ds:uri="38de0ec0-4312-429b-9ba4-a6f7899b86f2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Custom</vt:lpstr>
      <vt:lpstr>Applied Data Science Portfolio Presentation</vt:lpstr>
      <vt:lpstr>Table of Contents</vt:lpstr>
      <vt:lpstr>Overview</vt:lpstr>
      <vt:lpstr>Overview</vt:lpstr>
      <vt:lpstr>Objectives</vt:lpstr>
      <vt:lpstr>Applied Machine Learning – CyberPulse </vt:lpstr>
      <vt:lpstr>Course: IST 707 – Applied Machine Learning</vt:lpstr>
      <vt:lpstr>Dataset, Goal, and Approach</vt:lpstr>
      <vt:lpstr>Modeling, Results, and Skills Demonstrated </vt:lpstr>
      <vt:lpstr>Visual Analytics – Rethink the Roads  </vt:lpstr>
      <vt:lpstr>Course: IST 737– Visual Analytic Dashboards</vt:lpstr>
      <vt:lpstr>Dataset, Goal, and Approach</vt:lpstr>
      <vt:lpstr>Modeling, Results, and Skills Demonstrated </vt:lpstr>
      <vt:lpstr>Big Data Analytics – HIV Supply Chain Management   </vt:lpstr>
      <vt:lpstr>  Course: IST 718 – Big Data Analytics  </vt:lpstr>
      <vt:lpstr>Dataset, Goal, and Approach</vt:lpstr>
      <vt:lpstr>Modeling, Results, and Skills Demonstrated </vt:lpstr>
      <vt:lpstr>Reflection – Skills and Strengths Gained</vt:lpstr>
      <vt:lpstr>Skills Strengthened </vt:lpstr>
      <vt:lpstr>Future Learning Goals </vt:lpstr>
      <vt:lpstr>Skills Strengthened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2025-04-27T22:36:43Z</dcterms:created>
  <dcterms:modified xsi:type="dcterms:W3CDTF">2025-04-28T01:55:21Z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