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9" r:id="rId1"/>
  </p:sldMasterIdLst>
  <p:sldIdLst>
    <p:sldId id="256" r:id="rId2"/>
    <p:sldId id="257" r:id="rId3"/>
    <p:sldId id="258" r:id="rId4"/>
    <p:sldId id="259" r:id="rId5"/>
    <p:sldId id="260" r:id="rId6"/>
    <p:sldId id="270"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03" y="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7B2BE1-EE68-48B0-8140-FFEBFF1B049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AC7FE63-E806-4DD1-8065-8A1AC6A58888}">
      <dgm:prSet/>
      <dgm:spPr/>
      <dgm:t>
        <a:bodyPr/>
        <a:lstStyle/>
        <a:p>
          <a:pPr>
            <a:lnSpc>
              <a:spcPct val="100000"/>
            </a:lnSpc>
            <a:defRPr cap="all"/>
          </a:pPr>
          <a:r>
            <a:rPr lang="en-US"/>
            <a:t>Create an agriculture monitoring system using the following components:</a:t>
          </a:r>
        </a:p>
      </dgm:t>
    </dgm:pt>
    <dgm:pt modelId="{5BF01AEC-7089-4FAC-9D6D-B7DF86D3B0D9}" type="parTrans" cxnId="{99D44469-8DA5-463E-82BC-AB1D6875A1A1}">
      <dgm:prSet/>
      <dgm:spPr/>
      <dgm:t>
        <a:bodyPr/>
        <a:lstStyle/>
        <a:p>
          <a:endParaRPr lang="en-US"/>
        </a:p>
      </dgm:t>
    </dgm:pt>
    <dgm:pt modelId="{A655D1F1-E7DE-4B0A-802B-FA26B64EDDC8}" type="sibTrans" cxnId="{99D44469-8DA5-463E-82BC-AB1D6875A1A1}">
      <dgm:prSet/>
      <dgm:spPr/>
      <dgm:t>
        <a:bodyPr/>
        <a:lstStyle/>
        <a:p>
          <a:endParaRPr lang="en-US"/>
        </a:p>
      </dgm:t>
    </dgm:pt>
    <dgm:pt modelId="{9003FA27-1827-438B-A6CC-3B61C431A910}">
      <dgm:prSet/>
      <dgm:spPr/>
      <dgm:t>
        <a:bodyPr/>
        <a:lstStyle/>
        <a:p>
          <a:pPr>
            <a:lnSpc>
              <a:spcPct val="100000"/>
            </a:lnSpc>
            <a:defRPr cap="all"/>
          </a:pPr>
          <a:r>
            <a:rPr lang="en-US"/>
            <a:t>ESP32: A versatile microcontroller with built-in Wi-Fi and Bluetooth capabilities.</a:t>
          </a:r>
        </a:p>
      </dgm:t>
    </dgm:pt>
    <dgm:pt modelId="{E5667977-0F53-427B-B9A8-A37637FB969D}" type="parTrans" cxnId="{99E14B60-8A4F-4643-8C67-0822DC6EE854}">
      <dgm:prSet/>
      <dgm:spPr/>
      <dgm:t>
        <a:bodyPr/>
        <a:lstStyle/>
        <a:p>
          <a:endParaRPr lang="en-US"/>
        </a:p>
      </dgm:t>
    </dgm:pt>
    <dgm:pt modelId="{569F1343-A524-4B4C-923C-38008D786802}" type="sibTrans" cxnId="{99E14B60-8A4F-4643-8C67-0822DC6EE854}">
      <dgm:prSet/>
      <dgm:spPr/>
      <dgm:t>
        <a:bodyPr/>
        <a:lstStyle/>
        <a:p>
          <a:endParaRPr lang="en-US"/>
        </a:p>
      </dgm:t>
    </dgm:pt>
    <dgm:pt modelId="{B913787F-97E0-43F6-AA02-DD43D36C06AF}">
      <dgm:prSet/>
      <dgm:spPr/>
      <dgm:t>
        <a:bodyPr/>
        <a:lstStyle/>
        <a:p>
          <a:pPr>
            <a:lnSpc>
              <a:spcPct val="100000"/>
            </a:lnSpc>
            <a:defRPr cap="all"/>
          </a:pPr>
          <a:r>
            <a:rPr lang="en-US"/>
            <a:t>DHT11: A temperature and humidity sensor.</a:t>
          </a:r>
        </a:p>
      </dgm:t>
    </dgm:pt>
    <dgm:pt modelId="{8C5D995E-43EB-4575-B0B3-CB35B527E7D3}" type="parTrans" cxnId="{53CCEB14-E9B7-4F32-B9F2-9614767F7DB9}">
      <dgm:prSet/>
      <dgm:spPr/>
      <dgm:t>
        <a:bodyPr/>
        <a:lstStyle/>
        <a:p>
          <a:endParaRPr lang="en-US"/>
        </a:p>
      </dgm:t>
    </dgm:pt>
    <dgm:pt modelId="{67B698DC-7576-44A4-8CBF-A62130C76F38}" type="sibTrans" cxnId="{53CCEB14-E9B7-4F32-B9F2-9614767F7DB9}">
      <dgm:prSet/>
      <dgm:spPr/>
      <dgm:t>
        <a:bodyPr/>
        <a:lstStyle/>
        <a:p>
          <a:endParaRPr lang="en-US"/>
        </a:p>
      </dgm:t>
    </dgm:pt>
    <dgm:pt modelId="{49F6E5F5-E99D-4E84-BC16-481225F82A5F}">
      <dgm:prSet/>
      <dgm:spPr/>
      <dgm:t>
        <a:bodyPr/>
        <a:lstStyle/>
        <a:p>
          <a:pPr>
            <a:lnSpc>
              <a:spcPct val="100000"/>
            </a:lnSpc>
            <a:defRPr cap="all"/>
          </a:pPr>
          <a:r>
            <a:rPr lang="en-US"/>
            <a:t>Thing Speak: An IoT platform for data collection and visualization.</a:t>
          </a:r>
        </a:p>
      </dgm:t>
    </dgm:pt>
    <dgm:pt modelId="{8C7317C3-1EA0-4ACC-8E5D-D29A8A0C94ED}" type="parTrans" cxnId="{CE223304-F6A9-4DD8-88C3-7EAFE1B0C0D1}">
      <dgm:prSet/>
      <dgm:spPr/>
      <dgm:t>
        <a:bodyPr/>
        <a:lstStyle/>
        <a:p>
          <a:endParaRPr lang="en-US"/>
        </a:p>
      </dgm:t>
    </dgm:pt>
    <dgm:pt modelId="{C741E083-C865-4666-9531-EBBC9BD7EEF0}" type="sibTrans" cxnId="{CE223304-F6A9-4DD8-88C3-7EAFE1B0C0D1}">
      <dgm:prSet/>
      <dgm:spPr/>
      <dgm:t>
        <a:bodyPr/>
        <a:lstStyle/>
        <a:p>
          <a:endParaRPr lang="en-US"/>
        </a:p>
      </dgm:t>
    </dgm:pt>
    <dgm:pt modelId="{7C25033F-E8F7-4EEB-92D8-81859A22A3A4}">
      <dgm:prSet/>
      <dgm:spPr/>
      <dgm:t>
        <a:bodyPr/>
        <a:lstStyle/>
        <a:p>
          <a:pPr>
            <a:lnSpc>
              <a:spcPct val="100000"/>
            </a:lnSpc>
            <a:defRPr cap="all"/>
          </a:pPr>
          <a:r>
            <a:rPr lang="en-US"/>
            <a:t>Monitor environmental conditions (temperature and humidity) in agricultural settings and send data to Thing Speak for analysis and visualization</a:t>
          </a:r>
        </a:p>
      </dgm:t>
    </dgm:pt>
    <dgm:pt modelId="{57E5EEC8-F93F-41C4-A420-8B05C8A8FF83}" type="parTrans" cxnId="{28F05C82-94F4-4C8A-B7A3-A1BBB4F8ED61}">
      <dgm:prSet/>
      <dgm:spPr/>
      <dgm:t>
        <a:bodyPr/>
        <a:lstStyle/>
        <a:p>
          <a:endParaRPr lang="en-US"/>
        </a:p>
      </dgm:t>
    </dgm:pt>
    <dgm:pt modelId="{FDB9D0B0-5000-437D-B5BF-D8BE75BE1412}" type="sibTrans" cxnId="{28F05C82-94F4-4C8A-B7A3-A1BBB4F8ED61}">
      <dgm:prSet/>
      <dgm:spPr/>
      <dgm:t>
        <a:bodyPr/>
        <a:lstStyle/>
        <a:p>
          <a:endParaRPr lang="en-US"/>
        </a:p>
      </dgm:t>
    </dgm:pt>
    <dgm:pt modelId="{30A500EC-47F4-449F-A085-5FD92AB84CA7}" type="pres">
      <dgm:prSet presAssocID="{CB7B2BE1-EE68-48B0-8140-FFEBFF1B049E}" presName="root" presStyleCnt="0">
        <dgm:presLayoutVars>
          <dgm:dir/>
          <dgm:resizeHandles val="exact"/>
        </dgm:presLayoutVars>
      </dgm:prSet>
      <dgm:spPr/>
    </dgm:pt>
    <dgm:pt modelId="{BC31BD6A-D54A-4498-A7D0-CED406B157F8}" type="pres">
      <dgm:prSet presAssocID="{1AC7FE63-E806-4DD1-8065-8A1AC6A58888}" presName="compNode" presStyleCnt="0"/>
      <dgm:spPr/>
    </dgm:pt>
    <dgm:pt modelId="{9F3DDCBF-0AB4-4712-8FA9-8A4A375BA2F7}" type="pres">
      <dgm:prSet presAssocID="{1AC7FE63-E806-4DD1-8065-8A1AC6A58888}" presName="iconBgRect" presStyleLbl="bgShp" presStyleIdx="0" presStyleCnt="5"/>
      <dgm:spPr/>
    </dgm:pt>
    <dgm:pt modelId="{B1DDE6A7-5120-4151-93DA-7C87393C3BD7}" type="pres">
      <dgm:prSet presAssocID="{1AC7FE63-E806-4DD1-8065-8A1AC6A588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E8BED6CB-6686-4E9D-813F-FB4478E8AD41}" type="pres">
      <dgm:prSet presAssocID="{1AC7FE63-E806-4DD1-8065-8A1AC6A58888}" presName="spaceRect" presStyleCnt="0"/>
      <dgm:spPr/>
    </dgm:pt>
    <dgm:pt modelId="{5BD0AAC9-A4A9-4820-8581-DBEB2A97B465}" type="pres">
      <dgm:prSet presAssocID="{1AC7FE63-E806-4DD1-8065-8A1AC6A58888}" presName="textRect" presStyleLbl="revTx" presStyleIdx="0" presStyleCnt="5">
        <dgm:presLayoutVars>
          <dgm:chMax val="1"/>
          <dgm:chPref val="1"/>
        </dgm:presLayoutVars>
      </dgm:prSet>
      <dgm:spPr/>
    </dgm:pt>
    <dgm:pt modelId="{064120F8-2728-41C5-BB38-C84893771F7E}" type="pres">
      <dgm:prSet presAssocID="{A655D1F1-E7DE-4B0A-802B-FA26B64EDDC8}" presName="sibTrans" presStyleCnt="0"/>
      <dgm:spPr/>
    </dgm:pt>
    <dgm:pt modelId="{5D3FB831-0AA1-4DE2-8734-142094E828A6}" type="pres">
      <dgm:prSet presAssocID="{9003FA27-1827-438B-A6CC-3B61C431A910}" presName="compNode" presStyleCnt="0"/>
      <dgm:spPr/>
    </dgm:pt>
    <dgm:pt modelId="{6C34AAFF-6DD5-43D7-A74F-4E12FBEC1DD1}" type="pres">
      <dgm:prSet presAssocID="{9003FA27-1827-438B-A6CC-3B61C431A910}" presName="iconBgRect" presStyleLbl="bgShp" presStyleIdx="1" presStyleCnt="5"/>
      <dgm:spPr/>
    </dgm:pt>
    <dgm:pt modelId="{3686B000-2E2D-4EDA-8917-880E6D23D178}" type="pres">
      <dgm:prSet presAssocID="{9003FA27-1827-438B-A6CC-3B61C431A9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luetooth"/>
        </a:ext>
      </dgm:extLst>
    </dgm:pt>
    <dgm:pt modelId="{9AE7D6FE-4B82-42CB-B25D-E8684BB0E9A7}" type="pres">
      <dgm:prSet presAssocID="{9003FA27-1827-438B-A6CC-3B61C431A910}" presName="spaceRect" presStyleCnt="0"/>
      <dgm:spPr/>
    </dgm:pt>
    <dgm:pt modelId="{293E515A-7E90-4EA4-B8C1-96F273B8EB8D}" type="pres">
      <dgm:prSet presAssocID="{9003FA27-1827-438B-A6CC-3B61C431A910}" presName="textRect" presStyleLbl="revTx" presStyleIdx="1" presStyleCnt="5">
        <dgm:presLayoutVars>
          <dgm:chMax val="1"/>
          <dgm:chPref val="1"/>
        </dgm:presLayoutVars>
      </dgm:prSet>
      <dgm:spPr/>
    </dgm:pt>
    <dgm:pt modelId="{0D5D47F4-622F-4E82-9B0F-BE16A65AB9CD}" type="pres">
      <dgm:prSet presAssocID="{569F1343-A524-4B4C-923C-38008D786802}" presName="sibTrans" presStyleCnt="0"/>
      <dgm:spPr/>
    </dgm:pt>
    <dgm:pt modelId="{48AB4EAB-88EF-4380-B075-6A89879103AF}" type="pres">
      <dgm:prSet presAssocID="{B913787F-97E0-43F6-AA02-DD43D36C06AF}" presName="compNode" presStyleCnt="0"/>
      <dgm:spPr/>
    </dgm:pt>
    <dgm:pt modelId="{5CCC00BC-595E-4305-B482-960A0EED0271}" type="pres">
      <dgm:prSet presAssocID="{B913787F-97E0-43F6-AA02-DD43D36C06AF}" presName="iconBgRect" presStyleLbl="bgShp" presStyleIdx="2" presStyleCnt="5"/>
      <dgm:spPr/>
    </dgm:pt>
    <dgm:pt modelId="{FA433662-7425-4266-B089-A9B1CC2B8AE8}" type="pres">
      <dgm:prSet presAssocID="{B913787F-97E0-43F6-AA02-DD43D36C06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ermometer"/>
        </a:ext>
      </dgm:extLst>
    </dgm:pt>
    <dgm:pt modelId="{A08285B9-5266-4612-B6CE-894A6B88AF7C}" type="pres">
      <dgm:prSet presAssocID="{B913787F-97E0-43F6-AA02-DD43D36C06AF}" presName="spaceRect" presStyleCnt="0"/>
      <dgm:spPr/>
    </dgm:pt>
    <dgm:pt modelId="{E49E438F-F7E4-464C-8415-173E977AA8FE}" type="pres">
      <dgm:prSet presAssocID="{B913787F-97E0-43F6-AA02-DD43D36C06AF}" presName="textRect" presStyleLbl="revTx" presStyleIdx="2" presStyleCnt="5">
        <dgm:presLayoutVars>
          <dgm:chMax val="1"/>
          <dgm:chPref val="1"/>
        </dgm:presLayoutVars>
      </dgm:prSet>
      <dgm:spPr/>
    </dgm:pt>
    <dgm:pt modelId="{88506571-2883-490E-8238-EFC123896361}" type="pres">
      <dgm:prSet presAssocID="{67B698DC-7576-44A4-8CBF-A62130C76F38}" presName="sibTrans" presStyleCnt="0"/>
      <dgm:spPr/>
    </dgm:pt>
    <dgm:pt modelId="{3F9C90EE-411A-4088-84EE-31073523482F}" type="pres">
      <dgm:prSet presAssocID="{49F6E5F5-E99D-4E84-BC16-481225F82A5F}" presName="compNode" presStyleCnt="0"/>
      <dgm:spPr/>
    </dgm:pt>
    <dgm:pt modelId="{A8235C4F-2DA6-4394-9E44-F8ED82D78C6D}" type="pres">
      <dgm:prSet presAssocID="{49F6E5F5-E99D-4E84-BC16-481225F82A5F}" presName="iconBgRect" presStyleLbl="bgShp" presStyleIdx="3" presStyleCnt="5"/>
      <dgm:spPr/>
    </dgm:pt>
    <dgm:pt modelId="{467BA829-C045-4045-BADB-28D01F41A620}" type="pres">
      <dgm:prSet presAssocID="{49F6E5F5-E99D-4E84-BC16-481225F82A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dio microphone"/>
        </a:ext>
      </dgm:extLst>
    </dgm:pt>
    <dgm:pt modelId="{35C49C58-566D-44B6-AD00-8050348EBEA3}" type="pres">
      <dgm:prSet presAssocID="{49F6E5F5-E99D-4E84-BC16-481225F82A5F}" presName="spaceRect" presStyleCnt="0"/>
      <dgm:spPr/>
    </dgm:pt>
    <dgm:pt modelId="{0E549172-C8F2-4F87-AE85-DF9CBC9579C5}" type="pres">
      <dgm:prSet presAssocID="{49F6E5F5-E99D-4E84-BC16-481225F82A5F}" presName="textRect" presStyleLbl="revTx" presStyleIdx="3" presStyleCnt="5">
        <dgm:presLayoutVars>
          <dgm:chMax val="1"/>
          <dgm:chPref val="1"/>
        </dgm:presLayoutVars>
      </dgm:prSet>
      <dgm:spPr/>
    </dgm:pt>
    <dgm:pt modelId="{BDBDD6AE-F5F4-4083-96CC-A6571172FC78}" type="pres">
      <dgm:prSet presAssocID="{C741E083-C865-4666-9531-EBBC9BD7EEF0}" presName="sibTrans" presStyleCnt="0"/>
      <dgm:spPr/>
    </dgm:pt>
    <dgm:pt modelId="{48AD49AC-3C63-4D94-B7E2-68B5A4CC4A8A}" type="pres">
      <dgm:prSet presAssocID="{7C25033F-E8F7-4EEB-92D8-81859A22A3A4}" presName="compNode" presStyleCnt="0"/>
      <dgm:spPr/>
    </dgm:pt>
    <dgm:pt modelId="{15C3F563-4C4E-44D5-B808-FAA50BC53DDA}" type="pres">
      <dgm:prSet presAssocID="{7C25033F-E8F7-4EEB-92D8-81859A22A3A4}" presName="iconBgRect" presStyleLbl="bgShp" presStyleIdx="4" presStyleCnt="5"/>
      <dgm:spPr/>
    </dgm:pt>
    <dgm:pt modelId="{4A50CA26-085E-48C4-ABE1-ECD103AAE1B2}" type="pres">
      <dgm:prSet presAssocID="{7C25033F-E8F7-4EEB-92D8-81859A22A3A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ainy scene"/>
        </a:ext>
      </dgm:extLst>
    </dgm:pt>
    <dgm:pt modelId="{8FEE5EC4-0608-445D-BE1D-B547372F69B6}" type="pres">
      <dgm:prSet presAssocID="{7C25033F-E8F7-4EEB-92D8-81859A22A3A4}" presName="spaceRect" presStyleCnt="0"/>
      <dgm:spPr/>
    </dgm:pt>
    <dgm:pt modelId="{9B82AC74-4D34-404A-AE10-EEA5AEFC928F}" type="pres">
      <dgm:prSet presAssocID="{7C25033F-E8F7-4EEB-92D8-81859A22A3A4}" presName="textRect" presStyleLbl="revTx" presStyleIdx="4" presStyleCnt="5">
        <dgm:presLayoutVars>
          <dgm:chMax val="1"/>
          <dgm:chPref val="1"/>
        </dgm:presLayoutVars>
      </dgm:prSet>
      <dgm:spPr/>
    </dgm:pt>
  </dgm:ptLst>
  <dgm:cxnLst>
    <dgm:cxn modelId="{CE223304-F6A9-4DD8-88C3-7EAFE1B0C0D1}" srcId="{CB7B2BE1-EE68-48B0-8140-FFEBFF1B049E}" destId="{49F6E5F5-E99D-4E84-BC16-481225F82A5F}" srcOrd="3" destOrd="0" parTransId="{8C7317C3-1EA0-4ACC-8E5D-D29A8A0C94ED}" sibTransId="{C741E083-C865-4666-9531-EBBC9BD7EEF0}"/>
    <dgm:cxn modelId="{474A810B-E037-4D3D-9CF6-ABEA44CCACF6}" type="presOf" srcId="{1AC7FE63-E806-4DD1-8065-8A1AC6A58888}" destId="{5BD0AAC9-A4A9-4820-8581-DBEB2A97B465}" srcOrd="0" destOrd="0" presId="urn:microsoft.com/office/officeart/2018/5/layout/IconCircleLabelList"/>
    <dgm:cxn modelId="{53CCEB14-E9B7-4F32-B9F2-9614767F7DB9}" srcId="{CB7B2BE1-EE68-48B0-8140-FFEBFF1B049E}" destId="{B913787F-97E0-43F6-AA02-DD43D36C06AF}" srcOrd="2" destOrd="0" parTransId="{8C5D995E-43EB-4575-B0B3-CB35B527E7D3}" sibTransId="{67B698DC-7576-44A4-8CBF-A62130C76F38}"/>
    <dgm:cxn modelId="{99E14B60-8A4F-4643-8C67-0822DC6EE854}" srcId="{CB7B2BE1-EE68-48B0-8140-FFEBFF1B049E}" destId="{9003FA27-1827-438B-A6CC-3B61C431A910}" srcOrd="1" destOrd="0" parTransId="{E5667977-0F53-427B-B9A8-A37637FB969D}" sibTransId="{569F1343-A524-4B4C-923C-38008D786802}"/>
    <dgm:cxn modelId="{99D44469-8DA5-463E-82BC-AB1D6875A1A1}" srcId="{CB7B2BE1-EE68-48B0-8140-FFEBFF1B049E}" destId="{1AC7FE63-E806-4DD1-8065-8A1AC6A58888}" srcOrd="0" destOrd="0" parTransId="{5BF01AEC-7089-4FAC-9D6D-B7DF86D3B0D9}" sibTransId="{A655D1F1-E7DE-4B0A-802B-FA26B64EDDC8}"/>
    <dgm:cxn modelId="{29053674-2994-4AD7-A169-8CC5BAA84D52}" type="presOf" srcId="{9003FA27-1827-438B-A6CC-3B61C431A910}" destId="{293E515A-7E90-4EA4-B8C1-96F273B8EB8D}" srcOrd="0" destOrd="0" presId="urn:microsoft.com/office/officeart/2018/5/layout/IconCircleLabelList"/>
    <dgm:cxn modelId="{40E43E74-55A6-4206-AF24-3C73F7461759}" type="presOf" srcId="{CB7B2BE1-EE68-48B0-8140-FFEBFF1B049E}" destId="{30A500EC-47F4-449F-A085-5FD92AB84CA7}" srcOrd="0" destOrd="0" presId="urn:microsoft.com/office/officeart/2018/5/layout/IconCircleLabelList"/>
    <dgm:cxn modelId="{28F05C82-94F4-4C8A-B7A3-A1BBB4F8ED61}" srcId="{CB7B2BE1-EE68-48B0-8140-FFEBFF1B049E}" destId="{7C25033F-E8F7-4EEB-92D8-81859A22A3A4}" srcOrd="4" destOrd="0" parTransId="{57E5EEC8-F93F-41C4-A420-8B05C8A8FF83}" sibTransId="{FDB9D0B0-5000-437D-B5BF-D8BE75BE1412}"/>
    <dgm:cxn modelId="{43190C9C-B6D3-4BF3-A55A-89125F91411C}" type="presOf" srcId="{B913787F-97E0-43F6-AA02-DD43D36C06AF}" destId="{E49E438F-F7E4-464C-8415-173E977AA8FE}" srcOrd="0" destOrd="0" presId="urn:microsoft.com/office/officeart/2018/5/layout/IconCircleLabelList"/>
    <dgm:cxn modelId="{386D4CD9-B454-4700-8E3E-52E405CBDB98}" type="presOf" srcId="{49F6E5F5-E99D-4E84-BC16-481225F82A5F}" destId="{0E549172-C8F2-4F87-AE85-DF9CBC9579C5}" srcOrd="0" destOrd="0" presId="urn:microsoft.com/office/officeart/2018/5/layout/IconCircleLabelList"/>
    <dgm:cxn modelId="{EED1E0E8-3AFF-4E48-9EF1-F6AE64BE29CF}" type="presOf" srcId="{7C25033F-E8F7-4EEB-92D8-81859A22A3A4}" destId="{9B82AC74-4D34-404A-AE10-EEA5AEFC928F}" srcOrd="0" destOrd="0" presId="urn:microsoft.com/office/officeart/2018/5/layout/IconCircleLabelList"/>
    <dgm:cxn modelId="{C03CBEAB-4DF6-46DC-9C5E-EC063127897C}" type="presParOf" srcId="{30A500EC-47F4-449F-A085-5FD92AB84CA7}" destId="{BC31BD6A-D54A-4498-A7D0-CED406B157F8}" srcOrd="0" destOrd="0" presId="urn:microsoft.com/office/officeart/2018/5/layout/IconCircleLabelList"/>
    <dgm:cxn modelId="{CCE8C25B-A850-4526-8755-E56D3A8940D3}" type="presParOf" srcId="{BC31BD6A-D54A-4498-A7D0-CED406B157F8}" destId="{9F3DDCBF-0AB4-4712-8FA9-8A4A375BA2F7}" srcOrd="0" destOrd="0" presId="urn:microsoft.com/office/officeart/2018/5/layout/IconCircleLabelList"/>
    <dgm:cxn modelId="{0F790555-A5D2-4616-A1DB-8EE278F59694}" type="presParOf" srcId="{BC31BD6A-D54A-4498-A7D0-CED406B157F8}" destId="{B1DDE6A7-5120-4151-93DA-7C87393C3BD7}" srcOrd="1" destOrd="0" presId="urn:microsoft.com/office/officeart/2018/5/layout/IconCircleLabelList"/>
    <dgm:cxn modelId="{4D683458-3190-4F9A-B147-955B30BF43F7}" type="presParOf" srcId="{BC31BD6A-D54A-4498-A7D0-CED406B157F8}" destId="{E8BED6CB-6686-4E9D-813F-FB4478E8AD41}" srcOrd="2" destOrd="0" presId="urn:microsoft.com/office/officeart/2018/5/layout/IconCircleLabelList"/>
    <dgm:cxn modelId="{DCCD1BC0-0A3E-49ED-90AD-E51B317C1893}" type="presParOf" srcId="{BC31BD6A-D54A-4498-A7D0-CED406B157F8}" destId="{5BD0AAC9-A4A9-4820-8581-DBEB2A97B465}" srcOrd="3" destOrd="0" presId="urn:microsoft.com/office/officeart/2018/5/layout/IconCircleLabelList"/>
    <dgm:cxn modelId="{89C72D7A-928F-4373-8B94-48CEC6BC1320}" type="presParOf" srcId="{30A500EC-47F4-449F-A085-5FD92AB84CA7}" destId="{064120F8-2728-41C5-BB38-C84893771F7E}" srcOrd="1" destOrd="0" presId="urn:microsoft.com/office/officeart/2018/5/layout/IconCircleLabelList"/>
    <dgm:cxn modelId="{DD5BAADE-A38F-4423-B674-FD4FBA8CED9F}" type="presParOf" srcId="{30A500EC-47F4-449F-A085-5FD92AB84CA7}" destId="{5D3FB831-0AA1-4DE2-8734-142094E828A6}" srcOrd="2" destOrd="0" presId="urn:microsoft.com/office/officeart/2018/5/layout/IconCircleLabelList"/>
    <dgm:cxn modelId="{34C26A43-C412-4E6A-BACF-F2BFA2D343FD}" type="presParOf" srcId="{5D3FB831-0AA1-4DE2-8734-142094E828A6}" destId="{6C34AAFF-6DD5-43D7-A74F-4E12FBEC1DD1}" srcOrd="0" destOrd="0" presId="urn:microsoft.com/office/officeart/2018/5/layout/IconCircleLabelList"/>
    <dgm:cxn modelId="{CF5594B6-B76B-4B91-8AD1-617A5880F390}" type="presParOf" srcId="{5D3FB831-0AA1-4DE2-8734-142094E828A6}" destId="{3686B000-2E2D-4EDA-8917-880E6D23D178}" srcOrd="1" destOrd="0" presId="urn:microsoft.com/office/officeart/2018/5/layout/IconCircleLabelList"/>
    <dgm:cxn modelId="{F5F8C3CD-DABE-4DFB-A96A-91F171DFFAF2}" type="presParOf" srcId="{5D3FB831-0AA1-4DE2-8734-142094E828A6}" destId="{9AE7D6FE-4B82-42CB-B25D-E8684BB0E9A7}" srcOrd="2" destOrd="0" presId="urn:microsoft.com/office/officeart/2018/5/layout/IconCircleLabelList"/>
    <dgm:cxn modelId="{0A806307-6534-47BB-8A51-49F48A4A2B00}" type="presParOf" srcId="{5D3FB831-0AA1-4DE2-8734-142094E828A6}" destId="{293E515A-7E90-4EA4-B8C1-96F273B8EB8D}" srcOrd="3" destOrd="0" presId="urn:microsoft.com/office/officeart/2018/5/layout/IconCircleLabelList"/>
    <dgm:cxn modelId="{7DE1D3BE-BD20-44F2-B0A2-1ACAD9C89FBA}" type="presParOf" srcId="{30A500EC-47F4-449F-A085-5FD92AB84CA7}" destId="{0D5D47F4-622F-4E82-9B0F-BE16A65AB9CD}" srcOrd="3" destOrd="0" presId="urn:microsoft.com/office/officeart/2018/5/layout/IconCircleLabelList"/>
    <dgm:cxn modelId="{7526B364-2D76-4573-AC8A-A20F64059522}" type="presParOf" srcId="{30A500EC-47F4-449F-A085-5FD92AB84CA7}" destId="{48AB4EAB-88EF-4380-B075-6A89879103AF}" srcOrd="4" destOrd="0" presId="urn:microsoft.com/office/officeart/2018/5/layout/IconCircleLabelList"/>
    <dgm:cxn modelId="{CCAF9602-D620-4D89-B1BA-14A693C3ECEE}" type="presParOf" srcId="{48AB4EAB-88EF-4380-B075-6A89879103AF}" destId="{5CCC00BC-595E-4305-B482-960A0EED0271}" srcOrd="0" destOrd="0" presId="urn:microsoft.com/office/officeart/2018/5/layout/IconCircleLabelList"/>
    <dgm:cxn modelId="{99E56EF0-EB41-4A99-B867-DEB3EA1C1B99}" type="presParOf" srcId="{48AB4EAB-88EF-4380-B075-6A89879103AF}" destId="{FA433662-7425-4266-B089-A9B1CC2B8AE8}" srcOrd="1" destOrd="0" presId="urn:microsoft.com/office/officeart/2018/5/layout/IconCircleLabelList"/>
    <dgm:cxn modelId="{0407F223-B7F0-4890-B1D2-363F2E7F8606}" type="presParOf" srcId="{48AB4EAB-88EF-4380-B075-6A89879103AF}" destId="{A08285B9-5266-4612-B6CE-894A6B88AF7C}" srcOrd="2" destOrd="0" presId="urn:microsoft.com/office/officeart/2018/5/layout/IconCircleLabelList"/>
    <dgm:cxn modelId="{6354E05F-2C43-4885-9749-9406ABA152A0}" type="presParOf" srcId="{48AB4EAB-88EF-4380-B075-6A89879103AF}" destId="{E49E438F-F7E4-464C-8415-173E977AA8FE}" srcOrd="3" destOrd="0" presId="urn:microsoft.com/office/officeart/2018/5/layout/IconCircleLabelList"/>
    <dgm:cxn modelId="{D1FB6B97-43F7-4C90-88E6-77C2F920D1C1}" type="presParOf" srcId="{30A500EC-47F4-449F-A085-5FD92AB84CA7}" destId="{88506571-2883-490E-8238-EFC123896361}" srcOrd="5" destOrd="0" presId="urn:microsoft.com/office/officeart/2018/5/layout/IconCircleLabelList"/>
    <dgm:cxn modelId="{A8F77EA7-3671-492C-A46F-D38B6EA8C34C}" type="presParOf" srcId="{30A500EC-47F4-449F-A085-5FD92AB84CA7}" destId="{3F9C90EE-411A-4088-84EE-31073523482F}" srcOrd="6" destOrd="0" presId="urn:microsoft.com/office/officeart/2018/5/layout/IconCircleLabelList"/>
    <dgm:cxn modelId="{500AFEBA-0490-4330-9736-04E58BE72A4A}" type="presParOf" srcId="{3F9C90EE-411A-4088-84EE-31073523482F}" destId="{A8235C4F-2DA6-4394-9E44-F8ED82D78C6D}" srcOrd="0" destOrd="0" presId="urn:microsoft.com/office/officeart/2018/5/layout/IconCircleLabelList"/>
    <dgm:cxn modelId="{05253A55-9AB3-413F-8E3F-9D3731BA7214}" type="presParOf" srcId="{3F9C90EE-411A-4088-84EE-31073523482F}" destId="{467BA829-C045-4045-BADB-28D01F41A620}" srcOrd="1" destOrd="0" presId="urn:microsoft.com/office/officeart/2018/5/layout/IconCircleLabelList"/>
    <dgm:cxn modelId="{50A165D9-1039-4BC5-A426-DA9D44195E23}" type="presParOf" srcId="{3F9C90EE-411A-4088-84EE-31073523482F}" destId="{35C49C58-566D-44B6-AD00-8050348EBEA3}" srcOrd="2" destOrd="0" presId="urn:microsoft.com/office/officeart/2018/5/layout/IconCircleLabelList"/>
    <dgm:cxn modelId="{DB69FE6D-5257-4FE9-9809-A235E3F33091}" type="presParOf" srcId="{3F9C90EE-411A-4088-84EE-31073523482F}" destId="{0E549172-C8F2-4F87-AE85-DF9CBC9579C5}" srcOrd="3" destOrd="0" presId="urn:microsoft.com/office/officeart/2018/5/layout/IconCircleLabelList"/>
    <dgm:cxn modelId="{26C06369-A561-4021-9B0F-889F0ABF5889}" type="presParOf" srcId="{30A500EC-47F4-449F-A085-5FD92AB84CA7}" destId="{BDBDD6AE-F5F4-4083-96CC-A6571172FC78}" srcOrd="7" destOrd="0" presId="urn:microsoft.com/office/officeart/2018/5/layout/IconCircleLabelList"/>
    <dgm:cxn modelId="{932EA5F8-C336-4949-A71B-3C6C4B9892AE}" type="presParOf" srcId="{30A500EC-47F4-449F-A085-5FD92AB84CA7}" destId="{48AD49AC-3C63-4D94-B7E2-68B5A4CC4A8A}" srcOrd="8" destOrd="0" presId="urn:microsoft.com/office/officeart/2018/5/layout/IconCircleLabelList"/>
    <dgm:cxn modelId="{A523322C-121B-4CF7-995E-E2483DA7C973}" type="presParOf" srcId="{48AD49AC-3C63-4D94-B7E2-68B5A4CC4A8A}" destId="{15C3F563-4C4E-44D5-B808-FAA50BC53DDA}" srcOrd="0" destOrd="0" presId="urn:microsoft.com/office/officeart/2018/5/layout/IconCircleLabelList"/>
    <dgm:cxn modelId="{48A1E3D1-970E-4A4F-9941-2963ED77C347}" type="presParOf" srcId="{48AD49AC-3C63-4D94-B7E2-68B5A4CC4A8A}" destId="{4A50CA26-085E-48C4-ABE1-ECD103AAE1B2}" srcOrd="1" destOrd="0" presId="urn:microsoft.com/office/officeart/2018/5/layout/IconCircleLabelList"/>
    <dgm:cxn modelId="{7C05EC43-6C57-48B2-9067-1F26181D1043}" type="presParOf" srcId="{48AD49AC-3C63-4D94-B7E2-68B5A4CC4A8A}" destId="{8FEE5EC4-0608-445D-BE1D-B547372F69B6}" srcOrd="2" destOrd="0" presId="urn:microsoft.com/office/officeart/2018/5/layout/IconCircleLabelList"/>
    <dgm:cxn modelId="{E5E99A50-D1C5-4D63-83D8-291CA9062FD3}" type="presParOf" srcId="{48AD49AC-3C63-4D94-B7E2-68B5A4CC4A8A}" destId="{9B82AC74-4D34-404A-AE10-EEA5AEFC928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DDCBF-0AB4-4712-8FA9-8A4A375BA2F7}">
      <dsp:nvSpPr>
        <dsp:cNvPr id="0" name=""/>
        <dsp:cNvSpPr/>
      </dsp:nvSpPr>
      <dsp:spPr>
        <a:xfrm>
          <a:off x="329619" y="249131"/>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DDE6A7-5120-4151-93DA-7C87393C3BD7}">
      <dsp:nvSpPr>
        <dsp:cNvPr id="0" name=""/>
        <dsp:cNvSpPr/>
      </dsp:nvSpPr>
      <dsp:spPr>
        <a:xfrm>
          <a:off x="548537" y="468049"/>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0AAC9-A4A9-4820-8581-DBEB2A97B465}">
      <dsp:nvSpPr>
        <dsp:cNvPr id="0" name=""/>
        <dsp:cNvSpPr/>
      </dsp:nvSpPr>
      <dsp:spPr>
        <a:xfrm>
          <a:off x="1242" y="1596318"/>
          <a:ext cx="1683984" cy="147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Create an agriculture monitoring system using the following components:</a:t>
          </a:r>
        </a:p>
      </dsp:txBody>
      <dsp:txXfrm>
        <a:off x="1242" y="1596318"/>
        <a:ext cx="1683984" cy="1473486"/>
      </dsp:txXfrm>
    </dsp:sp>
    <dsp:sp modelId="{6C34AAFF-6DD5-43D7-A74F-4E12FBEC1DD1}">
      <dsp:nvSpPr>
        <dsp:cNvPr id="0" name=""/>
        <dsp:cNvSpPr/>
      </dsp:nvSpPr>
      <dsp:spPr>
        <a:xfrm>
          <a:off x="2308301" y="249131"/>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6B000-2E2D-4EDA-8917-880E6D23D178}">
      <dsp:nvSpPr>
        <dsp:cNvPr id="0" name=""/>
        <dsp:cNvSpPr/>
      </dsp:nvSpPr>
      <dsp:spPr>
        <a:xfrm>
          <a:off x="2527219" y="468049"/>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E515A-7E90-4EA4-B8C1-96F273B8EB8D}">
      <dsp:nvSpPr>
        <dsp:cNvPr id="0" name=""/>
        <dsp:cNvSpPr/>
      </dsp:nvSpPr>
      <dsp:spPr>
        <a:xfrm>
          <a:off x="1979924" y="1596318"/>
          <a:ext cx="1683984" cy="147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ESP32: A versatile microcontroller with built-in Wi-Fi and Bluetooth capabilities.</a:t>
          </a:r>
        </a:p>
      </dsp:txBody>
      <dsp:txXfrm>
        <a:off x="1979924" y="1596318"/>
        <a:ext cx="1683984" cy="1473486"/>
      </dsp:txXfrm>
    </dsp:sp>
    <dsp:sp modelId="{5CCC00BC-595E-4305-B482-960A0EED0271}">
      <dsp:nvSpPr>
        <dsp:cNvPr id="0" name=""/>
        <dsp:cNvSpPr/>
      </dsp:nvSpPr>
      <dsp:spPr>
        <a:xfrm>
          <a:off x="4286982" y="249131"/>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33662-7425-4266-B089-A9B1CC2B8AE8}">
      <dsp:nvSpPr>
        <dsp:cNvPr id="0" name=""/>
        <dsp:cNvSpPr/>
      </dsp:nvSpPr>
      <dsp:spPr>
        <a:xfrm>
          <a:off x="4505900" y="468049"/>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E438F-F7E4-464C-8415-173E977AA8FE}">
      <dsp:nvSpPr>
        <dsp:cNvPr id="0" name=""/>
        <dsp:cNvSpPr/>
      </dsp:nvSpPr>
      <dsp:spPr>
        <a:xfrm>
          <a:off x="3958605" y="1596318"/>
          <a:ext cx="1683984" cy="147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DHT11: A temperature and humidity sensor.</a:t>
          </a:r>
        </a:p>
      </dsp:txBody>
      <dsp:txXfrm>
        <a:off x="3958605" y="1596318"/>
        <a:ext cx="1683984" cy="1473486"/>
      </dsp:txXfrm>
    </dsp:sp>
    <dsp:sp modelId="{A8235C4F-2DA6-4394-9E44-F8ED82D78C6D}">
      <dsp:nvSpPr>
        <dsp:cNvPr id="0" name=""/>
        <dsp:cNvSpPr/>
      </dsp:nvSpPr>
      <dsp:spPr>
        <a:xfrm>
          <a:off x="6265664" y="249131"/>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BA829-C045-4045-BADB-28D01F41A620}">
      <dsp:nvSpPr>
        <dsp:cNvPr id="0" name=""/>
        <dsp:cNvSpPr/>
      </dsp:nvSpPr>
      <dsp:spPr>
        <a:xfrm>
          <a:off x="6484582" y="468049"/>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49172-C8F2-4F87-AE85-DF9CBC9579C5}">
      <dsp:nvSpPr>
        <dsp:cNvPr id="0" name=""/>
        <dsp:cNvSpPr/>
      </dsp:nvSpPr>
      <dsp:spPr>
        <a:xfrm>
          <a:off x="5937287" y="1596318"/>
          <a:ext cx="1683984" cy="147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Thing Speak: An IoT platform for data collection and visualization.</a:t>
          </a:r>
        </a:p>
      </dsp:txBody>
      <dsp:txXfrm>
        <a:off x="5937287" y="1596318"/>
        <a:ext cx="1683984" cy="1473486"/>
      </dsp:txXfrm>
    </dsp:sp>
    <dsp:sp modelId="{15C3F563-4C4E-44D5-B808-FAA50BC53DDA}">
      <dsp:nvSpPr>
        <dsp:cNvPr id="0" name=""/>
        <dsp:cNvSpPr/>
      </dsp:nvSpPr>
      <dsp:spPr>
        <a:xfrm>
          <a:off x="8244346" y="249131"/>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0CA26-085E-48C4-ABE1-ECD103AAE1B2}">
      <dsp:nvSpPr>
        <dsp:cNvPr id="0" name=""/>
        <dsp:cNvSpPr/>
      </dsp:nvSpPr>
      <dsp:spPr>
        <a:xfrm>
          <a:off x="8463264" y="468049"/>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82AC74-4D34-404A-AE10-EEA5AEFC928F}">
      <dsp:nvSpPr>
        <dsp:cNvPr id="0" name=""/>
        <dsp:cNvSpPr/>
      </dsp:nvSpPr>
      <dsp:spPr>
        <a:xfrm>
          <a:off x="7915969" y="1596318"/>
          <a:ext cx="1683984" cy="147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Monitor environmental conditions (temperature and humidity) in agricultural settings and send data to Thing Speak for analysis and visualization</a:t>
          </a:r>
        </a:p>
      </dsp:txBody>
      <dsp:txXfrm>
        <a:off x="7915969" y="1596318"/>
        <a:ext cx="1683984" cy="147348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92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588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685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647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7233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66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284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293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21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864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45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248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84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382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7746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1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6168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3/10/2024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07828586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467610" y="383797"/>
            <a:ext cx="7256780" cy="765175"/>
          </a:xfrm>
          <a:prstGeom prst="rect">
            <a:avLst/>
          </a:prstGeom>
        </p:spPr>
        <p:txBody>
          <a:bodyPr vert="horz" wrap="square" lIns="0" tIns="12065" rIns="0" bIns="0" rtlCol="0">
            <a:spAutoFit/>
          </a:bodyPr>
          <a:lstStyle/>
          <a:p>
            <a:pPr algn="ctr">
              <a:lnSpc>
                <a:spcPct val="100000"/>
              </a:lnSpc>
              <a:spcBef>
                <a:spcPts val="95"/>
              </a:spcBef>
            </a:pPr>
            <a:r>
              <a:rPr sz="2800" b="1" spc="10" dirty="0">
                <a:solidFill>
                  <a:srgbClr val="C00000"/>
                </a:solidFill>
                <a:latin typeface="Trebuchet MS"/>
                <a:cs typeface="Trebuchet MS"/>
              </a:rPr>
              <a:t>COURSE:ELECTRONIC</a:t>
            </a:r>
            <a:r>
              <a:rPr sz="2800" b="1" spc="-20" dirty="0">
                <a:solidFill>
                  <a:srgbClr val="C00000"/>
                </a:solidFill>
                <a:latin typeface="Trebuchet MS"/>
                <a:cs typeface="Trebuchet MS"/>
              </a:rPr>
              <a:t> </a:t>
            </a:r>
            <a:r>
              <a:rPr sz="2800" b="1" spc="10" dirty="0">
                <a:solidFill>
                  <a:srgbClr val="C00000"/>
                </a:solidFill>
                <a:latin typeface="Trebuchet MS"/>
                <a:cs typeface="Trebuchet MS"/>
              </a:rPr>
              <a:t>SYSTEM</a:t>
            </a:r>
            <a:r>
              <a:rPr sz="2800" b="1" spc="-15" dirty="0">
                <a:solidFill>
                  <a:srgbClr val="C00000"/>
                </a:solidFill>
                <a:latin typeface="Trebuchet MS"/>
                <a:cs typeface="Trebuchet MS"/>
              </a:rPr>
              <a:t> </a:t>
            </a:r>
            <a:r>
              <a:rPr sz="2800" b="1" spc="-10" dirty="0">
                <a:solidFill>
                  <a:srgbClr val="C00000"/>
                </a:solidFill>
                <a:latin typeface="Trebuchet MS"/>
                <a:cs typeface="Trebuchet MS"/>
              </a:rPr>
              <a:t>AUTOMATION</a:t>
            </a:r>
            <a:endParaRPr sz="2800" dirty="0">
              <a:latin typeface="Trebuchet MS"/>
              <a:cs typeface="Trebuchet MS"/>
            </a:endParaRPr>
          </a:p>
          <a:p>
            <a:pPr marL="635" algn="ctr">
              <a:lnSpc>
                <a:spcPct val="100000"/>
              </a:lnSpc>
              <a:spcBef>
                <a:spcPts val="65"/>
              </a:spcBef>
            </a:pPr>
            <a:r>
              <a:rPr sz="2000" b="1" spc="75" dirty="0">
                <a:solidFill>
                  <a:srgbClr val="C00000"/>
                </a:solidFill>
                <a:latin typeface="Trebuchet MS"/>
                <a:cs typeface="Trebuchet MS"/>
              </a:rPr>
              <a:t>COURSE</a:t>
            </a:r>
            <a:r>
              <a:rPr sz="2000" b="1" spc="-200" dirty="0">
                <a:solidFill>
                  <a:srgbClr val="C00000"/>
                </a:solidFill>
                <a:latin typeface="Trebuchet MS"/>
                <a:cs typeface="Trebuchet MS"/>
              </a:rPr>
              <a:t> </a:t>
            </a:r>
            <a:r>
              <a:rPr sz="2000" b="1" spc="-10" dirty="0">
                <a:solidFill>
                  <a:srgbClr val="C00000"/>
                </a:solidFill>
                <a:latin typeface="Trebuchet MS"/>
                <a:cs typeface="Trebuchet MS"/>
              </a:rPr>
              <a:t>CODE:22SDEC02</a:t>
            </a:r>
            <a:r>
              <a:rPr lang="en-IN" sz="2000" b="1" spc="-10" dirty="0">
                <a:solidFill>
                  <a:srgbClr val="C00000"/>
                </a:solidFill>
                <a:latin typeface="Trebuchet MS"/>
                <a:cs typeface="Trebuchet MS"/>
              </a:rPr>
              <a:t>A</a:t>
            </a:r>
            <a:endParaRPr sz="2000" dirty="0">
              <a:latin typeface="Trebuchet MS"/>
              <a:cs typeface="Trebuchet MS"/>
            </a:endParaRPr>
          </a:p>
        </p:txBody>
      </p:sp>
      <p:sp>
        <p:nvSpPr>
          <p:cNvPr id="11" name="object 11"/>
          <p:cNvSpPr txBox="1"/>
          <p:nvPr/>
        </p:nvSpPr>
        <p:spPr>
          <a:xfrm>
            <a:off x="3429000" y="2203158"/>
            <a:ext cx="1058545" cy="1245870"/>
          </a:xfrm>
          <a:prstGeom prst="rect">
            <a:avLst/>
          </a:prstGeom>
        </p:spPr>
        <p:txBody>
          <a:bodyPr vert="horz" wrap="square" lIns="0" tIns="13335" rIns="0" bIns="0" rtlCol="0">
            <a:spAutoFit/>
          </a:bodyPr>
          <a:lstStyle/>
          <a:p>
            <a:pPr marL="12700" marR="5080" algn="just">
              <a:lnSpc>
                <a:spcPct val="100000"/>
              </a:lnSpc>
              <a:spcBef>
                <a:spcPts val="105"/>
              </a:spcBef>
            </a:pPr>
            <a:r>
              <a:rPr sz="2000" b="1" spc="-60" dirty="0">
                <a:latin typeface="Trebuchet MS"/>
                <a:cs typeface="Trebuchet MS"/>
              </a:rPr>
              <a:t>PROJECT PROJECT PROJECT PROJECT</a:t>
            </a:r>
            <a:endParaRPr sz="2000" dirty="0">
              <a:latin typeface="Trebuchet MS"/>
              <a:cs typeface="Trebuchet MS"/>
            </a:endParaRPr>
          </a:p>
        </p:txBody>
      </p:sp>
      <p:sp>
        <p:nvSpPr>
          <p:cNvPr id="12" name="object 12"/>
          <p:cNvSpPr txBox="1"/>
          <p:nvPr/>
        </p:nvSpPr>
        <p:spPr>
          <a:xfrm>
            <a:off x="4734306" y="2183130"/>
            <a:ext cx="6621145" cy="1245870"/>
          </a:xfrm>
          <a:prstGeom prst="rect">
            <a:avLst/>
          </a:prstGeom>
        </p:spPr>
        <p:txBody>
          <a:bodyPr vert="horz" wrap="square" lIns="0" tIns="13335" rIns="0" bIns="0" rtlCol="0">
            <a:spAutoFit/>
          </a:bodyPr>
          <a:lstStyle/>
          <a:p>
            <a:pPr marL="199390" indent="-186690">
              <a:lnSpc>
                <a:spcPct val="100000"/>
              </a:lnSpc>
              <a:spcBef>
                <a:spcPts val="105"/>
              </a:spcBef>
              <a:buAutoNum type="arabicPlain"/>
              <a:tabLst>
                <a:tab pos="199390" algn="l"/>
              </a:tabLst>
            </a:pPr>
            <a:r>
              <a:rPr sz="2000" b="1" spc="-150" dirty="0">
                <a:latin typeface="Trebuchet MS"/>
                <a:cs typeface="Trebuchet MS"/>
              </a:rPr>
              <a:t>:</a:t>
            </a:r>
            <a:r>
              <a:rPr sz="2000" b="1" spc="-200" dirty="0">
                <a:latin typeface="Trebuchet MS"/>
                <a:cs typeface="Trebuchet MS"/>
              </a:rPr>
              <a:t> </a:t>
            </a:r>
            <a:r>
              <a:rPr sz="2000" dirty="0">
                <a:latin typeface="Trebuchet MS"/>
                <a:cs typeface="Trebuchet MS"/>
              </a:rPr>
              <a:t>BLUETOOTH</a:t>
            </a:r>
            <a:r>
              <a:rPr sz="2000" spc="85" dirty="0">
                <a:latin typeface="Trebuchet MS"/>
                <a:cs typeface="Trebuchet MS"/>
              </a:rPr>
              <a:t> </a:t>
            </a:r>
            <a:r>
              <a:rPr sz="2000" spc="75" dirty="0">
                <a:latin typeface="Trebuchet MS"/>
                <a:cs typeface="Trebuchet MS"/>
              </a:rPr>
              <a:t>BASED</a:t>
            </a:r>
            <a:r>
              <a:rPr sz="2000" spc="-200" dirty="0">
                <a:latin typeface="Trebuchet MS"/>
                <a:cs typeface="Trebuchet MS"/>
              </a:rPr>
              <a:t> </a:t>
            </a:r>
            <a:r>
              <a:rPr sz="2000" spc="95" dirty="0">
                <a:latin typeface="Trebuchet MS"/>
                <a:cs typeface="Trebuchet MS"/>
              </a:rPr>
              <a:t>HOME</a:t>
            </a:r>
            <a:r>
              <a:rPr sz="2000" spc="-210" dirty="0">
                <a:latin typeface="Trebuchet MS"/>
                <a:cs typeface="Trebuchet MS"/>
              </a:rPr>
              <a:t> </a:t>
            </a:r>
            <a:r>
              <a:rPr sz="2000" spc="-10" dirty="0">
                <a:latin typeface="Trebuchet MS"/>
                <a:cs typeface="Trebuchet MS"/>
              </a:rPr>
              <a:t>AUTOMATION</a:t>
            </a:r>
            <a:endParaRPr sz="2000" dirty="0">
              <a:latin typeface="Trebuchet MS"/>
              <a:cs typeface="Trebuchet MS"/>
            </a:endParaRPr>
          </a:p>
          <a:p>
            <a:pPr marL="199390" indent="-186690">
              <a:lnSpc>
                <a:spcPct val="100000"/>
              </a:lnSpc>
              <a:buAutoNum type="arabicPlain"/>
              <a:tabLst>
                <a:tab pos="199390" algn="l"/>
              </a:tabLst>
            </a:pPr>
            <a:r>
              <a:rPr sz="2000" b="1" spc="-150" dirty="0">
                <a:latin typeface="Trebuchet MS"/>
                <a:cs typeface="Trebuchet MS"/>
              </a:rPr>
              <a:t>:</a:t>
            </a:r>
            <a:r>
              <a:rPr sz="2000" b="1" spc="-135" dirty="0">
                <a:latin typeface="Trebuchet MS"/>
                <a:cs typeface="Trebuchet MS"/>
              </a:rPr>
              <a:t> </a:t>
            </a:r>
            <a:r>
              <a:rPr sz="2000" dirty="0">
                <a:latin typeface="Trebuchet MS"/>
                <a:cs typeface="Trebuchet MS"/>
              </a:rPr>
              <a:t>SAVE</a:t>
            </a:r>
            <a:r>
              <a:rPr sz="2000" spc="-130" dirty="0">
                <a:latin typeface="Trebuchet MS"/>
                <a:cs typeface="Trebuchet MS"/>
              </a:rPr>
              <a:t> </a:t>
            </a:r>
            <a:r>
              <a:rPr sz="2000" spc="85" dirty="0">
                <a:latin typeface="Trebuchet MS"/>
                <a:cs typeface="Trebuchet MS"/>
              </a:rPr>
              <a:t>AND</a:t>
            </a:r>
            <a:r>
              <a:rPr sz="2000" spc="-130" dirty="0">
                <a:latin typeface="Trebuchet MS"/>
                <a:cs typeface="Trebuchet MS"/>
              </a:rPr>
              <a:t> </a:t>
            </a:r>
            <a:r>
              <a:rPr sz="2000" spc="75" dirty="0">
                <a:latin typeface="Trebuchet MS"/>
                <a:cs typeface="Trebuchet MS"/>
              </a:rPr>
              <a:t>REPRODUCE</a:t>
            </a:r>
            <a:r>
              <a:rPr sz="2000" spc="-155" dirty="0">
                <a:latin typeface="Trebuchet MS"/>
                <a:cs typeface="Trebuchet MS"/>
              </a:rPr>
              <a:t> </a:t>
            </a:r>
            <a:r>
              <a:rPr sz="2000" dirty="0">
                <a:latin typeface="Trebuchet MS"/>
                <a:cs typeface="Trebuchet MS"/>
              </a:rPr>
              <a:t>VOICE</a:t>
            </a:r>
            <a:r>
              <a:rPr sz="2000" spc="-125" dirty="0">
                <a:latin typeface="Trebuchet MS"/>
                <a:cs typeface="Trebuchet MS"/>
              </a:rPr>
              <a:t> </a:t>
            </a:r>
            <a:r>
              <a:rPr sz="2000" spc="75" dirty="0">
                <a:latin typeface="Trebuchet MS"/>
                <a:cs typeface="Trebuchet MS"/>
              </a:rPr>
              <a:t>USING</a:t>
            </a:r>
            <a:r>
              <a:rPr sz="2000" spc="-140" dirty="0">
                <a:latin typeface="Trebuchet MS"/>
                <a:cs typeface="Trebuchet MS"/>
              </a:rPr>
              <a:t> </a:t>
            </a:r>
            <a:r>
              <a:rPr sz="2000" dirty="0">
                <a:latin typeface="Trebuchet MS"/>
                <a:cs typeface="Trebuchet MS"/>
              </a:rPr>
              <a:t>I2S</a:t>
            </a:r>
            <a:r>
              <a:rPr sz="2000" spc="-130" dirty="0">
                <a:latin typeface="Trebuchet MS"/>
                <a:cs typeface="Trebuchet MS"/>
              </a:rPr>
              <a:t> </a:t>
            </a:r>
            <a:r>
              <a:rPr sz="2000" spc="-10" dirty="0">
                <a:latin typeface="Trebuchet MS"/>
                <a:cs typeface="Trebuchet MS"/>
              </a:rPr>
              <a:t>PROTOCOL</a:t>
            </a:r>
            <a:endParaRPr sz="2000" dirty="0">
              <a:latin typeface="Trebuchet MS"/>
              <a:cs typeface="Trebuchet MS"/>
            </a:endParaRPr>
          </a:p>
          <a:p>
            <a:pPr marL="199390" indent="-186690">
              <a:lnSpc>
                <a:spcPct val="100000"/>
              </a:lnSpc>
              <a:buAutoNum type="arabicPlain"/>
              <a:tabLst>
                <a:tab pos="199390" algn="l"/>
              </a:tabLst>
            </a:pPr>
            <a:r>
              <a:rPr sz="2000" b="1" spc="-10" dirty="0">
                <a:latin typeface="Trebuchet MS"/>
                <a:cs typeface="Trebuchet MS"/>
              </a:rPr>
              <a:t>:</a:t>
            </a:r>
            <a:r>
              <a:rPr sz="2000" spc="-10" dirty="0">
                <a:latin typeface="Trebuchet MS"/>
                <a:cs typeface="Trebuchet MS"/>
              </a:rPr>
              <a:t>RFID</a:t>
            </a:r>
            <a:r>
              <a:rPr sz="2000" spc="-160" dirty="0">
                <a:latin typeface="Trebuchet MS"/>
                <a:cs typeface="Trebuchet MS"/>
              </a:rPr>
              <a:t> </a:t>
            </a:r>
            <a:r>
              <a:rPr sz="2000" spc="75" dirty="0">
                <a:latin typeface="Trebuchet MS"/>
                <a:cs typeface="Trebuchet MS"/>
              </a:rPr>
              <a:t>BASED</a:t>
            </a:r>
            <a:r>
              <a:rPr sz="2000" spc="-155" dirty="0">
                <a:latin typeface="Trebuchet MS"/>
                <a:cs typeface="Trebuchet MS"/>
              </a:rPr>
              <a:t> </a:t>
            </a:r>
            <a:r>
              <a:rPr sz="2000" dirty="0">
                <a:latin typeface="Trebuchet MS"/>
                <a:cs typeface="Trebuchet MS"/>
              </a:rPr>
              <a:t>ATTENDANCE</a:t>
            </a:r>
            <a:r>
              <a:rPr sz="2000" spc="-165" dirty="0">
                <a:latin typeface="Trebuchet MS"/>
                <a:cs typeface="Trebuchet MS"/>
              </a:rPr>
              <a:t> </a:t>
            </a:r>
            <a:r>
              <a:rPr sz="2000" dirty="0">
                <a:latin typeface="Trebuchet MS"/>
                <a:cs typeface="Trebuchet MS"/>
              </a:rPr>
              <a:t>REGISTER</a:t>
            </a:r>
            <a:r>
              <a:rPr sz="2000" spc="-155" dirty="0">
                <a:latin typeface="Trebuchet MS"/>
                <a:cs typeface="Trebuchet MS"/>
              </a:rPr>
              <a:t> </a:t>
            </a:r>
            <a:r>
              <a:rPr sz="2000" dirty="0">
                <a:latin typeface="Trebuchet MS"/>
                <a:cs typeface="Trebuchet MS"/>
              </a:rPr>
              <a:t>IN</a:t>
            </a:r>
            <a:r>
              <a:rPr sz="2000" spc="-150" dirty="0">
                <a:latin typeface="Trebuchet MS"/>
                <a:cs typeface="Trebuchet MS"/>
              </a:rPr>
              <a:t> </a:t>
            </a:r>
            <a:r>
              <a:rPr sz="2000" spc="55" dirty="0">
                <a:latin typeface="Trebuchet MS"/>
                <a:cs typeface="Trebuchet MS"/>
              </a:rPr>
              <a:t>GOOGLE</a:t>
            </a:r>
            <a:r>
              <a:rPr sz="2000" spc="-155" dirty="0">
                <a:latin typeface="Trebuchet MS"/>
                <a:cs typeface="Trebuchet MS"/>
              </a:rPr>
              <a:t> </a:t>
            </a:r>
            <a:r>
              <a:rPr sz="2000" spc="-10" dirty="0">
                <a:latin typeface="Trebuchet MS"/>
                <a:cs typeface="Trebuchet MS"/>
              </a:rPr>
              <a:t>SHEETS</a:t>
            </a:r>
            <a:endParaRPr sz="2000" dirty="0">
              <a:latin typeface="Trebuchet MS"/>
              <a:cs typeface="Trebuchet MS"/>
            </a:endParaRPr>
          </a:p>
          <a:p>
            <a:pPr marL="199390" indent="-186690">
              <a:lnSpc>
                <a:spcPct val="100000"/>
              </a:lnSpc>
              <a:buAutoNum type="arabicPlain"/>
              <a:tabLst>
                <a:tab pos="199390" algn="l"/>
              </a:tabLst>
            </a:pPr>
            <a:r>
              <a:rPr sz="2000" b="1" spc="-150" dirty="0">
                <a:latin typeface="Trebuchet MS"/>
                <a:cs typeface="Trebuchet MS"/>
              </a:rPr>
              <a:t>:</a:t>
            </a:r>
            <a:r>
              <a:rPr sz="2000" b="1" spc="-45" dirty="0">
                <a:latin typeface="Trebuchet MS"/>
                <a:cs typeface="Trebuchet MS"/>
              </a:rPr>
              <a:t> </a:t>
            </a:r>
            <a:r>
              <a:rPr sz="2000" spc="-10" dirty="0">
                <a:latin typeface="Trebuchet MS"/>
                <a:cs typeface="Trebuchet MS"/>
              </a:rPr>
              <a:t>AGRICULTURE</a:t>
            </a:r>
            <a:r>
              <a:rPr sz="2000" spc="-50" dirty="0">
                <a:latin typeface="Trebuchet MS"/>
                <a:cs typeface="Trebuchet MS"/>
              </a:rPr>
              <a:t> </a:t>
            </a:r>
            <a:r>
              <a:rPr sz="2000" dirty="0">
                <a:latin typeface="Trebuchet MS"/>
                <a:cs typeface="Trebuchet MS"/>
              </a:rPr>
              <a:t>MONITORING</a:t>
            </a:r>
            <a:r>
              <a:rPr sz="2000" spc="-30" dirty="0">
                <a:latin typeface="Trebuchet MS"/>
                <a:cs typeface="Trebuchet MS"/>
              </a:rPr>
              <a:t> </a:t>
            </a:r>
            <a:r>
              <a:rPr sz="2000" dirty="0">
                <a:latin typeface="Trebuchet MS"/>
                <a:cs typeface="Trebuchet MS"/>
              </a:rPr>
              <a:t>THROUGH</a:t>
            </a:r>
            <a:r>
              <a:rPr sz="2000" spc="-55" dirty="0">
                <a:latin typeface="Trebuchet MS"/>
                <a:cs typeface="Trebuchet MS"/>
              </a:rPr>
              <a:t> </a:t>
            </a:r>
            <a:r>
              <a:rPr sz="2000" spc="-10" dirty="0">
                <a:latin typeface="Trebuchet MS"/>
                <a:cs typeface="Trebuchet MS"/>
              </a:rPr>
              <a:t>THINGSPEAK</a:t>
            </a:r>
            <a:endParaRPr sz="2000" dirty="0">
              <a:latin typeface="Trebuchet MS"/>
              <a:cs typeface="Trebuchet MS"/>
            </a:endParaRPr>
          </a:p>
        </p:txBody>
      </p:sp>
      <p:sp>
        <p:nvSpPr>
          <p:cNvPr id="13" name="object 13"/>
          <p:cNvSpPr txBox="1"/>
          <p:nvPr/>
        </p:nvSpPr>
        <p:spPr>
          <a:xfrm>
            <a:off x="6858000" y="4267200"/>
            <a:ext cx="4497451" cy="1433726"/>
          </a:xfrm>
          <a:prstGeom prst="rect">
            <a:avLst/>
          </a:prstGeom>
        </p:spPr>
        <p:txBody>
          <a:bodyPr vert="horz" wrap="square" lIns="0" tIns="12700" rIns="0" bIns="0" rtlCol="0">
            <a:spAutoFit/>
          </a:bodyPr>
          <a:lstStyle/>
          <a:p>
            <a:pPr marL="12700">
              <a:lnSpc>
                <a:spcPct val="100000"/>
              </a:lnSpc>
              <a:spcBef>
                <a:spcPts val="100"/>
              </a:spcBef>
            </a:pPr>
            <a:r>
              <a:rPr sz="2000" b="1" spc="-25" dirty="0">
                <a:latin typeface="Trebuchet MS"/>
                <a:cs typeface="Trebuchet MS"/>
              </a:rPr>
              <a:t>BATCH</a:t>
            </a:r>
            <a:r>
              <a:rPr sz="2000" b="1" spc="-175" dirty="0">
                <a:latin typeface="Trebuchet MS"/>
                <a:cs typeface="Trebuchet MS"/>
              </a:rPr>
              <a:t> </a:t>
            </a:r>
            <a:r>
              <a:rPr lang="en-IN" sz="2000" b="1" spc="-25" dirty="0">
                <a:latin typeface="Trebuchet MS"/>
                <a:cs typeface="Trebuchet MS"/>
              </a:rPr>
              <a:t>50</a:t>
            </a:r>
            <a:endParaRPr sz="2000" dirty="0">
              <a:latin typeface="Trebuchet MS"/>
              <a:cs typeface="Trebuchet MS"/>
            </a:endParaRPr>
          </a:p>
          <a:p>
            <a:pPr marL="12700">
              <a:lnSpc>
                <a:spcPct val="100000"/>
              </a:lnSpc>
              <a:spcBef>
                <a:spcPts val="2170"/>
              </a:spcBef>
              <a:tabLst>
                <a:tab pos="1464945" algn="l"/>
              </a:tabLst>
            </a:pPr>
            <a:r>
              <a:rPr sz="1800" spc="-10" dirty="0">
                <a:latin typeface="Trebuchet MS"/>
                <a:cs typeface="Trebuchet MS"/>
              </a:rPr>
              <a:t>2200040</a:t>
            </a:r>
            <a:r>
              <a:rPr lang="en-IN" sz="1800" spc="-10" dirty="0">
                <a:latin typeface="Trebuchet MS"/>
                <a:cs typeface="Trebuchet MS"/>
              </a:rPr>
              <a:t>107</a:t>
            </a:r>
            <a:r>
              <a:rPr sz="1800" dirty="0">
                <a:latin typeface="Trebuchet MS"/>
                <a:cs typeface="Trebuchet MS"/>
              </a:rPr>
              <a:t>	</a:t>
            </a:r>
            <a:r>
              <a:rPr lang="en-IN" sz="1800" dirty="0">
                <a:latin typeface="Trebuchet MS"/>
                <a:cs typeface="Trebuchet MS"/>
              </a:rPr>
              <a:t>S. RITHWIK REDDY</a:t>
            </a:r>
          </a:p>
          <a:p>
            <a:pPr marL="12700">
              <a:lnSpc>
                <a:spcPct val="100000"/>
              </a:lnSpc>
              <a:tabLst>
                <a:tab pos="1464310" algn="l"/>
              </a:tabLst>
            </a:pPr>
            <a:r>
              <a:rPr lang="en-IN" sz="1800" spc="-10" dirty="0">
                <a:latin typeface="Trebuchet MS"/>
                <a:cs typeface="Trebuchet MS"/>
              </a:rPr>
              <a:t>2200040084</a:t>
            </a:r>
            <a:r>
              <a:rPr lang="en-IN" sz="1800" dirty="0">
                <a:latin typeface="Trebuchet MS"/>
                <a:cs typeface="Trebuchet MS"/>
              </a:rPr>
              <a:t>	</a:t>
            </a:r>
            <a:r>
              <a:rPr lang="en-IN" spc="-10" dirty="0">
                <a:latin typeface="Trebuchet MS"/>
                <a:cs typeface="Trebuchet MS"/>
              </a:rPr>
              <a:t>HIMA TEJA</a:t>
            </a:r>
            <a:endParaRPr lang="en-IN" sz="1800" dirty="0">
              <a:latin typeface="Trebuchet MS"/>
              <a:cs typeface="Trebuchet MS"/>
            </a:endParaRPr>
          </a:p>
          <a:p>
            <a:pPr marL="12700">
              <a:lnSpc>
                <a:spcPct val="100000"/>
              </a:lnSpc>
              <a:spcBef>
                <a:spcPts val="5"/>
              </a:spcBef>
            </a:pPr>
            <a:r>
              <a:rPr lang="en-IN" sz="1800" spc="-10" dirty="0">
                <a:latin typeface="Trebuchet MS"/>
                <a:cs typeface="Trebuchet MS"/>
              </a:rPr>
              <a:t>2200040085    GNANA VENKATA PRADEEP</a:t>
            </a:r>
            <a:endParaRPr lang="en-IN" sz="1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88214"/>
            <a:ext cx="2646680" cy="452120"/>
          </a:xfrm>
          <a:prstGeom prst="rect">
            <a:avLst/>
          </a:prstGeom>
        </p:spPr>
        <p:txBody>
          <a:bodyPr vert="horz" wrap="square" lIns="0" tIns="12065" rIns="0" bIns="0" rtlCol="0">
            <a:spAutoFit/>
          </a:bodyPr>
          <a:lstStyle/>
          <a:p>
            <a:pPr marL="240029" indent="-227329">
              <a:lnSpc>
                <a:spcPct val="100000"/>
              </a:lnSpc>
              <a:spcBef>
                <a:spcPts val="95"/>
              </a:spcBef>
              <a:buFont typeface="Arial"/>
              <a:buChar char="•"/>
              <a:tabLst>
                <a:tab pos="240029" algn="l"/>
              </a:tabLst>
            </a:pPr>
            <a:r>
              <a:rPr sz="2800" spc="-55" dirty="0">
                <a:latin typeface="Trebuchet MS"/>
                <a:cs typeface="Trebuchet MS"/>
              </a:rPr>
              <a:t>Circuit</a:t>
            </a:r>
            <a:r>
              <a:rPr sz="2800" spc="-225" dirty="0">
                <a:latin typeface="Trebuchet MS"/>
                <a:cs typeface="Trebuchet MS"/>
              </a:rPr>
              <a:t> </a:t>
            </a:r>
            <a:r>
              <a:rPr sz="2800" spc="-10" dirty="0">
                <a:latin typeface="Trebuchet MS"/>
                <a:cs typeface="Trebuchet MS"/>
              </a:rPr>
              <a:t>Diagram</a:t>
            </a:r>
            <a:endParaRPr sz="2800">
              <a:latin typeface="Trebuchet MS"/>
              <a:cs typeface="Trebuchet MS"/>
            </a:endParaRPr>
          </a:p>
        </p:txBody>
      </p:sp>
      <p:pic>
        <p:nvPicPr>
          <p:cNvPr id="3" name="object 3"/>
          <p:cNvPicPr/>
          <p:nvPr/>
        </p:nvPicPr>
        <p:blipFill>
          <a:blip r:embed="rId2" cstate="print"/>
          <a:stretch>
            <a:fillRect/>
          </a:stretch>
        </p:blipFill>
        <p:spPr>
          <a:xfrm>
            <a:off x="1545336" y="760476"/>
            <a:ext cx="8852916" cy="54729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324358"/>
            <a:ext cx="1809114" cy="452120"/>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sz="2800" dirty="0">
                <a:latin typeface="Trebuchet MS"/>
                <a:cs typeface="Trebuchet MS"/>
              </a:rPr>
              <a:t>RESULTS</a:t>
            </a:r>
            <a:r>
              <a:rPr sz="2800" spc="-130" dirty="0">
                <a:latin typeface="Trebuchet MS"/>
                <a:cs typeface="Trebuchet MS"/>
              </a:rPr>
              <a:t> </a:t>
            </a:r>
            <a:r>
              <a:rPr sz="2800" spc="-120" dirty="0">
                <a:latin typeface="Trebuchet MS"/>
                <a:cs typeface="Trebuchet MS"/>
              </a:rPr>
              <a:t>:</a:t>
            </a:r>
            <a:endParaRPr sz="2800">
              <a:latin typeface="Trebuchet MS"/>
              <a:cs typeface="Trebuchet MS"/>
            </a:endParaRPr>
          </a:p>
        </p:txBody>
      </p:sp>
      <p:pic>
        <p:nvPicPr>
          <p:cNvPr id="3" name="object 3"/>
          <p:cNvPicPr/>
          <p:nvPr/>
        </p:nvPicPr>
        <p:blipFill>
          <a:blip r:embed="rId2" cstate="print"/>
          <a:stretch>
            <a:fillRect/>
          </a:stretch>
        </p:blipFill>
        <p:spPr>
          <a:xfrm>
            <a:off x="278891" y="2014727"/>
            <a:ext cx="4684776" cy="4684776"/>
          </a:xfrm>
          <a:prstGeom prst="rect">
            <a:avLst/>
          </a:prstGeom>
        </p:spPr>
      </p:pic>
      <p:pic>
        <p:nvPicPr>
          <p:cNvPr id="4" name="object 4"/>
          <p:cNvPicPr/>
          <p:nvPr/>
        </p:nvPicPr>
        <p:blipFill>
          <a:blip r:embed="rId3" cstate="print"/>
          <a:stretch>
            <a:fillRect/>
          </a:stretch>
        </p:blipFill>
        <p:spPr>
          <a:xfrm>
            <a:off x="5338571" y="359663"/>
            <a:ext cx="6574535" cy="2907792"/>
          </a:xfrm>
          <a:prstGeom prst="rect">
            <a:avLst/>
          </a:prstGeom>
        </p:spPr>
      </p:pic>
      <p:pic>
        <p:nvPicPr>
          <p:cNvPr id="5" name="object 5"/>
          <p:cNvPicPr/>
          <p:nvPr/>
        </p:nvPicPr>
        <p:blipFill>
          <a:blip r:embed="rId4" cstate="print"/>
          <a:stretch>
            <a:fillRect/>
          </a:stretch>
        </p:blipFill>
        <p:spPr>
          <a:xfrm>
            <a:off x="7319771" y="3669791"/>
            <a:ext cx="3031235" cy="30297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295" rIns="0" bIns="0" rtlCol="0">
            <a:spAutoFit/>
          </a:bodyPr>
          <a:lstStyle/>
          <a:p>
            <a:pPr marL="1951355" marR="5080" indent="-1939289">
              <a:lnSpc>
                <a:spcPts val="3890"/>
              </a:lnSpc>
              <a:spcBef>
                <a:spcPts val="585"/>
              </a:spcBef>
              <a:tabLst>
                <a:tab pos="926465" algn="l"/>
              </a:tabLst>
            </a:pPr>
            <a:r>
              <a:rPr spc="-320" dirty="0"/>
              <a:t>4.</a:t>
            </a:r>
            <a:r>
              <a:rPr dirty="0"/>
              <a:t>	</a:t>
            </a:r>
            <a:r>
              <a:rPr spc="-190" dirty="0"/>
              <a:t>Agriculture</a:t>
            </a:r>
            <a:r>
              <a:rPr spc="-330" dirty="0"/>
              <a:t> </a:t>
            </a:r>
            <a:r>
              <a:rPr spc="-175" dirty="0"/>
              <a:t>Monitoring</a:t>
            </a:r>
            <a:r>
              <a:rPr spc="-320" dirty="0"/>
              <a:t> </a:t>
            </a:r>
            <a:r>
              <a:rPr spc="-85" dirty="0"/>
              <a:t>System</a:t>
            </a:r>
            <a:r>
              <a:rPr spc="-330" dirty="0"/>
              <a:t> </a:t>
            </a:r>
            <a:r>
              <a:rPr spc="-135" dirty="0"/>
              <a:t>using</a:t>
            </a:r>
            <a:r>
              <a:rPr spc="-320" dirty="0"/>
              <a:t> </a:t>
            </a:r>
            <a:r>
              <a:rPr spc="-170" dirty="0"/>
              <a:t>Thing </a:t>
            </a:r>
            <a:r>
              <a:rPr spc="-155" dirty="0"/>
              <a:t>Speak,</a:t>
            </a:r>
            <a:r>
              <a:rPr spc="-355" dirty="0"/>
              <a:t> </a:t>
            </a:r>
            <a:r>
              <a:rPr spc="-120" dirty="0"/>
              <a:t>ESP32,</a:t>
            </a:r>
            <a:r>
              <a:rPr spc="-340" dirty="0"/>
              <a:t> </a:t>
            </a:r>
            <a:r>
              <a:rPr spc="-150" dirty="0"/>
              <a:t>and</a:t>
            </a:r>
            <a:r>
              <a:rPr spc="-350" dirty="0"/>
              <a:t> </a:t>
            </a:r>
            <a:r>
              <a:rPr spc="-10" dirty="0"/>
              <a:t>DHT11:</a:t>
            </a:r>
          </a:p>
        </p:txBody>
      </p:sp>
      <p:graphicFrame>
        <p:nvGraphicFramePr>
          <p:cNvPr id="8" name="object 6">
            <a:extLst>
              <a:ext uri="{FF2B5EF4-FFF2-40B4-BE49-F238E27FC236}">
                <a16:creationId xmlns:a16="http://schemas.microsoft.com/office/drawing/2014/main" id="{9CC3882D-E089-3856-F010-00E6800C30EE}"/>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64084"/>
            <a:ext cx="2820035" cy="452120"/>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sz="2800" spc="-55" dirty="0">
                <a:latin typeface="Trebuchet MS"/>
                <a:cs typeface="Trebuchet MS"/>
              </a:rPr>
              <a:t>Circuit</a:t>
            </a:r>
            <a:r>
              <a:rPr sz="2800" spc="-225" dirty="0">
                <a:latin typeface="Trebuchet MS"/>
                <a:cs typeface="Trebuchet MS"/>
              </a:rPr>
              <a:t> </a:t>
            </a:r>
            <a:r>
              <a:rPr sz="2800" spc="-35" dirty="0">
                <a:latin typeface="Trebuchet MS"/>
                <a:cs typeface="Trebuchet MS"/>
              </a:rPr>
              <a:t>Diagram</a:t>
            </a:r>
            <a:r>
              <a:rPr sz="2800" spc="-204" dirty="0">
                <a:latin typeface="Trebuchet MS"/>
                <a:cs typeface="Trebuchet MS"/>
              </a:rPr>
              <a:t> </a:t>
            </a:r>
            <a:r>
              <a:rPr sz="2800" spc="-50" dirty="0">
                <a:latin typeface="Trebuchet MS"/>
                <a:cs typeface="Trebuchet MS"/>
              </a:rPr>
              <a:t>:</a:t>
            </a:r>
            <a:endParaRPr sz="2800">
              <a:latin typeface="Trebuchet MS"/>
              <a:cs typeface="Trebuchet MS"/>
            </a:endParaRPr>
          </a:p>
        </p:txBody>
      </p:sp>
      <p:pic>
        <p:nvPicPr>
          <p:cNvPr id="3" name="object 3"/>
          <p:cNvPicPr/>
          <p:nvPr/>
        </p:nvPicPr>
        <p:blipFill>
          <a:blip r:embed="rId2" cstate="print"/>
          <a:stretch>
            <a:fillRect/>
          </a:stretch>
        </p:blipFill>
        <p:spPr>
          <a:xfrm>
            <a:off x="1524000" y="1433702"/>
            <a:ext cx="9144000" cy="4733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220167"/>
            <a:ext cx="1810385" cy="452120"/>
          </a:xfrm>
          <a:prstGeom prst="rect">
            <a:avLst/>
          </a:prstGeom>
        </p:spPr>
        <p:txBody>
          <a:bodyPr vert="horz" wrap="square" lIns="0" tIns="12065" rIns="0" bIns="0" rtlCol="0">
            <a:spAutoFit/>
          </a:bodyPr>
          <a:lstStyle/>
          <a:p>
            <a:pPr marL="240029" indent="-227329">
              <a:lnSpc>
                <a:spcPct val="100000"/>
              </a:lnSpc>
              <a:spcBef>
                <a:spcPts val="95"/>
              </a:spcBef>
              <a:buFont typeface="Arial"/>
              <a:buChar char="•"/>
              <a:tabLst>
                <a:tab pos="240029" algn="l"/>
              </a:tabLst>
            </a:pPr>
            <a:r>
              <a:rPr sz="2800" dirty="0">
                <a:latin typeface="Trebuchet MS"/>
                <a:cs typeface="Trebuchet MS"/>
              </a:rPr>
              <a:t>RESULTS</a:t>
            </a:r>
            <a:r>
              <a:rPr sz="2800" spc="-120" dirty="0">
                <a:latin typeface="Trebuchet MS"/>
                <a:cs typeface="Trebuchet MS"/>
              </a:rPr>
              <a:t> </a:t>
            </a:r>
            <a:r>
              <a:rPr sz="2800" spc="-114" dirty="0">
                <a:latin typeface="Trebuchet MS"/>
                <a:cs typeface="Trebuchet MS"/>
              </a:rPr>
              <a:t>:</a:t>
            </a:r>
            <a:endParaRPr sz="2800">
              <a:latin typeface="Trebuchet MS"/>
              <a:cs typeface="Trebuchet MS"/>
            </a:endParaRPr>
          </a:p>
        </p:txBody>
      </p:sp>
      <p:pic>
        <p:nvPicPr>
          <p:cNvPr id="3" name="object 3"/>
          <p:cNvPicPr/>
          <p:nvPr/>
        </p:nvPicPr>
        <p:blipFill>
          <a:blip r:embed="rId2" cstate="print"/>
          <a:stretch>
            <a:fillRect/>
          </a:stretch>
        </p:blipFill>
        <p:spPr>
          <a:xfrm>
            <a:off x="272795" y="1908048"/>
            <a:ext cx="5279136" cy="3494531"/>
          </a:xfrm>
          <a:prstGeom prst="rect">
            <a:avLst/>
          </a:prstGeom>
        </p:spPr>
      </p:pic>
      <p:pic>
        <p:nvPicPr>
          <p:cNvPr id="4" name="object 4"/>
          <p:cNvPicPr/>
          <p:nvPr/>
        </p:nvPicPr>
        <p:blipFill>
          <a:blip r:embed="rId3" cstate="print"/>
          <a:stretch>
            <a:fillRect/>
          </a:stretch>
        </p:blipFill>
        <p:spPr>
          <a:xfrm>
            <a:off x="5791200" y="1877567"/>
            <a:ext cx="6326124" cy="35935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DF61640-4BA2-4D8F-A789-6FC691492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4C38491-7C9C-4C3A-8CBA-06C361D29C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E5974E1A-4BF7-4DF7-8270-15606B1FA7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663E7F0-D1DE-47EB-8F53-AB65CC95D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2C0FF710-A6EC-4874-9F78-FAD4C11F0F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157C5618-5497-41BE-96DA-C242CF6C23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object 2"/>
          <p:cNvSpPr txBox="1">
            <a:spLocks noGrp="1"/>
          </p:cNvSpPr>
          <p:nvPr>
            <p:ph type="title"/>
          </p:nvPr>
        </p:nvSpPr>
        <p:spPr>
          <a:xfrm>
            <a:off x="4076225" y="982132"/>
            <a:ext cx="6836663" cy="1303867"/>
          </a:xfrm>
          <a:prstGeom prst="rect">
            <a:avLst/>
          </a:prstGeom>
        </p:spPr>
        <p:txBody>
          <a:bodyPr vert="horz" lIns="91440" tIns="45720" rIns="91440" bIns="45720" rtlCol="0" anchor="ctr">
            <a:normAutofit/>
          </a:bodyPr>
          <a:lstStyle/>
          <a:p>
            <a:pPr marL="12700">
              <a:lnSpc>
                <a:spcPct val="90000"/>
              </a:lnSpc>
              <a:tabLst>
                <a:tab pos="927100" algn="l"/>
              </a:tabLst>
            </a:pPr>
            <a:r>
              <a:rPr lang="en-US" sz="4100" spc="-320"/>
              <a:t>1.</a:t>
            </a:r>
            <a:r>
              <a:rPr lang="en-US" sz="4100"/>
              <a:t>	</a:t>
            </a:r>
            <a:r>
              <a:rPr lang="en-US" sz="4100" spc="-160"/>
              <a:t>Bluetooth-</a:t>
            </a:r>
            <a:r>
              <a:rPr lang="en-US" sz="4100" spc="-70"/>
              <a:t>Based</a:t>
            </a:r>
            <a:r>
              <a:rPr lang="en-US" sz="4100" spc="-305"/>
              <a:t> </a:t>
            </a:r>
            <a:r>
              <a:rPr lang="en-US" sz="4100" spc="-130"/>
              <a:t>Home</a:t>
            </a:r>
            <a:r>
              <a:rPr lang="en-US" sz="4100" spc="-325"/>
              <a:t> </a:t>
            </a:r>
            <a:r>
              <a:rPr lang="en-US" sz="4100" spc="-160"/>
              <a:t>Automation:</a:t>
            </a:r>
          </a:p>
        </p:txBody>
      </p:sp>
      <p:sp>
        <p:nvSpPr>
          <p:cNvPr id="19" name="Rectangle 18">
            <a:extLst>
              <a:ext uri="{FF2B5EF4-FFF2-40B4-BE49-F238E27FC236}">
                <a16:creationId xmlns:a16="http://schemas.microsoft.com/office/drawing/2014/main" id="{E486850E-B8A1-49A8-8191-E022DF9ED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2626428"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34633C6-DD5A-4893-BD2E-CC579C5001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596" y="2400639"/>
            <a:ext cx="621792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object 4"/>
          <p:cNvSpPr txBox="1"/>
          <p:nvPr/>
        </p:nvSpPr>
        <p:spPr>
          <a:xfrm>
            <a:off x="4073857" y="2556932"/>
            <a:ext cx="6841398" cy="3318936"/>
          </a:xfrm>
          <a:prstGeom prst="rect">
            <a:avLst/>
          </a:prstGeom>
        </p:spPr>
        <p:txBody>
          <a:bodyPr vert="horz" lIns="91440" tIns="45720" rIns="91440" bIns="45720" rtlCol="0" anchor="t">
            <a:normAutofit/>
          </a:bodyPr>
          <a:lstStyle/>
          <a:p>
            <a:pPr marL="240029" marR="5080" indent="-227329">
              <a:spcBef>
                <a:spcPct val="20000"/>
              </a:spcBef>
              <a:spcAft>
                <a:spcPts val="600"/>
              </a:spcAft>
              <a:buClr>
                <a:schemeClr val="accent1"/>
              </a:buClr>
              <a:buSzPct val="115000"/>
              <a:buFont typeface="Arial"/>
              <a:buChar char="•"/>
              <a:tabLst>
                <a:tab pos="241300" algn="l"/>
              </a:tabLst>
            </a:pPr>
            <a:r>
              <a:rPr lang="en-US" sz="2000" b="1" spc="-55" dirty="0">
                <a:solidFill>
                  <a:schemeClr val="tx1">
                    <a:lumMod val="85000"/>
                    <a:lumOff val="15000"/>
                  </a:schemeClr>
                </a:solidFill>
              </a:rPr>
              <a:t>This</a:t>
            </a:r>
            <a:r>
              <a:rPr lang="en-US" sz="2000" b="1" spc="-190" dirty="0">
                <a:solidFill>
                  <a:schemeClr val="tx1">
                    <a:lumMod val="85000"/>
                    <a:lumOff val="15000"/>
                  </a:schemeClr>
                </a:solidFill>
              </a:rPr>
              <a:t> </a:t>
            </a:r>
            <a:r>
              <a:rPr lang="en-US" sz="2000" b="1" spc="-80" dirty="0">
                <a:solidFill>
                  <a:schemeClr val="tx1">
                    <a:lumMod val="85000"/>
                    <a:lumOff val="15000"/>
                  </a:schemeClr>
                </a:solidFill>
              </a:rPr>
              <a:t>project</a:t>
            </a:r>
            <a:r>
              <a:rPr lang="en-US" sz="2000" b="1" spc="-215" dirty="0">
                <a:solidFill>
                  <a:schemeClr val="tx1">
                    <a:lumMod val="85000"/>
                    <a:lumOff val="15000"/>
                  </a:schemeClr>
                </a:solidFill>
              </a:rPr>
              <a:t> </a:t>
            </a:r>
            <a:r>
              <a:rPr lang="en-US" sz="2000" b="1" spc="-25" dirty="0">
                <a:solidFill>
                  <a:schemeClr val="tx1">
                    <a:lumMod val="85000"/>
                    <a:lumOff val="15000"/>
                  </a:schemeClr>
                </a:solidFill>
              </a:rPr>
              <a:t>involves</a:t>
            </a:r>
            <a:r>
              <a:rPr lang="en-US" sz="2000" b="1" spc="-195" dirty="0">
                <a:solidFill>
                  <a:schemeClr val="tx1">
                    <a:lumMod val="85000"/>
                    <a:lumOff val="15000"/>
                  </a:schemeClr>
                </a:solidFill>
              </a:rPr>
              <a:t> </a:t>
            </a:r>
            <a:r>
              <a:rPr lang="en-US" sz="2000" b="1" spc="-35" dirty="0">
                <a:solidFill>
                  <a:schemeClr val="tx1">
                    <a:lumMod val="85000"/>
                    <a:lumOff val="15000"/>
                  </a:schemeClr>
                </a:solidFill>
              </a:rPr>
              <a:t>controlling</a:t>
            </a:r>
            <a:r>
              <a:rPr lang="en-US" sz="2000" b="1" spc="-215" dirty="0">
                <a:solidFill>
                  <a:schemeClr val="tx1">
                    <a:lumMod val="85000"/>
                    <a:lumOff val="15000"/>
                  </a:schemeClr>
                </a:solidFill>
              </a:rPr>
              <a:t> </a:t>
            </a:r>
            <a:r>
              <a:rPr lang="en-US" sz="2000" b="1" spc="-40" dirty="0">
                <a:solidFill>
                  <a:schemeClr val="tx1">
                    <a:lumMod val="85000"/>
                    <a:lumOff val="15000"/>
                  </a:schemeClr>
                </a:solidFill>
              </a:rPr>
              <a:t>electronic</a:t>
            </a:r>
            <a:r>
              <a:rPr lang="en-US" sz="2000" b="1" spc="-220" dirty="0">
                <a:solidFill>
                  <a:schemeClr val="tx1">
                    <a:lumMod val="85000"/>
                    <a:lumOff val="15000"/>
                  </a:schemeClr>
                </a:solidFill>
              </a:rPr>
              <a:t> </a:t>
            </a:r>
            <a:r>
              <a:rPr lang="en-US" sz="2000" b="1" dirty="0">
                <a:solidFill>
                  <a:schemeClr val="tx1">
                    <a:lumMod val="85000"/>
                    <a:lumOff val="15000"/>
                  </a:schemeClr>
                </a:solidFill>
              </a:rPr>
              <a:t>devices</a:t>
            </a:r>
            <a:r>
              <a:rPr lang="en-US" sz="2000" b="1" spc="-165" dirty="0">
                <a:solidFill>
                  <a:schemeClr val="tx1">
                    <a:lumMod val="85000"/>
                    <a:lumOff val="15000"/>
                  </a:schemeClr>
                </a:solidFill>
              </a:rPr>
              <a:t> </a:t>
            </a:r>
            <a:r>
              <a:rPr lang="en-US" sz="2000" b="1" dirty="0">
                <a:solidFill>
                  <a:schemeClr val="tx1">
                    <a:lumMod val="85000"/>
                    <a:lumOff val="15000"/>
                  </a:schemeClr>
                </a:solidFill>
              </a:rPr>
              <a:t>using</a:t>
            </a:r>
            <a:r>
              <a:rPr lang="en-US" sz="2000" b="1" spc="-185" dirty="0">
                <a:solidFill>
                  <a:schemeClr val="tx1">
                    <a:lumMod val="85000"/>
                    <a:lumOff val="15000"/>
                  </a:schemeClr>
                </a:solidFill>
              </a:rPr>
              <a:t> </a:t>
            </a:r>
            <a:r>
              <a:rPr lang="en-US" sz="2000" b="1" spc="-25" dirty="0">
                <a:solidFill>
                  <a:schemeClr val="tx1">
                    <a:lumMod val="85000"/>
                    <a:lumOff val="15000"/>
                  </a:schemeClr>
                </a:solidFill>
              </a:rPr>
              <a:t>a microcontroller</a:t>
            </a:r>
            <a:r>
              <a:rPr lang="en-US" sz="2000" b="1" spc="-170" dirty="0">
                <a:solidFill>
                  <a:schemeClr val="tx1">
                    <a:lumMod val="85000"/>
                    <a:lumOff val="15000"/>
                  </a:schemeClr>
                </a:solidFill>
              </a:rPr>
              <a:t> </a:t>
            </a:r>
            <a:r>
              <a:rPr lang="en-US" sz="2000" b="1" dirty="0">
                <a:solidFill>
                  <a:schemeClr val="tx1">
                    <a:lumMod val="85000"/>
                    <a:lumOff val="15000"/>
                  </a:schemeClr>
                </a:solidFill>
              </a:rPr>
              <a:t>and</a:t>
            </a:r>
            <a:r>
              <a:rPr lang="en-US" sz="2000" b="1" spc="-170" dirty="0">
                <a:solidFill>
                  <a:schemeClr val="tx1">
                    <a:lumMod val="85000"/>
                    <a:lumOff val="15000"/>
                  </a:schemeClr>
                </a:solidFill>
              </a:rPr>
              <a:t> </a:t>
            </a:r>
            <a:r>
              <a:rPr lang="en-US" sz="2000" b="1" spc="-40" dirty="0">
                <a:solidFill>
                  <a:schemeClr val="tx1">
                    <a:lumMod val="85000"/>
                    <a:lumOff val="15000"/>
                  </a:schemeClr>
                </a:solidFill>
              </a:rPr>
              <a:t>Bluetooth</a:t>
            </a:r>
            <a:r>
              <a:rPr lang="en-US" sz="2000" b="1" spc="-160" dirty="0">
                <a:solidFill>
                  <a:schemeClr val="tx1">
                    <a:lumMod val="85000"/>
                    <a:lumOff val="15000"/>
                  </a:schemeClr>
                </a:solidFill>
              </a:rPr>
              <a:t> </a:t>
            </a:r>
            <a:r>
              <a:rPr lang="en-US" sz="2000" b="1" spc="-20" dirty="0">
                <a:solidFill>
                  <a:schemeClr val="tx1">
                    <a:lumMod val="85000"/>
                    <a:lumOff val="15000"/>
                  </a:schemeClr>
                </a:solidFill>
              </a:rPr>
              <a:t>communication.</a:t>
            </a:r>
            <a:r>
              <a:rPr lang="en-US" sz="2000" b="1" spc="-195" dirty="0">
                <a:solidFill>
                  <a:schemeClr val="tx1">
                    <a:lumMod val="85000"/>
                    <a:lumOff val="15000"/>
                  </a:schemeClr>
                </a:solidFill>
              </a:rPr>
              <a:t> </a:t>
            </a:r>
            <a:r>
              <a:rPr lang="en-US" sz="2000" b="1" dirty="0">
                <a:solidFill>
                  <a:schemeClr val="tx1">
                    <a:lumMod val="85000"/>
                    <a:lumOff val="15000"/>
                  </a:schemeClr>
                </a:solidFill>
              </a:rPr>
              <a:t>Users</a:t>
            </a:r>
            <a:r>
              <a:rPr lang="en-US" sz="2000" b="1" spc="-150" dirty="0">
                <a:solidFill>
                  <a:schemeClr val="tx1">
                    <a:lumMod val="85000"/>
                    <a:lumOff val="15000"/>
                  </a:schemeClr>
                </a:solidFill>
              </a:rPr>
              <a:t> </a:t>
            </a:r>
            <a:r>
              <a:rPr lang="en-US" sz="2000" b="1" dirty="0">
                <a:solidFill>
                  <a:schemeClr val="tx1">
                    <a:lumMod val="85000"/>
                    <a:lumOff val="15000"/>
                  </a:schemeClr>
                </a:solidFill>
              </a:rPr>
              <a:t>can</a:t>
            </a:r>
            <a:r>
              <a:rPr lang="en-US" sz="2000" b="1" spc="-180" dirty="0">
                <a:solidFill>
                  <a:schemeClr val="tx1">
                    <a:lumMod val="85000"/>
                    <a:lumOff val="15000"/>
                  </a:schemeClr>
                </a:solidFill>
              </a:rPr>
              <a:t> </a:t>
            </a:r>
            <a:r>
              <a:rPr lang="en-US" sz="2000" b="1" spc="-10" dirty="0">
                <a:solidFill>
                  <a:schemeClr val="tx1">
                    <a:lumMod val="85000"/>
                    <a:lumOff val="15000"/>
                  </a:schemeClr>
                </a:solidFill>
              </a:rPr>
              <a:t>manage 	</a:t>
            </a:r>
            <a:r>
              <a:rPr lang="en-US" sz="2000" b="1" dirty="0">
                <a:solidFill>
                  <a:schemeClr val="tx1">
                    <a:lumMod val="85000"/>
                    <a:lumOff val="15000"/>
                  </a:schemeClr>
                </a:solidFill>
              </a:rPr>
              <a:t>appliances</a:t>
            </a:r>
            <a:r>
              <a:rPr lang="en-US" sz="2000" b="1" spc="-170" dirty="0">
                <a:solidFill>
                  <a:schemeClr val="tx1">
                    <a:lumMod val="85000"/>
                    <a:lumOff val="15000"/>
                  </a:schemeClr>
                </a:solidFill>
              </a:rPr>
              <a:t> </a:t>
            </a:r>
            <a:r>
              <a:rPr lang="en-US" sz="2000" b="1" spc="-50" dirty="0">
                <a:solidFill>
                  <a:schemeClr val="tx1">
                    <a:lumMod val="85000"/>
                    <a:lumOff val="15000"/>
                  </a:schemeClr>
                </a:solidFill>
              </a:rPr>
              <a:t>via</a:t>
            </a:r>
            <a:r>
              <a:rPr lang="en-US" sz="2000" b="1" spc="-185" dirty="0">
                <a:solidFill>
                  <a:schemeClr val="tx1">
                    <a:lumMod val="85000"/>
                    <a:lumOff val="15000"/>
                  </a:schemeClr>
                </a:solidFill>
              </a:rPr>
              <a:t> </a:t>
            </a:r>
            <a:r>
              <a:rPr lang="en-US" sz="2000" b="1" spc="-10" dirty="0">
                <a:solidFill>
                  <a:schemeClr val="tx1">
                    <a:lumMod val="85000"/>
                    <a:lumOff val="15000"/>
                  </a:schemeClr>
                </a:solidFill>
              </a:rPr>
              <a:t>an</a:t>
            </a:r>
            <a:r>
              <a:rPr lang="en-US" sz="2000" b="1" spc="-180" dirty="0">
                <a:solidFill>
                  <a:schemeClr val="tx1">
                    <a:lumMod val="85000"/>
                    <a:lumOff val="15000"/>
                  </a:schemeClr>
                </a:solidFill>
              </a:rPr>
              <a:t> </a:t>
            </a:r>
            <a:r>
              <a:rPr lang="en-US" sz="2000" b="1" spc="-50" dirty="0">
                <a:solidFill>
                  <a:schemeClr val="tx1">
                    <a:lumMod val="85000"/>
                    <a:lumOff val="15000"/>
                  </a:schemeClr>
                </a:solidFill>
              </a:rPr>
              <a:t>Android</a:t>
            </a:r>
            <a:r>
              <a:rPr lang="en-US" sz="2000" b="1" spc="-185" dirty="0">
                <a:solidFill>
                  <a:schemeClr val="tx1">
                    <a:lumMod val="85000"/>
                    <a:lumOff val="15000"/>
                  </a:schemeClr>
                </a:solidFill>
              </a:rPr>
              <a:t> </a:t>
            </a:r>
            <a:r>
              <a:rPr lang="en-US" sz="2000" b="1" spc="-10" dirty="0">
                <a:solidFill>
                  <a:schemeClr val="tx1">
                    <a:lumMod val="85000"/>
                    <a:lumOff val="15000"/>
                  </a:schemeClr>
                </a:solidFill>
              </a:rPr>
              <a:t>smartphone</a:t>
            </a:r>
            <a:r>
              <a:rPr lang="en-US" sz="2000" b="1" spc="-180" dirty="0">
                <a:solidFill>
                  <a:schemeClr val="tx1">
                    <a:lumMod val="85000"/>
                    <a:lumOff val="15000"/>
                  </a:schemeClr>
                </a:solidFill>
              </a:rPr>
              <a:t> </a:t>
            </a:r>
            <a:r>
              <a:rPr lang="en-US" sz="2000" b="1" dirty="0">
                <a:solidFill>
                  <a:schemeClr val="tx1">
                    <a:lumMod val="85000"/>
                    <a:lumOff val="15000"/>
                  </a:schemeClr>
                </a:solidFill>
              </a:rPr>
              <a:t>using</a:t>
            </a:r>
            <a:r>
              <a:rPr lang="en-US" sz="2000" b="1" spc="-175" dirty="0">
                <a:solidFill>
                  <a:schemeClr val="tx1">
                    <a:lumMod val="85000"/>
                    <a:lumOff val="15000"/>
                  </a:schemeClr>
                </a:solidFill>
              </a:rPr>
              <a:t> </a:t>
            </a:r>
            <a:r>
              <a:rPr lang="en-US" sz="2000" b="1" spc="-75" dirty="0">
                <a:solidFill>
                  <a:schemeClr val="tx1">
                    <a:lumMod val="85000"/>
                    <a:lumOff val="15000"/>
                  </a:schemeClr>
                </a:solidFill>
              </a:rPr>
              <a:t>the</a:t>
            </a:r>
            <a:r>
              <a:rPr lang="en-US" sz="2000" b="1" spc="-180" dirty="0">
                <a:solidFill>
                  <a:schemeClr val="tx1">
                    <a:lumMod val="85000"/>
                    <a:lumOff val="15000"/>
                  </a:schemeClr>
                </a:solidFill>
              </a:rPr>
              <a:t> </a:t>
            </a:r>
            <a:r>
              <a:rPr lang="en-US" sz="2000" b="1" spc="-10" dirty="0">
                <a:solidFill>
                  <a:schemeClr val="tx1">
                    <a:lumMod val="85000"/>
                    <a:lumOff val="15000"/>
                  </a:schemeClr>
                </a:solidFill>
              </a:rPr>
              <a:t>Device</a:t>
            </a:r>
            <a:r>
              <a:rPr lang="en-US" sz="2000" b="1" spc="-175" dirty="0">
                <a:solidFill>
                  <a:schemeClr val="tx1">
                    <a:lumMod val="85000"/>
                    <a:lumOff val="15000"/>
                  </a:schemeClr>
                </a:solidFill>
              </a:rPr>
              <a:t> </a:t>
            </a:r>
            <a:r>
              <a:rPr lang="en-US" sz="2000" b="1" spc="-10" dirty="0">
                <a:solidFill>
                  <a:schemeClr val="tx1">
                    <a:lumMod val="85000"/>
                    <a:lumOff val="15000"/>
                  </a:schemeClr>
                </a:solidFill>
              </a:rPr>
              <a:t>Control </a:t>
            </a:r>
            <a:r>
              <a:rPr lang="en-US" sz="2000" b="1" spc="-55" dirty="0">
                <a:solidFill>
                  <a:schemeClr val="tx1">
                    <a:lumMod val="85000"/>
                    <a:lumOff val="15000"/>
                  </a:schemeClr>
                </a:solidFill>
              </a:rPr>
              <a:t>app.</a:t>
            </a:r>
            <a:r>
              <a:rPr lang="en-US" sz="2000" b="1" spc="-165" dirty="0">
                <a:solidFill>
                  <a:schemeClr val="tx1">
                    <a:lumMod val="85000"/>
                    <a:lumOff val="15000"/>
                  </a:schemeClr>
                </a:solidFill>
              </a:rPr>
              <a:t> </a:t>
            </a:r>
            <a:r>
              <a:rPr lang="en-US" sz="2000" b="1" spc="-125" dirty="0">
                <a:solidFill>
                  <a:schemeClr val="tx1">
                    <a:lumMod val="85000"/>
                    <a:lumOff val="15000"/>
                  </a:schemeClr>
                </a:solidFill>
              </a:rPr>
              <a:t>The</a:t>
            </a:r>
            <a:r>
              <a:rPr lang="en-US" sz="2000" b="1" spc="-200" dirty="0">
                <a:solidFill>
                  <a:schemeClr val="tx1">
                    <a:lumMod val="85000"/>
                    <a:lumOff val="15000"/>
                  </a:schemeClr>
                </a:solidFill>
              </a:rPr>
              <a:t> </a:t>
            </a:r>
            <a:r>
              <a:rPr lang="en-US" sz="2000" b="1" spc="-55" dirty="0">
                <a:solidFill>
                  <a:schemeClr val="tx1">
                    <a:lumMod val="85000"/>
                    <a:lumOff val="15000"/>
                  </a:schemeClr>
                </a:solidFill>
              </a:rPr>
              <a:t>Arduino</a:t>
            </a:r>
            <a:r>
              <a:rPr lang="en-US" sz="2000" b="1" spc="-195" dirty="0">
                <a:solidFill>
                  <a:schemeClr val="tx1">
                    <a:lumMod val="85000"/>
                    <a:lumOff val="15000"/>
                  </a:schemeClr>
                </a:solidFill>
              </a:rPr>
              <a:t> </a:t>
            </a:r>
            <a:r>
              <a:rPr lang="en-US" sz="2000" b="1" spc="-35" dirty="0">
                <a:solidFill>
                  <a:schemeClr val="tx1">
                    <a:lumMod val="85000"/>
                    <a:lumOff val="15000"/>
                  </a:schemeClr>
                </a:solidFill>
              </a:rPr>
              <a:t>receives</a:t>
            </a:r>
            <a:r>
              <a:rPr lang="en-US" sz="2000" b="1" spc="-210" dirty="0">
                <a:solidFill>
                  <a:schemeClr val="tx1">
                    <a:lumMod val="85000"/>
                    <a:lumOff val="15000"/>
                  </a:schemeClr>
                </a:solidFill>
              </a:rPr>
              <a:t> </a:t>
            </a:r>
            <a:r>
              <a:rPr lang="en-US" sz="2000" b="1" spc="55" dirty="0">
                <a:solidFill>
                  <a:schemeClr val="tx1">
                    <a:lumMod val="85000"/>
                    <a:lumOff val="15000"/>
                  </a:schemeClr>
                </a:solidFill>
              </a:rPr>
              <a:t>commands</a:t>
            </a:r>
            <a:r>
              <a:rPr lang="en-US" sz="2000" b="1" spc="-190" dirty="0">
                <a:solidFill>
                  <a:schemeClr val="tx1">
                    <a:lumMod val="85000"/>
                    <a:lumOff val="15000"/>
                  </a:schemeClr>
                </a:solidFill>
              </a:rPr>
              <a:t> </a:t>
            </a:r>
            <a:r>
              <a:rPr lang="en-US" sz="2000" b="1" spc="-25" dirty="0">
                <a:solidFill>
                  <a:schemeClr val="tx1">
                    <a:lumMod val="85000"/>
                    <a:lumOff val="15000"/>
                  </a:schemeClr>
                </a:solidFill>
              </a:rPr>
              <a:t>wirelessly</a:t>
            </a:r>
            <a:r>
              <a:rPr lang="en-US" sz="2000" b="1" spc="-190" dirty="0">
                <a:solidFill>
                  <a:schemeClr val="tx1">
                    <a:lumMod val="85000"/>
                    <a:lumOff val="15000"/>
                  </a:schemeClr>
                </a:solidFill>
              </a:rPr>
              <a:t> </a:t>
            </a:r>
            <a:r>
              <a:rPr lang="en-US" sz="2000" b="1" spc="-55" dirty="0">
                <a:solidFill>
                  <a:schemeClr val="tx1">
                    <a:lumMod val="85000"/>
                    <a:lumOff val="15000"/>
                  </a:schemeClr>
                </a:solidFill>
              </a:rPr>
              <a:t>from</a:t>
            </a:r>
            <a:r>
              <a:rPr lang="en-US" sz="2000" b="1" spc="-195" dirty="0">
                <a:solidFill>
                  <a:schemeClr val="tx1">
                    <a:lumMod val="85000"/>
                    <a:lumOff val="15000"/>
                  </a:schemeClr>
                </a:solidFill>
              </a:rPr>
              <a:t> </a:t>
            </a:r>
            <a:r>
              <a:rPr lang="en-US" sz="2000" b="1" spc="-75" dirty="0">
                <a:solidFill>
                  <a:schemeClr val="tx1">
                    <a:lumMod val="85000"/>
                    <a:lumOff val="15000"/>
                  </a:schemeClr>
                </a:solidFill>
              </a:rPr>
              <a:t>the</a:t>
            </a:r>
            <a:r>
              <a:rPr lang="en-US" sz="2000" b="1" spc="-204" dirty="0">
                <a:solidFill>
                  <a:schemeClr val="tx1">
                    <a:lumMod val="85000"/>
                    <a:lumOff val="15000"/>
                  </a:schemeClr>
                </a:solidFill>
              </a:rPr>
              <a:t> </a:t>
            </a:r>
            <a:r>
              <a:rPr lang="en-US" sz="2000" b="1" spc="-25" dirty="0">
                <a:solidFill>
                  <a:schemeClr val="tx1">
                    <a:lumMod val="85000"/>
                    <a:lumOff val="15000"/>
                  </a:schemeClr>
                </a:solidFill>
              </a:rPr>
              <a:t>app </a:t>
            </a:r>
            <a:r>
              <a:rPr lang="en-US" sz="2000" b="1" dirty="0">
                <a:solidFill>
                  <a:schemeClr val="tx1">
                    <a:lumMod val="85000"/>
                    <a:lumOff val="15000"/>
                  </a:schemeClr>
                </a:solidFill>
              </a:rPr>
              <a:t>and</a:t>
            </a:r>
            <a:r>
              <a:rPr lang="en-US" sz="2000" b="1" spc="-204" dirty="0">
                <a:solidFill>
                  <a:schemeClr val="tx1">
                    <a:lumMod val="85000"/>
                    <a:lumOff val="15000"/>
                  </a:schemeClr>
                </a:solidFill>
              </a:rPr>
              <a:t> </a:t>
            </a:r>
            <a:r>
              <a:rPr lang="en-US" sz="2000" b="1" spc="-10" dirty="0">
                <a:solidFill>
                  <a:schemeClr val="tx1">
                    <a:lumMod val="85000"/>
                    <a:lumOff val="15000"/>
                  </a:schemeClr>
                </a:solidFill>
              </a:rPr>
              <a:t>controls</a:t>
            </a:r>
            <a:r>
              <a:rPr lang="en-US" sz="2000" b="1" spc="-220" dirty="0">
                <a:solidFill>
                  <a:schemeClr val="tx1">
                    <a:lumMod val="85000"/>
                    <a:lumOff val="15000"/>
                  </a:schemeClr>
                </a:solidFill>
              </a:rPr>
              <a:t> </a:t>
            </a:r>
            <a:r>
              <a:rPr lang="en-US" sz="2000" b="1" spc="-10" dirty="0">
                <a:solidFill>
                  <a:schemeClr val="tx1">
                    <a:lumMod val="85000"/>
                    <a:lumOff val="15000"/>
                  </a:schemeClr>
                </a:solidFill>
              </a:rPr>
              <a:t>connected</a:t>
            </a:r>
            <a:r>
              <a:rPr lang="en-US" sz="2000" b="1" spc="-210" dirty="0">
                <a:solidFill>
                  <a:schemeClr val="tx1">
                    <a:lumMod val="85000"/>
                    <a:lumOff val="15000"/>
                  </a:schemeClr>
                </a:solidFill>
              </a:rPr>
              <a:t> </a:t>
            </a:r>
            <a:r>
              <a:rPr lang="en-US" sz="2000" b="1" spc="-10" dirty="0">
                <a:solidFill>
                  <a:schemeClr val="tx1">
                    <a:lumMod val="85000"/>
                    <a:lumOff val="15000"/>
                  </a:schemeClr>
                </a:solidFill>
              </a:rPr>
              <a:t>devices12.</a:t>
            </a:r>
            <a:endParaRPr lang="en-US" sz="2000" dirty="0">
              <a:solidFill>
                <a:schemeClr val="tx1">
                  <a:lumMod val="85000"/>
                  <a:lumOff val="15000"/>
                </a:schemeClr>
              </a:solidFill>
            </a:endParaRPr>
          </a:p>
        </p:txBody>
      </p:sp>
      <p:pic>
        <p:nvPicPr>
          <p:cNvPr id="1026" name="Picture 2" descr="Bluetooth logo PNG transparent image download, size: 1600x1600px">
            <a:extLst>
              <a:ext uri="{FF2B5EF4-FFF2-40B4-BE49-F238E27FC236}">
                <a16:creationId xmlns:a16="http://schemas.microsoft.com/office/drawing/2014/main" id="{DDEDB375-64D5-C5B2-1D71-959AE687E7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951" y="1260177"/>
            <a:ext cx="2895600" cy="41994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69221" y="2013436"/>
            <a:ext cx="1630680" cy="3194685"/>
            <a:chOff x="1669221" y="2013436"/>
            <a:chExt cx="1630680" cy="3194685"/>
          </a:xfrm>
        </p:grpSpPr>
        <p:sp>
          <p:nvSpPr>
            <p:cNvPr id="3" name="object 3"/>
            <p:cNvSpPr/>
            <p:nvPr/>
          </p:nvSpPr>
          <p:spPr>
            <a:xfrm>
              <a:off x="1691129" y="2035344"/>
              <a:ext cx="1586865" cy="3150870"/>
            </a:xfrm>
            <a:custGeom>
              <a:avLst/>
              <a:gdLst/>
              <a:ahLst/>
              <a:cxnLst/>
              <a:rect l="l" t="t" r="r" b="b"/>
              <a:pathLst>
                <a:path w="1586864" h="3150870">
                  <a:moveTo>
                    <a:pt x="886445" y="1846719"/>
                  </a:moveTo>
                  <a:lnTo>
                    <a:pt x="662783" y="1846719"/>
                  </a:lnTo>
                  <a:lnTo>
                    <a:pt x="662783" y="3150264"/>
                  </a:lnTo>
                  <a:lnTo>
                    <a:pt x="1202897" y="2610944"/>
                  </a:lnTo>
                  <a:lnTo>
                    <a:pt x="886445" y="2610944"/>
                  </a:lnTo>
                  <a:lnTo>
                    <a:pt x="886445" y="1846719"/>
                  </a:lnTo>
                  <a:close/>
                </a:path>
                <a:path w="1586864" h="3150870">
                  <a:moveTo>
                    <a:pt x="1203671" y="1844855"/>
                  </a:moveTo>
                  <a:lnTo>
                    <a:pt x="886445" y="1844855"/>
                  </a:lnTo>
                  <a:lnTo>
                    <a:pt x="1270024" y="2227899"/>
                  </a:lnTo>
                  <a:lnTo>
                    <a:pt x="886445" y="2610944"/>
                  </a:lnTo>
                  <a:lnTo>
                    <a:pt x="1202897" y="2610944"/>
                  </a:lnTo>
                  <a:lnTo>
                    <a:pt x="1586505" y="2227899"/>
                  </a:lnTo>
                  <a:lnTo>
                    <a:pt x="1203671" y="1844855"/>
                  </a:lnTo>
                  <a:close/>
                </a:path>
                <a:path w="1586864" h="3150870">
                  <a:moveTo>
                    <a:pt x="158054" y="798662"/>
                  </a:moveTo>
                  <a:lnTo>
                    <a:pt x="0" y="956803"/>
                  </a:lnTo>
                  <a:lnTo>
                    <a:pt x="618051" y="1575194"/>
                  </a:lnTo>
                  <a:lnTo>
                    <a:pt x="0" y="2193585"/>
                  </a:lnTo>
                  <a:lnTo>
                    <a:pt x="158054" y="2351727"/>
                  </a:lnTo>
                  <a:lnTo>
                    <a:pt x="662783" y="1846719"/>
                  </a:lnTo>
                  <a:lnTo>
                    <a:pt x="886445" y="1846719"/>
                  </a:lnTo>
                  <a:lnTo>
                    <a:pt x="886445" y="1844855"/>
                  </a:lnTo>
                  <a:lnTo>
                    <a:pt x="1203671" y="1844855"/>
                  </a:lnTo>
                  <a:lnTo>
                    <a:pt x="934159" y="1575194"/>
                  </a:lnTo>
                  <a:lnTo>
                    <a:pt x="1202553" y="1306653"/>
                  </a:lnTo>
                  <a:lnTo>
                    <a:pt x="886445" y="1306653"/>
                  </a:lnTo>
                  <a:lnTo>
                    <a:pt x="886445" y="1303669"/>
                  </a:lnTo>
                  <a:lnTo>
                    <a:pt x="662783" y="1303669"/>
                  </a:lnTo>
                  <a:lnTo>
                    <a:pt x="158054" y="798662"/>
                  </a:lnTo>
                  <a:close/>
                </a:path>
                <a:path w="1586864" h="3150870">
                  <a:moveTo>
                    <a:pt x="1202949" y="539445"/>
                  </a:moveTo>
                  <a:lnTo>
                    <a:pt x="886445" y="539445"/>
                  </a:lnTo>
                  <a:lnTo>
                    <a:pt x="1270024" y="922489"/>
                  </a:lnTo>
                  <a:lnTo>
                    <a:pt x="886445" y="1306653"/>
                  </a:lnTo>
                  <a:lnTo>
                    <a:pt x="1202553" y="1306653"/>
                  </a:lnTo>
                  <a:lnTo>
                    <a:pt x="1586505" y="922489"/>
                  </a:lnTo>
                  <a:lnTo>
                    <a:pt x="1202949" y="539445"/>
                  </a:lnTo>
                  <a:close/>
                </a:path>
                <a:path w="1586864" h="3150870">
                  <a:moveTo>
                    <a:pt x="662783" y="0"/>
                  </a:moveTo>
                  <a:lnTo>
                    <a:pt x="662783" y="1303669"/>
                  </a:lnTo>
                  <a:lnTo>
                    <a:pt x="886445" y="1303669"/>
                  </a:lnTo>
                  <a:lnTo>
                    <a:pt x="886445" y="539445"/>
                  </a:lnTo>
                  <a:lnTo>
                    <a:pt x="1202949" y="539445"/>
                  </a:lnTo>
                  <a:lnTo>
                    <a:pt x="662783" y="0"/>
                  </a:lnTo>
                  <a:close/>
                </a:path>
              </a:pathLst>
            </a:custGeom>
            <a:solidFill>
              <a:srgbClr val="155F82"/>
            </a:solidFill>
          </p:spPr>
          <p:txBody>
            <a:bodyPr wrap="square" lIns="0" tIns="0" rIns="0" bIns="0" rtlCol="0"/>
            <a:lstStyle/>
            <a:p>
              <a:endParaRPr/>
            </a:p>
          </p:txBody>
        </p:sp>
        <p:sp>
          <p:nvSpPr>
            <p:cNvPr id="4" name="object 4"/>
            <p:cNvSpPr/>
            <p:nvPr/>
          </p:nvSpPr>
          <p:spPr>
            <a:xfrm>
              <a:off x="1691129" y="2035344"/>
              <a:ext cx="1586865" cy="3150870"/>
            </a:xfrm>
            <a:custGeom>
              <a:avLst/>
              <a:gdLst/>
              <a:ahLst/>
              <a:cxnLst/>
              <a:rect l="l" t="t" r="r" b="b"/>
              <a:pathLst>
                <a:path w="1586864" h="3150870">
                  <a:moveTo>
                    <a:pt x="662783" y="3150265"/>
                  </a:moveTo>
                  <a:lnTo>
                    <a:pt x="662783" y="1846719"/>
                  </a:lnTo>
                  <a:lnTo>
                    <a:pt x="158054" y="2351727"/>
                  </a:lnTo>
                  <a:lnTo>
                    <a:pt x="0" y="2193585"/>
                  </a:lnTo>
                  <a:lnTo>
                    <a:pt x="618051" y="1575194"/>
                  </a:lnTo>
                  <a:lnTo>
                    <a:pt x="0" y="956803"/>
                  </a:lnTo>
                  <a:lnTo>
                    <a:pt x="158054" y="798662"/>
                  </a:lnTo>
                  <a:lnTo>
                    <a:pt x="662783" y="1303669"/>
                  </a:lnTo>
                  <a:lnTo>
                    <a:pt x="662783" y="0"/>
                  </a:lnTo>
                  <a:lnTo>
                    <a:pt x="1586505" y="922489"/>
                  </a:lnTo>
                  <a:lnTo>
                    <a:pt x="934159" y="1575194"/>
                  </a:lnTo>
                  <a:lnTo>
                    <a:pt x="1586505" y="2227899"/>
                  </a:lnTo>
                  <a:lnTo>
                    <a:pt x="662783" y="3150265"/>
                  </a:lnTo>
                  <a:close/>
                </a:path>
                <a:path w="1586864" h="3150870">
                  <a:moveTo>
                    <a:pt x="886445" y="1844855"/>
                  </a:moveTo>
                  <a:lnTo>
                    <a:pt x="886445" y="2610944"/>
                  </a:lnTo>
                  <a:lnTo>
                    <a:pt x="1270024" y="2227899"/>
                  </a:lnTo>
                  <a:lnTo>
                    <a:pt x="886445" y="1844855"/>
                  </a:lnTo>
                  <a:close/>
                </a:path>
                <a:path w="1586864" h="3150870">
                  <a:moveTo>
                    <a:pt x="886445" y="539445"/>
                  </a:moveTo>
                  <a:lnTo>
                    <a:pt x="886445" y="1306653"/>
                  </a:lnTo>
                  <a:lnTo>
                    <a:pt x="1270024" y="922489"/>
                  </a:lnTo>
                  <a:lnTo>
                    <a:pt x="886445" y="539445"/>
                  </a:lnTo>
                  <a:close/>
                </a:path>
              </a:pathLst>
            </a:custGeom>
            <a:ln w="43501">
              <a:solidFill>
                <a:srgbClr val="155F82"/>
              </a:solidFill>
            </a:ln>
          </p:spPr>
          <p:txBody>
            <a:bodyPr wrap="square" lIns="0" tIns="0" rIns="0" bIns="0" rtlCol="0"/>
            <a:lstStyle/>
            <a:p>
              <a:endParaRPr/>
            </a:p>
          </p:txBody>
        </p:sp>
      </p:grpSp>
      <p:sp>
        <p:nvSpPr>
          <p:cNvPr id="5" name="object 5"/>
          <p:cNvSpPr txBox="1"/>
          <p:nvPr/>
        </p:nvSpPr>
        <p:spPr>
          <a:xfrm>
            <a:off x="4227067" y="453644"/>
            <a:ext cx="7417434" cy="6092190"/>
          </a:xfrm>
          <a:prstGeom prst="rect">
            <a:avLst/>
          </a:prstGeom>
        </p:spPr>
        <p:txBody>
          <a:bodyPr vert="horz" wrap="square" lIns="0" tIns="12700" rIns="0" bIns="0" rtlCol="0">
            <a:spAutoFit/>
          </a:bodyPr>
          <a:lstStyle/>
          <a:p>
            <a:pPr marL="216535" indent="-203835">
              <a:lnSpc>
                <a:spcPts val="2735"/>
              </a:lnSpc>
              <a:spcBef>
                <a:spcPts val="100"/>
              </a:spcBef>
              <a:buClr>
                <a:srgbClr val="0D2841"/>
              </a:buClr>
              <a:buFont typeface="Trebuchet MS"/>
              <a:buChar char="•"/>
              <a:tabLst>
                <a:tab pos="216535" algn="l"/>
              </a:tabLst>
            </a:pPr>
            <a:r>
              <a:rPr sz="2400" b="1" spc="-10" dirty="0">
                <a:solidFill>
                  <a:srgbClr val="0D2841"/>
                </a:solidFill>
                <a:latin typeface="Trebuchet MS"/>
                <a:cs typeface="Trebuchet MS"/>
              </a:rPr>
              <a:t>Objective:</a:t>
            </a:r>
            <a:endParaRPr sz="2400" dirty="0">
              <a:latin typeface="Trebuchet MS"/>
              <a:cs typeface="Trebuchet MS"/>
            </a:endParaRPr>
          </a:p>
          <a:p>
            <a:pPr marL="12700" marR="391160" indent="62230">
              <a:lnSpc>
                <a:spcPts val="2590"/>
              </a:lnSpc>
              <a:spcBef>
                <a:spcPts val="185"/>
              </a:spcBef>
            </a:pPr>
            <a:r>
              <a:rPr sz="2400" spc="-215" dirty="0">
                <a:solidFill>
                  <a:srgbClr val="0D2841"/>
                </a:solidFill>
                <a:latin typeface="Trebuchet MS"/>
                <a:cs typeface="Trebuchet MS"/>
              </a:rPr>
              <a:t>To</a:t>
            </a:r>
            <a:r>
              <a:rPr sz="2400" spc="-220" dirty="0">
                <a:solidFill>
                  <a:srgbClr val="0D2841"/>
                </a:solidFill>
                <a:latin typeface="Trebuchet MS"/>
                <a:cs typeface="Trebuchet MS"/>
              </a:rPr>
              <a:t> </a:t>
            </a:r>
            <a:r>
              <a:rPr sz="2400" spc="-80" dirty="0">
                <a:solidFill>
                  <a:srgbClr val="0D2841"/>
                </a:solidFill>
                <a:latin typeface="Trebuchet MS"/>
                <a:cs typeface="Trebuchet MS"/>
              </a:rPr>
              <a:t>create</a:t>
            </a:r>
            <a:r>
              <a:rPr sz="2400" spc="-195" dirty="0">
                <a:solidFill>
                  <a:srgbClr val="0D2841"/>
                </a:solidFill>
                <a:latin typeface="Trebuchet MS"/>
                <a:cs typeface="Trebuchet MS"/>
              </a:rPr>
              <a:t> </a:t>
            </a:r>
            <a:r>
              <a:rPr sz="2400" dirty="0">
                <a:solidFill>
                  <a:srgbClr val="0D2841"/>
                </a:solidFill>
                <a:latin typeface="Trebuchet MS"/>
                <a:cs typeface="Trebuchet MS"/>
              </a:rPr>
              <a:t>a</a:t>
            </a:r>
            <a:r>
              <a:rPr sz="2400" spc="-204" dirty="0">
                <a:solidFill>
                  <a:srgbClr val="0D2841"/>
                </a:solidFill>
                <a:latin typeface="Trebuchet MS"/>
                <a:cs typeface="Trebuchet MS"/>
              </a:rPr>
              <a:t> </a:t>
            </a:r>
            <a:r>
              <a:rPr sz="2400" dirty="0">
                <a:solidFill>
                  <a:srgbClr val="0D2841"/>
                </a:solidFill>
                <a:latin typeface="Trebuchet MS"/>
                <a:cs typeface="Trebuchet MS"/>
              </a:rPr>
              <a:t>home</a:t>
            </a:r>
            <a:r>
              <a:rPr sz="2400" spc="-204" dirty="0">
                <a:solidFill>
                  <a:srgbClr val="0D2841"/>
                </a:solidFill>
                <a:latin typeface="Trebuchet MS"/>
                <a:cs typeface="Trebuchet MS"/>
              </a:rPr>
              <a:t> </a:t>
            </a:r>
            <a:r>
              <a:rPr sz="2400" spc="-45" dirty="0">
                <a:solidFill>
                  <a:srgbClr val="0D2841"/>
                </a:solidFill>
                <a:latin typeface="Trebuchet MS"/>
                <a:cs typeface="Trebuchet MS"/>
              </a:rPr>
              <a:t>automation</a:t>
            </a:r>
            <a:r>
              <a:rPr sz="2400" spc="-204" dirty="0">
                <a:solidFill>
                  <a:srgbClr val="0D2841"/>
                </a:solidFill>
                <a:latin typeface="Trebuchet MS"/>
                <a:cs typeface="Trebuchet MS"/>
              </a:rPr>
              <a:t> </a:t>
            </a:r>
            <a:r>
              <a:rPr sz="2400" dirty="0">
                <a:solidFill>
                  <a:srgbClr val="0D2841"/>
                </a:solidFill>
                <a:latin typeface="Trebuchet MS"/>
                <a:cs typeface="Trebuchet MS"/>
              </a:rPr>
              <a:t>system</a:t>
            </a:r>
            <a:r>
              <a:rPr sz="2400" spc="-204" dirty="0">
                <a:solidFill>
                  <a:srgbClr val="0D2841"/>
                </a:solidFill>
                <a:latin typeface="Trebuchet MS"/>
                <a:cs typeface="Trebuchet MS"/>
              </a:rPr>
              <a:t> </a:t>
            </a:r>
            <a:r>
              <a:rPr sz="2400" dirty="0">
                <a:solidFill>
                  <a:srgbClr val="0D2841"/>
                </a:solidFill>
                <a:latin typeface="Trebuchet MS"/>
                <a:cs typeface="Trebuchet MS"/>
              </a:rPr>
              <a:t>using</a:t>
            </a:r>
            <a:r>
              <a:rPr sz="2400" spc="-210" dirty="0">
                <a:solidFill>
                  <a:srgbClr val="0D2841"/>
                </a:solidFill>
                <a:latin typeface="Trebuchet MS"/>
                <a:cs typeface="Trebuchet MS"/>
              </a:rPr>
              <a:t> </a:t>
            </a:r>
            <a:r>
              <a:rPr sz="2400" spc="-20" dirty="0">
                <a:solidFill>
                  <a:srgbClr val="0D2841"/>
                </a:solidFill>
                <a:latin typeface="Trebuchet MS"/>
                <a:cs typeface="Trebuchet MS"/>
              </a:rPr>
              <a:t>Bluetooth </a:t>
            </a:r>
            <a:r>
              <a:rPr sz="2400" spc="-75" dirty="0">
                <a:solidFill>
                  <a:srgbClr val="0D2841"/>
                </a:solidFill>
                <a:latin typeface="Trebuchet MS"/>
                <a:cs typeface="Trebuchet MS"/>
              </a:rPr>
              <a:t>technology,</a:t>
            </a:r>
            <a:r>
              <a:rPr sz="2400" spc="-155" dirty="0">
                <a:solidFill>
                  <a:srgbClr val="0D2841"/>
                </a:solidFill>
                <a:latin typeface="Trebuchet MS"/>
                <a:cs typeface="Trebuchet MS"/>
              </a:rPr>
              <a:t> </a:t>
            </a:r>
            <a:r>
              <a:rPr sz="2400" spc="60" dirty="0">
                <a:solidFill>
                  <a:srgbClr val="0D2841"/>
                </a:solidFill>
                <a:latin typeface="Trebuchet MS"/>
                <a:cs typeface="Trebuchet MS"/>
              </a:rPr>
              <a:t>ESP32</a:t>
            </a:r>
            <a:r>
              <a:rPr sz="2400" spc="-175" dirty="0">
                <a:solidFill>
                  <a:srgbClr val="0D2841"/>
                </a:solidFill>
                <a:latin typeface="Trebuchet MS"/>
                <a:cs typeface="Trebuchet MS"/>
              </a:rPr>
              <a:t> </a:t>
            </a:r>
            <a:r>
              <a:rPr sz="2400" spc="-80" dirty="0">
                <a:solidFill>
                  <a:srgbClr val="0D2841"/>
                </a:solidFill>
                <a:latin typeface="Trebuchet MS"/>
                <a:cs typeface="Trebuchet MS"/>
              </a:rPr>
              <a:t>microcontroller,</a:t>
            </a:r>
            <a:r>
              <a:rPr sz="2400" spc="-175" dirty="0">
                <a:solidFill>
                  <a:srgbClr val="0D2841"/>
                </a:solidFill>
                <a:latin typeface="Trebuchet MS"/>
                <a:cs typeface="Trebuchet MS"/>
              </a:rPr>
              <a:t> </a:t>
            </a:r>
            <a:r>
              <a:rPr sz="2400" spc="-80" dirty="0">
                <a:solidFill>
                  <a:srgbClr val="0D2841"/>
                </a:solidFill>
                <a:latin typeface="Trebuchet MS"/>
                <a:cs typeface="Trebuchet MS"/>
              </a:rPr>
              <a:t>relays,</a:t>
            </a:r>
            <a:r>
              <a:rPr sz="2400" spc="-190" dirty="0">
                <a:solidFill>
                  <a:srgbClr val="0D2841"/>
                </a:solidFill>
                <a:latin typeface="Trebuchet MS"/>
                <a:cs typeface="Trebuchet MS"/>
              </a:rPr>
              <a:t> </a:t>
            </a:r>
            <a:r>
              <a:rPr sz="2400" dirty="0">
                <a:solidFill>
                  <a:srgbClr val="0D2841"/>
                </a:solidFill>
                <a:latin typeface="Trebuchet MS"/>
                <a:cs typeface="Trebuchet MS"/>
              </a:rPr>
              <a:t>and</a:t>
            </a:r>
            <a:r>
              <a:rPr sz="2400" spc="-185" dirty="0">
                <a:solidFill>
                  <a:srgbClr val="0D2841"/>
                </a:solidFill>
                <a:latin typeface="Trebuchet MS"/>
                <a:cs typeface="Trebuchet MS"/>
              </a:rPr>
              <a:t> </a:t>
            </a:r>
            <a:r>
              <a:rPr sz="2400" spc="-10" dirty="0">
                <a:solidFill>
                  <a:srgbClr val="0D2841"/>
                </a:solidFill>
                <a:latin typeface="Trebuchet MS"/>
                <a:cs typeface="Trebuchet MS"/>
              </a:rPr>
              <a:t>LEDs.</a:t>
            </a:r>
            <a:endParaRPr sz="2400" dirty="0">
              <a:latin typeface="Trebuchet MS"/>
              <a:cs typeface="Trebuchet MS"/>
            </a:endParaRPr>
          </a:p>
          <a:p>
            <a:pPr marL="216535" indent="-203835">
              <a:lnSpc>
                <a:spcPct val="100000"/>
              </a:lnSpc>
              <a:spcBef>
                <a:spcPts val="670"/>
              </a:spcBef>
              <a:buFont typeface="Trebuchet MS"/>
              <a:buChar char="•"/>
              <a:tabLst>
                <a:tab pos="216535" algn="l"/>
              </a:tabLst>
            </a:pPr>
            <a:r>
              <a:rPr sz="2400" b="1" dirty="0">
                <a:solidFill>
                  <a:srgbClr val="0D2841"/>
                </a:solidFill>
                <a:latin typeface="Trebuchet MS"/>
                <a:cs typeface="Trebuchet MS"/>
              </a:rPr>
              <a:t>Components</a:t>
            </a:r>
            <a:r>
              <a:rPr sz="2400" b="1" spc="30" dirty="0">
                <a:solidFill>
                  <a:srgbClr val="0D2841"/>
                </a:solidFill>
                <a:latin typeface="Trebuchet MS"/>
                <a:cs typeface="Trebuchet MS"/>
              </a:rPr>
              <a:t> </a:t>
            </a:r>
            <a:r>
              <a:rPr sz="2400" b="1" spc="-20" dirty="0">
                <a:solidFill>
                  <a:srgbClr val="0D2841"/>
                </a:solidFill>
                <a:latin typeface="Trebuchet MS"/>
                <a:cs typeface="Trebuchet MS"/>
              </a:rPr>
              <a:t>Used:</a:t>
            </a:r>
            <a:endParaRPr sz="2400" dirty="0">
              <a:latin typeface="Trebuchet MS"/>
              <a:cs typeface="Trebuchet MS"/>
            </a:endParaRPr>
          </a:p>
          <a:p>
            <a:pPr marL="259079" marR="4203065">
              <a:lnSpc>
                <a:spcPct val="124600"/>
              </a:lnSpc>
              <a:spcBef>
                <a:spcPts val="15"/>
              </a:spcBef>
            </a:pPr>
            <a:r>
              <a:rPr sz="2400" spc="60" dirty="0">
                <a:solidFill>
                  <a:srgbClr val="0D2841"/>
                </a:solidFill>
                <a:latin typeface="Trebuchet MS"/>
                <a:cs typeface="Trebuchet MS"/>
              </a:rPr>
              <a:t>ESP32</a:t>
            </a:r>
            <a:r>
              <a:rPr sz="2400" spc="-210" dirty="0">
                <a:solidFill>
                  <a:srgbClr val="0D2841"/>
                </a:solidFill>
                <a:latin typeface="Trebuchet MS"/>
                <a:cs typeface="Trebuchet MS"/>
              </a:rPr>
              <a:t> </a:t>
            </a:r>
            <a:r>
              <a:rPr sz="2400" spc="-50" dirty="0">
                <a:solidFill>
                  <a:srgbClr val="0D2841"/>
                </a:solidFill>
                <a:latin typeface="Trebuchet MS"/>
                <a:cs typeface="Trebuchet MS"/>
              </a:rPr>
              <a:t>microcontroller </a:t>
            </a:r>
            <a:r>
              <a:rPr sz="2400" spc="-10" dirty="0">
                <a:solidFill>
                  <a:srgbClr val="0D2841"/>
                </a:solidFill>
                <a:latin typeface="Trebuchet MS"/>
                <a:cs typeface="Trebuchet MS"/>
              </a:rPr>
              <a:t>Relays</a:t>
            </a:r>
            <a:endParaRPr sz="2400" dirty="0">
              <a:latin typeface="Trebuchet MS"/>
              <a:cs typeface="Trebuchet MS"/>
            </a:endParaRPr>
          </a:p>
          <a:p>
            <a:pPr marL="198120">
              <a:lnSpc>
                <a:spcPct val="100000"/>
              </a:lnSpc>
              <a:spcBef>
                <a:spcPts val="705"/>
              </a:spcBef>
            </a:pPr>
            <a:r>
              <a:rPr sz="2400" spc="70" dirty="0">
                <a:solidFill>
                  <a:srgbClr val="0D2841"/>
                </a:solidFill>
                <a:latin typeface="Trebuchet MS"/>
                <a:cs typeface="Trebuchet MS"/>
              </a:rPr>
              <a:t>LEDs</a:t>
            </a:r>
            <a:endParaRPr sz="2400" dirty="0">
              <a:latin typeface="Trebuchet MS"/>
              <a:cs typeface="Trebuchet MS"/>
            </a:endParaRPr>
          </a:p>
          <a:p>
            <a:pPr marL="259079">
              <a:lnSpc>
                <a:spcPct val="100000"/>
              </a:lnSpc>
              <a:spcBef>
                <a:spcPts val="725"/>
              </a:spcBef>
            </a:pPr>
            <a:r>
              <a:rPr sz="2400" spc="-50" dirty="0">
                <a:solidFill>
                  <a:srgbClr val="0D2841"/>
                </a:solidFill>
                <a:latin typeface="Trebuchet MS"/>
                <a:cs typeface="Trebuchet MS"/>
              </a:rPr>
              <a:t>Bluetooth</a:t>
            </a:r>
            <a:r>
              <a:rPr sz="2400" spc="-190" dirty="0">
                <a:solidFill>
                  <a:srgbClr val="0D2841"/>
                </a:solidFill>
                <a:latin typeface="Trebuchet MS"/>
                <a:cs typeface="Trebuchet MS"/>
              </a:rPr>
              <a:t> </a:t>
            </a:r>
            <a:r>
              <a:rPr sz="2400" spc="-10" dirty="0">
                <a:solidFill>
                  <a:srgbClr val="0D2841"/>
                </a:solidFill>
                <a:latin typeface="Trebuchet MS"/>
                <a:cs typeface="Trebuchet MS"/>
              </a:rPr>
              <a:t>module</a:t>
            </a:r>
            <a:endParaRPr sz="2400" dirty="0">
              <a:latin typeface="Trebuchet MS"/>
              <a:cs typeface="Trebuchet MS"/>
            </a:endParaRPr>
          </a:p>
          <a:p>
            <a:pPr marL="303530" indent="-290830">
              <a:lnSpc>
                <a:spcPts val="2735"/>
              </a:lnSpc>
              <a:spcBef>
                <a:spcPts val="705"/>
              </a:spcBef>
              <a:buFont typeface="Arial"/>
              <a:buChar char="•"/>
              <a:tabLst>
                <a:tab pos="303530" algn="l"/>
              </a:tabLst>
            </a:pPr>
            <a:r>
              <a:rPr sz="2400" b="1" spc="-10" dirty="0">
                <a:solidFill>
                  <a:srgbClr val="0D2841"/>
                </a:solidFill>
                <a:latin typeface="Trebuchet MS"/>
                <a:cs typeface="Trebuchet MS"/>
              </a:rPr>
              <a:t>Description:</a:t>
            </a:r>
            <a:endParaRPr sz="2400" dirty="0">
              <a:latin typeface="Trebuchet MS"/>
              <a:cs typeface="Trebuchet MS"/>
            </a:endParaRPr>
          </a:p>
          <a:p>
            <a:pPr marL="241300" marR="5080" indent="62230">
              <a:lnSpc>
                <a:spcPct val="90000"/>
              </a:lnSpc>
              <a:spcBef>
                <a:spcPts val="145"/>
              </a:spcBef>
            </a:pPr>
            <a:r>
              <a:rPr sz="2400" spc="-50" dirty="0">
                <a:solidFill>
                  <a:srgbClr val="0D2841"/>
                </a:solidFill>
                <a:latin typeface="Trebuchet MS"/>
                <a:cs typeface="Trebuchet MS"/>
              </a:rPr>
              <a:t>This</a:t>
            </a:r>
            <a:r>
              <a:rPr sz="2400" spc="-200" dirty="0">
                <a:solidFill>
                  <a:srgbClr val="0D2841"/>
                </a:solidFill>
                <a:latin typeface="Trebuchet MS"/>
                <a:cs typeface="Trebuchet MS"/>
              </a:rPr>
              <a:t> </a:t>
            </a:r>
            <a:r>
              <a:rPr sz="2400" spc="-100" dirty="0">
                <a:solidFill>
                  <a:srgbClr val="0D2841"/>
                </a:solidFill>
                <a:latin typeface="Trebuchet MS"/>
                <a:cs typeface="Trebuchet MS"/>
              </a:rPr>
              <a:t>project</a:t>
            </a:r>
            <a:r>
              <a:rPr sz="2400" spc="-180" dirty="0">
                <a:solidFill>
                  <a:srgbClr val="0D2841"/>
                </a:solidFill>
                <a:latin typeface="Trebuchet MS"/>
                <a:cs typeface="Trebuchet MS"/>
              </a:rPr>
              <a:t> </a:t>
            </a:r>
            <a:r>
              <a:rPr sz="2400" dirty="0">
                <a:solidFill>
                  <a:srgbClr val="0D2841"/>
                </a:solidFill>
                <a:latin typeface="Trebuchet MS"/>
                <a:cs typeface="Trebuchet MS"/>
              </a:rPr>
              <a:t>aims</a:t>
            </a:r>
            <a:r>
              <a:rPr sz="2400" spc="-195" dirty="0">
                <a:solidFill>
                  <a:srgbClr val="0D2841"/>
                </a:solidFill>
                <a:latin typeface="Trebuchet MS"/>
                <a:cs typeface="Trebuchet MS"/>
              </a:rPr>
              <a:t> </a:t>
            </a:r>
            <a:r>
              <a:rPr sz="2400" spc="-90" dirty="0">
                <a:solidFill>
                  <a:srgbClr val="0D2841"/>
                </a:solidFill>
                <a:latin typeface="Trebuchet MS"/>
                <a:cs typeface="Trebuchet MS"/>
              </a:rPr>
              <a:t>to</a:t>
            </a:r>
            <a:r>
              <a:rPr sz="2400" spc="-200" dirty="0">
                <a:solidFill>
                  <a:srgbClr val="0D2841"/>
                </a:solidFill>
                <a:latin typeface="Trebuchet MS"/>
                <a:cs typeface="Trebuchet MS"/>
              </a:rPr>
              <a:t> </a:t>
            </a:r>
            <a:r>
              <a:rPr sz="2400" spc="-50" dirty="0">
                <a:solidFill>
                  <a:srgbClr val="0D2841"/>
                </a:solidFill>
                <a:latin typeface="Trebuchet MS"/>
                <a:cs typeface="Trebuchet MS"/>
              </a:rPr>
              <a:t>develop</a:t>
            </a:r>
            <a:r>
              <a:rPr sz="2400" spc="-170" dirty="0">
                <a:solidFill>
                  <a:srgbClr val="0D2841"/>
                </a:solidFill>
                <a:latin typeface="Trebuchet MS"/>
                <a:cs typeface="Trebuchet MS"/>
              </a:rPr>
              <a:t> </a:t>
            </a:r>
            <a:r>
              <a:rPr sz="2400" dirty="0">
                <a:solidFill>
                  <a:srgbClr val="0D2841"/>
                </a:solidFill>
                <a:latin typeface="Trebuchet MS"/>
                <a:cs typeface="Trebuchet MS"/>
              </a:rPr>
              <a:t>a</a:t>
            </a:r>
            <a:r>
              <a:rPr sz="2400" spc="-200" dirty="0">
                <a:solidFill>
                  <a:srgbClr val="0D2841"/>
                </a:solidFill>
                <a:latin typeface="Trebuchet MS"/>
                <a:cs typeface="Trebuchet MS"/>
              </a:rPr>
              <a:t> </a:t>
            </a:r>
            <a:r>
              <a:rPr sz="2400" dirty="0">
                <a:solidFill>
                  <a:srgbClr val="0D2841"/>
                </a:solidFill>
                <a:latin typeface="Trebuchet MS"/>
                <a:cs typeface="Trebuchet MS"/>
              </a:rPr>
              <a:t>system</a:t>
            </a:r>
            <a:r>
              <a:rPr sz="2400" spc="-200" dirty="0">
                <a:solidFill>
                  <a:srgbClr val="0D2841"/>
                </a:solidFill>
                <a:latin typeface="Trebuchet MS"/>
                <a:cs typeface="Trebuchet MS"/>
              </a:rPr>
              <a:t> </a:t>
            </a:r>
            <a:r>
              <a:rPr sz="2400" spc="-85" dirty="0">
                <a:solidFill>
                  <a:srgbClr val="0D2841"/>
                </a:solidFill>
                <a:latin typeface="Trebuchet MS"/>
                <a:cs typeface="Trebuchet MS"/>
              </a:rPr>
              <a:t>where</a:t>
            </a:r>
            <a:r>
              <a:rPr sz="2400" spc="-195" dirty="0">
                <a:solidFill>
                  <a:srgbClr val="0D2841"/>
                </a:solidFill>
                <a:latin typeface="Trebuchet MS"/>
                <a:cs typeface="Trebuchet MS"/>
              </a:rPr>
              <a:t> </a:t>
            </a:r>
            <a:r>
              <a:rPr sz="2400" spc="-20" dirty="0">
                <a:solidFill>
                  <a:srgbClr val="0D2841"/>
                </a:solidFill>
                <a:latin typeface="Trebuchet MS"/>
                <a:cs typeface="Trebuchet MS"/>
              </a:rPr>
              <a:t>home </a:t>
            </a:r>
            <a:r>
              <a:rPr sz="2400" spc="-10" dirty="0">
                <a:solidFill>
                  <a:srgbClr val="0D2841"/>
                </a:solidFill>
                <a:latin typeface="Trebuchet MS"/>
                <a:cs typeface="Trebuchet MS"/>
              </a:rPr>
              <a:t>appliances</a:t>
            </a:r>
            <a:r>
              <a:rPr sz="2400" spc="-165" dirty="0">
                <a:solidFill>
                  <a:srgbClr val="0D2841"/>
                </a:solidFill>
                <a:latin typeface="Trebuchet MS"/>
                <a:cs typeface="Trebuchet MS"/>
              </a:rPr>
              <a:t> </a:t>
            </a:r>
            <a:r>
              <a:rPr sz="2400" dirty="0">
                <a:solidFill>
                  <a:srgbClr val="0D2841"/>
                </a:solidFill>
                <a:latin typeface="Trebuchet MS"/>
                <a:cs typeface="Trebuchet MS"/>
              </a:rPr>
              <a:t>can</a:t>
            </a:r>
            <a:r>
              <a:rPr sz="2400" spc="-190" dirty="0">
                <a:solidFill>
                  <a:srgbClr val="0D2841"/>
                </a:solidFill>
                <a:latin typeface="Trebuchet MS"/>
                <a:cs typeface="Trebuchet MS"/>
              </a:rPr>
              <a:t> </a:t>
            </a:r>
            <a:r>
              <a:rPr sz="2400" spc="-35" dirty="0">
                <a:solidFill>
                  <a:srgbClr val="0D2841"/>
                </a:solidFill>
                <a:latin typeface="Trebuchet MS"/>
                <a:cs typeface="Trebuchet MS"/>
              </a:rPr>
              <a:t>be</a:t>
            </a:r>
            <a:r>
              <a:rPr sz="2400" spc="-180" dirty="0">
                <a:solidFill>
                  <a:srgbClr val="0D2841"/>
                </a:solidFill>
                <a:latin typeface="Trebuchet MS"/>
                <a:cs typeface="Trebuchet MS"/>
              </a:rPr>
              <a:t> </a:t>
            </a:r>
            <a:r>
              <a:rPr sz="2400" spc="-60" dirty="0">
                <a:solidFill>
                  <a:srgbClr val="0D2841"/>
                </a:solidFill>
                <a:latin typeface="Trebuchet MS"/>
                <a:cs typeface="Trebuchet MS"/>
              </a:rPr>
              <a:t>controlled</a:t>
            </a:r>
            <a:r>
              <a:rPr sz="2400" spc="-175" dirty="0">
                <a:solidFill>
                  <a:srgbClr val="0D2841"/>
                </a:solidFill>
                <a:latin typeface="Trebuchet MS"/>
                <a:cs typeface="Trebuchet MS"/>
              </a:rPr>
              <a:t> </a:t>
            </a:r>
            <a:r>
              <a:rPr sz="2400" spc="-50" dirty="0">
                <a:solidFill>
                  <a:srgbClr val="0D2841"/>
                </a:solidFill>
                <a:latin typeface="Trebuchet MS"/>
                <a:cs typeface="Trebuchet MS"/>
              </a:rPr>
              <a:t>wirelessly</a:t>
            </a:r>
            <a:r>
              <a:rPr sz="2400" spc="-190" dirty="0">
                <a:solidFill>
                  <a:srgbClr val="0D2841"/>
                </a:solidFill>
                <a:latin typeface="Trebuchet MS"/>
                <a:cs typeface="Trebuchet MS"/>
              </a:rPr>
              <a:t> </a:t>
            </a:r>
            <a:r>
              <a:rPr sz="2400" spc="-85" dirty="0">
                <a:solidFill>
                  <a:srgbClr val="0D2841"/>
                </a:solidFill>
                <a:latin typeface="Trebuchet MS"/>
                <a:cs typeface="Trebuchet MS"/>
              </a:rPr>
              <a:t>via</a:t>
            </a:r>
            <a:r>
              <a:rPr sz="2400" spc="-170" dirty="0">
                <a:solidFill>
                  <a:srgbClr val="0D2841"/>
                </a:solidFill>
                <a:latin typeface="Trebuchet MS"/>
                <a:cs typeface="Trebuchet MS"/>
              </a:rPr>
              <a:t> </a:t>
            </a:r>
            <a:r>
              <a:rPr sz="2400" spc="-10" dirty="0">
                <a:solidFill>
                  <a:srgbClr val="0D2841"/>
                </a:solidFill>
                <a:latin typeface="Trebuchet MS"/>
                <a:cs typeface="Trebuchet MS"/>
              </a:rPr>
              <a:t>Bluetooth </a:t>
            </a:r>
            <a:r>
              <a:rPr sz="2400" dirty="0">
                <a:solidFill>
                  <a:srgbClr val="0D2841"/>
                </a:solidFill>
                <a:latin typeface="Trebuchet MS"/>
                <a:cs typeface="Trebuchet MS"/>
              </a:rPr>
              <a:t>using</a:t>
            </a:r>
            <a:r>
              <a:rPr sz="2400" spc="-204" dirty="0">
                <a:solidFill>
                  <a:srgbClr val="0D2841"/>
                </a:solidFill>
                <a:latin typeface="Trebuchet MS"/>
                <a:cs typeface="Trebuchet MS"/>
              </a:rPr>
              <a:t> </a:t>
            </a:r>
            <a:r>
              <a:rPr sz="2400" dirty="0">
                <a:solidFill>
                  <a:srgbClr val="0D2841"/>
                </a:solidFill>
                <a:latin typeface="Trebuchet MS"/>
                <a:cs typeface="Trebuchet MS"/>
              </a:rPr>
              <a:t>a</a:t>
            </a:r>
            <a:r>
              <a:rPr sz="2400" spc="-204" dirty="0">
                <a:solidFill>
                  <a:srgbClr val="0D2841"/>
                </a:solidFill>
                <a:latin typeface="Trebuchet MS"/>
                <a:cs typeface="Trebuchet MS"/>
              </a:rPr>
              <a:t> </a:t>
            </a:r>
            <a:r>
              <a:rPr sz="2400" spc="-20" dirty="0">
                <a:solidFill>
                  <a:srgbClr val="0D2841"/>
                </a:solidFill>
                <a:latin typeface="Trebuchet MS"/>
                <a:cs typeface="Trebuchet MS"/>
              </a:rPr>
              <a:t>smartphone</a:t>
            </a:r>
            <a:r>
              <a:rPr sz="2400" spc="-195" dirty="0">
                <a:solidFill>
                  <a:srgbClr val="0D2841"/>
                </a:solidFill>
                <a:latin typeface="Trebuchet MS"/>
                <a:cs typeface="Trebuchet MS"/>
              </a:rPr>
              <a:t> </a:t>
            </a:r>
            <a:r>
              <a:rPr sz="2400" spc="-65" dirty="0">
                <a:solidFill>
                  <a:srgbClr val="0D2841"/>
                </a:solidFill>
                <a:latin typeface="Trebuchet MS"/>
                <a:cs typeface="Trebuchet MS"/>
              </a:rPr>
              <a:t>application.</a:t>
            </a:r>
            <a:r>
              <a:rPr sz="2400" spc="-175" dirty="0">
                <a:solidFill>
                  <a:srgbClr val="0D2841"/>
                </a:solidFill>
                <a:latin typeface="Trebuchet MS"/>
                <a:cs typeface="Trebuchet MS"/>
              </a:rPr>
              <a:t> </a:t>
            </a:r>
            <a:r>
              <a:rPr sz="2400" spc="-100" dirty="0">
                <a:solidFill>
                  <a:srgbClr val="0D2841"/>
                </a:solidFill>
                <a:latin typeface="Trebuchet MS"/>
                <a:cs typeface="Trebuchet MS"/>
              </a:rPr>
              <a:t>The</a:t>
            </a:r>
            <a:r>
              <a:rPr sz="2400" spc="-200" dirty="0">
                <a:solidFill>
                  <a:srgbClr val="0D2841"/>
                </a:solidFill>
                <a:latin typeface="Trebuchet MS"/>
                <a:cs typeface="Trebuchet MS"/>
              </a:rPr>
              <a:t> </a:t>
            </a:r>
            <a:r>
              <a:rPr sz="2400" spc="60" dirty="0">
                <a:solidFill>
                  <a:srgbClr val="0D2841"/>
                </a:solidFill>
                <a:latin typeface="Trebuchet MS"/>
                <a:cs typeface="Trebuchet MS"/>
              </a:rPr>
              <a:t>ESP32</a:t>
            </a:r>
            <a:r>
              <a:rPr sz="2400" spc="-170" dirty="0">
                <a:solidFill>
                  <a:srgbClr val="0D2841"/>
                </a:solidFill>
                <a:latin typeface="Trebuchet MS"/>
                <a:cs typeface="Trebuchet MS"/>
              </a:rPr>
              <a:t> </a:t>
            </a:r>
            <a:r>
              <a:rPr sz="2400" dirty="0">
                <a:solidFill>
                  <a:srgbClr val="0D2841"/>
                </a:solidFill>
                <a:latin typeface="Trebuchet MS"/>
                <a:cs typeface="Trebuchet MS"/>
              </a:rPr>
              <a:t>acts</a:t>
            </a:r>
            <a:r>
              <a:rPr sz="2400" spc="-204" dirty="0">
                <a:solidFill>
                  <a:srgbClr val="0D2841"/>
                </a:solidFill>
                <a:latin typeface="Trebuchet MS"/>
                <a:cs typeface="Trebuchet MS"/>
              </a:rPr>
              <a:t> </a:t>
            </a:r>
            <a:r>
              <a:rPr sz="2400" spc="100" dirty="0">
                <a:solidFill>
                  <a:srgbClr val="0D2841"/>
                </a:solidFill>
                <a:latin typeface="Trebuchet MS"/>
                <a:cs typeface="Trebuchet MS"/>
              </a:rPr>
              <a:t>as</a:t>
            </a:r>
            <a:r>
              <a:rPr sz="2400" spc="-210" dirty="0">
                <a:solidFill>
                  <a:srgbClr val="0D2841"/>
                </a:solidFill>
                <a:latin typeface="Trebuchet MS"/>
                <a:cs typeface="Trebuchet MS"/>
              </a:rPr>
              <a:t> </a:t>
            </a:r>
            <a:r>
              <a:rPr sz="2400" spc="-25" dirty="0">
                <a:solidFill>
                  <a:srgbClr val="0D2841"/>
                </a:solidFill>
                <a:latin typeface="Trebuchet MS"/>
                <a:cs typeface="Trebuchet MS"/>
              </a:rPr>
              <a:t>the </a:t>
            </a:r>
            <a:r>
              <a:rPr sz="2400" spc="-80" dirty="0">
                <a:solidFill>
                  <a:srgbClr val="0D2841"/>
                </a:solidFill>
                <a:latin typeface="Trebuchet MS"/>
                <a:cs typeface="Trebuchet MS"/>
              </a:rPr>
              <a:t>central</a:t>
            </a:r>
            <a:r>
              <a:rPr sz="2400" spc="-145" dirty="0">
                <a:solidFill>
                  <a:srgbClr val="0D2841"/>
                </a:solidFill>
                <a:latin typeface="Trebuchet MS"/>
                <a:cs typeface="Trebuchet MS"/>
              </a:rPr>
              <a:t> </a:t>
            </a:r>
            <a:r>
              <a:rPr sz="2400" spc="-100" dirty="0">
                <a:solidFill>
                  <a:srgbClr val="0D2841"/>
                </a:solidFill>
                <a:latin typeface="Trebuchet MS"/>
                <a:cs typeface="Trebuchet MS"/>
              </a:rPr>
              <a:t>controller,</a:t>
            </a:r>
            <a:r>
              <a:rPr sz="2400" spc="-125" dirty="0">
                <a:solidFill>
                  <a:srgbClr val="0D2841"/>
                </a:solidFill>
                <a:latin typeface="Trebuchet MS"/>
                <a:cs typeface="Trebuchet MS"/>
              </a:rPr>
              <a:t> </a:t>
            </a:r>
            <a:r>
              <a:rPr sz="2400" spc="-75" dirty="0">
                <a:solidFill>
                  <a:srgbClr val="0D2841"/>
                </a:solidFill>
                <a:latin typeface="Trebuchet MS"/>
                <a:cs typeface="Trebuchet MS"/>
              </a:rPr>
              <a:t>receiving</a:t>
            </a:r>
            <a:r>
              <a:rPr sz="2400" spc="-120" dirty="0">
                <a:solidFill>
                  <a:srgbClr val="0D2841"/>
                </a:solidFill>
                <a:latin typeface="Trebuchet MS"/>
                <a:cs typeface="Trebuchet MS"/>
              </a:rPr>
              <a:t> </a:t>
            </a:r>
            <a:r>
              <a:rPr sz="2400" dirty="0">
                <a:solidFill>
                  <a:srgbClr val="0D2841"/>
                </a:solidFill>
                <a:latin typeface="Trebuchet MS"/>
                <a:cs typeface="Trebuchet MS"/>
              </a:rPr>
              <a:t>commands</a:t>
            </a:r>
            <a:r>
              <a:rPr sz="2400" spc="-130" dirty="0">
                <a:solidFill>
                  <a:srgbClr val="0D2841"/>
                </a:solidFill>
                <a:latin typeface="Trebuchet MS"/>
                <a:cs typeface="Trebuchet MS"/>
              </a:rPr>
              <a:t> </a:t>
            </a:r>
            <a:r>
              <a:rPr sz="2400" spc="-80" dirty="0">
                <a:solidFill>
                  <a:srgbClr val="0D2841"/>
                </a:solidFill>
                <a:latin typeface="Trebuchet MS"/>
                <a:cs typeface="Trebuchet MS"/>
              </a:rPr>
              <a:t>from</a:t>
            </a:r>
            <a:r>
              <a:rPr sz="2400" spc="-145" dirty="0">
                <a:solidFill>
                  <a:srgbClr val="0D2841"/>
                </a:solidFill>
                <a:latin typeface="Trebuchet MS"/>
                <a:cs typeface="Trebuchet MS"/>
              </a:rPr>
              <a:t> </a:t>
            </a:r>
            <a:r>
              <a:rPr sz="2400" spc="-85" dirty="0">
                <a:solidFill>
                  <a:srgbClr val="0D2841"/>
                </a:solidFill>
                <a:latin typeface="Trebuchet MS"/>
                <a:cs typeface="Trebuchet MS"/>
              </a:rPr>
              <a:t>the</a:t>
            </a:r>
            <a:r>
              <a:rPr sz="2400" spc="-145" dirty="0">
                <a:solidFill>
                  <a:srgbClr val="0D2841"/>
                </a:solidFill>
                <a:latin typeface="Trebuchet MS"/>
                <a:cs typeface="Trebuchet MS"/>
              </a:rPr>
              <a:t> </a:t>
            </a:r>
            <a:r>
              <a:rPr sz="2400" spc="-25" dirty="0">
                <a:solidFill>
                  <a:srgbClr val="0D2841"/>
                </a:solidFill>
                <a:latin typeface="Trebuchet MS"/>
                <a:cs typeface="Trebuchet MS"/>
              </a:rPr>
              <a:t>app </a:t>
            </a:r>
            <a:r>
              <a:rPr sz="2400" dirty="0">
                <a:solidFill>
                  <a:srgbClr val="0D2841"/>
                </a:solidFill>
                <a:latin typeface="Trebuchet MS"/>
                <a:cs typeface="Trebuchet MS"/>
              </a:rPr>
              <a:t>and</a:t>
            </a:r>
            <a:r>
              <a:rPr sz="2400" spc="-200" dirty="0">
                <a:solidFill>
                  <a:srgbClr val="0D2841"/>
                </a:solidFill>
                <a:latin typeface="Trebuchet MS"/>
                <a:cs typeface="Trebuchet MS"/>
              </a:rPr>
              <a:t> </a:t>
            </a:r>
            <a:r>
              <a:rPr sz="2400" spc="-65" dirty="0">
                <a:solidFill>
                  <a:srgbClr val="0D2841"/>
                </a:solidFill>
                <a:latin typeface="Trebuchet MS"/>
                <a:cs typeface="Trebuchet MS"/>
              </a:rPr>
              <a:t>controlling</a:t>
            </a:r>
            <a:r>
              <a:rPr sz="2400" spc="-195" dirty="0">
                <a:solidFill>
                  <a:srgbClr val="0D2841"/>
                </a:solidFill>
                <a:latin typeface="Trebuchet MS"/>
                <a:cs typeface="Trebuchet MS"/>
              </a:rPr>
              <a:t> </a:t>
            </a:r>
            <a:r>
              <a:rPr sz="2400" spc="-80" dirty="0">
                <a:solidFill>
                  <a:srgbClr val="0D2841"/>
                </a:solidFill>
                <a:latin typeface="Trebuchet MS"/>
                <a:cs typeface="Trebuchet MS"/>
              </a:rPr>
              <a:t>the</a:t>
            </a:r>
            <a:r>
              <a:rPr sz="2400" spc="-210" dirty="0">
                <a:solidFill>
                  <a:srgbClr val="0D2841"/>
                </a:solidFill>
                <a:latin typeface="Trebuchet MS"/>
                <a:cs typeface="Trebuchet MS"/>
              </a:rPr>
              <a:t> </a:t>
            </a:r>
            <a:r>
              <a:rPr sz="2400" spc="-50" dirty="0">
                <a:solidFill>
                  <a:srgbClr val="0D2841"/>
                </a:solidFill>
                <a:latin typeface="Trebuchet MS"/>
                <a:cs typeface="Trebuchet MS"/>
              </a:rPr>
              <a:t>relays</a:t>
            </a:r>
            <a:r>
              <a:rPr sz="2400" spc="-210" dirty="0">
                <a:solidFill>
                  <a:srgbClr val="0D2841"/>
                </a:solidFill>
                <a:latin typeface="Trebuchet MS"/>
                <a:cs typeface="Trebuchet MS"/>
              </a:rPr>
              <a:t> </a:t>
            </a:r>
            <a:r>
              <a:rPr sz="2400" spc="-85" dirty="0">
                <a:solidFill>
                  <a:srgbClr val="0D2841"/>
                </a:solidFill>
                <a:latin typeface="Trebuchet MS"/>
                <a:cs typeface="Trebuchet MS"/>
              </a:rPr>
              <a:t>to</a:t>
            </a:r>
            <a:r>
              <a:rPr sz="2400" spc="-215" dirty="0">
                <a:solidFill>
                  <a:srgbClr val="0D2841"/>
                </a:solidFill>
                <a:latin typeface="Trebuchet MS"/>
                <a:cs typeface="Trebuchet MS"/>
              </a:rPr>
              <a:t> </a:t>
            </a:r>
            <a:r>
              <a:rPr sz="2400" spc="-35" dirty="0">
                <a:solidFill>
                  <a:srgbClr val="0D2841"/>
                </a:solidFill>
                <a:latin typeface="Trebuchet MS"/>
                <a:cs typeface="Trebuchet MS"/>
              </a:rPr>
              <a:t>switch</a:t>
            </a:r>
            <a:r>
              <a:rPr sz="2400" spc="-220" dirty="0">
                <a:solidFill>
                  <a:srgbClr val="0D2841"/>
                </a:solidFill>
                <a:latin typeface="Trebuchet MS"/>
                <a:cs typeface="Trebuchet MS"/>
              </a:rPr>
              <a:t> </a:t>
            </a:r>
            <a:r>
              <a:rPr sz="2400" spc="-80" dirty="0">
                <a:solidFill>
                  <a:srgbClr val="0D2841"/>
                </a:solidFill>
                <a:latin typeface="Trebuchet MS"/>
                <a:cs typeface="Trebuchet MS"/>
              </a:rPr>
              <a:t>the</a:t>
            </a:r>
            <a:r>
              <a:rPr sz="2400" spc="-210" dirty="0">
                <a:solidFill>
                  <a:srgbClr val="0D2841"/>
                </a:solidFill>
                <a:latin typeface="Trebuchet MS"/>
                <a:cs typeface="Trebuchet MS"/>
              </a:rPr>
              <a:t> </a:t>
            </a:r>
            <a:r>
              <a:rPr sz="2400" dirty="0">
                <a:solidFill>
                  <a:srgbClr val="0D2841"/>
                </a:solidFill>
                <a:latin typeface="Trebuchet MS"/>
                <a:cs typeface="Trebuchet MS"/>
              </a:rPr>
              <a:t>appliances</a:t>
            </a:r>
            <a:r>
              <a:rPr sz="2400" spc="-185" dirty="0">
                <a:solidFill>
                  <a:srgbClr val="0D2841"/>
                </a:solidFill>
                <a:latin typeface="Trebuchet MS"/>
                <a:cs typeface="Trebuchet MS"/>
              </a:rPr>
              <a:t> </a:t>
            </a:r>
            <a:r>
              <a:rPr sz="2400" spc="-25" dirty="0">
                <a:solidFill>
                  <a:srgbClr val="0D2841"/>
                </a:solidFill>
                <a:latin typeface="Trebuchet MS"/>
                <a:cs typeface="Trebuchet MS"/>
              </a:rPr>
              <a:t>on </a:t>
            </a:r>
            <a:r>
              <a:rPr sz="2400" spc="-65" dirty="0">
                <a:solidFill>
                  <a:srgbClr val="0D2841"/>
                </a:solidFill>
                <a:latin typeface="Trebuchet MS"/>
                <a:cs typeface="Trebuchet MS"/>
              </a:rPr>
              <a:t>or</a:t>
            </a:r>
            <a:r>
              <a:rPr sz="2400" spc="-220" dirty="0">
                <a:solidFill>
                  <a:srgbClr val="0D2841"/>
                </a:solidFill>
                <a:latin typeface="Trebuchet MS"/>
                <a:cs typeface="Trebuchet MS"/>
              </a:rPr>
              <a:t> </a:t>
            </a:r>
            <a:r>
              <a:rPr sz="2400" spc="-160" dirty="0">
                <a:solidFill>
                  <a:srgbClr val="0D2841"/>
                </a:solidFill>
                <a:latin typeface="Trebuchet MS"/>
                <a:cs typeface="Trebuchet MS"/>
              </a:rPr>
              <a:t>off.</a:t>
            </a:r>
            <a:r>
              <a:rPr sz="2400" spc="-200" dirty="0">
                <a:solidFill>
                  <a:srgbClr val="0D2841"/>
                </a:solidFill>
                <a:latin typeface="Trebuchet MS"/>
                <a:cs typeface="Trebuchet MS"/>
              </a:rPr>
              <a:t> </a:t>
            </a:r>
            <a:r>
              <a:rPr sz="2400" spc="95" dirty="0">
                <a:solidFill>
                  <a:srgbClr val="0D2841"/>
                </a:solidFill>
                <a:latin typeface="Trebuchet MS"/>
                <a:cs typeface="Trebuchet MS"/>
              </a:rPr>
              <a:t>LEDs</a:t>
            </a:r>
            <a:r>
              <a:rPr sz="2400" spc="-220" dirty="0">
                <a:solidFill>
                  <a:srgbClr val="0D2841"/>
                </a:solidFill>
                <a:latin typeface="Trebuchet MS"/>
                <a:cs typeface="Trebuchet MS"/>
              </a:rPr>
              <a:t> </a:t>
            </a:r>
            <a:r>
              <a:rPr sz="2400" spc="-70" dirty="0">
                <a:solidFill>
                  <a:srgbClr val="0D2841"/>
                </a:solidFill>
                <a:latin typeface="Trebuchet MS"/>
                <a:cs typeface="Trebuchet MS"/>
              </a:rPr>
              <a:t>provide</a:t>
            </a:r>
            <a:r>
              <a:rPr sz="2400" spc="-195" dirty="0">
                <a:solidFill>
                  <a:srgbClr val="0D2841"/>
                </a:solidFill>
                <a:latin typeface="Trebuchet MS"/>
                <a:cs typeface="Trebuchet MS"/>
              </a:rPr>
              <a:t> </a:t>
            </a:r>
            <a:r>
              <a:rPr sz="2400" spc="-20" dirty="0">
                <a:solidFill>
                  <a:srgbClr val="0D2841"/>
                </a:solidFill>
                <a:latin typeface="Trebuchet MS"/>
                <a:cs typeface="Trebuchet MS"/>
              </a:rPr>
              <a:t>visual</a:t>
            </a:r>
            <a:r>
              <a:rPr sz="2400" spc="-215" dirty="0">
                <a:solidFill>
                  <a:srgbClr val="0D2841"/>
                </a:solidFill>
                <a:latin typeface="Trebuchet MS"/>
                <a:cs typeface="Trebuchet MS"/>
              </a:rPr>
              <a:t> </a:t>
            </a:r>
            <a:r>
              <a:rPr sz="2400" spc="-40" dirty="0">
                <a:solidFill>
                  <a:srgbClr val="0D2841"/>
                </a:solidFill>
                <a:latin typeface="Trebuchet MS"/>
                <a:cs typeface="Trebuchet MS"/>
              </a:rPr>
              <a:t>feedback</a:t>
            </a:r>
            <a:r>
              <a:rPr sz="2400" spc="-190" dirty="0">
                <a:solidFill>
                  <a:srgbClr val="0D2841"/>
                </a:solidFill>
                <a:latin typeface="Trebuchet MS"/>
                <a:cs typeface="Trebuchet MS"/>
              </a:rPr>
              <a:t> </a:t>
            </a:r>
            <a:r>
              <a:rPr sz="2400" dirty="0">
                <a:solidFill>
                  <a:srgbClr val="0D2841"/>
                </a:solidFill>
                <a:latin typeface="Trebuchet MS"/>
                <a:cs typeface="Trebuchet MS"/>
              </a:rPr>
              <a:t>on</a:t>
            </a:r>
            <a:r>
              <a:rPr sz="2400" spc="-210" dirty="0">
                <a:solidFill>
                  <a:srgbClr val="0D2841"/>
                </a:solidFill>
                <a:latin typeface="Trebuchet MS"/>
                <a:cs typeface="Trebuchet MS"/>
              </a:rPr>
              <a:t> </a:t>
            </a:r>
            <a:r>
              <a:rPr sz="2400" spc="-80" dirty="0">
                <a:solidFill>
                  <a:srgbClr val="0D2841"/>
                </a:solidFill>
                <a:latin typeface="Trebuchet MS"/>
                <a:cs typeface="Trebuchet MS"/>
              </a:rPr>
              <a:t>the</a:t>
            </a:r>
            <a:r>
              <a:rPr sz="2400" spc="-225" dirty="0">
                <a:solidFill>
                  <a:srgbClr val="0D2841"/>
                </a:solidFill>
                <a:latin typeface="Trebuchet MS"/>
                <a:cs typeface="Trebuchet MS"/>
              </a:rPr>
              <a:t> </a:t>
            </a:r>
            <a:r>
              <a:rPr sz="2400" spc="-10" dirty="0">
                <a:solidFill>
                  <a:srgbClr val="0D2841"/>
                </a:solidFill>
                <a:latin typeface="Trebuchet MS"/>
                <a:cs typeface="Trebuchet MS"/>
              </a:rPr>
              <a:t>status</a:t>
            </a:r>
            <a:r>
              <a:rPr sz="2400" spc="-215" dirty="0">
                <a:solidFill>
                  <a:srgbClr val="0D2841"/>
                </a:solidFill>
                <a:latin typeface="Trebuchet MS"/>
                <a:cs typeface="Trebuchet MS"/>
              </a:rPr>
              <a:t> </a:t>
            </a:r>
            <a:r>
              <a:rPr sz="2400" spc="-25" dirty="0">
                <a:solidFill>
                  <a:srgbClr val="0D2841"/>
                </a:solidFill>
                <a:latin typeface="Trebuchet MS"/>
                <a:cs typeface="Trebuchet MS"/>
              </a:rPr>
              <a:t>of </a:t>
            </a:r>
            <a:r>
              <a:rPr sz="2400" spc="-10" dirty="0">
                <a:solidFill>
                  <a:srgbClr val="0D2841"/>
                </a:solidFill>
                <a:latin typeface="Trebuchet MS"/>
                <a:cs typeface="Trebuchet MS"/>
              </a:rPr>
              <a:t>appliances</a:t>
            </a:r>
            <a:endParaRPr sz="2400" dirty="0">
              <a:latin typeface="Trebuchet MS"/>
              <a:cs typeface="Trebuchet MS"/>
            </a:endParaRPr>
          </a:p>
        </p:txBody>
      </p:sp>
      <p:pic>
        <p:nvPicPr>
          <p:cNvPr id="6" name="object 6"/>
          <p:cNvPicPr/>
          <p:nvPr/>
        </p:nvPicPr>
        <p:blipFill>
          <a:blip r:embed="rId2" cstate="print"/>
          <a:stretch>
            <a:fillRect/>
          </a:stretch>
        </p:blipFill>
        <p:spPr>
          <a:xfrm>
            <a:off x="831253" y="-28280"/>
            <a:ext cx="3306616" cy="68046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220167"/>
            <a:ext cx="3299460" cy="452120"/>
          </a:xfrm>
          <a:prstGeom prst="rect">
            <a:avLst/>
          </a:prstGeom>
        </p:spPr>
        <p:txBody>
          <a:bodyPr vert="horz" wrap="square" lIns="0" tIns="12065" rIns="0" bIns="0" rtlCol="0">
            <a:spAutoFit/>
          </a:bodyPr>
          <a:lstStyle/>
          <a:p>
            <a:pPr marL="240029" indent="-227329">
              <a:lnSpc>
                <a:spcPct val="100000"/>
              </a:lnSpc>
              <a:spcBef>
                <a:spcPts val="95"/>
              </a:spcBef>
              <a:buFont typeface="Arial"/>
              <a:buChar char="•"/>
              <a:tabLst>
                <a:tab pos="240029" algn="l"/>
              </a:tabLst>
            </a:pPr>
            <a:r>
              <a:rPr sz="2800" dirty="0">
                <a:latin typeface="Trebuchet MS"/>
                <a:cs typeface="Trebuchet MS"/>
              </a:rPr>
              <a:t>CIRCUIT</a:t>
            </a:r>
            <a:r>
              <a:rPr sz="2800" spc="-145" dirty="0">
                <a:latin typeface="Trebuchet MS"/>
                <a:cs typeface="Trebuchet MS"/>
              </a:rPr>
              <a:t> </a:t>
            </a:r>
            <a:r>
              <a:rPr sz="2800" spc="55" dirty="0">
                <a:latin typeface="Trebuchet MS"/>
                <a:cs typeface="Trebuchet MS"/>
              </a:rPr>
              <a:t>DIAGRAM</a:t>
            </a:r>
            <a:r>
              <a:rPr sz="2800" spc="-120" dirty="0">
                <a:latin typeface="Trebuchet MS"/>
                <a:cs typeface="Trebuchet MS"/>
              </a:rPr>
              <a:t> </a:t>
            </a:r>
            <a:r>
              <a:rPr sz="2800" spc="-50" dirty="0">
                <a:latin typeface="Trebuchet MS"/>
                <a:cs typeface="Trebuchet MS"/>
              </a:rPr>
              <a:t>:</a:t>
            </a:r>
            <a:endParaRPr sz="2800">
              <a:latin typeface="Trebuchet MS"/>
              <a:cs typeface="Trebuchet MS"/>
            </a:endParaRPr>
          </a:p>
        </p:txBody>
      </p:sp>
      <p:pic>
        <p:nvPicPr>
          <p:cNvPr id="5" name="Picture 4">
            <a:extLst>
              <a:ext uri="{FF2B5EF4-FFF2-40B4-BE49-F238E27FC236}">
                <a16:creationId xmlns:a16="http://schemas.microsoft.com/office/drawing/2014/main" id="{797E7211-CB07-10FF-4F2D-05ED576B979A}"/>
              </a:ext>
            </a:extLst>
          </p:cNvPr>
          <p:cNvPicPr>
            <a:picLocks noChangeAspect="1"/>
          </p:cNvPicPr>
          <p:nvPr/>
        </p:nvPicPr>
        <p:blipFill>
          <a:blip r:embed="rId2"/>
          <a:stretch>
            <a:fillRect/>
          </a:stretch>
        </p:blipFill>
        <p:spPr>
          <a:xfrm>
            <a:off x="1447800" y="1066800"/>
            <a:ext cx="9296400" cy="50775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1054"/>
            <a:ext cx="1686560" cy="452120"/>
          </a:xfrm>
          <a:prstGeom prst="rect">
            <a:avLst/>
          </a:prstGeom>
        </p:spPr>
        <p:txBody>
          <a:bodyPr vert="horz" wrap="square" lIns="0" tIns="12065" rIns="0" bIns="0" rtlCol="0">
            <a:spAutoFit/>
          </a:bodyPr>
          <a:lstStyle/>
          <a:p>
            <a:pPr marL="12700">
              <a:lnSpc>
                <a:spcPct val="100000"/>
              </a:lnSpc>
              <a:spcBef>
                <a:spcPts val="95"/>
              </a:spcBef>
            </a:pPr>
            <a:r>
              <a:rPr sz="2800" b="0" spc="-20" dirty="0">
                <a:solidFill>
                  <a:srgbClr val="000000"/>
                </a:solidFill>
                <a:latin typeface="Trebuchet MS"/>
                <a:cs typeface="Trebuchet MS"/>
              </a:rPr>
              <a:t>OUTPUTS</a:t>
            </a:r>
            <a:r>
              <a:rPr sz="2800" b="0" spc="-180" dirty="0">
                <a:solidFill>
                  <a:srgbClr val="000000"/>
                </a:solidFill>
                <a:latin typeface="Trebuchet MS"/>
                <a:cs typeface="Trebuchet MS"/>
              </a:rPr>
              <a:t> </a:t>
            </a:r>
            <a:r>
              <a:rPr sz="2800" b="0" spc="-95" dirty="0">
                <a:solidFill>
                  <a:srgbClr val="000000"/>
                </a:solidFill>
                <a:latin typeface="Trebuchet MS"/>
                <a:cs typeface="Trebuchet MS"/>
              </a:rPr>
              <a:t>:</a:t>
            </a:r>
            <a:endParaRPr sz="2800">
              <a:latin typeface="Trebuchet MS"/>
              <a:cs typeface="Trebuchet MS"/>
            </a:endParaRPr>
          </a:p>
        </p:txBody>
      </p:sp>
      <p:pic>
        <p:nvPicPr>
          <p:cNvPr id="3" name="object 3"/>
          <p:cNvPicPr/>
          <p:nvPr/>
        </p:nvPicPr>
        <p:blipFill>
          <a:blip r:embed="rId2" cstate="print"/>
          <a:stretch>
            <a:fillRect/>
          </a:stretch>
        </p:blipFill>
        <p:spPr>
          <a:xfrm>
            <a:off x="989075" y="1014983"/>
            <a:ext cx="4826508" cy="4828032"/>
          </a:xfrm>
          <a:prstGeom prst="rect">
            <a:avLst/>
          </a:prstGeom>
        </p:spPr>
      </p:pic>
      <p:pic>
        <p:nvPicPr>
          <p:cNvPr id="4" name="object 4"/>
          <p:cNvPicPr/>
          <p:nvPr/>
        </p:nvPicPr>
        <p:blipFill>
          <a:blip r:embed="rId3" cstate="print"/>
          <a:stretch>
            <a:fillRect/>
          </a:stretch>
        </p:blipFill>
        <p:spPr>
          <a:xfrm>
            <a:off x="6227064" y="937260"/>
            <a:ext cx="4905755" cy="49057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73AF-380C-A3EF-AFC5-0542C07967E1}"/>
              </a:ext>
            </a:extLst>
          </p:cNvPr>
          <p:cNvSpPr>
            <a:spLocks noGrp="1"/>
          </p:cNvSpPr>
          <p:nvPr>
            <p:ph type="title"/>
          </p:nvPr>
        </p:nvSpPr>
        <p:spPr/>
        <p:txBody>
          <a:bodyPr/>
          <a:lstStyle/>
          <a:p>
            <a:r>
              <a:rPr lang="en-US" spc="-295" dirty="0"/>
              <a:t>2.</a:t>
            </a:r>
            <a:r>
              <a:rPr lang="en-US" spc="-375" dirty="0"/>
              <a:t> </a:t>
            </a:r>
            <a:r>
              <a:rPr lang="en-US" spc="-50" dirty="0"/>
              <a:t>ESP32</a:t>
            </a:r>
            <a:r>
              <a:rPr lang="en-US" spc="-350" dirty="0"/>
              <a:t> </a:t>
            </a:r>
            <a:r>
              <a:rPr lang="en-US" spc="-215" dirty="0"/>
              <a:t>with</a:t>
            </a:r>
            <a:r>
              <a:rPr lang="en-US" spc="-365" dirty="0"/>
              <a:t> </a:t>
            </a:r>
            <a:r>
              <a:rPr lang="en-US" dirty="0"/>
              <a:t>I2S</a:t>
            </a:r>
            <a:r>
              <a:rPr lang="en-US" spc="-360" dirty="0"/>
              <a:t> </a:t>
            </a:r>
            <a:r>
              <a:rPr lang="en-US" spc="-160" dirty="0"/>
              <a:t>Audio</a:t>
            </a:r>
            <a:r>
              <a:rPr lang="en-US" spc="-365" dirty="0"/>
              <a:t> </a:t>
            </a:r>
            <a:r>
              <a:rPr lang="en-US" spc="-180" dirty="0"/>
              <a:t>Amplifier</a:t>
            </a:r>
            <a:r>
              <a:rPr lang="en-US" spc="-345" dirty="0"/>
              <a:t> </a:t>
            </a:r>
            <a:r>
              <a:rPr lang="en-US" spc="-434" dirty="0"/>
              <a:t>:</a:t>
            </a:r>
            <a:endParaRPr lang="en-IN" dirty="0"/>
          </a:p>
        </p:txBody>
      </p:sp>
      <p:sp>
        <p:nvSpPr>
          <p:cNvPr id="3" name="Content Placeholder 2">
            <a:extLst>
              <a:ext uri="{FF2B5EF4-FFF2-40B4-BE49-F238E27FC236}">
                <a16:creationId xmlns:a16="http://schemas.microsoft.com/office/drawing/2014/main" id="{6BBC1F8C-23EC-4AF4-416C-E75A251FB061}"/>
              </a:ext>
            </a:extLst>
          </p:cNvPr>
          <p:cNvSpPr>
            <a:spLocks noGrp="1"/>
          </p:cNvSpPr>
          <p:nvPr>
            <p:ph idx="1"/>
          </p:nvPr>
        </p:nvSpPr>
        <p:spPr/>
        <p:txBody>
          <a:bodyPr/>
          <a:lstStyle/>
          <a:p>
            <a:r>
              <a:rPr lang="en-US" dirty="0"/>
              <a:t>In this task, you’ll explore using an ESP32 microcontroller 	in conjunction with an I2S audio amplifier. The ESP32 can communicate with the amplifier via the I2S protocol, allowing you to enhance audio capabilities in your project.</a:t>
            </a:r>
          </a:p>
          <a:p>
            <a:endParaRPr lang="en-IN" dirty="0"/>
          </a:p>
        </p:txBody>
      </p:sp>
    </p:spTree>
    <p:extLst>
      <p:ext uri="{BB962C8B-B14F-4D97-AF65-F5344CB8AC3E}">
        <p14:creationId xmlns:p14="http://schemas.microsoft.com/office/powerpoint/2010/main" val="23146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654" y="248488"/>
            <a:ext cx="10207346" cy="452120"/>
          </a:xfrm>
          <a:prstGeom prst="rect">
            <a:avLst/>
          </a:prstGeom>
        </p:spPr>
        <p:txBody>
          <a:bodyPr vert="horz" wrap="square" lIns="0" tIns="12065" rIns="0" bIns="0" rtlCol="0">
            <a:spAutoFit/>
          </a:bodyPr>
          <a:lstStyle/>
          <a:p>
            <a:pPr marL="240029" indent="-227329">
              <a:lnSpc>
                <a:spcPct val="100000"/>
              </a:lnSpc>
              <a:spcBef>
                <a:spcPts val="95"/>
              </a:spcBef>
              <a:buFont typeface="Arial"/>
              <a:buChar char="•"/>
              <a:tabLst>
                <a:tab pos="240029" algn="l"/>
              </a:tabLst>
            </a:pPr>
            <a:r>
              <a:rPr sz="2800" spc="-55" dirty="0">
                <a:latin typeface="Trebuchet MS"/>
                <a:cs typeface="Trebuchet MS"/>
              </a:rPr>
              <a:t>Circuit</a:t>
            </a:r>
            <a:r>
              <a:rPr sz="2800" spc="-254" dirty="0">
                <a:latin typeface="Trebuchet MS"/>
                <a:cs typeface="Trebuchet MS"/>
              </a:rPr>
              <a:t> </a:t>
            </a:r>
            <a:r>
              <a:rPr sz="2800" spc="-25" dirty="0">
                <a:latin typeface="Trebuchet MS"/>
                <a:cs typeface="Trebuchet MS"/>
              </a:rPr>
              <a:t>Diagram</a:t>
            </a:r>
            <a:r>
              <a:rPr lang="en-IN" sz="2800" spc="-25" dirty="0">
                <a:latin typeface="Trebuchet MS"/>
                <a:cs typeface="Trebuchet MS"/>
              </a:rPr>
              <a:t> / References</a:t>
            </a:r>
            <a:r>
              <a:rPr sz="2800" spc="-50" dirty="0">
                <a:latin typeface="Trebuchet MS"/>
                <a:cs typeface="Trebuchet MS"/>
              </a:rPr>
              <a:t>:</a:t>
            </a:r>
            <a:endParaRPr sz="2800" dirty="0">
              <a:latin typeface="Trebuchet MS"/>
              <a:cs typeface="Trebuchet MS"/>
            </a:endParaRPr>
          </a:p>
        </p:txBody>
      </p:sp>
      <p:pic>
        <p:nvPicPr>
          <p:cNvPr id="3" name="object 3"/>
          <p:cNvPicPr/>
          <p:nvPr/>
        </p:nvPicPr>
        <p:blipFill>
          <a:blip r:embed="rId2" cstate="print"/>
          <a:stretch>
            <a:fillRect/>
          </a:stretch>
        </p:blipFill>
        <p:spPr>
          <a:xfrm>
            <a:off x="393191" y="1220724"/>
            <a:ext cx="5838444" cy="4018788"/>
          </a:xfrm>
          <a:prstGeom prst="rect">
            <a:avLst/>
          </a:prstGeom>
        </p:spPr>
      </p:pic>
      <p:pic>
        <p:nvPicPr>
          <p:cNvPr id="4" name="object 4"/>
          <p:cNvPicPr/>
          <p:nvPr/>
        </p:nvPicPr>
        <p:blipFill>
          <a:blip r:embed="rId3" cstate="print"/>
          <a:stretch>
            <a:fillRect/>
          </a:stretch>
        </p:blipFill>
        <p:spPr>
          <a:xfrm>
            <a:off x="7140377" y="1308035"/>
            <a:ext cx="4288098" cy="41021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83006"/>
            <a:ext cx="1809114" cy="452120"/>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sz="2800" dirty="0">
                <a:latin typeface="Trebuchet MS"/>
                <a:cs typeface="Trebuchet MS"/>
              </a:rPr>
              <a:t>RESULTS</a:t>
            </a:r>
            <a:r>
              <a:rPr sz="2800" spc="-130" dirty="0">
                <a:latin typeface="Trebuchet MS"/>
                <a:cs typeface="Trebuchet MS"/>
              </a:rPr>
              <a:t> </a:t>
            </a:r>
            <a:r>
              <a:rPr sz="2800" spc="-120" dirty="0">
                <a:latin typeface="Trebuchet MS"/>
                <a:cs typeface="Trebuchet MS"/>
              </a:rPr>
              <a:t>:</a:t>
            </a:r>
            <a:endParaRPr sz="2800">
              <a:latin typeface="Trebuchet MS"/>
              <a:cs typeface="Trebuchet MS"/>
            </a:endParaRPr>
          </a:p>
        </p:txBody>
      </p:sp>
      <p:pic>
        <p:nvPicPr>
          <p:cNvPr id="3" name="object 3"/>
          <p:cNvPicPr/>
          <p:nvPr/>
        </p:nvPicPr>
        <p:blipFill>
          <a:blip r:embed="rId2" cstate="print"/>
          <a:stretch>
            <a:fillRect/>
          </a:stretch>
        </p:blipFill>
        <p:spPr>
          <a:xfrm>
            <a:off x="432816" y="1121663"/>
            <a:ext cx="4940808" cy="4940808"/>
          </a:xfrm>
          <a:prstGeom prst="rect">
            <a:avLst/>
          </a:prstGeom>
        </p:spPr>
      </p:pic>
      <p:pic>
        <p:nvPicPr>
          <p:cNvPr id="4" name="object 4"/>
          <p:cNvPicPr/>
          <p:nvPr/>
        </p:nvPicPr>
        <p:blipFill>
          <a:blip r:embed="rId3" cstate="print"/>
          <a:stretch>
            <a:fillRect/>
          </a:stretch>
        </p:blipFill>
        <p:spPr>
          <a:xfrm>
            <a:off x="6096000" y="1063752"/>
            <a:ext cx="5015484" cy="50154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2334" y="1964563"/>
            <a:ext cx="4309745" cy="574040"/>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pc="-320" dirty="0"/>
              <a:t>3.</a:t>
            </a:r>
            <a:r>
              <a:rPr dirty="0"/>
              <a:t>	</a:t>
            </a:r>
            <a:r>
              <a:rPr spc="-55" dirty="0"/>
              <a:t>ESP32</a:t>
            </a:r>
            <a:r>
              <a:rPr spc="-340" dirty="0"/>
              <a:t> </a:t>
            </a:r>
            <a:r>
              <a:rPr spc="-215" dirty="0"/>
              <a:t>with</a:t>
            </a:r>
            <a:r>
              <a:rPr spc="-360" dirty="0"/>
              <a:t> </a:t>
            </a:r>
            <a:r>
              <a:rPr spc="-85" dirty="0"/>
              <a:t>RFID:</a:t>
            </a:r>
          </a:p>
        </p:txBody>
      </p:sp>
      <p:grpSp>
        <p:nvGrpSpPr>
          <p:cNvPr id="3" name="object 3"/>
          <p:cNvGrpSpPr/>
          <p:nvPr/>
        </p:nvGrpSpPr>
        <p:grpSpPr>
          <a:xfrm>
            <a:off x="8290559" y="0"/>
            <a:ext cx="3901440" cy="2383790"/>
            <a:chOff x="8290559" y="0"/>
            <a:chExt cx="3901440" cy="2383790"/>
          </a:xfrm>
        </p:grpSpPr>
        <p:pic>
          <p:nvPicPr>
            <p:cNvPr id="4" name="object 4"/>
            <p:cNvPicPr/>
            <p:nvPr/>
          </p:nvPicPr>
          <p:blipFill>
            <a:blip r:embed="rId2" cstate="print"/>
            <a:stretch>
              <a:fillRect/>
            </a:stretch>
          </p:blipFill>
          <p:spPr>
            <a:xfrm>
              <a:off x="8290559" y="0"/>
              <a:ext cx="3901440" cy="2383522"/>
            </a:xfrm>
            <a:prstGeom prst="rect">
              <a:avLst/>
            </a:prstGeom>
          </p:spPr>
        </p:pic>
        <p:pic>
          <p:nvPicPr>
            <p:cNvPr id="5" name="object 5"/>
            <p:cNvPicPr/>
            <p:nvPr/>
          </p:nvPicPr>
          <p:blipFill>
            <a:blip r:embed="rId3" cstate="print"/>
            <a:stretch>
              <a:fillRect/>
            </a:stretch>
          </p:blipFill>
          <p:spPr>
            <a:xfrm>
              <a:off x="8325611" y="0"/>
              <a:ext cx="3866388" cy="2183925"/>
            </a:xfrm>
            <a:prstGeom prst="rect">
              <a:avLst/>
            </a:prstGeom>
          </p:spPr>
        </p:pic>
      </p:grpSp>
      <p:sp>
        <p:nvSpPr>
          <p:cNvPr id="6" name="object 6"/>
          <p:cNvSpPr txBox="1"/>
          <p:nvPr/>
        </p:nvSpPr>
        <p:spPr>
          <a:xfrm>
            <a:off x="1715516" y="2882010"/>
            <a:ext cx="9123680" cy="793750"/>
          </a:xfrm>
          <a:prstGeom prst="rect">
            <a:avLst/>
          </a:prstGeom>
        </p:spPr>
        <p:txBody>
          <a:bodyPr vert="horz" wrap="square" lIns="0" tIns="43815" rIns="0" bIns="0" rtlCol="0">
            <a:spAutoFit/>
          </a:bodyPr>
          <a:lstStyle/>
          <a:p>
            <a:pPr marL="241300" marR="5080" indent="-228600">
              <a:lnSpc>
                <a:spcPts val="1939"/>
              </a:lnSpc>
              <a:spcBef>
                <a:spcPts val="345"/>
              </a:spcBef>
              <a:buFont typeface="Arial"/>
              <a:buChar char="•"/>
              <a:tabLst>
                <a:tab pos="241300" algn="l"/>
              </a:tabLst>
            </a:pPr>
            <a:r>
              <a:rPr sz="1800" b="1" spc="-85" dirty="0">
                <a:solidFill>
                  <a:srgbClr val="0D2841"/>
                </a:solidFill>
                <a:latin typeface="Trebuchet MS"/>
                <a:cs typeface="Trebuchet MS"/>
              </a:rPr>
              <a:t>For</a:t>
            </a:r>
            <a:r>
              <a:rPr sz="1800" b="1" spc="-145" dirty="0">
                <a:solidFill>
                  <a:srgbClr val="0D2841"/>
                </a:solidFill>
                <a:latin typeface="Trebuchet MS"/>
                <a:cs typeface="Trebuchet MS"/>
              </a:rPr>
              <a:t> </a:t>
            </a:r>
            <a:r>
              <a:rPr sz="1800" b="1" dirty="0">
                <a:solidFill>
                  <a:srgbClr val="0D2841"/>
                </a:solidFill>
                <a:latin typeface="Trebuchet MS"/>
                <a:cs typeface="Trebuchet MS"/>
              </a:rPr>
              <a:t>this</a:t>
            </a:r>
            <a:r>
              <a:rPr sz="1800" b="1" spc="-155" dirty="0">
                <a:solidFill>
                  <a:srgbClr val="0D2841"/>
                </a:solidFill>
                <a:latin typeface="Trebuchet MS"/>
                <a:cs typeface="Trebuchet MS"/>
              </a:rPr>
              <a:t> </a:t>
            </a:r>
            <a:r>
              <a:rPr sz="1800" b="1" spc="-20" dirty="0">
                <a:solidFill>
                  <a:srgbClr val="0D2841"/>
                </a:solidFill>
                <a:latin typeface="Trebuchet MS"/>
                <a:cs typeface="Trebuchet MS"/>
              </a:rPr>
              <a:t>task,</a:t>
            </a:r>
            <a:r>
              <a:rPr sz="1800" b="1" spc="-155" dirty="0">
                <a:solidFill>
                  <a:srgbClr val="0D2841"/>
                </a:solidFill>
                <a:latin typeface="Trebuchet MS"/>
                <a:cs typeface="Trebuchet MS"/>
              </a:rPr>
              <a:t> </a:t>
            </a:r>
            <a:r>
              <a:rPr sz="1800" b="1" spc="-40" dirty="0">
                <a:solidFill>
                  <a:srgbClr val="0D2841"/>
                </a:solidFill>
                <a:latin typeface="Trebuchet MS"/>
                <a:cs typeface="Trebuchet MS"/>
              </a:rPr>
              <a:t>you’ll</a:t>
            </a:r>
            <a:r>
              <a:rPr sz="1800" b="1" spc="-130" dirty="0">
                <a:solidFill>
                  <a:srgbClr val="0D2841"/>
                </a:solidFill>
                <a:latin typeface="Trebuchet MS"/>
                <a:cs typeface="Trebuchet MS"/>
              </a:rPr>
              <a:t> </a:t>
            </a:r>
            <a:r>
              <a:rPr sz="1800" b="1" spc="-65" dirty="0">
                <a:solidFill>
                  <a:srgbClr val="0D2841"/>
                </a:solidFill>
                <a:latin typeface="Trebuchet MS"/>
                <a:cs typeface="Trebuchet MS"/>
              </a:rPr>
              <a:t>integrate</a:t>
            </a:r>
            <a:r>
              <a:rPr sz="1800" b="1" spc="-160" dirty="0">
                <a:solidFill>
                  <a:srgbClr val="0D2841"/>
                </a:solidFill>
                <a:latin typeface="Trebuchet MS"/>
                <a:cs typeface="Trebuchet MS"/>
              </a:rPr>
              <a:t> </a:t>
            </a:r>
            <a:r>
              <a:rPr sz="1800" b="1" spc="-10" dirty="0">
                <a:solidFill>
                  <a:srgbClr val="0D2841"/>
                </a:solidFill>
                <a:latin typeface="Trebuchet MS"/>
                <a:cs typeface="Trebuchet MS"/>
              </a:rPr>
              <a:t>an</a:t>
            </a:r>
            <a:r>
              <a:rPr sz="1800" b="1" spc="-155" dirty="0">
                <a:solidFill>
                  <a:srgbClr val="0D2841"/>
                </a:solidFill>
                <a:latin typeface="Trebuchet MS"/>
                <a:cs typeface="Trebuchet MS"/>
              </a:rPr>
              <a:t> </a:t>
            </a:r>
            <a:r>
              <a:rPr sz="1800" b="1" spc="-10" dirty="0">
                <a:solidFill>
                  <a:srgbClr val="0D2841"/>
                </a:solidFill>
                <a:latin typeface="Trebuchet MS"/>
                <a:cs typeface="Trebuchet MS"/>
              </a:rPr>
              <a:t>ESP32</a:t>
            </a:r>
            <a:r>
              <a:rPr sz="1800" b="1" spc="-145" dirty="0">
                <a:solidFill>
                  <a:srgbClr val="0D2841"/>
                </a:solidFill>
                <a:latin typeface="Trebuchet MS"/>
                <a:cs typeface="Trebuchet MS"/>
              </a:rPr>
              <a:t> </a:t>
            </a:r>
            <a:r>
              <a:rPr sz="1800" b="1" spc="-65" dirty="0">
                <a:solidFill>
                  <a:srgbClr val="0D2841"/>
                </a:solidFill>
                <a:latin typeface="Trebuchet MS"/>
                <a:cs typeface="Trebuchet MS"/>
              </a:rPr>
              <a:t>with</a:t>
            </a:r>
            <a:r>
              <a:rPr sz="1800" b="1" spc="-140" dirty="0">
                <a:solidFill>
                  <a:srgbClr val="0D2841"/>
                </a:solidFill>
                <a:latin typeface="Trebuchet MS"/>
                <a:cs typeface="Trebuchet MS"/>
              </a:rPr>
              <a:t> </a:t>
            </a:r>
            <a:r>
              <a:rPr sz="1800" b="1" spc="-10" dirty="0">
                <a:solidFill>
                  <a:srgbClr val="0D2841"/>
                </a:solidFill>
                <a:latin typeface="Trebuchet MS"/>
                <a:cs typeface="Trebuchet MS"/>
              </a:rPr>
              <a:t>an</a:t>
            </a:r>
            <a:r>
              <a:rPr sz="1800" b="1" spc="-155" dirty="0">
                <a:solidFill>
                  <a:srgbClr val="0D2841"/>
                </a:solidFill>
                <a:latin typeface="Trebuchet MS"/>
                <a:cs typeface="Trebuchet MS"/>
              </a:rPr>
              <a:t> </a:t>
            </a:r>
            <a:r>
              <a:rPr sz="1800" b="1" dirty="0">
                <a:solidFill>
                  <a:srgbClr val="0D2841"/>
                </a:solidFill>
                <a:latin typeface="Trebuchet MS"/>
                <a:cs typeface="Trebuchet MS"/>
              </a:rPr>
              <a:t>RFID</a:t>
            </a:r>
            <a:r>
              <a:rPr sz="1800" b="1" spc="-150" dirty="0">
                <a:solidFill>
                  <a:srgbClr val="0D2841"/>
                </a:solidFill>
                <a:latin typeface="Trebuchet MS"/>
                <a:cs typeface="Trebuchet MS"/>
              </a:rPr>
              <a:t> </a:t>
            </a:r>
            <a:r>
              <a:rPr sz="1800" b="1" spc="-30" dirty="0">
                <a:solidFill>
                  <a:srgbClr val="0D2841"/>
                </a:solidFill>
                <a:latin typeface="Trebuchet MS"/>
                <a:cs typeface="Trebuchet MS"/>
              </a:rPr>
              <a:t>(Radio</a:t>
            </a:r>
            <a:r>
              <a:rPr sz="1800" b="1" spc="-155" dirty="0">
                <a:solidFill>
                  <a:srgbClr val="0D2841"/>
                </a:solidFill>
                <a:latin typeface="Trebuchet MS"/>
                <a:cs typeface="Trebuchet MS"/>
              </a:rPr>
              <a:t> </a:t>
            </a:r>
            <a:r>
              <a:rPr sz="1800" b="1" spc="-55" dirty="0">
                <a:solidFill>
                  <a:srgbClr val="0D2841"/>
                </a:solidFill>
                <a:latin typeface="Trebuchet MS"/>
                <a:cs typeface="Trebuchet MS"/>
              </a:rPr>
              <a:t>Frequency</a:t>
            </a:r>
            <a:r>
              <a:rPr sz="1800" b="1" spc="-140" dirty="0">
                <a:solidFill>
                  <a:srgbClr val="0D2841"/>
                </a:solidFill>
                <a:latin typeface="Trebuchet MS"/>
                <a:cs typeface="Trebuchet MS"/>
              </a:rPr>
              <a:t> </a:t>
            </a:r>
            <a:r>
              <a:rPr sz="1800" b="1" spc="-10" dirty="0">
                <a:solidFill>
                  <a:srgbClr val="0D2841"/>
                </a:solidFill>
                <a:latin typeface="Trebuchet MS"/>
                <a:cs typeface="Trebuchet MS"/>
              </a:rPr>
              <a:t>Identification) </a:t>
            </a:r>
            <a:r>
              <a:rPr sz="1800" b="1" spc="-30" dirty="0">
                <a:solidFill>
                  <a:srgbClr val="0D2841"/>
                </a:solidFill>
                <a:latin typeface="Trebuchet MS"/>
                <a:cs typeface="Trebuchet MS"/>
              </a:rPr>
              <a:t>module.</a:t>
            </a:r>
            <a:r>
              <a:rPr sz="1800" b="1" spc="-100" dirty="0">
                <a:solidFill>
                  <a:srgbClr val="0D2841"/>
                </a:solidFill>
                <a:latin typeface="Trebuchet MS"/>
                <a:cs typeface="Trebuchet MS"/>
              </a:rPr>
              <a:t> </a:t>
            </a:r>
            <a:r>
              <a:rPr sz="1800" b="1" dirty="0">
                <a:solidFill>
                  <a:srgbClr val="0D2841"/>
                </a:solidFill>
                <a:latin typeface="Trebuchet MS"/>
                <a:cs typeface="Trebuchet MS"/>
              </a:rPr>
              <a:t>RFID</a:t>
            </a:r>
            <a:r>
              <a:rPr sz="1800" b="1" spc="-125" dirty="0">
                <a:solidFill>
                  <a:srgbClr val="0D2841"/>
                </a:solidFill>
                <a:latin typeface="Trebuchet MS"/>
                <a:cs typeface="Trebuchet MS"/>
              </a:rPr>
              <a:t> </a:t>
            </a:r>
            <a:r>
              <a:rPr sz="1800" b="1" spc="-25" dirty="0">
                <a:solidFill>
                  <a:srgbClr val="0D2841"/>
                </a:solidFill>
                <a:latin typeface="Trebuchet MS"/>
                <a:cs typeface="Trebuchet MS"/>
              </a:rPr>
              <a:t>technology</a:t>
            </a:r>
            <a:r>
              <a:rPr sz="1800" b="1" spc="-100" dirty="0">
                <a:solidFill>
                  <a:srgbClr val="0D2841"/>
                </a:solidFill>
                <a:latin typeface="Trebuchet MS"/>
                <a:cs typeface="Trebuchet MS"/>
              </a:rPr>
              <a:t> </a:t>
            </a:r>
            <a:r>
              <a:rPr sz="1800" b="1" dirty="0">
                <a:solidFill>
                  <a:srgbClr val="0D2841"/>
                </a:solidFill>
                <a:latin typeface="Trebuchet MS"/>
                <a:cs typeface="Trebuchet MS"/>
              </a:rPr>
              <a:t>enables</a:t>
            </a:r>
            <a:r>
              <a:rPr sz="1800" b="1" spc="-125" dirty="0">
                <a:solidFill>
                  <a:srgbClr val="0D2841"/>
                </a:solidFill>
                <a:latin typeface="Trebuchet MS"/>
                <a:cs typeface="Trebuchet MS"/>
              </a:rPr>
              <a:t> </a:t>
            </a:r>
            <a:r>
              <a:rPr sz="1800" b="1" dirty="0">
                <a:solidFill>
                  <a:srgbClr val="0D2841"/>
                </a:solidFill>
                <a:latin typeface="Trebuchet MS"/>
                <a:cs typeface="Trebuchet MS"/>
              </a:rPr>
              <a:t>contactless</a:t>
            </a:r>
            <a:r>
              <a:rPr sz="1800" b="1" spc="-100" dirty="0">
                <a:solidFill>
                  <a:srgbClr val="0D2841"/>
                </a:solidFill>
                <a:latin typeface="Trebuchet MS"/>
                <a:cs typeface="Trebuchet MS"/>
              </a:rPr>
              <a:t> </a:t>
            </a:r>
            <a:r>
              <a:rPr sz="1800" b="1" spc="-45" dirty="0">
                <a:solidFill>
                  <a:srgbClr val="0D2841"/>
                </a:solidFill>
                <a:latin typeface="Trebuchet MS"/>
                <a:cs typeface="Trebuchet MS"/>
              </a:rPr>
              <a:t>identification</a:t>
            </a:r>
            <a:r>
              <a:rPr sz="1800" b="1" spc="-105" dirty="0">
                <a:solidFill>
                  <a:srgbClr val="0D2841"/>
                </a:solidFill>
                <a:latin typeface="Trebuchet MS"/>
                <a:cs typeface="Trebuchet MS"/>
              </a:rPr>
              <a:t> </a:t>
            </a:r>
            <a:r>
              <a:rPr sz="1800" b="1" dirty="0">
                <a:solidFill>
                  <a:srgbClr val="0D2841"/>
                </a:solidFill>
                <a:latin typeface="Trebuchet MS"/>
                <a:cs typeface="Trebuchet MS"/>
              </a:rPr>
              <a:t>and</a:t>
            </a:r>
            <a:r>
              <a:rPr sz="1800" b="1" spc="-135" dirty="0">
                <a:solidFill>
                  <a:srgbClr val="0D2841"/>
                </a:solidFill>
                <a:latin typeface="Trebuchet MS"/>
                <a:cs typeface="Trebuchet MS"/>
              </a:rPr>
              <a:t> </a:t>
            </a:r>
            <a:r>
              <a:rPr sz="1800" b="1" spc="-50" dirty="0">
                <a:solidFill>
                  <a:srgbClr val="0D2841"/>
                </a:solidFill>
                <a:latin typeface="Trebuchet MS"/>
                <a:cs typeface="Trebuchet MS"/>
              </a:rPr>
              <a:t>tracking.</a:t>
            </a:r>
            <a:r>
              <a:rPr sz="1800" b="1" spc="-114" dirty="0">
                <a:solidFill>
                  <a:srgbClr val="0D2841"/>
                </a:solidFill>
                <a:latin typeface="Trebuchet MS"/>
                <a:cs typeface="Trebuchet MS"/>
              </a:rPr>
              <a:t> </a:t>
            </a:r>
            <a:r>
              <a:rPr sz="1800" b="1" spc="-60" dirty="0">
                <a:solidFill>
                  <a:srgbClr val="0D2841"/>
                </a:solidFill>
                <a:latin typeface="Trebuchet MS"/>
                <a:cs typeface="Trebuchet MS"/>
              </a:rPr>
              <a:t>You</a:t>
            </a:r>
            <a:r>
              <a:rPr sz="1800" b="1" spc="-130" dirty="0">
                <a:solidFill>
                  <a:srgbClr val="0D2841"/>
                </a:solidFill>
                <a:latin typeface="Trebuchet MS"/>
                <a:cs typeface="Trebuchet MS"/>
              </a:rPr>
              <a:t> </a:t>
            </a:r>
            <a:r>
              <a:rPr sz="1800" b="1" dirty="0">
                <a:solidFill>
                  <a:srgbClr val="0D2841"/>
                </a:solidFill>
                <a:latin typeface="Trebuchet MS"/>
                <a:cs typeface="Trebuchet MS"/>
              </a:rPr>
              <a:t>can</a:t>
            </a:r>
            <a:r>
              <a:rPr sz="1800" b="1" spc="-130" dirty="0">
                <a:solidFill>
                  <a:srgbClr val="0D2841"/>
                </a:solidFill>
                <a:latin typeface="Trebuchet MS"/>
                <a:cs typeface="Trebuchet MS"/>
              </a:rPr>
              <a:t> </a:t>
            </a:r>
            <a:r>
              <a:rPr sz="1800" b="1" spc="-25" dirty="0">
                <a:solidFill>
                  <a:srgbClr val="0D2841"/>
                </a:solidFill>
                <a:latin typeface="Trebuchet MS"/>
                <a:cs typeface="Trebuchet MS"/>
              </a:rPr>
              <a:t>use </a:t>
            </a:r>
            <a:r>
              <a:rPr sz="1800" b="1" spc="-80" dirty="0">
                <a:solidFill>
                  <a:srgbClr val="0D2841"/>
                </a:solidFill>
                <a:latin typeface="Trebuchet MS"/>
                <a:cs typeface="Trebuchet MS"/>
              </a:rPr>
              <a:t>it</a:t>
            </a:r>
            <a:r>
              <a:rPr sz="1800" b="1" spc="-145" dirty="0">
                <a:solidFill>
                  <a:srgbClr val="0D2841"/>
                </a:solidFill>
                <a:latin typeface="Trebuchet MS"/>
                <a:cs typeface="Trebuchet MS"/>
              </a:rPr>
              <a:t> </a:t>
            </a:r>
            <a:r>
              <a:rPr sz="1800" b="1" spc="-70" dirty="0">
                <a:solidFill>
                  <a:srgbClr val="0D2841"/>
                </a:solidFill>
                <a:latin typeface="Trebuchet MS"/>
                <a:cs typeface="Trebuchet MS"/>
              </a:rPr>
              <a:t>for</a:t>
            </a:r>
            <a:r>
              <a:rPr sz="1800" b="1" spc="-145" dirty="0">
                <a:solidFill>
                  <a:srgbClr val="0D2841"/>
                </a:solidFill>
                <a:latin typeface="Trebuchet MS"/>
                <a:cs typeface="Trebuchet MS"/>
              </a:rPr>
              <a:t> </a:t>
            </a:r>
            <a:r>
              <a:rPr sz="1800" b="1" spc="60" dirty="0">
                <a:solidFill>
                  <a:srgbClr val="0D2841"/>
                </a:solidFill>
                <a:latin typeface="Trebuchet MS"/>
                <a:cs typeface="Trebuchet MS"/>
              </a:rPr>
              <a:t>access</a:t>
            </a:r>
            <a:r>
              <a:rPr sz="1800" b="1" spc="-155" dirty="0">
                <a:solidFill>
                  <a:srgbClr val="0D2841"/>
                </a:solidFill>
                <a:latin typeface="Trebuchet MS"/>
                <a:cs typeface="Trebuchet MS"/>
              </a:rPr>
              <a:t> </a:t>
            </a:r>
            <a:r>
              <a:rPr sz="1800" b="1" spc="-45" dirty="0">
                <a:solidFill>
                  <a:srgbClr val="0D2841"/>
                </a:solidFill>
                <a:latin typeface="Trebuchet MS"/>
                <a:cs typeface="Trebuchet MS"/>
              </a:rPr>
              <a:t>control,</a:t>
            </a:r>
            <a:r>
              <a:rPr sz="1800" b="1" spc="-125" dirty="0">
                <a:solidFill>
                  <a:srgbClr val="0D2841"/>
                </a:solidFill>
                <a:latin typeface="Trebuchet MS"/>
                <a:cs typeface="Trebuchet MS"/>
              </a:rPr>
              <a:t> </a:t>
            </a:r>
            <a:r>
              <a:rPr sz="1800" b="1" spc="-65" dirty="0">
                <a:solidFill>
                  <a:srgbClr val="0D2841"/>
                </a:solidFill>
                <a:latin typeface="Trebuchet MS"/>
                <a:cs typeface="Trebuchet MS"/>
              </a:rPr>
              <a:t>inventory</a:t>
            </a:r>
            <a:r>
              <a:rPr sz="1800" b="1" spc="-140" dirty="0">
                <a:solidFill>
                  <a:srgbClr val="0D2841"/>
                </a:solidFill>
                <a:latin typeface="Trebuchet MS"/>
                <a:cs typeface="Trebuchet MS"/>
              </a:rPr>
              <a:t> </a:t>
            </a:r>
            <a:r>
              <a:rPr sz="1800" b="1" spc="-30" dirty="0">
                <a:solidFill>
                  <a:srgbClr val="0D2841"/>
                </a:solidFill>
                <a:latin typeface="Trebuchet MS"/>
                <a:cs typeface="Trebuchet MS"/>
              </a:rPr>
              <a:t>management,</a:t>
            </a:r>
            <a:r>
              <a:rPr sz="1800" b="1" spc="-150" dirty="0">
                <a:solidFill>
                  <a:srgbClr val="0D2841"/>
                </a:solidFill>
                <a:latin typeface="Trebuchet MS"/>
                <a:cs typeface="Trebuchet MS"/>
              </a:rPr>
              <a:t> </a:t>
            </a:r>
            <a:r>
              <a:rPr sz="1800" b="1" spc="-65" dirty="0">
                <a:solidFill>
                  <a:srgbClr val="0D2841"/>
                </a:solidFill>
                <a:latin typeface="Trebuchet MS"/>
                <a:cs typeface="Trebuchet MS"/>
              </a:rPr>
              <a:t>or</a:t>
            </a:r>
            <a:r>
              <a:rPr sz="1800" b="1" spc="-145" dirty="0">
                <a:solidFill>
                  <a:srgbClr val="0D2841"/>
                </a:solidFill>
                <a:latin typeface="Trebuchet MS"/>
                <a:cs typeface="Trebuchet MS"/>
              </a:rPr>
              <a:t> </a:t>
            </a:r>
            <a:r>
              <a:rPr sz="1800" b="1" spc="-50" dirty="0">
                <a:solidFill>
                  <a:srgbClr val="0D2841"/>
                </a:solidFill>
                <a:latin typeface="Trebuchet MS"/>
                <a:cs typeface="Trebuchet MS"/>
              </a:rPr>
              <a:t>other</a:t>
            </a:r>
            <a:r>
              <a:rPr sz="1800" b="1" spc="-145" dirty="0">
                <a:solidFill>
                  <a:srgbClr val="0D2841"/>
                </a:solidFill>
                <a:latin typeface="Trebuchet MS"/>
                <a:cs typeface="Trebuchet MS"/>
              </a:rPr>
              <a:t> </a:t>
            </a:r>
            <a:r>
              <a:rPr sz="1800" b="1" spc="-10" dirty="0">
                <a:solidFill>
                  <a:srgbClr val="0D2841"/>
                </a:solidFill>
                <a:latin typeface="Trebuchet MS"/>
                <a:cs typeface="Trebuchet MS"/>
              </a:rPr>
              <a:t>applications.</a:t>
            </a:r>
            <a:endParaRPr sz="1800">
              <a:latin typeface="Trebuchet MS"/>
              <a:cs typeface="Trebuchet MS"/>
            </a:endParaRPr>
          </a:p>
        </p:txBody>
      </p:sp>
      <p:pic>
        <p:nvPicPr>
          <p:cNvPr id="7" name="object 7"/>
          <p:cNvPicPr/>
          <p:nvPr/>
        </p:nvPicPr>
        <p:blipFill>
          <a:blip r:embed="rId4" cstate="print"/>
          <a:stretch>
            <a:fillRect/>
          </a:stretch>
        </p:blipFill>
        <p:spPr>
          <a:xfrm>
            <a:off x="0" y="4683378"/>
            <a:ext cx="2898648" cy="21746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387</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Trebuchet MS</vt:lpstr>
      <vt:lpstr>Organic</vt:lpstr>
      <vt:lpstr>PowerPoint Presentation</vt:lpstr>
      <vt:lpstr>1. Bluetooth-Based Home Automation:</vt:lpstr>
      <vt:lpstr>PowerPoint Presentation</vt:lpstr>
      <vt:lpstr>PowerPoint Presentation</vt:lpstr>
      <vt:lpstr>OUTPUTS :</vt:lpstr>
      <vt:lpstr>2. ESP32 with I2S Audio Amplifier :</vt:lpstr>
      <vt:lpstr>PowerPoint Presentation</vt:lpstr>
      <vt:lpstr>PowerPoint Presentation</vt:lpstr>
      <vt:lpstr>3. ESP32 with RFID:</vt:lpstr>
      <vt:lpstr>PowerPoint Presentation</vt:lpstr>
      <vt:lpstr>PowerPoint Presentation</vt:lpstr>
      <vt:lpstr>4. Agriculture Monitoring System using Thing Speak, ESP32, and DHT11: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NUNNA  SAI  TEJA</dc:creator>
  <cp:lastModifiedBy>RITHWIK REDDY  SANDI</cp:lastModifiedBy>
  <cp:revision>10</cp:revision>
  <dcterms:created xsi:type="dcterms:W3CDTF">2024-03-10T03:37:04Z</dcterms:created>
  <dcterms:modified xsi:type="dcterms:W3CDTF">2024-03-10T04:03:38Z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2024-03-10T00:00:00Z</vt:filetime>
  </property>
  <property fmtid="{D5CDD505-2E9C-101B-9397-08002B2CF9AE}" pid="3" name="Creator">
    <vt:lpwstr>Microsoft® PowerPoint® for Microsoft 365</vt:lpwstr>
  </property>
  <property fmtid="{D5CDD505-2E9C-101B-9397-08002B2CF9AE}" pid="4" name="LastSaved">
    <vt:filetime>2024-03-10T00:00:00Z</vt:filetime>
  </property>
  <property fmtid="{D5CDD505-2E9C-101B-9397-08002B2CF9AE}" pid="5" name="Producer">
    <vt:lpwstr>3-Heights(TM) PDF Security Shell 4.8.25.2 (http://www.pdf-tools.com)</vt:lpwstr>
  </property>
</Properties>
</file>