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62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1" r:id="rId18"/>
    <p:sldId id="264" r:id="rId19"/>
    <p:sldId id="265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Quattrocento Sans" panose="020B050205000002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1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278"/>
      </p:cViewPr>
      <p:guideLst>
        <p:guide orient="horz" pos="1641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wnloads\Final%20Report%20of%20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ant\Downloads\Final%20Report%20of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Net Income &amp; Expences</a:t>
            </a:r>
          </a:p>
        </c:rich>
      </c:tx>
      <c:layout>
        <c:manualLayout>
          <c:xMode val="edge"/>
          <c:yMode val="edge"/>
          <c:x val="0.267235202623896"/>
          <c:y val="2.83090391865825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'[Copy of Final Report.xlsx]Sheet1'!$B$7:$B$8</c:f>
              <c:strCache>
                <c:ptCount val="2"/>
                <c:pt idx="0">
                  <c:v>Net Income</c:v>
                </c:pt>
                <c:pt idx="1">
                  <c:v>Net Expense</c:v>
                </c:pt>
              </c:strCache>
            </c:strRef>
          </c:cat>
          <c:val>
            <c:numRef>
              <c:f>'[Copy of Final Report.xlsx]Sheet1'!$C$7:$C$8</c:f>
              <c:numCache>
                <c:formatCode>General</c:formatCode>
                <c:ptCount val="2"/>
                <c:pt idx="0">
                  <c:v>54754</c:v>
                </c:pt>
                <c:pt idx="1">
                  <c:v>59024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F8-4022-AC6B-DC54E6849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72566915"/>
        <c:axId val="668041171"/>
      </c:barChart>
      <c:catAx>
        <c:axId val="1772566915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041171"/>
        <c:crosses val="autoZero"/>
        <c:auto val="1"/>
        <c:lblAlgn val="ctr"/>
        <c:lblOffset val="100"/>
        <c:noMultiLvlLbl val="0"/>
      </c:catAx>
      <c:valAx>
        <c:axId val="6680411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669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79365079365101"/>
          <c:y val="2.1925453458242001E-2"/>
          <c:w val="0.79655423280423299"/>
          <c:h val="0.8452660952760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'[Final Report of Project.xlsx]Enterprice Value sectorwise'!$C$1</c:f>
              <c:strCache>
                <c:ptCount val="1"/>
                <c:pt idx="0">
                  <c:v>Enterprise Value(Cr)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'[Final Report of Project.xlsx]Enterprice Value sectorwise'!$B$2:$B$19</c:f>
              <c:strCache>
                <c:ptCount val="18"/>
                <c:pt idx="0">
                  <c:v>Automobile</c:v>
                </c:pt>
                <c:pt idx="1">
                  <c:v>Capital Goods</c:v>
                </c:pt>
                <c:pt idx="2">
                  <c:v>Chemicals</c:v>
                </c:pt>
                <c:pt idx="3">
                  <c:v>Communication</c:v>
                </c:pt>
                <c:pt idx="4">
                  <c:v>Construction</c:v>
                </c:pt>
                <c:pt idx="5">
                  <c:v>Consumer Discretionary</c:v>
                </c:pt>
                <c:pt idx="6">
                  <c:v>Consumer Staples</c:v>
                </c:pt>
                <c:pt idx="7">
                  <c:v>Diversified</c:v>
                </c:pt>
                <c:pt idx="8">
                  <c:v>Energy</c:v>
                </c:pt>
                <c:pt idx="9">
                  <c:v>Financial</c:v>
                </c:pt>
                <c:pt idx="10">
                  <c:v>Healthcare</c:v>
                </c:pt>
                <c:pt idx="11">
                  <c:v>Insurance</c:v>
                </c:pt>
                <c:pt idx="12">
                  <c:v>Materials</c:v>
                </c:pt>
                <c:pt idx="13">
                  <c:v>Metals &amp; Mining</c:v>
                </c:pt>
                <c:pt idx="14">
                  <c:v>Others</c:v>
                </c:pt>
                <c:pt idx="15">
                  <c:v>Services</c:v>
                </c:pt>
                <c:pt idx="16">
                  <c:v>Technology</c:v>
                </c:pt>
                <c:pt idx="17">
                  <c:v>Textiles</c:v>
                </c:pt>
              </c:strCache>
            </c:strRef>
          </c:cat>
          <c:val>
            <c:numRef>
              <c:f>'[Final Report of Project.xlsx]Enterprice Value sectorwise'!$C$2:$C$19</c:f>
              <c:numCache>
                <c:formatCode>General</c:formatCode>
                <c:ptCount val="18"/>
                <c:pt idx="0">
                  <c:v>35909.06</c:v>
                </c:pt>
                <c:pt idx="1">
                  <c:v>12998.28</c:v>
                </c:pt>
                <c:pt idx="2">
                  <c:v>13704.38</c:v>
                </c:pt>
                <c:pt idx="3">
                  <c:v>42214.5</c:v>
                </c:pt>
                <c:pt idx="4">
                  <c:v>10062.27</c:v>
                </c:pt>
                <c:pt idx="5">
                  <c:v>13239.34</c:v>
                </c:pt>
                <c:pt idx="6">
                  <c:v>16451.255000000001</c:v>
                </c:pt>
                <c:pt idx="7">
                  <c:v>24475.61</c:v>
                </c:pt>
                <c:pt idx="8">
                  <c:v>63786.425000000003</c:v>
                </c:pt>
                <c:pt idx="9">
                  <c:v>31462.74</c:v>
                </c:pt>
                <c:pt idx="10">
                  <c:v>13374.63</c:v>
                </c:pt>
                <c:pt idx="11">
                  <c:v>73724.11</c:v>
                </c:pt>
                <c:pt idx="12">
                  <c:v>12834.115</c:v>
                </c:pt>
                <c:pt idx="13">
                  <c:v>16216.11</c:v>
                </c:pt>
                <c:pt idx="14">
                  <c:v>13393.37</c:v>
                </c:pt>
                <c:pt idx="15">
                  <c:v>9644.6299999999992</c:v>
                </c:pt>
                <c:pt idx="16">
                  <c:v>15692.094999999999</c:v>
                </c:pt>
                <c:pt idx="17">
                  <c:v>10884.83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6-47DB-9928-DFF246A963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9616695"/>
        <c:axId val="174828567"/>
      </c:barChart>
      <c:catAx>
        <c:axId val="449616695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28567"/>
        <c:crosses val="autoZero"/>
        <c:auto val="1"/>
        <c:lblAlgn val="ctr"/>
        <c:lblOffset val="100"/>
        <c:noMultiLvlLbl val="0"/>
      </c:catAx>
      <c:valAx>
        <c:axId val="1748285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16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24861724870551"/>
          <c:y val="0.92398432014180043"/>
          <c:w val="0.15309423006069323"/>
          <c:h val="5.523645907897876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" name="Google Shape;5888;g152d531b675_2_2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9" name="Google Shape;5889;g152d531b675_2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6148;g152d531b675_2_3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9" name="Google Shape;6149;g152d531b675_2_3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Image:-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https://www.freepik.com/free-photo/portrait-of-young-businessman-talking-on-mobile-phone-near-the-window_3156903.htm#term=corporate%20people&amp;page=2&amp;position=12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https://www.freepik.com/free-photo/smiling-business-woman-pointing-finger-on-copy-space-isolated-portrait_1119372.htm#term=corporate%20people&amp;page=5&amp;position=19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https://www.freepik.com/free-photo/smiling-mature-businessman-talking-on-mobile-phone_3105768.htm#term=corporate%20people&amp;page=6&amp;position=27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https://www.freepik.com/free-photo/smiling-brunette-manager-with-crossed-arms_899841.htm#term=corporate%20people&amp;page=8&amp;position=36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6150" name="Google Shape;6150;g152d531b675_2_33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Google Shape;6169;g152d531b675_2_3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0" name="Google Shape;6170;g152d531b675_2_3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8" name="Google Shape;6258;g152d531b675_2_3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9" name="Google Shape;6259;g152d531b675_2_3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52d531b675_0_2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52d531b675_0_2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8" name="Google Shape;6288;g152d531b675_2_3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9" name="Google Shape;6289;g152d531b675_2_3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https://pixabay.com/photos/room-flower-white-cabinet-plant-4161931/</a:t>
            </a:r>
          </a:p>
        </p:txBody>
      </p:sp>
      <p:sp>
        <p:nvSpPr>
          <p:cNvPr id="6290" name="Google Shape;6290;g152d531b675_2_3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" name="Google Shape;6297;g152d531b675_2_3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8" name="Google Shape;6298;g152d531b675_2_3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5653" y="244928"/>
            <a:ext cx="8612808" cy="4653702"/>
            <a:chOff x="354110" y="326571"/>
            <a:chExt cx="11480683" cy="6204936"/>
          </a:xfrm>
        </p:grpSpPr>
        <p:sp>
          <p:nvSpPr>
            <p:cNvPr id="13" name="Google Shape;13;p2"/>
            <p:cNvSpPr/>
            <p:nvPr/>
          </p:nvSpPr>
          <p:spPr>
            <a:xfrm>
              <a:off x="354110" y="326571"/>
              <a:ext cx="1101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954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380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19239" y="326571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7350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893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3197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38630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289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48326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2589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5802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228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6771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198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7741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31676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87109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4137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96805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451068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906501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36076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81619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27046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2589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110" y="834963"/>
              <a:ext cx="1101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954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3805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923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7350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2893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83197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8630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9289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48326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02589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802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12285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26771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2198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17741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31676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08710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4137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996805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451068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906501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36076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81619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7046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72589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54110" y="1342187"/>
              <a:ext cx="1101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09542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6380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19239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7350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2893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83197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38630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9289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48326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902589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35802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1228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6771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2198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7741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31676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087109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54137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996805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451068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906501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6076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81619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27046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2589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411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954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6380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19239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173502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2893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08319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3863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99289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448327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0259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8022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12285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67718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721981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77414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3167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08711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4137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99680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45106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906502" y="54069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360764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816197" y="5406987"/>
              <a:ext cx="1089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27046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72589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11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9543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6380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9239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73502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62893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8319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863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9289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44832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0259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802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12285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267718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721981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177414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3167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08711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4137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99680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45106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90650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360764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81619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1270460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725893" y="5915379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5411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954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6380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19239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173502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62893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083198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53863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9289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448327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0259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35802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12285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67718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721981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177414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63167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8711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54137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99680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451068" y="6422607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990650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360764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816197" y="6422607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127046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72589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169" name="Google Shape;169;p2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60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6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6" name="Google Shape;260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7" name="Google Shape;260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608" name="Google Shape;2608;p11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09" name="Google Shape;2609;p11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0" name="Google Shape;2610;p11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1" name="Google Shape;2611;p11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2" name="Google Shape;2612;p11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3" name="Google Shape;2613;p11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4" name="Google Shape;2614;p11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5" name="Google Shape;2615;p11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6" name="Google Shape;2616;p11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7" name="Google Shape;2617;p11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8" name="Google Shape;2618;p11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9" name="Google Shape;2619;p11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0" name="Google Shape;2620;p11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1" name="Google Shape;2621;p11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2" name="Google Shape;2622;p11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3" name="Google Shape;2623;p11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4" name="Google Shape;2624;p11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5" name="Google Shape;2625;p11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6" name="Google Shape;2626;p11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7" name="Google Shape;2627;p11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8" name="Google Shape;2628;p11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9" name="Google Shape;2629;p11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0" name="Google Shape;2630;p11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1" name="Google Shape;2631;p11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2" name="Google Shape;2632;p11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3" name="Google Shape;2633;p11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4" name="Google Shape;2634;p11"/>
          <p:cNvSpPr/>
          <p:nvPr/>
        </p:nvSpPr>
        <p:spPr>
          <a:xfrm>
            <a:off x="265652" y="626222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5" name="Google Shape;2635;p11"/>
          <p:cNvSpPr/>
          <p:nvPr/>
        </p:nvSpPr>
        <p:spPr>
          <a:xfrm>
            <a:off x="60731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6" name="Google Shape;2636;p11"/>
          <p:cNvSpPr/>
          <p:nvPr/>
        </p:nvSpPr>
        <p:spPr>
          <a:xfrm>
            <a:off x="948101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7" name="Google Shape;2637;p11"/>
          <p:cNvSpPr/>
          <p:nvPr/>
        </p:nvSpPr>
        <p:spPr>
          <a:xfrm>
            <a:off x="128976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8" name="Google Shape;2638;p11"/>
          <p:cNvSpPr/>
          <p:nvPr/>
        </p:nvSpPr>
        <p:spPr>
          <a:xfrm>
            <a:off x="1630551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9" name="Google Shape;2639;p11"/>
          <p:cNvSpPr/>
          <p:nvPr/>
        </p:nvSpPr>
        <p:spPr>
          <a:xfrm>
            <a:off x="19722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0" name="Google Shape;2640;p11"/>
          <p:cNvSpPr/>
          <p:nvPr/>
        </p:nvSpPr>
        <p:spPr>
          <a:xfrm>
            <a:off x="2313000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1" name="Google Shape;2641;p11"/>
          <p:cNvSpPr/>
          <p:nvPr/>
        </p:nvSpPr>
        <p:spPr>
          <a:xfrm>
            <a:off x="265466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2" name="Google Shape;2642;p11"/>
          <p:cNvSpPr/>
          <p:nvPr/>
        </p:nvSpPr>
        <p:spPr>
          <a:xfrm>
            <a:off x="299545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3" name="Google Shape;2643;p11"/>
          <p:cNvSpPr/>
          <p:nvPr/>
        </p:nvSpPr>
        <p:spPr>
          <a:xfrm>
            <a:off x="33371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4" name="Google Shape;2644;p11"/>
          <p:cNvSpPr/>
          <p:nvPr/>
        </p:nvSpPr>
        <p:spPr>
          <a:xfrm>
            <a:off x="367790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5" name="Google Shape;2645;p11"/>
          <p:cNvSpPr/>
          <p:nvPr/>
        </p:nvSpPr>
        <p:spPr>
          <a:xfrm>
            <a:off x="40195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6" name="Google Shape;2646;p11"/>
          <p:cNvSpPr/>
          <p:nvPr/>
        </p:nvSpPr>
        <p:spPr>
          <a:xfrm>
            <a:off x="4360349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7" name="Google Shape;2647;p11"/>
          <p:cNvSpPr/>
          <p:nvPr/>
        </p:nvSpPr>
        <p:spPr>
          <a:xfrm>
            <a:off x="47020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8" name="Google Shape;2648;p11"/>
          <p:cNvSpPr/>
          <p:nvPr/>
        </p:nvSpPr>
        <p:spPr>
          <a:xfrm>
            <a:off x="50427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9" name="Google Shape;2649;p11"/>
          <p:cNvSpPr/>
          <p:nvPr/>
        </p:nvSpPr>
        <p:spPr>
          <a:xfrm>
            <a:off x="53844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0" name="Google Shape;2650;p11"/>
          <p:cNvSpPr/>
          <p:nvPr/>
        </p:nvSpPr>
        <p:spPr>
          <a:xfrm>
            <a:off x="572524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1" name="Google Shape;2651;p11"/>
          <p:cNvSpPr/>
          <p:nvPr/>
        </p:nvSpPr>
        <p:spPr>
          <a:xfrm>
            <a:off x="60669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2" name="Google Shape;2652;p11"/>
          <p:cNvSpPr/>
          <p:nvPr/>
        </p:nvSpPr>
        <p:spPr>
          <a:xfrm>
            <a:off x="64076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3" name="Google Shape;2653;p11"/>
          <p:cNvSpPr/>
          <p:nvPr/>
        </p:nvSpPr>
        <p:spPr>
          <a:xfrm>
            <a:off x="67493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4" name="Google Shape;2654;p11"/>
          <p:cNvSpPr/>
          <p:nvPr/>
        </p:nvSpPr>
        <p:spPr>
          <a:xfrm>
            <a:off x="70901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5" name="Google Shape;2655;p11"/>
          <p:cNvSpPr/>
          <p:nvPr/>
        </p:nvSpPr>
        <p:spPr>
          <a:xfrm>
            <a:off x="743181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6" name="Google Shape;2656;p11"/>
          <p:cNvSpPr/>
          <p:nvPr/>
        </p:nvSpPr>
        <p:spPr>
          <a:xfrm>
            <a:off x="7772596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7" name="Google Shape;2657;p11"/>
          <p:cNvSpPr/>
          <p:nvPr/>
        </p:nvSpPr>
        <p:spPr>
          <a:xfrm>
            <a:off x="81142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8" name="Google Shape;2658;p11"/>
          <p:cNvSpPr/>
          <p:nvPr/>
        </p:nvSpPr>
        <p:spPr>
          <a:xfrm>
            <a:off x="84550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9" name="Google Shape;2659;p11"/>
          <p:cNvSpPr/>
          <p:nvPr/>
        </p:nvSpPr>
        <p:spPr>
          <a:xfrm>
            <a:off x="8796710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0" name="Google Shape;2660;p11"/>
          <p:cNvSpPr/>
          <p:nvPr/>
        </p:nvSpPr>
        <p:spPr>
          <a:xfrm>
            <a:off x="265652" y="1006640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1" name="Google Shape;2661;p11"/>
          <p:cNvSpPr/>
          <p:nvPr/>
        </p:nvSpPr>
        <p:spPr>
          <a:xfrm>
            <a:off x="60731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2" name="Google Shape;2662;p11"/>
          <p:cNvSpPr/>
          <p:nvPr/>
        </p:nvSpPr>
        <p:spPr>
          <a:xfrm>
            <a:off x="94810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3" name="Google Shape;2663;p11"/>
          <p:cNvSpPr/>
          <p:nvPr/>
        </p:nvSpPr>
        <p:spPr>
          <a:xfrm>
            <a:off x="128976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4" name="Google Shape;2664;p11"/>
          <p:cNvSpPr/>
          <p:nvPr/>
        </p:nvSpPr>
        <p:spPr>
          <a:xfrm>
            <a:off x="163055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5" name="Google Shape;2665;p11"/>
          <p:cNvSpPr/>
          <p:nvPr/>
        </p:nvSpPr>
        <p:spPr>
          <a:xfrm>
            <a:off x="19722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6" name="Google Shape;2666;p11"/>
          <p:cNvSpPr/>
          <p:nvPr/>
        </p:nvSpPr>
        <p:spPr>
          <a:xfrm>
            <a:off x="23130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7" name="Google Shape;2667;p11"/>
          <p:cNvSpPr/>
          <p:nvPr/>
        </p:nvSpPr>
        <p:spPr>
          <a:xfrm>
            <a:off x="265466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8" name="Google Shape;2668;p11"/>
          <p:cNvSpPr/>
          <p:nvPr/>
        </p:nvSpPr>
        <p:spPr>
          <a:xfrm>
            <a:off x="299545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9" name="Google Shape;2669;p11"/>
          <p:cNvSpPr/>
          <p:nvPr/>
        </p:nvSpPr>
        <p:spPr>
          <a:xfrm>
            <a:off x="33371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0" name="Google Shape;2670;p11"/>
          <p:cNvSpPr/>
          <p:nvPr/>
        </p:nvSpPr>
        <p:spPr>
          <a:xfrm>
            <a:off x="36779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1" name="Google Shape;2671;p11"/>
          <p:cNvSpPr/>
          <p:nvPr/>
        </p:nvSpPr>
        <p:spPr>
          <a:xfrm>
            <a:off x="40195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2" name="Google Shape;2672;p11"/>
          <p:cNvSpPr/>
          <p:nvPr/>
        </p:nvSpPr>
        <p:spPr>
          <a:xfrm>
            <a:off x="4360349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3" name="Google Shape;2673;p11"/>
          <p:cNvSpPr/>
          <p:nvPr/>
        </p:nvSpPr>
        <p:spPr>
          <a:xfrm>
            <a:off x="47020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4" name="Google Shape;2674;p11"/>
          <p:cNvSpPr/>
          <p:nvPr/>
        </p:nvSpPr>
        <p:spPr>
          <a:xfrm>
            <a:off x="50427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5" name="Google Shape;2675;p11"/>
          <p:cNvSpPr/>
          <p:nvPr/>
        </p:nvSpPr>
        <p:spPr>
          <a:xfrm>
            <a:off x="53844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6" name="Google Shape;2676;p11"/>
          <p:cNvSpPr/>
          <p:nvPr/>
        </p:nvSpPr>
        <p:spPr>
          <a:xfrm>
            <a:off x="572524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7" name="Google Shape;2677;p11"/>
          <p:cNvSpPr/>
          <p:nvPr/>
        </p:nvSpPr>
        <p:spPr>
          <a:xfrm>
            <a:off x="60669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8" name="Google Shape;2678;p11"/>
          <p:cNvSpPr/>
          <p:nvPr/>
        </p:nvSpPr>
        <p:spPr>
          <a:xfrm>
            <a:off x="64076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9" name="Google Shape;2679;p11"/>
          <p:cNvSpPr/>
          <p:nvPr/>
        </p:nvSpPr>
        <p:spPr>
          <a:xfrm>
            <a:off x="67493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0" name="Google Shape;2680;p11"/>
          <p:cNvSpPr/>
          <p:nvPr/>
        </p:nvSpPr>
        <p:spPr>
          <a:xfrm>
            <a:off x="70901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1" name="Google Shape;2681;p11"/>
          <p:cNvSpPr/>
          <p:nvPr/>
        </p:nvSpPr>
        <p:spPr>
          <a:xfrm>
            <a:off x="743181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2" name="Google Shape;2682;p11"/>
          <p:cNvSpPr/>
          <p:nvPr/>
        </p:nvSpPr>
        <p:spPr>
          <a:xfrm>
            <a:off x="7772596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3" name="Google Shape;2683;p11"/>
          <p:cNvSpPr/>
          <p:nvPr/>
        </p:nvSpPr>
        <p:spPr>
          <a:xfrm>
            <a:off x="81142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4" name="Google Shape;2684;p11"/>
          <p:cNvSpPr/>
          <p:nvPr/>
        </p:nvSpPr>
        <p:spPr>
          <a:xfrm>
            <a:off x="84550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5" name="Google Shape;2685;p11"/>
          <p:cNvSpPr/>
          <p:nvPr/>
        </p:nvSpPr>
        <p:spPr>
          <a:xfrm>
            <a:off x="8796710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6" name="Google Shape;2686;p11"/>
          <p:cNvSpPr/>
          <p:nvPr/>
        </p:nvSpPr>
        <p:spPr>
          <a:xfrm>
            <a:off x="265652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7" name="Google Shape;2687;p11"/>
          <p:cNvSpPr/>
          <p:nvPr/>
        </p:nvSpPr>
        <p:spPr>
          <a:xfrm>
            <a:off x="607315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8" name="Google Shape;2688;p11"/>
          <p:cNvSpPr/>
          <p:nvPr/>
        </p:nvSpPr>
        <p:spPr>
          <a:xfrm>
            <a:off x="948101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9" name="Google Shape;2689;p11"/>
          <p:cNvSpPr/>
          <p:nvPr/>
        </p:nvSpPr>
        <p:spPr>
          <a:xfrm>
            <a:off x="1289765" y="13879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0" name="Google Shape;2690;p11"/>
          <p:cNvSpPr/>
          <p:nvPr/>
        </p:nvSpPr>
        <p:spPr>
          <a:xfrm>
            <a:off x="1630551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1" name="Google Shape;2691;p11"/>
          <p:cNvSpPr/>
          <p:nvPr/>
        </p:nvSpPr>
        <p:spPr>
          <a:xfrm>
            <a:off x="1972214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2" name="Google Shape;2692;p11"/>
          <p:cNvSpPr/>
          <p:nvPr/>
        </p:nvSpPr>
        <p:spPr>
          <a:xfrm>
            <a:off x="2313000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3" name="Google Shape;2693;p11"/>
          <p:cNvSpPr/>
          <p:nvPr/>
        </p:nvSpPr>
        <p:spPr>
          <a:xfrm>
            <a:off x="67493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4" name="Google Shape;2694;p11"/>
          <p:cNvSpPr/>
          <p:nvPr/>
        </p:nvSpPr>
        <p:spPr>
          <a:xfrm>
            <a:off x="70901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5" name="Google Shape;2695;p11"/>
          <p:cNvSpPr/>
          <p:nvPr/>
        </p:nvSpPr>
        <p:spPr>
          <a:xfrm>
            <a:off x="743181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6" name="Google Shape;2696;p11"/>
          <p:cNvSpPr/>
          <p:nvPr/>
        </p:nvSpPr>
        <p:spPr>
          <a:xfrm>
            <a:off x="7772596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7" name="Google Shape;2697;p11"/>
          <p:cNvSpPr/>
          <p:nvPr/>
        </p:nvSpPr>
        <p:spPr>
          <a:xfrm>
            <a:off x="81142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8" name="Google Shape;2698;p11"/>
          <p:cNvSpPr/>
          <p:nvPr/>
        </p:nvSpPr>
        <p:spPr>
          <a:xfrm>
            <a:off x="84550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9" name="Google Shape;2699;p11"/>
          <p:cNvSpPr/>
          <p:nvPr/>
        </p:nvSpPr>
        <p:spPr>
          <a:xfrm>
            <a:off x="8796710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0" name="Google Shape;2700;p11"/>
          <p:cNvSpPr/>
          <p:nvPr/>
        </p:nvSpPr>
        <p:spPr>
          <a:xfrm>
            <a:off x="265652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1" name="Google Shape;2701;p11"/>
          <p:cNvSpPr/>
          <p:nvPr/>
        </p:nvSpPr>
        <p:spPr>
          <a:xfrm>
            <a:off x="60731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2" name="Google Shape;2702;p11"/>
          <p:cNvSpPr/>
          <p:nvPr/>
        </p:nvSpPr>
        <p:spPr>
          <a:xfrm>
            <a:off x="948101" y="176922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3" name="Google Shape;2703;p11"/>
          <p:cNvSpPr/>
          <p:nvPr/>
        </p:nvSpPr>
        <p:spPr>
          <a:xfrm>
            <a:off x="128976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4" name="Google Shape;2704;p11"/>
          <p:cNvSpPr/>
          <p:nvPr/>
        </p:nvSpPr>
        <p:spPr>
          <a:xfrm>
            <a:off x="1630551" y="1769228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5" name="Google Shape;2705;p11"/>
          <p:cNvSpPr/>
          <p:nvPr/>
        </p:nvSpPr>
        <p:spPr>
          <a:xfrm>
            <a:off x="1972214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6" name="Google Shape;2706;p11"/>
          <p:cNvSpPr/>
          <p:nvPr/>
        </p:nvSpPr>
        <p:spPr>
          <a:xfrm>
            <a:off x="2313000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7" name="Google Shape;2707;p11"/>
          <p:cNvSpPr/>
          <p:nvPr/>
        </p:nvSpPr>
        <p:spPr>
          <a:xfrm>
            <a:off x="67493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8" name="Google Shape;2708;p11"/>
          <p:cNvSpPr/>
          <p:nvPr/>
        </p:nvSpPr>
        <p:spPr>
          <a:xfrm>
            <a:off x="70901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9" name="Google Shape;2709;p11"/>
          <p:cNvSpPr/>
          <p:nvPr/>
        </p:nvSpPr>
        <p:spPr>
          <a:xfrm>
            <a:off x="743181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0" name="Google Shape;2710;p11"/>
          <p:cNvSpPr/>
          <p:nvPr/>
        </p:nvSpPr>
        <p:spPr>
          <a:xfrm>
            <a:off x="7772596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1" name="Google Shape;2711;p11"/>
          <p:cNvSpPr/>
          <p:nvPr/>
        </p:nvSpPr>
        <p:spPr>
          <a:xfrm>
            <a:off x="81142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2" name="Google Shape;2712;p11"/>
          <p:cNvSpPr/>
          <p:nvPr/>
        </p:nvSpPr>
        <p:spPr>
          <a:xfrm>
            <a:off x="84550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3" name="Google Shape;2713;p11"/>
          <p:cNvSpPr/>
          <p:nvPr/>
        </p:nvSpPr>
        <p:spPr>
          <a:xfrm>
            <a:off x="8796710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4" name="Google Shape;2714;p11"/>
          <p:cNvSpPr/>
          <p:nvPr/>
        </p:nvSpPr>
        <p:spPr>
          <a:xfrm>
            <a:off x="265652" y="21496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5" name="Google Shape;2715;p11"/>
          <p:cNvSpPr/>
          <p:nvPr/>
        </p:nvSpPr>
        <p:spPr>
          <a:xfrm>
            <a:off x="607315" y="21496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6" name="Google Shape;2716;p11"/>
          <p:cNvSpPr/>
          <p:nvPr/>
        </p:nvSpPr>
        <p:spPr>
          <a:xfrm>
            <a:off x="94810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7" name="Google Shape;2717;p11"/>
          <p:cNvSpPr/>
          <p:nvPr/>
        </p:nvSpPr>
        <p:spPr>
          <a:xfrm>
            <a:off x="1289765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8" name="Google Shape;2718;p11"/>
          <p:cNvSpPr/>
          <p:nvPr/>
        </p:nvSpPr>
        <p:spPr>
          <a:xfrm>
            <a:off x="163055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9" name="Google Shape;2719;p11"/>
          <p:cNvSpPr/>
          <p:nvPr/>
        </p:nvSpPr>
        <p:spPr>
          <a:xfrm>
            <a:off x="1972214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0" name="Google Shape;2720;p11"/>
          <p:cNvSpPr/>
          <p:nvPr/>
        </p:nvSpPr>
        <p:spPr>
          <a:xfrm>
            <a:off x="2313000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1" name="Google Shape;2721;p11"/>
          <p:cNvSpPr/>
          <p:nvPr/>
        </p:nvSpPr>
        <p:spPr>
          <a:xfrm>
            <a:off x="67493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2" name="Google Shape;2722;p11"/>
          <p:cNvSpPr/>
          <p:nvPr/>
        </p:nvSpPr>
        <p:spPr>
          <a:xfrm>
            <a:off x="70901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3" name="Google Shape;2723;p11"/>
          <p:cNvSpPr/>
          <p:nvPr/>
        </p:nvSpPr>
        <p:spPr>
          <a:xfrm>
            <a:off x="743181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4" name="Google Shape;2724;p11"/>
          <p:cNvSpPr/>
          <p:nvPr/>
        </p:nvSpPr>
        <p:spPr>
          <a:xfrm>
            <a:off x="7772596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5" name="Google Shape;2725;p11"/>
          <p:cNvSpPr/>
          <p:nvPr/>
        </p:nvSpPr>
        <p:spPr>
          <a:xfrm>
            <a:off x="81142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6" name="Google Shape;2726;p11"/>
          <p:cNvSpPr/>
          <p:nvPr/>
        </p:nvSpPr>
        <p:spPr>
          <a:xfrm>
            <a:off x="84550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7" name="Google Shape;2727;p11"/>
          <p:cNvSpPr/>
          <p:nvPr/>
        </p:nvSpPr>
        <p:spPr>
          <a:xfrm>
            <a:off x="8796710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8" name="Google Shape;2728;p11"/>
          <p:cNvSpPr/>
          <p:nvPr/>
        </p:nvSpPr>
        <p:spPr>
          <a:xfrm>
            <a:off x="265652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9" name="Google Shape;2729;p11"/>
          <p:cNvSpPr/>
          <p:nvPr/>
        </p:nvSpPr>
        <p:spPr>
          <a:xfrm>
            <a:off x="60731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0" name="Google Shape;2730;p11"/>
          <p:cNvSpPr/>
          <p:nvPr/>
        </p:nvSpPr>
        <p:spPr>
          <a:xfrm>
            <a:off x="94810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1" name="Google Shape;2731;p11"/>
          <p:cNvSpPr/>
          <p:nvPr/>
        </p:nvSpPr>
        <p:spPr>
          <a:xfrm>
            <a:off x="128976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2" name="Google Shape;2732;p11"/>
          <p:cNvSpPr/>
          <p:nvPr/>
        </p:nvSpPr>
        <p:spPr>
          <a:xfrm>
            <a:off x="163055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3" name="Google Shape;2733;p11"/>
          <p:cNvSpPr/>
          <p:nvPr/>
        </p:nvSpPr>
        <p:spPr>
          <a:xfrm>
            <a:off x="1972214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4" name="Google Shape;2734;p11"/>
          <p:cNvSpPr/>
          <p:nvPr/>
        </p:nvSpPr>
        <p:spPr>
          <a:xfrm>
            <a:off x="2313000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5" name="Google Shape;2735;p11"/>
          <p:cNvSpPr/>
          <p:nvPr/>
        </p:nvSpPr>
        <p:spPr>
          <a:xfrm>
            <a:off x="67493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6" name="Google Shape;2736;p11"/>
          <p:cNvSpPr/>
          <p:nvPr/>
        </p:nvSpPr>
        <p:spPr>
          <a:xfrm>
            <a:off x="70901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7" name="Google Shape;2737;p11"/>
          <p:cNvSpPr/>
          <p:nvPr/>
        </p:nvSpPr>
        <p:spPr>
          <a:xfrm>
            <a:off x="743181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8" name="Google Shape;2738;p11"/>
          <p:cNvSpPr/>
          <p:nvPr/>
        </p:nvSpPr>
        <p:spPr>
          <a:xfrm>
            <a:off x="7772596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9" name="Google Shape;2739;p11"/>
          <p:cNvSpPr/>
          <p:nvPr/>
        </p:nvSpPr>
        <p:spPr>
          <a:xfrm>
            <a:off x="81142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0" name="Google Shape;2740;p11"/>
          <p:cNvSpPr/>
          <p:nvPr/>
        </p:nvSpPr>
        <p:spPr>
          <a:xfrm>
            <a:off x="84550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1" name="Google Shape;2741;p11"/>
          <p:cNvSpPr/>
          <p:nvPr/>
        </p:nvSpPr>
        <p:spPr>
          <a:xfrm>
            <a:off x="8796710" y="25309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2" name="Google Shape;2742;p11"/>
          <p:cNvSpPr/>
          <p:nvPr/>
        </p:nvSpPr>
        <p:spPr>
          <a:xfrm>
            <a:off x="265652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3" name="Google Shape;2743;p11"/>
          <p:cNvSpPr/>
          <p:nvPr/>
        </p:nvSpPr>
        <p:spPr>
          <a:xfrm>
            <a:off x="607315" y="29122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4" name="Google Shape;2744;p11"/>
          <p:cNvSpPr/>
          <p:nvPr/>
        </p:nvSpPr>
        <p:spPr>
          <a:xfrm>
            <a:off x="94810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5" name="Google Shape;2745;p11"/>
          <p:cNvSpPr/>
          <p:nvPr/>
        </p:nvSpPr>
        <p:spPr>
          <a:xfrm>
            <a:off x="1289765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6" name="Google Shape;2746;p11"/>
          <p:cNvSpPr/>
          <p:nvPr/>
        </p:nvSpPr>
        <p:spPr>
          <a:xfrm>
            <a:off x="163055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7" name="Google Shape;2747;p11"/>
          <p:cNvSpPr/>
          <p:nvPr/>
        </p:nvSpPr>
        <p:spPr>
          <a:xfrm>
            <a:off x="1972214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8" name="Google Shape;2748;p11"/>
          <p:cNvSpPr/>
          <p:nvPr/>
        </p:nvSpPr>
        <p:spPr>
          <a:xfrm>
            <a:off x="2313000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9" name="Google Shape;2749;p11"/>
          <p:cNvSpPr/>
          <p:nvPr/>
        </p:nvSpPr>
        <p:spPr>
          <a:xfrm>
            <a:off x="67493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0" name="Google Shape;2750;p11"/>
          <p:cNvSpPr/>
          <p:nvPr/>
        </p:nvSpPr>
        <p:spPr>
          <a:xfrm>
            <a:off x="709014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1" name="Google Shape;2751;p11"/>
          <p:cNvSpPr/>
          <p:nvPr/>
        </p:nvSpPr>
        <p:spPr>
          <a:xfrm>
            <a:off x="7431812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2" name="Google Shape;2752;p11"/>
          <p:cNvSpPr/>
          <p:nvPr/>
        </p:nvSpPr>
        <p:spPr>
          <a:xfrm>
            <a:off x="777259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3" name="Google Shape;2753;p11"/>
          <p:cNvSpPr/>
          <p:nvPr/>
        </p:nvSpPr>
        <p:spPr>
          <a:xfrm>
            <a:off x="81142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4" name="Google Shape;2754;p11"/>
          <p:cNvSpPr/>
          <p:nvPr/>
        </p:nvSpPr>
        <p:spPr>
          <a:xfrm>
            <a:off x="8455047" y="29122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5" name="Google Shape;2755;p11"/>
          <p:cNvSpPr/>
          <p:nvPr/>
        </p:nvSpPr>
        <p:spPr>
          <a:xfrm>
            <a:off x="879671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6" name="Google Shape;2756;p11"/>
          <p:cNvSpPr/>
          <p:nvPr/>
        </p:nvSpPr>
        <p:spPr>
          <a:xfrm>
            <a:off x="265652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7" name="Google Shape;2757;p11"/>
          <p:cNvSpPr/>
          <p:nvPr/>
        </p:nvSpPr>
        <p:spPr>
          <a:xfrm>
            <a:off x="6073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8" name="Google Shape;2758;p11"/>
          <p:cNvSpPr/>
          <p:nvPr/>
        </p:nvSpPr>
        <p:spPr>
          <a:xfrm>
            <a:off x="9481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9" name="Google Shape;2759;p11"/>
          <p:cNvSpPr/>
          <p:nvPr/>
        </p:nvSpPr>
        <p:spPr>
          <a:xfrm>
            <a:off x="128976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0" name="Google Shape;2760;p11"/>
          <p:cNvSpPr/>
          <p:nvPr/>
        </p:nvSpPr>
        <p:spPr>
          <a:xfrm>
            <a:off x="163055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1" name="Google Shape;2761;p11"/>
          <p:cNvSpPr/>
          <p:nvPr/>
        </p:nvSpPr>
        <p:spPr>
          <a:xfrm>
            <a:off x="19722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2" name="Google Shape;2762;p11"/>
          <p:cNvSpPr/>
          <p:nvPr/>
        </p:nvSpPr>
        <p:spPr>
          <a:xfrm>
            <a:off x="23130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3" name="Google Shape;2763;p11"/>
          <p:cNvSpPr/>
          <p:nvPr/>
        </p:nvSpPr>
        <p:spPr>
          <a:xfrm>
            <a:off x="67493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4" name="Google Shape;2764;p11"/>
          <p:cNvSpPr/>
          <p:nvPr/>
        </p:nvSpPr>
        <p:spPr>
          <a:xfrm>
            <a:off x="70901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5" name="Google Shape;2765;p11"/>
          <p:cNvSpPr/>
          <p:nvPr/>
        </p:nvSpPr>
        <p:spPr>
          <a:xfrm>
            <a:off x="7431812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6" name="Google Shape;2766;p11"/>
          <p:cNvSpPr/>
          <p:nvPr/>
        </p:nvSpPr>
        <p:spPr>
          <a:xfrm>
            <a:off x="777259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7" name="Google Shape;2767;p11"/>
          <p:cNvSpPr/>
          <p:nvPr/>
        </p:nvSpPr>
        <p:spPr>
          <a:xfrm>
            <a:off x="81142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8" name="Google Shape;2768;p11"/>
          <p:cNvSpPr/>
          <p:nvPr/>
        </p:nvSpPr>
        <p:spPr>
          <a:xfrm>
            <a:off x="84550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9" name="Google Shape;2769;p11"/>
          <p:cNvSpPr/>
          <p:nvPr/>
        </p:nvSpPr>
        <p:spPr>
          <a:xfrm>
            <a:off x="879671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0" name="Google Shape;2770;p11"/>
          <p:cNvSpPr/>
          <p:nvPr/>
        </p:nvSpPr>
        <p:spPr>
          <a:xfrm>
            <a:off x="265652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1" name="Google Shape;2771;p11"/>
          <p:cNvSpPr/>
          <p:nvPr/>
        </p:nvSpPr>
        <p:spPr>
          <a:xfrm>
            <a:off x="6073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2" name="Google Shape;2772;p11"/>
          <p:cNvSpPr/>
          <p:nvPr/>
        </p:nvSpPr>
        <p:spPr>
          <a:xfrm>
            <a:off x="9481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3" name="Google Shape;2773;p11"/>
          <p:cNvSpPr/>
          <p:nvPr/>
        </p:nvSpPr>
        <p:spPr>
          <a:xfrm>
            <a:off x="128976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4" name="Google Shape;2774;p11"/>
          <p:cNvSpPr/>
          <p:nvPr/>
        </p:nvSpPr>
        <p:spPr>
          <a:xfrm>
            <a:off x="163055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5" name="Google Shape;2775;p11"/>
          <p:cNvSpPr/>
          <p:nvPr/>
        </p:nvSpPr>
        <p:spPr>
          <a:xfrm>
            <a:off x="19722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6" name="Google Shape;2776;p11"/>
          <p:cNvSpPr/>
          <p:nvPr/>
        </p:nvSpPr>
        <p:spPr>
          <a:xfrm>
            <a:off x="23130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7" name="Google Shape;2777;p11"/>
          <p:cNvSpPr/>
          <p:nvPr/>
        </p:nvSpPr>
        <p:spPr>
          <a:xfrm>
            <a:off x="6749361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8" name="Google Shape;2778;p11"/>
          <p:cNvSpPr/>
          <p:nvPr/>
        </p:nvSpPr>
        <p:spPr>
          <a:xfrm>
            <a:off x="709014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9" name="Google Shape;2779;p11"/>
          <p:cNvSpPr/>
          <p:nvPr/>
        </p:nvSpPr>
        <p:spPr>
          <a:xfrm>
            <a:off x="7431812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0" name="Google Shape;2780;p11"/>
          <p:cNvSpPr/>
          <p:nvPr/>
        </p:nvSpPr>
        <p:spPr>
          <a:xfrm>
            <a:off x="777259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1" name="Google Shape;2781;p11"/>
          <p:cNvSpPr/>
          <p:nvPr/>
        </p:nvSpPr>
        <p:spPr>
          <a:xfrm>
            <a:off x="8114261" y="36739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2" name="Google Shape;2782;p11"/>
          <p:cNvSpPr/>
          <p:nvPr/>
        </p:nvSpPr>
        <p:spPr>
          <a:xfrm>
            <a:off x="8455047" y="36739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3" name="Google Shape;2783;p11"/>
          <p:cNvSpPr/>
          <p:nvPr/>
        </p:nvSpPr>
        <p:spPr>
          <a:xfrm>
            <a:off x="8796711" y="36739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4" name="Google Shape;2784;p11"/>
          <p:cNvSpPr/>
          <p:nvPr/>
        </p:nvSpPr>
        <p:spPr>
          <a:xfrm>
            <a:off x="265652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5" name="Google Shape;2785;p11"/>
          <p:cNvSpPr/>
          <p:nvPr/>
        </p:nvSpPr>
        <p:spPr>
          <a:xfrm>
            <a:off x="6073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6" name="Google Shape;2786;p11"/>
          <p:cNvSpPr/>
          <p:nvPr/>
        </p:nvSpPr>
        <p:spPr>
          <a:xfrm>
            <a:off x="9481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7" name="Google Shape;2787;p11"/>
          <p:cNvSpPr/>
          <p:nvPr/>
        </p:nvSpPr>
        <p:spPr>
          <a:xfrm>
            <a:off x="128976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8" name="Google Shape;2788;p11"/>
          <p:cNvSpPr/>
          <p:nvPr/>
        </p:nvSpPr>
        <p:spPr>
          <a:xfrm>
            <a:off x="163055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9" name="Google Shape;2789;p11"/>
          <p:cNvSpPr/>
          <p:nvPr/>
        </p:nvSpPr>
        <p:spPr>
          <a:xfrm>
            <a:off x="19722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0" name="Google Shape;2790;p11"/>
          <p:cNvSpPr/>
          <p:nvPr/>
        </p:nvSpPr>
        <p:spPr>
          <a:xfrm>
            <a:off x="23130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1" name="Google Shape;2791;p11"/>
          <p:cNvSpPr/>
          <p:nvPr/>
        </p:nvSpPr>
        <p:spPr>
          <a:xfrm>
            <a:off x="265466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2" name="Google Shape;2792;p11"/>
          <p:cNvSpPr/>
          <p:nvPr/>
        </p:nvSpPr>
        <p:spPr>
          <a:xfrm>
            <a:off x="299545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3" name="Google Shape;2793;p11"/>
          <p:cNvSpPr/>
          <p:nvPr/>
        </p:nvSpPr>
        <p:spPr>
          <a:xfrm>
            <a:off x="333711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4" name="Google Shape;2794;p11"/>
          <p:cNvSpPr/>
          <p:nvPr/>
        </p:nvSpPr>
        <p:spPr>
          <a:xfrm>
            <a:off x="367790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5" name="Google Shape;2795;p11"/>
          <p:cNvSpPr/>
          <p:nvPr/>
        </p:nvSpPr>
        <p:spPr>
          <a:xfrm>
            <a:off x="40195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6" name="Google Shape;2796;p11"/>
          <p:cNvSpPr/>
          <p:nvPr/>
        </p:nvSpPr>
        <p:spPr>
          <a:xfrm>
            <a:off x="436034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7" name="Google Shape;2797;p11"/>
          <p:cNvSpPr/>
          <p:nvPr/>
        </p:nvSpPr>
        <p:spPr>
          <a:xfrm>
            <a:off x="470201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8" name="Google Shape;2798;p11"/>
          <p:cNvSpPr/>
          <p:nvPr/>
        </p:nvSpPr>
        <p:spPr>
          <a:xfrm>
            <a:off x="504279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9" name="Google Shape;2799;p11"/>
          <p:cNvSpPr/>
          <p:nvPr/>
        </p:nvSpPr>
        <p:spPr>
          <a:xfrm>
            <a:off x="53844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0" name="Google Shape;2800;p11"/>
          <p:cNvSpPr/>
          <p:nvPr/>
        </p:nvSpPr>
        <p:spPr>
          <a:xfrm>
            <a:off x="572524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1" name="Google Shape;2801;p11"/>
          <p:cNvSpPr/>
          <p:nvPr/>
        </p:nvSpPr>
        <p:spPr>
          <a:xfrm>
            <a:off x="6066912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2" name="Google Shape;2802;p11"/>
          <p:cNvSpPr/>
          <p:nvPr/>
        </p:nvSpPr>
        <p:spPr>
          <a:xfrm>
            <a:off x="640769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3" name="Google Shape;2803;p11"/>
          <p:cNvSpPr/>
          <p:nvPr/>
        </p:nvSpPr>
        <p:spPr>
          <a:xfrm>
            <a:off x="674936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4" name="Google Shape;2804;p11"/>
          <p:cNvSpPr/>
          <p:nvPr/>
        </p:nvSpPr>
        <p:spPr>
          <a:xfrm>
            <a:off x="70901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5" name="Google Shape;2805;p11"/>
          <p:cNvSpPr/>
          <p:nvPr/>
        </p:nvSpPr>
        <p:spPr>
          <a:xfrm>
            <a:off x="7431812" y="40552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6" name="Google Shape;2806;p11"/>
          <p:cNvSpPr/>
          <p:nvPr/>
        </p:nvSpPr>
        <p:spPr>
          <a:xfrm>
            <a:off x="777259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7" name="Google Shape;2807;p11"/>
          <p:cNvSpPr/>
          <p:nvPr/>
        </p:nvSpPr>
        <p:spPr>
          <a:xfrm>
            <a:off x="8114261" y="4055240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8" name="Google Shape;2808;p11"/>
          <p:cNvSpPr/>
          <p:nvPr/>
        </p:nvSpPr>
        <p:spPr>
          <a:xfrm>
            <a:off x="84550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9" name="Google Shape;2809;p11"/>
          <p:cNvSpPr/>
          <p:nvPr/>
        </p:nvSpPr>
        <p:spPr>
          <a:xfrm>
            <a:off x="879671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0" name="Google Shape;2810;p11"/>
          <p:cNvSpPr/>
          <p:nvPr/>
        </p:nvSpPr>
        <p:spPr>
          <a:xfrm>
            <a:off x="265652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1" name="Google Shape;2811;p11"/>
          <p:cNvSpPr/>
          <p:nvPr/>
        </p:nvSpPr>
        <p:spPr>
          <a:xfrm>
            <a:off x="6073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2" name="Google Shape;2812;p11"/>
          <p:cNvSpPr/>
          <p:nvPr/>
        </p:nvSpPr>
        <p:spPr>
          <a:xfrm>
            <a:off x="9481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3" name="Google Shape;2813;p11"/>
          <p:cNvSpPr/>
          <p:nvPr/>
        </p:nvSpPr>
        <p:spPr>
          <a:xfrm>
            <a:off x="128976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4" name="Google Shape;2814;p11"/>
          <p:cNvSpPr/>
          <p:nvPr/>
        </p:nvSpPr>
        <p:spPr>
          <a:xfrm>
            <a:off x="163055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5" name="Google Shape;2815;p11"/>
          <p:cNvSpPr/>
          <p:nvPr/>
        </p:nvSpPr>
        <p:spPr>
          <a:xfrm>
            <a:off x="19722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6" name="Google Shape;2816;p11"/>
          <p:cNvSpPr/>
          <p:nvPr/>
        </p:nvSpPr>
        <p:spPr>
          <a:xfrm>
            <a:off x="23130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7" name="Google Shape;2817;p11"/>
          <p:cNvSpPr/>
          <p:nvPr/>
        </p:nvSpPr>
        <p:spPr>
          <a:xfrm>
            <a:off x="265466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8" name="Google Shape;2818;p11"/>
          <p:cNvSpPr/>
          <p:nvPr/>
        </p:nvSpPr>
        <p:spPr>
          <a:xfrm>
            <a:off x="299545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9" name="Google Shape;2819;p11"/>
          <p:cNvSpPr/>
          <p:nvPr/>
        </p:nvSpPr>
        <p:spPr>
          <a:xfrm>
            <a:off x="333711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0" name="Google Shape;2820;p11"/>
          <p:cNvSpPr/>
          <p:nvPr/>
        </p:nvSpPr>
        <p:spPr>
          <a:xfrm>
            <a:off x="367790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1" name="Google Shape;2821;p11"/>
          <p:cNvSpPr/>
          <p:nvPr/>
        </p:nvSpPr>
        <p:spPr>
          <a:xfrm>
            <a:off x="40195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2" name="Google Shape;2822;p11"/>
          <p:cNvSpPr/>
          <p:nvPr/>
        </p:nvSpPr>
        <p:spPr>
          <a:xfrm>
            <a:off x="436034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3" name="Google Shape;2823;p11"/>
          <p:cNvSpPr/>
          <p:nvPr/>
        </p:nvSpPr>
        <p:spPr>
          <a:xfrm>
            <a:off x="470201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4" name="Google Shape;2824;p11"/>
          <p:cNvSpPr/>
          <p:nvPr/>
        </p:nvSpPr>
        <p:spPr>
          <a:xfrm>
            <a:off x="504279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5" name="Google Shape;2825;p11"/>
          <p:cNvSpPr/>
          <p:nvPr/>
        </p:nvSpPr>
        <p:spPr>
          <a:xfrm>
            <a:off x="53844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6" name="Google Shape;2826;p11"/>
          <p:cNvSpPr/>
          <p:nvPr/>
        </p:nvSpPr>
        <p:spPr>
          <a:xfrm>
            <a:off x="572524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7" name="Google Shape;2827;p11"/>
          <p:cNvSpPr/>
          <p:nvPr/>
        </p:nvSpPr>
        <p:spPr>
          <a:xfrm>
            <a:off x="60669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8" name="Google Shape;2828;p11"/>
          <p:cNvSpPr/>
          <p:nvPr/>
        </p:nvSpPr>
        <p:spPr>
          <a:xfrm>
            <a:off x="640769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9" name="Google Shape;2829;p11"/>
          <p:cNvSpPr/>
          <p:nvPr/>
        </p:nvSpPr>
        <p:spPr>
          <a:xfrm>
            <a:off x="67493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0" name="Google Shape;2830;p11"/>
          <p:cNvSpPr/>
          <p:nvPr/>
        </p:nvSpPr>
        <p:spPr>
          <a:xfrm>
            <a:off x="7090147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1" name="Google Shape;2831;p11"/>
          <p:cNvSpPr/>
          <p:nvPr/>
        </p:nvSpPr>
        <p:spPr>
          <a:xfrm>
            <a:off x="74318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2" name="Google Shape;2832;p11"/>
          <p:cNvSpPr/>
          <p:nvPr/>
        </p:nvSpPr>
        <p:spPr>
          <a:xfrm>
            <a:off x="777259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3" name="Google Shape;2833;p11"/>
          <p:cNvSpPr/>
          <p:nvPr/>
        </p:nvSpPr>
        <p:spPr>
          <a:xfrm>
            <a:off x="81142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4" name="Google Shape;2834;p11"/>
          <p:cNvSpPr/>
          <p:nvPr/>
        </p:nvSpPr>
        <p:spPr>
          <a:xfrm>
            <a:off x="845504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5" name="Google Shape;2835;p11"/>
          <p:cNvSpPr/>
          <p:nvPr/>
        </p:nvSpPr>
        <p:spPr>
          <a:xfrm>
            <a:off x="8796711" y="4436534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6" name="Google Shape;2836;p11"/>
          <p:cNvSpPr/>
          <p:nvPr/>
        </p:nvSpPr>
        <p:spPr>
          <a:xfrm>
            <a:off x="265652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7" name="Google Shape;2837;p11"/>
          <p:cNvSpPr/>
          <p:nvPr/>
        </p:nvSpPr>
        <p:spPr>
          <a:xfrm>
            <a:off x="6073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8" name="Google Shape;2838;p11"/>
          <p:cNvSpPr/>
          <p:nvPr/>
        </p:nvSpPr>
        <p:spPr>
          <a:xfrm>
            <a:off x="9481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9" name="Google Shape;2839;p11"/>
          <p:cNvSpPr/>
          <p:nvPr/>
        </p:nvSpPr>
        <p:spPr>
          <a:xfrm>
            <a:off x="128976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0" name="Google Shape;2840;p11"/>
          <p:cNvSpPr/>
          <p:nvPr/>
        </p:nvSpPr>
        <p:spPr>
          <a:xfrm>
            <a:off x="163055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1" name="Google Shape;2841;p11"/>
          <p:cNvSpPr/>
          <p:nvPr/>
        </p:nvSpPr>
        <p:spPr>
          <a:xfrm>
            <a:off x="19722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2" name="Google Shape;2842;p11"/>
          <p:cNvSpPr/>
          <p:nvPr/>
        </p:nvSpPr>
        <p:spPr>
          <a:xfrm>
            <a:off x="23130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3" name="Google Shape;2843;p11"/>
          <p:cNvSpPr/>
          <p:nvPr/>
        </p:nvSpPr>
        <p:spPr>
          <a:xfrm>
            <a:off x="265466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4" name="Google Shape;2844;p11"/>
          <p:cNvSpPr/>
          <p:nvPr/>
        </p:nvSpPr>
        <p:spPr>
          <a:xfrm>
            <a:off x="299545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5" name="Google Shape;2845;p11"/>
          <p:cNvSpPr/>
          <p:nvPr/>
        </p:nvSpPr>
        <p:spPr>
          <a:xfrm>
            <a:off x="333711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6" name="Google Shape;2846;p11"/>
          <p:cNvSpPr/>
          <p:nvPr/>
        </p:nvSpPr>
        <p:spPr>
          <a:xfrm>
            <a:off x="367790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7" name="Google Shape;2847;p11"/>
          <p:cNvSpPr/>
          <p:nvPr/>
        </p:nvSpPr>
        <p:spPr>
          <a:xfrm>
            <a:off x="40195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8" name="Google Shape;2848;p11"/>
          <p:cNvSpPr/>
          <p:nvPr/>
        </p:nvSpPr>
        <p:spPr>
          <a:xfrm>
            <a:off x="436034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9" name="Google Shape;2849;p11"/>
          <p:cNvSpPr/>
          <p:nvPr/>
        </p:nvSpPr>
        <p:spPr>
          <a:xfrm>
            <a:off x="470201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0" name="Google Shape;2850;p11"/>
          <p:cNvSpPr/>
          <p:nvPr/>
        </p:nvSpPr>
        <p:spPr>
          <a:xfrm>
            <a:off x="504279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1" name="Google Shape;2851;p11"/>
          <p:cNvSpPr/>
          <p:nvPr/>
        </p:nvSpPr>
        <p:spPr>
          <a:xfrm>
            <a:off x="53844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2" name="Google Shape;2852;p11"/>
          <p:cNvSpPr/>
          <p:nvPr/>
        </p:nvSpPr>
        <p:spPr>
          <a:xfrm>
            <a:off x="572524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3" name="Google Shape;2853;p11"/>
          <p:cNvSpPr/>
          <p:nvPr/>
        </p:nvSpPr>
        <p:spPr>
          <a:xfrm>
            <a:off x="60669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4" name="Google Shape;2854;p11"/>
          <p:cNvSpPr/>
          <p:nvPr/>
        </p:nvSpPr>
        <p:spPr>
          <a:xfrm>
            <a:off x="640769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5" name="Google Shape;2855;p11"/>
          <p:cNvSpPr/>
          <p:nvPr/>
        </p:nvSpPr>
        <p:spPr>
          <a:xfrm>
            <a:off x="674936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6" name="Google Shape;2856;p11"/>
          <p:cNvSpPr/>
          <p:nvPr/>
        </p:nvSpPr>
        <p:spPr>
          <a:xfrm>
            <a:off x="7090147" y="4816955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7" name="Google Shape;2857;p11"/>
          <p:cNvSpPr/>
          <p:nvPr/>
        </p:nvSpPr>
        <p:spPr>
          <a:xfrm>
            <a:off x="74318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8" name="Google Shape;2858;p11"/>
          <p:cNvSpPr/>
          <p:nvPr/>
        </p:nvSpPr>
        <p:spPr>
          <a:xfrm>
            <a:off x="777259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9" name="Google Shape;2859;p11"/>
          <p:cNvSpPr/>
          <p:nvPr/>
        </p:nvSpPr>
        <p:spPr>
          <a:xfrm>
            <a:off x="8114261" y="4816955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0" name="Google Shape;2860;p11"/>
          <p:cNvSpPr/>
          <p:nvPr/>
        </p:nvSpPr>
        <p:spPr>
          <a:xfrm>
            <a:off x="845504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1" name="Google Shape;2861;p11"/>
          <p:cNvSpPr/>
          <p:nvPr/>
        </p:nvSpPr>
        <p:spPr>
          <a:xfrm>
            <a:off x="879671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2" name="Google Shape;2862;p11"/>
          <p:cNvSpPr/>
          <p:nvPr/>
        </p:nvSpPr>
        <p:spPr>
          <a:xfrm>
            <a:off x="2654664" y="13970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3" name="Google Shape;2863;p11"/>
          <p:cNvSpPr/>
          <p:nvPr/>
        </p:nvSpPr>
        <p:spPr>
          <a:xfrm>
            <a:off x="2995450" y="13970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4" name="Google Shape;2864;p11"/>
          <p:cNvSpPr/>
          <p:nvPr/>
        </p:nvSpPr>
        <p:spPr>
          <a:xfrm>
            <a:off x="2654664" y="17783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5" name="Google Shape;2865;p11"/>
          <p:cNvSpPr/>
          <p:nvPr/>
        </p:nvSpPr>
        <p:spPr>
          <a:xfrm>
            <a:off x="2995450" y="17783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6" name="Google Shape;2866;p11"/>
          <p:cNvSpPr/>
          <p:nvPr/>
        </p:nvSpPr>
        <p:spPr>
          <a:xfrm>
            <a:off x="2654664" y="21587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7" name="Google Shape;2867;p11"/>
          <p:cNvSpPr/>
          <p:nvPr/>
        </p:nvSpPr>
        <p:spPr>
          <a:xfrm>
            <a:off x="2995450" y="21587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8" name="Google Shape;2868;p11"/>
          <p:cNvSpPr/>
          <p:nvPr/>
        </p:nvSpPr>
        <p:spPr>
          <a:xfrm>
            <a:off x="2654664" y="2540093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9" name="Google Shape;2869;p11"/>
          <p:cNvSpPr/>
          <p:nvPr/>
        </p:nvSpPr>
        <p:spPr>
          <a:xfrm>
            <a:off x="2995450" y="2540093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0" name="Google Shape;2870;p11"/>
          <p:cNvSpPr/>
          <p:nvPr/>
        </p:nvSpPr>
        <p:spPr>
          <a:xfrm>
            <a:off x="2654664" y="29213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1" name="Google Shape;2871;p11"/>
          <p:cNvSpPr/>
          <p:nvPr/>
        </p:nvSpPr>
        <p:spPr>
          <a:xfrm>
            <a:off x="2995450" y="29213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2" name="Google Shape;2872;p11"/>
          <p:cNvSpPr/>
          <p:nvPr/>
        </p:nvSpPr>
        <p:spPr>
          <a:xfrm>
            <a:off x="2654665" y="33026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3" name="Google Shape;2873;p11"/>
          <p:cNvSpPr/>
          <p:nvPr/>
        </p:nvSpPr>
        <p:spPr>
          <a:xfrm>
            <a:off x="2995451" y="33026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4" name="Google Shape;2874;p11"/>
          <p:cNvSpPr/>
          <p:nvPr/>
        </p:nvSpPr>
        <p:spPr>
          <a:xfrm>
            <a:off x="2654665" y="36830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5" name="Google Shape;2875;p11"/>
          <p:cNvSpPr/>
          <p:nvPr/>
        </p:nvSpPr>
        <p:spPr>
          <a:xfrm>
            <a:off x="2995451" y="36830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6" name="Google Shape;2876;p11"/>
          <p:cNvSpPr/>
          <p:nvPr/>
        </p:nvSpPr>
        <p:spPr>
          <a:xfrm>
            <a:off x="3337114" y="13911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7" name="Google Shape;2877;p11"/>
          <p:cNvSpPr/>
          <p:nvPr/>
        </p:nvSpPr>
        <p:spPr>
          <a:xfrm>
            <a:off x="3677900" y="13911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8" name="Google Shape;2878;p11"/>
          <p:cNvSpPr/>
          <p:nvPr/>
        </p:nvSpPr>
        <p:spPr>
          <a:xfrm>
            <a:off x="3337114" y="17724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9" name="Google Shape;2879;p11"/>
          <p:cNvSpPr/>
          <p:nvPr/>
        </p:nvSpPr>
        <p:spPr>
          <a:xfrm>
            <a:off x="3677900" y="17724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0" name="Google Shape;2880;p11"/>
          <p:cNvSpPr/>
          <p:nvPr/>
        </p:nvSpPr>
        <p:spPr>
          <a:xfrm>
            <a:off x="3337114" y="21528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1" name="Google Shape;2881;p11"/>
          <p:cNvSpPr/>
          <p:nvPr/>
        </p:nvSpPr>
        <p:spPr>
          <a:xfrm>
            <a:off x="3677900" y="21528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2" name="Google Shape;2882;p11"/>
          <p:cNvSpPr/>
          <p:nvPr/>
        </p:nvSpPr>
        <p:spPr>
          <a:xfrm>
            <a:off x="3337114" y="253414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3" name="Google Shape;2883;p11"/>
          <p:cNvSpPr/>
          <p:nvPr/>
        </p:nvSpPr>
        <p:spPr>
          <a:xfrm>
            <a:off x="3677900" y="253414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4" name="Google Shape;2884;p11"/>
          <p:cNvSpPr/>
          <p:nvPr/>
        </p:nvSpPr>
        <p:spPr>
          <a:xfrm>
            <a:off x="3337114" y="29154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5" name="Google Shape;2885;p11"/>
          <p:cNvSpPr/>
          <p:nvPr/>
        </p:nvSpPr>
        <p:spPr>
          <a:xfrm>
            <a:off x="3677900" y="29154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6" name="Google Shape;2886;p11"/>
          <p:cNvSpPr/>
          <p:nvPr/>
        </p:nvSpPr>
        <p:spPr>
          <a:xfrm>
            <a:off x="3337114" y="32967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7" name="Google Shape;2887;p11"/>
          <p:cNvSpPr/>
          <p:nvPr/>
        </p:nvSpPr>
        <p:spPr>
          <a:xfrm>
            <a:off x="3677900" y="32967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8" name="Google Shape;2888;p11"/>
          <p:cNvSpPr/>
          <p:nvPr/>
        </p:nvSpPr>
        <p:spPr>
          <a:xfrm>
            <a:off x="3337114" y="36771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9" name="Google Shape;2889;p11"/>
          <p:cNvSpPr/>
          <p:nvPr/>
        </p:nvSpPr>
        <p:spPr>
          <a:xfrm>
            <a:off x="3677900" y="36771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0" name="Google Shape;2890;p11"/>
          <p:cNvSpPr/>
          <p:nvPr/>
        </p:nvSpPr>
        <p:spPr>
          <a:xfrm>
            <a:off x="4019563" y="13728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1" name="Google Shape;2891;p11"/>
          <p:cNvSpPr/>
          <p:nvPr/>
        </p:nvSpPr>
        <p:spPr>
          <a:xfrm>
            <a:off x="4360349" y="13728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2" name="Google Shape;2892;p11"/>
          <p:cNvSpPr/>
          <p:nvPr/>
        </p:nvSpPr>
        <p:spPr>
          <a:xfrm>
            <a:off x="4019563" y="17541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3" name="Google Shape;2893;p11"/>
          <p:cNvSpPr/>
          <p:nvPr/>
        </p:nvSpPr>
        <p:spPr>
          <a:xfrm>
            <a:off x="4360349" y="17541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4" name="Google Shape;2894;p11"/>
          <p:cNvSpPr/>
          <p:nvPr/>
        </p:nvSpPr>
        <p:spPr>
          <a:xfrm>
            <a:off x="4019563" y="21345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5" name="Google Shape;2895;p11"/>
          <p:cNvSpPr/>
          <p:nvPr/>
        </p:nvSpPr>
        <p:spPr>
          <a:xfrm>
            <a:off x="4360349" y="21345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6" name="Google Shape;2896;p11"/>
          <p:cNvSpPr/>
          <p:nvPr/>
        </p:nvSpPr>
        <p:spPr>
          <a:xfrm>
            <a:off x="4019563" y="25158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7" name="Google Shape;2897;p11"/>
          <p:cNvSpPr/>
          <p:nvPr/>
        </p:nvSpPr>
        <p:spPr>
          <a:xfrm>
            <a:off x="4360349" y="25158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8" name="Google Shape;2898;p11"/>
          <p:cNvSpPr/>
          <p:nvPr/>
        </p:nvSpPr>
        <p:spPr>
          <a:xfrm>
            <a:off x="4019563" y="28971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9" name="Google Shape;2899;p11"/>
          <p:cNvSpPr/>
          <p:nvPr/>
        </p:nvSpPr>
        <p:spPr>
          <a:xfrm>
            <a:off x="4360349" y="28971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0" name="Google Shape;2900;p11"/>
          <p:cNvSpPr/>
          <p:nvPr/>
        </p:nvSpPr>
        <p:spPr>
          <a:xfrm>
            <a:off x="4019564" y="32784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1" name="Google Shape;2901;p11"/>
          <p:cNvSpPr/>
          <p:nvPr/>
        </p:nvSpPr>
        <p:spPr>
          <a:xfrm>
            <a:off x="4360350" y="32784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2" name="Google Shape;2902;p11"/>
          <p:cNvSpPr/>
          <p:nvPr/>
        </p:nvSpPr>
        <p:spPr>
          <a:xfrm>
            <a:off x="4019564" y="36588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3" name="Google Shape;2903;p11"/>
          <p:cNvSpPr/>
          <p:nvPr/>
        </p:nvSpPr>
        <p:spPr>
          <a:xfrm>
            <a:off x="4360350" y="36588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4" name="Google Shape;2904;p11"/>
          <p:cNvSpPr/>
          <p:nvPr/>
        </p:nvSpPr>
        <p:spPr>
          <a:xfrm>
            <a:off x="4702011" y="13822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5" name="Google Shape;2905;p11"/>
          <p:cNvSpPr/>
          <p:nvPr/>
        </p:nvSpPr>
        <p:spPr>
          <a:xfrm>
            <a:off x="5042797" y="13822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6" name="Google Shape;2906;p11"/>
          <p:cNvSpPr/>
          <p:nvPr/>
        </p:nvSpPr>
        <p:spPr>
          <a:xfrm>
            <a:off x="4702011" y="1763519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7" name="Google Shape;2907;p11"/>
          <p:cNvSpPr/>
          <p:nvPr/>
        </p:nvSpPr>
        <p:spPr>
          <a:xfrm>
            <a:off x="5042797" y="1763519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8" name="Google Shape;2908;p11"/>
          <p:cNvSpPr/>
          <p:nvPr/>
        </p:nvSpPr>
        <p:spPr>
          <a:xfrm>
            <a:off x="4702011" y="21439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9" name="Google Shape;2909;p11"/>
          <p:cNvSpPr/>
          <p:nvPr/>
        </p:nvSpPr>
        <p:spPr>
          <a:xfrm>
            <a:off x="5042797" y="21439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0" name="Google Shape;2910;p11"/>
          <p:cNvSpPr/>
          <p:nvPr/>
        </p:nvSpPr>
        <p:spPr>
          <a:xfrm>
            <a:off x="4702011" y="252523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1" name="Google Shape;2911;p11"/>
          <p:cNvSpPr/>
          <p:nvPr/>
        </p:nvSpPr>
        <p:spPr>
          <a:xfrm>
            <a:off x="5042797" y="252523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2" name="Google Shape;2912;p11"/>
          <p:cNvSpPr/>
          <p:nvPr/>
        </p:nvSpPr>
        <p:spPr>
          <a:xfrm>
            <a:off x="4702011" y="29065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3" name="Google Shape;2913;p11"/>
          <p:cNvSpPr/>
          <p:nvPr/>
        </p:nvSpPr>
        <p:spPr>
          <a:xfrm>
            <a:off x="5042797" y="29065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4" name="Google Shape;2914;p11"/>
          <p:cNvSpPr/>
          <p:nvPr/>
        </p:nvSpPr>
        <p:spPr>
          <a:xfrm>
            <a:off x="4702012" y="328781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5" name="Google Shape;2915;p11"/>
          <p:cNvSpPr/>
          <p:nvPr/>
        </p:nvSpPr>
        <p:spPr>
          <a:xfrm>
            <a:off x="5042798" y="328781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6" name="Google Shape;2916;p11"/>
          <p:cNvSpPr/>
          <p:nvPr/>
        </p:nvSpPr>
        <p:spPr>
          <a:xfrm>
            <a:off x="4702012" y="36682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7" name="Google Shape;2917;p11"/>
          <p:cNvSpPr/>
          <p:nvPr/>
        </p:nvSpPr>
        <p:spPr>
          <a:xfrm>
            <a:off x="5042798" y="36682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8" name="Google Shape;2918;p11"/>
          <p:cNvSpPr/>
          <p:nvPr/>
        </p:nvSpPr>
        <p:spPr>
          <a:xfrm>
            <a:off x="5384461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9" name="Google Shape;2919;p11"/>
          <p:cNvSpPr/>
          <p:nvPr/>
        </p:nvSpPr>
        <p:spPr>
          <a:xfrm>
            <a:off x="5725247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0" name="Google Shape;2920;p11"/>
          <p:cNvSpPr/>
          <p:nvPr/>
        </p:nvSpPr>
        <p:spPr>
          <a:xfrm>
            <a:off x="5384461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1" name="Google Shape;2921;p11"/>
          <p:cNvSpPr/>
          <p:nvPr/>
        </p:nvSpPr>
        <p:spPr>
          <a:xfrm>
            <a:off x="5725247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2" name="Google Shape;2922;p11"/>
          <p:cNvSpPr/>
          <p:nvPr/>
        </p:nvSpPr>
        <p:spPr>
          <a:xfrm>
            <a:off x="5384461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3" name="Google Shape;2923;p11"/>
          <p:cNvSpPr/>
          <p:nvPr/>
        </p:nvSpPr>
        <p:spPr>
          <a:xfrm>
            <a:off x="5725247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4" name="Google Shape;2924;p11"/>
          <p:cNvSpPr/>
          <p:nvPr/>
        </p:nvSpPr>
        <p:spPr>
          <a:xfrm>
            <a:off x="5384461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5" name="Google Shape;2925;p11"/>
          <p:cNvSpPr/>
          <p:nvPr/>
        </p:nvSpPr>
        <p:spPr>
          <a:xfrm>
            <a:off x="5725247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6" name="Google Shape;2926;p11"/>
          <p:cNvSpPr/>
          <p:nvPr/>
        </p:nvSpPr>
        <p:spPr>
          <a:xfrm>
            <a:off x="5384461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7" name="Google Shape;2927;p11"/>
          <p:cNvSpPr/>
          <p:nvPr/>
        </p:nvSpPr>
        <p:spPr>
          <a:xfrm>
            <a:off x="5725247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8" name="Google Shape;2928;p11"/>
          <p:cNvSpPr/>
          <p:nvPr/>
        </p:nvSpPr>
        <p:spPr>
          <a:xfrm>
            <a:off x="5384462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9" name="Google Shape;2929;p11"/>
          <p:cNvSpPr/>
          <p:nvPr/>
        </p:nvSpPr>
        <p:spPr>
          <a:xfrm>
            <a:off x="5725248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0" name="Google Shape;2930;p11"/>
          <p:cNvSpPr/>
          <p:nvPr/>
        </p:nvSpPr>
        <p:spPr>
          <a:xfrm>
            <a:off x="5384462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1" name="Google Shape;2931;p11"/>
          <p:cNvSpPr/>
          <p:nvPr/>
        </p:nvSpPr>
        <p:spPr>
          <a:xfrm>
            <a:off x="5725248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2" name="Google Shape;2932;p11"/>
          <p:cNvSpPr/>
          <p:nvPr/>
        </p:nvSpPr>
        <p:spPr>
          <a:xfrm>
            <a:off x="6066910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3" name="Google Shape;2933;p11"/>
          <p:cNvSpPr/>
          <p:nvPr/>
        </p:nvSpPr>
        <p:spPr>
          <a:xfrm>
            <a:off x="6407696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4" name="Google Shape;2934;p11"/>
          <p:cNvSpPr/>
          <p:nvPr/>
        </p:nvSpPr>
        <p:spPr>
          <a:xfrm>
            <a:off x="6066910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5" name="Google Shape;2935;p11"/>
          <p:cNvSpPr/>
          <p:nvPr/>
        </p:nvSpPr>
        <p:spPr>
          <a:xfrm>
            <a:off x="6407696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6" name="Google Shape;2936;p11"/>
          <p:cNvSpPr/>
          <p:nvPr/>
        </p:nvSpPr>
        <p:spPr>
          <a:xfrm>
            <a:off x="6066910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7" name="Google Shape;2937;p11"/>
          <p:cNvSpPr/>
          <p:nvPr/>
        </p:nvSpPr>
        <p:spPr>
          <a:xfrm>
            <a:off x="6407696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8" name="Google Shape;2938;p11"/>
          <p:cNvSpPr/>
          <p:nvPr/>
        </p:nvSpPr>
        <p:spPr>
          <a:xfrm>
            <a:off x="6066910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9" name="Google Shape;2939;p11"/>
          <p:cNvSpPr/>
          <p:nvPr/>
        </p:nvSpPr>
        <p:spPr>
          <a:xfrm>
            <a:off x="6407696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0" name="Google Shape;2940;p11"/>
          <p:cNvSpPr/>
          <p:nvPr/>
        </p:nvSpPr>
        <p:spPr>
          <a:xfrm>
            <a:off x="6066910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1" name="Google Shape;2941;p11"/>
          <p:cNvSpPr/>
          <p:nvPr/>
        </p:nvSpPr>
        <p:spPr>
          <a:xfrm>
            <a:off x="6407696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2" name="Google Shape;2942;p11"/>
          <p:cNvSpPr/>
          <p:nvPr/>
        </p:nvSpPr>
        <p:spPr>
          <a:xfrm>
            <a:off x="6066911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3" name="Google Shape;2943;p11"/>
          <p:cNvSpPr/>
          <p:nvPr/>
        </p:nvSpPr>
        <p:spPr>
          <a:xfrm>
            <a:off x="6407697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4" name="Google Shape;2944;p11"/>
          <p:cNvSpPr/>
          <p:nvPr/>
        </p:nvSpPr>
        <p:spPr>
          <a:xfrm>
            <a:off x="6066911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5" name="Google Shape;2945;p11"/>
          <p:cNvSpPr/>
          <p:nvPr/>
        </p:nvSpPr>
        <p:spPr>
          <a:xfrm>
            <a:off x="6407697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3"/>
          <p:cNvGrpSpPr/>
          <p:nvPr/>
        </p:nvGrpSpPr>
        <p:grpSpPr>
          <a:xfrm>
            <a:off x="265652" y="244928"/>
            <a:ext cx="8612697" cy="4653644"/>
            <a:chOff x="354110" y="326571"/>
            <a:chExt cx="11480605" cy="6204858"/>
          </a:xfrm>
        </p:grpSpPr>
        <p:sp>
          <p:nvSpPr>
            <p:cNvPr id="2954" name="Google Shape;2954;p13"/>
            <p:cNvSpPr/>
            <p:nvPr/>
          </p:nvSpPr>
          <p:spPr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80954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126380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217350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262893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3083197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3538630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399289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4448326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4902589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535802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581228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626771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672198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717741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7631676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8087109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854137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8996805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9451068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9906501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1036076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1081619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1127046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1172589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0" name="Google Shape;2980;p13"/>
            <p:cNvSpPr/>
            <p:nvPr/>
          </p:nvSpPr>
          <p:spPr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1" name="Google Shape;2981;p13"/>
            <p:cNvSpPr/>
            <p:nvPr/>
          </p:nvSpPr>
          <p:spPr>
            <a:xfrm>
              <a:off x="80954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2" name="Google Shape;2982;p13"/>
            <p:cNvSpPr/>
            <p:nvPr/>
          </p:nvSpPr>
          <p:spPr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3" name="Google Shape;2983;p13"/>
            <p:cNvSpPr/>
            <p:nvPr/>
          </p:nvSpPr>
          <p:spPr>
            <a:xfrm>
              <a:off x="171923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4" name="Google Shape;2984;p13"/>
            <p:cNvSpPr/>
            <p:nvPr/>
          </p:nvSpPr>
          <p:spPr>
            <a:xfrm>
              <a:off x="217350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5" name="Google Shape;2985;p13"/>
            <p:cNvSpPr/>
            <p:nvPr/>
          </p:nvSpPr>
          <p:spPr>
            <a:xfrm>
              <a:off x="262893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6" name="Google Shape;2986;p13"/>
            <p:cNvSpPr/>
            <p:nvPr/>
          </p:nvSpPr>
          <p:spPr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7" name="Google Shape;2987;p13"/>
            <p:cNvSpPr/>
            <p:nvPr/>
          </p:nvSpPr>
          <p:spPr>
            <a:xfrm>
              <a:off x="3538630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8" name="Google Shape;2988;p13"/>
            <p:cNvSpPr/>
            <p:nvPr/>
          </p:nvSpPr>
          <p:spPr>
            <a:xfrm>
              <a:off x="399289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9" name="Google Shape;2989;p13"/>
            <p:cNvSpPr/>
            <p:nvPr/>
          </p:nvSpPr>
          <p:spPr>
            <a:xfrm>
              <a:off x="4448326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0" name="Google Shape;2990;p13"/>
            <p:cNvSpPr/>
            <p:nvPr/>
          </p:nvSpPr>
          <p:spPr>
            <a:xfrm>
              <a:off x="4902589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1" name="Google Shape;2991;p13"/>
            <p:cNvSpPr/>
            <p:nvPr/>
          </p:nvSpPr>
          <p:spPr>
            <a:xfrm>
              <a:off x="535802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2" name="Google Shape;2992;p13"/>
            <p:cNvSpPr/>
            <p:nvPr/>
          </p:nvSpPr>
          <p:spPr>
            <a:xfrm>
              <a:off x="5812285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3" name="Google Shape;2993;p13"/>
            <p:cNvSpPr/>
            <p:nvPr/>
          </p:nvSpPr>
          <p:spPr>
            <a:xfrm>
              <a:off x="626771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4" name="Google Shape;2994;p13"/>
            <p:cNvSpPr/>
            <p:nvPr/>
          </p:nvSpPr>
          <p:spPr>
            <a:xfrm>
              <a:off x="672198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5" name="Google Shape;2995;p13"/>
            <p:cNvSpPr/>
            <p:nvPr/>
          </p:nvSpPr>
          <p:spPr>
            <a:xfrm>
              <a:off x="717741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6" name="Google Shape;2996;p13"/>
            <p:cNvSpPr/>
            <p:nvPr/>
          </p:nvSpPr>
          <p:spPr>
            <a:xfrm>
              <a:off x="7631676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7" name="Google Shape;2997;p13"/>
            <p:cNvSpPr/>
            <p:nvPr/>
          </p:nvSpPr>
          <p:spPr>
            <a:xfrm>
              <a:off x="808710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8" name="Google Shape;2998;p13"/>
            <p:cNvSpPr/>
            <p:nvPr/>
          </p:nvSpPr>
          <p:spPr>
            <a:xfrm>
              <a:off x="854137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9" name="Google Shape;2999;p13"/>
            <p:cNvSpPr/>
            <p:nvPr/>
          </p:nvSpPr>
          <p:spPr>
            <a:xfrm>
              <a:off x="8996805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0" name="Google Shape;3000;p13"/>
            <p:cNvSpPr/>
            <p:nvPr/>
          </p:nvSpPr>
          <p:spPr>
            <a:xfrm>
              <a:off x="9451068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1" name="Google Shape;3001;p13"/>
            <p:cNvSpPr/>
            <p:nvPr/>
          </p:nvSpPr>
          <p:spPr>
            <a:xfrm>
              <a:off x="9906501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2" name="Google Shape;3002;p13"/>
            <p:cNvSpPr/>
            <p:nvPr/>
          </p:nvSpPr>
          <p:spPr>
            <a:xfrm>
              <a:off x="1036076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3" name="Google Shape;3003;p13"/>
            <p:cNvSpPr/>
            <p:nvPr/>
          </p:nvSpPr>
          <p:spPr>
            <a:xfrm>
              <a:off x="1081619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4" name="Google Shape;3004;p13"/>
            <p:cNvSpPr/>
            <p:nvPr/>
          </p:nvSpPr>
          <p:spPr>
            <a:xfrm>
              <a:off x="1127046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5" name="Google Shape;3005;p13"/>
            <p:cNvSpPr/>
            <p:nvPr/>
          </p:nvSpPr>
          <p:spPr>
            <a:xfrm>
              <a:off x="1172589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6" name="Google Shape;3006;p13"/>
            <p:cNvSpPr/>
            <p:nvPr/>
          </p:nvSpPr>
          <p:spPr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7" name="Google Shape;3007;p13"/>
            <p:cNvSpPr/>
            <p:nvPr/>
          </p:nvSpPr>
          <p:spPr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8" name="Google Shape;3008;p13"/>
            <p:cNvSpPr/>
            <p:nvPr/>
          </p:nvSpPr>
          <p:spPr>
            <a:xfrm>
              <a:off x="126380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9" name="Google Shape;3009;p13"/>
            <p:cNvSpPr/>
            <p:nvPr/>
          </p:nvSpPr>
          <p:spPr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0" name="Google Shape;3010;p13"/>
            <p:cNvSpPr/>
            <p:nvPr/>
          </p:nvSpPr>
          <p:spPr>
            <a:xfrm>
              <a:off x="217350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1" name="Google Shape;3011;p13"/>
            <p:cNvSpPr/>
            <p:nvPr/>
          </p:nvSpPr>
          <p:spPr>
            <a:xfrm>
              <a:off x="262893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2" name="Google Shape;3012;p13"/>
            <p:cNvSpPr/>
            <p:nvPr/>
          </p:nvSpPr>
          <p:spPr>
            <a:xfrm>
              <a:off x="3083197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3" name="Google Shape;3013;p13"/>
            <p:cNvSpPr/>
            <p:nvPr/>
          </p:nvSpPr>
          <p:spPr>
            <a:xfrm>
              <a:off x="3538630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4" name="Google Shape;3014;p13"/>
            <p:cNvSpPr/>
            <p:nvPr/>
          </p:nvSpPr>
          <p:spPr>
            <a:xfrm>
              <a:off x="399289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5" name="Google Shape;3015;p13"/>
            <p:cNvSpPr/>
            <p:nvPr/>
          </p:nvSpPr>
          <p:spPr>
            <a:xfrm>
              <a:off x="4448326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6" name="Google Shape;3016;p13"/>
            <p:cNvSpPr/>
            <p:nvPr/>
          </p:nvSpPr>
          <p:spPr>
            <a:xfrm>
              <a:off x="4902589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7" name="Google Shape;3017;p13"/>
            <p:cNvSpPr/>
            <p:nvPr/>
          </p:nvSpPr>
          <p:spPr>
            <a:xfrm>
              <a:off x="535802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8" name="Google Shape;3018;p13"/>
            <p:cNvSpPr/>
            <p:nvPr/>
          </p:nvSpPr>
          <p:spPr>
            <a:xfrm>
              <a:off x="581228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9" name="Google Shape;3019;p13"/>
            <p:cNvSpPr/>
            <p:nvPr/>
          </p:nvSpPr>
          <p:spPr>
            <a:xfrm>
              <a:off x="626771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0" name="Google Shape;3020;p13"/>
            <p:cNvSpPr/>
            <p:nvPr/>
          </p:nvSpPr>
          <p:spPr>
            <a:xfrm>
              <a:off x="672198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1" name="Google Shape;3021;p13"/>
            <p:cNvSpPr/>
            <p:nvPr/>
          </p:nvSpPr>
          <p:spPr>
            <a:xfrm>
              <a:off x="717741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2" name="Google Shape;3022;p13"/>
            <p:cNvSpPr/>
            <p:nvPr/>
          </p:nvSpPr>
          <p:spPr>
            <a:xfrm>
              <a:off x="7631676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3" name="Google Shape;3023;p13"/>
            <p:cNvSpPr/>
            <p:nvPr/>
          </p:nvSpPr>
          <p:spPr>
            <a:xfrm>
              <a:off x="8087109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4" name="Google Shape;3024;p13"/>
            <p:cNvSpPr/>
            <p:nvPr/>
          </p:nvSpPr>
          <p:spPr>
            <a:xfrm>
              <a:off x="854137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5" name="Google Shape;3025;p13"/>
            <p:cNvSpPr/>
            <p:nvPr/>
          </p:nvSpPr>
          <p:spPr>
            <a:xfrm>
              <a:off x="8996805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6" name="Google Shape;3026;p13"/>
            <p:cNvSpPr/>
            <p:nvPr/>
          </p:nvSpPr>
          <p:spPr>
            <a:xfrm>
              <a:off x="9451068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7" name="Google Shape;3027;p13"/>
            <p:cNvSpPr/>
            <p:nvPr/>
          </p:nvSpPr>
          <p:spPr>
            <a:xfrm>
              <a:off x="9906501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8" name="Google Shape;3028;p13"/>
            <p:cNvSpPr/>
            <p:nvPr/>
          </p:nvSpPr>
          <p:spPr>
            <a:xfrm>
              <a:off x="1036076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9" name="Google Shape;3029;p13"/>
            <p:cNvSpPr/>
            <p:nvPr/>
          </p:nvSpPr>
          <p:spPr>
            <a:xfrm>
              <a:off x="1081619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0" name="Google Shape;3030;p13"/>
            <p:cNvSpPr/>
            <p:nvPr/>
          </p:nvSpPr>
          <p:spPr>
            <a:xfrm>
              <a:off x="1127046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1" name="Google Shape;3031;p13"/>
            <p:cNvSpPr/>
            <p:nvPr/>
          </p:nvSpPr>
          <p:spPr>
            <a:xfrm>
              <a:off x="1172589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2" name="Google Shape;3032;p13"/>
            <p:cNvSpPr/>
            <p:nvPr/>
          </p:nvSpPr>
          <p:spPr>
            <a:xfrm>
              <a:off x="35411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3" name="Google Shape;3033;p13"/>
            <p:cNvSpPr/>
            <p:nvPr/>
          </p:nvSpPr>
          <p:spPr>
            <a:xfrm>
              <a:off x="80954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4" name="Google Shape;3034;p13"/>
            <p:cNvSpPr/>
            <p:nvPr/>
          </p:nvSpPr>
          <p:spPr>
            <a:xfrm>
              <a:off x="126380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5" name="Google Shape;3035;p13"/>
            <p:cNvSpPr/>
            <p:nvPr/>
          </p:nvSpPr>
          <p:spPr>
            <a:xfrm>
              <a:off x="1719239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6" name="Google Shape;3036;p13"/>
            <p:cNvSpPr/>
            <p:nvPr/>
          </p:nvSpPr>
          <p:spPr>
            <a:xfrm>
              <a:off x="2173502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7" name="Google Shape;3037;p13"/>
            <p:cNvSpPr/>
            <p:nvPr/>
          </p:nvSpPr>
          <p:spPr>
            <a:xfrm>
              <a:off x="262893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8" name="Google Shape;3038;p13"/>
            <p:cNvSpPr/>
            <p:nvPr/>
          </p:nvSpPr>
          <p:spPr>
            <a:xfrm>
              <a:off x="308319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9" name="Google Shape;3039;p13"/>
            <p:cNvSpPr/>
            <p:nvPr/>
          </p:nvSpPr>
          <p:spPr>
            <a:xfrm>
              <a:off x="353863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0" name="Google Shape;3040;p13"/>
            <p:cNvSpPr/>
            <p:nvPr/>
          </p:nvSpPr>
          <p:spPr>
            <a:xfrm>
              <a:off x="399289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1" name="Google Shape;3041;p13"/>
            <p:cNvSpPr/>
            <p:nvPr/>
          </p:nvSpPr>
          <p:spPr>
            <a:xfrm>
              <a:off x="4448327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2" name="Google Shape;3042;p13"/>
            <p:cNvSpPr/>
            <p:nvPr/>
          </p:nvSpPr>
          <p:spPr>
            <a:xfrm>
              <a:off x="490259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3" name="Google Shape;3043;p13"/>
            <p:cNvSpPr/>
            <p:nvPr/>
          </p:nvSpPr>
          <p:spPr>
            <a:xfrm>
              <a:off x="5358022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4" name="Google Shape;3044;p13"/>
            <p:cNvSpPr/>
            <p:nvPr/>
          </p:nvSpPr>
          <p:spPr>
            <a:xfrm>
              <a:off x="5812285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5" name="Google Shape;3045;p13"/>
            <p:cNvSpPr/>
            <p:nvPr/>
          </p:nvSpPr>
          <p:spPr>
            <a:xfrm>
              <a:off x="6267718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6" name="Google Shape;3046;p13"/>
            <p:cNvSpPr/>
            <p:nvPr/>
          </p:nvSpPr>
          <p:spPr>
            <a:xfrm>
              <a:off x="6721981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7" name="Google Shape;3047;p13"/>
            <p:cNvSpPr/>
            <p:nvPr/>
          </p:nvSpPr>
          <p:spPr>
            <a:xfrm>
              <a:off x="7177414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8" name="Google Shape;3048;p13"/>
            <p:cNvSpPr/>
            <p:nvPr/>
          </p:nvSpPr>
          <p:spPr>
            <a:xfrm>
              <a:off x="763167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9" name="Google Shape;3049;p13"/>
            <p:cNvSpPr/>
            <p:nvPr/>
          </p:nvSpPr>
          <p:spPr>
            <a:xfrm>
              <a:off x="808711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0" name="Google Shape;3050;p13"/>
            <p:cNvSpPr/>
            <p:nvPr/>
          </p:nvSpPr>
          <p:spPr>
            <a:xfrm>
              <a:off x="854137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1" name="Google Shape;3051;p13"/>
            <p:cNvSpPr/>
            <p:nvPr/>
          </p:nvSpPr>
          <p:spPr>
            <a:xfrm>
              <a:off x="899680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2" name="Google Shape;3052;p13"/>
            <p:cNvSpPr/>
            <p:nvPr/>
          </p:nvSpPr>
          <p:spPr>
            <a:xfrm>
              <a:off x="945106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3" name="Google Shape;3053;p13"/>
            <p:cNvSpPr/>
            <p:nvPr/>
          </p:nvSpPr>
          <p:spPr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4" name="Google Shape;3054;p13"/>
            <p:cNvSpPr/>
            <p:nvPr/>
          </p:nvSpPr>
          <p:spPr>
            <a:xfrm>
              <a:off x="10360764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5" name="Google Shape;3055;p13"/>
            <p:cNvSpPr/>
            <p:nvPr/>
          </p:nvSpPr>
          <p:spPr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6" name="Google Shape;3056;p13"/>
            <p:cNvSpPr/>
            <p:nvPr/>
          </p:nvSpPr>
          <p:spPr>
            <a:xfrm>
              <a:off x="1127046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7" name="Google Shape;3057;p13"/>
            <p:cNvSpPr/>
            <p:nvPr/>
          </p:nvSpPr>
          <p:spPr>
            <a:xfrm>
              <a:off x="1172589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8" name="Google Shape;3058;p13"/>
            <p:cNvSpPr/>
            <p:nvPr/>
          </p:nvSpPr>
          <p:spPr>
            <a:xfrm>
              <a:off x="35411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9" name="Google Shape;3059;p13"/>
            <p:cNvSpPr/>
            <p:nvPr/>
          </p:nvSpPr>
          <p:spPr>
            <a:xfrm>
              <a:off x="809543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0" name="Google Shape;3060;p13"/>
            <p:cNvSpPr/>
            <p:nvPr/>
          </p:nvSpPr>
          <p:spPr>
            <a:xfrm>
              <a:off x="126380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1" name="Google Shape;3061;p13"/>
            <p:cNvSpPr/>
            <p:nvPr/>
          </p:nvSpPr>
          <p:spPr>
            <a:xfrm>
              <a:off x="1719239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2" name="Google Shape;3062;p13"/>
            <p:cNvSpPr/>
            <p:nvPr/>
          </p:nvSpPr>
          <p:spPr>
            <a:xfrm>
              <a:off x="2173502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3" name="Google Shape;3063;p13"/>
            <p:cNvSpPr/>
            <p:nvPr/>
          </p:nvSpPr>
          <p:spPr>
            <a:xfrm>
              <a:off x="262893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4" name="Google Shape;3064;p13"/>
            <p:cNvSpPr/>
            <p:nvPr/>
          </p:nvSpPr>
          <p:spPr>
            <a:xfrm>
              <a:off x="308319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5" name="Google Shape;3065;p13"/>
            <p:cNvSpPr/>
            <p:nvPr/>
          </p:nvSpPr>
          <p:spPr>
            <a:xfrm>
              <a:off x="353863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6" name="Google Shape;3066;p13"/>
            <p:cNvSpPr/>
            <p:nvPr/>
          </p:nvSpPr>
          <p:spPr>
            <a:xfrm>
              <a:off x="399289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7" name="Google Shape;3067;p13"/>
            <p:cNvSpPr/>
            <p:nvPr/>
          </p:nvSpPr>
          <p:spPr>
            <a:xfrm>
              <a:off x="444832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8" name="Google Shape;3068;p13"/>
            <p:cNvSpPr/>
            <p:nvPr/>
          </p:nvSpPr>
          <p:spPr>
            <a:xfrm>
              <a:off x="490259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9" name="Google Shape;3069;p13"/>
            <p:cNvSpPr/>
            <p:nvPr/>
          </p:nvSpPr>
          <p:spPr>
            <a:xfrm>
              <a:off x="535802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0" name="Google Shape;3070;p13"/>
            <p:cNvSpPr/>
            <p:nvPr/>
          </p:nvSpPr>
          <p:spPr>
            <a:xfrm>
              <a:off x="5812285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1" name="Google Shape;3071;p13"/>
            <p:cNvSpPr/>
            <p:nvPr/>
          </p:nvSpPr>
          <p:spPr>
            <a:xfrm>
              <a:off x="6267718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2" name="Google Shape;3072;p13"/>
            <p:cNvSpPr/>
            <p:nvPr/>
          </p:nvSpPr>
          <p:spPr>
            <a:xfrm>
              <a:off x="6721981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3" name="Google Shape;3073;p13"/>
            <p:cNvSpPr/>
            <p:nvPr/>
          </p:nvSpPr>
          <p:spPr>
            <a:xfrm>
              <a:off x="7177414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4" name="Google Shape;3074;p13"/>
            <p:cNvSpPr/>
            <p:nvPr/>
          </p:nvSpPr>
          <p:spPr>
            <a:xfrm>
              <a:off x="763167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5" name="Google Shape;3075;p13"/>
            <p:cNvSpPr/>
            <p:nvPr/>
          </p:nvSpPr>
          <p:spPr>
            <a:xfrm>
              <a:off x="808711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6" name="Google Shape;3076;p13"/>
            <p:cNvSpPr/>
            <p:nvPr/>
          </p:nvSpPr>
          <p:spPr>
            <a:xfrm>
              <a:off x="854137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7" name="Google Shape;3077;p13"/>
            <p:cNvSpPr/>
            <p:nvPr/>
          </p:nvSpPr>
          <p:spPr>
            <a:xfrm>
              <a:off x="899680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8" name="Google Shape;3078;p13"/>
            <p:cNvSpPr/>
            <p:nvPr/>
          </p:nvSpPr>
          <p:spPr>
            <a:xfrm>
              <a:off x="945106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9" name="Google Shape;3079;p13"/>
            <p:cNvSpPr/>
            <p:nvPr/>
          </p:nvSpPr>
          <p:spPr>
            <a:xfrm>
              <a:off x="990650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0" name="Google Shape;3080;p13"/>
            <p:cNvSpPr/>
            <p:nvPr/>
          </p:nvSpPr>
          <p:spPr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1" name="Google Shape;3081;p13"/>
            <p:cNvSpPr/>
            <p:nvPr/>
          </p:nvSpPr>
          <p:spPr>
            <a:xfrm>
              <a:off x="1081619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2" name="Google Shape;3082;p13"/>
            <p:cNvSpPr/>
            <p:nvPr/>
          </p:nvSpPr>
          <p:spPr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3" name="Google Shape;3083;p13"/>
            <p:cNvSpPr/>
            <p:nvPr/>
          </p:nvSpPr>
          <p:spPr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4" name="Google Shape;3084;p13"/>
            <p:cNvSpPr/>
            <p:nvPr/>
          </p:nvSpPr>
          <p:spPr>
            <a:xfrm>
              <a:off x="35411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5" name="Google Shape;3085;p13"/>
            <p:cNvSpPr/>
            <p:nvPr/>
          </p:nvSpPr>
          <p:spPr>
            <a:xfrm>
              <a:off x="80954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6" name="Google Shape;3086;p13"/>
            <p:cNvSpPr/>
            <p:nvPr/>
          </p:nvSpPr>
          <p:spPr>
            <a:xfrm>
              <a:off x="126380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7" name="Google Shape;3087;p13"/>
            <p:cNvSpPr/>
            <p:nvPr/>
          </p:nvSpPr>
          <p:spPr>
            <a:xfrm>
              <a:off x="1719239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8" name="Google Shape;3088;p13"/>
            <p:cNvSpPr/>
            <p:nvPr/>
          </p:nvSpPr>
          <p:spPr>
            <a:xfrm>
              <a:off x="2173502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9" name="Google Shape;3089;p13"/>
            <p:cNvSpPr/>
            <p:nvPr/>
          </p:nvSpPr>
          <p:spPr>
            <a:xfrm>
              <a:off x="262893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0" name="Google Shape;3090;p13"/>
            <p:cNvSpPr/>
            <p:nvPr/>
          </p:nvSpPr>
          <p:spPr>
            <a:xfrm>
              <a:off x="3083198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1" name="Google Shape;3091;p13"/>
            <p:cNvSpPr/>
            <p:nvPr/>
          </p:nvSpPr>
          <p:spPr>
            <a:xfrm>
              <a:off x="353863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2" name="Google Shape;3092;p13"/>
            <p:cNvSpPr/>
            <p:nvPr/>
          </p:nvSpPr>
          <p:spPr>
            <a:xfrm>
              <a:off x="399289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3" name="Google Shape;3093;p13"/>
            <p:cNvSpPr/>
            <p:nvPr/>
          </p:nvSpPr>
          <p:spPr>
            <a:xfrm>
              <a:off x="4448327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4" name="Google Shape;3094;p13"/>
            <p:cNvSpPr/>
            <p:nvPr/>
          </p:nvSpPr>
          <p:spPr>
            <a:xfrm>
              <a:off x="490259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5" name="Google Shape;3095;p13"/>
            <p:cNvSpPr/>
            <p:nvPr/>
          </p:nvSpPr>
          <p:spPr>
            <a:xfrm>
              <a:off x="535802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6" name="Google Shape;3096;p13"/>
            <p:cNvSpPr/>
            <p:nvPr/>
          </p:nvSpPr>
          <p:spPr>
            <a:xfrm>
              <a:off x="5812285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7" name="Google Shape;3097;p13"/>
            <p:cNvSpPr/>
            <p:nvPr/>
          </p:nvSpPr>
          <p:spPr>
            <a:xfrm>
              <a:off x="6267718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8" name="Google Shape;3098;p13"/>
            <p:cNvSpPr/>
            <p:nvPr/>
          </p:nvSpPr>
          <p:spPr>
            <a:xfrm>
              <a:off x="6721981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9" name="Google Shape;3099;p13"/>
            <p:cNvSpPr/>
            <p:nvPr/>
          </p:nvSpPr>
          <p:spPr>
            <a:xfrm>
              <a:off x="7177414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0" name="Google Shape;3100;p13"/>
            <p:cNvSpPr/>
            <p:nvPr/>
          </p:nvSpPr>
          <p:spPr>
            <a:xfrm>
              <a:off x="763167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1" name="Google Shape;3101;p13"/>
            <p:cNvSpPr/>
            <p:nvPr/>
          </p:nvSpPr>
          <p:spPr>
            <a:xfrm>
              <a:off x="808711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2" name="Google Shape;3102;p13"/>
            <p:cNvSpPr/>
            <p:nvPr/>
          </p:nvSpPr>
          <p:spPr>
            <a:xfrm>
              <a:off x="854137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3" name="Google Shape;3103;p13"/>
            <p:cNvSpPr/>
            <p:nvPr/>
          </p:nvSpPr>
          <p:spPr>
            <a:xfrm>
              <a:off x="899680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4" name="Google Shape;3104;p13"/>
            <p:cNvSpPr/>
            <p:nvPr/>
          </p:nvSpPr>
          <p:spPr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5" name="Google Shape;3105;p13"/>
            <p:cNvSpPr/>
            <p:nvPr/>
          </p:nvSpPr>
          <p:spPr>
            <a:xfrm>
              <a:off x="990650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6" name="Google Shape;3106;p13"/>
            <p:cNvSpPr/>
            <p:nvPr/>
          </p:nvSpPr>
          <p:spPr>
            <a:xfrm>
              <a:off x="10360764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7" name="Google Shape;3107;p13"/>
            <p:cNvSpPr/>
            <p:nvPr/>
          </p:nvSpPr>
          <p:spPr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8" name="Google Shape;3108;p13"/>
            <p:cNvSpPr/>
            <p:nvPr/>
          </p:nvSpPr>
          <p:spPr>
            <a:xfrm>
              <a:off x="1127046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9" name="Google Shape;3109;p13"/>
            <p:cNvSpPr/>
            <p:nvPr/>
          </p:nvSpPr>
          <p:spPr>
            <a:xfrm>
              <a:off x="1172589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3110" name="Google Shape;3110;p13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5968" cy="145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1" name="Google Shape;3111;p13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5968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12" name="Google Shape;3112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3" name="Google Shape;311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4" name="Google Shape;311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7" name="Google Shape;311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8" name="Google Shape;311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3119" name="Google Shape;3119;p14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120" name="Google Shape;3120;p14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121" name="Google Shape;3121;p14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2" name="Google Shape;3122;p14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3" name="Google Shape;3123;p14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4" name="Google Shape;3124;p14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5" name="Google Shape;3125;p14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6" name="Google Shape;3126;p14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7" name="Google Shape;3127;p14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8" name="Google Shape;3128;p14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9" name="Google Shape;3129;p14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0" name="Google Shape;3130;p14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1" name="Google Shape;3131;p14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2" name="Google Shape;3132;p14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3" name="Google Shape;3133;p14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4" name="Google Shape;3134;p14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5" name="Google Shape;3135;p14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6" name="Google Shape;3136;p14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7" name="Google Shape;3137;p14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8" name="Google Shape;3138;p14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9" name="Google Shape;3139;p14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0" name="Google Shape;3140;p14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1" name="Google Shape;3141;p14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2" name="Google Shape;3142;p14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3" name="Google Shape;3143;p14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4" name="Google Shape;3144;p14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5" name="Google Shape;3145;p14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6" name="Google Shape;3146;p14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7" name="Google Shape;3147;p14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148" name="Google Shape;3148;p14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9" name="Google Shape;3149;p14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0" name="Google Shape;3150;p14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1" name="Google Shape;3151;p14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2" name="Google Shape;3152;p14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3" name="Google Shape;3153;p14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4" name="Google Shape;3154;p14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5" name="Google Shape;3155;p14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6" name="Google Shape;3156;p14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7" name="Google Shape;3157;p14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8" name="Google Shape;3158;p14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9" name="Google Shape;3159;p14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0" name="Google Shape;3160;p14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1" name="Google Shape;3161;p14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2" name="Google Shape;3162;p14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3" name="Google Shape;3163;p14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4" name="Google Shape;3164;p14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5" name="Google Shape;3165;p14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6" name="Google Shape;3166;p14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7" name="Google Shape;3167;p14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8" name="Google Shape;3168;p14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9" name="Google Shape;3169;p14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0" name="Google Shape;3170;p14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1" name="Google Shape;3171;p14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2" name="Google Shape;3172;p14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3" name="Google Shape;3173;p14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74" name="Google Shape;3174;p14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175" name="Google Shape;3175;p14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6" name="Google Shape;3176;p14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7" name="Google Shape;3177;p14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8" name="Google Shape;3178;p14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9" name="Google Shape;3179;p14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0" name="Google Shape;3180;p14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1" name="Google Shape;3181;p14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2" name="Google Shape;3182;p14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3" name="Google Shape;3183;p14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4" name="Google Shape;3184;p14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5" name="Google Shape;3185;p14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6" name="Google Shape;3186;p14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7" name="Google Shape;3187;p14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8" name="Google Shape;3188;p14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9" name="Google Shape;3189;p14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0" name="Google Shape;3190;p14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1" name="Google Shape;3191;p14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2" name="Google Shape;3192;p14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3" name="Google Shape;3193;p14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4" name="Google Shape;3194;p14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5" name="Google Shape;3195;p14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6" name="Google Shape;3196;p14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7" name="Google Shape;3197;p14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8" name="Google Shape;3198;p14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9" name="Google Shape;3199;p14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0" name="Google Shape;3200;p14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01" name="Google Shape;3201;p14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202" name="Google Shape;3202;p14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3" name="Google Shape;3203;p14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4" name="Google Shape;3204;p14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5" name="Google Shape;3205;p14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6" name="Google Shape;3206;p14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7" name="Google Shape;3207;p14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8" name="Google Shape;3208;p14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9" name="Google Shape;3209;p14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0" name="Google Shape;3210;p14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1" name="Google Shape;3211;p14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2" name="Google Shape;3212;p14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3" name="Google Shape;3213;p14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4" name="Google Shape;3214;p14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5" name="Google Shape;3215;p14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6" name="Google Shape;3216;p14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7" name="Google Shape;3217;p14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8" name="Google Shape;3218;p14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9" name="Google Shape;3219;p14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0" name="Google Shape;3220;p14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1" name="Google Shape;3221;p14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2" name="Google Shape;3222;p14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3" name="Google Shape;3223;p14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4" name="Google Shape;3224;p14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5" name="Google Shape;3225;p14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6" name="Google Shape;3226;p14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7" name="Google Shape;3227;p14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28" name="Google Shape;3228;p14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229" name="Google Shape;3229;p14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0" name="Google Shape;3230;p14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1" name="Google Shape;3231;p14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2" name="Google Shape;3232;p14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3" name="Google Shape;3233;p14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4" name="Google Shape;3234;p14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5" name="Google Shape;3235;p14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6" name="Google Shape;3236;p14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7" name="Google Shape;3237;p14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8" name="Google Shape;3238;p14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9" name="Google Shape;3239;p14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0" name="Google Shape;3240;p14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1" name="Google Shape;3241;p14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2" name="Google Shape;3242;p14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3" name="Google Shape;3243;p14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4" name="Google Shape;3244;p14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5" name="Google Shape;3245;p14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6" name="Google Shape;3246;p14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7" name="Google Shape;3247;p14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8" name="Google Shape;3248;p14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9" name="Google Shape;3249;p14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0" name="Google Shape;3250;p14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1" name="Google Shape;3251;p14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2" name="Google Shape;3252;p14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3" name="Google Shape;3253;p14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4" name="Google Shape;3254;p14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55" name="Google Shape;3255;p14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256" name="Google Shape;3256;p14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7" name="Google Shape;3257;p14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8" name="Google Shape;3258;p14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9" name="Google Shape;3259;p14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0" name="Google Shape;3260;p14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1" name="Google Shape;3261;p14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2" name="Google Shape;3262;p14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3" name="Google Shape;3263;p14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4" name="Google Shape;3264;p14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5" name="Google Shape;3265;p14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6" name="Google Shape;3266;p14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7" name="Google Shape;3267;p14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8" name="Google Shape;3268;p14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9" name="Google Shape;3269;p14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0" name="Google Shape;3270;p14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1" name="Google Shape;3271;p14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2" name="Google Shape;3272;p14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3" name="Google Shape;3273;p14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4" name="Google Shape;3274;p14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5" name="Google Shape;3275;p14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6" name="Google Shape;3276;p14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7" name="Google Shape;3277;p14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8" name="Google Shape;3278;p14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9" name="Google Shape;3279;p14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0" name="Google Shape;3280;p14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1" name="Google Shape;3281;p14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82" name="Google Shape;3282;p14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283" name="Google Shape;3283;p14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4" name="Google Shape;3284;p14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5" name="Google Shape;3285;p14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6" name="Google Shape;3286;p14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7" name="Google Shape;3287;p14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8" name="Google Shape;3288;p14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9" name="Google Shape;3289;p14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0" name="Google Shape;3290;p14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1" name="Google Shape;3291;p14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2" name="Google Shape;3292;p14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3" name="Google Shape;3293;p14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4" name="Google Shape;3294;p14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5" name="Google Shape;3295;p14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6" name="Google Shape;3296;p14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7" name="Google Shape;3297;p14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8" name="Google Shape;3298;p14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9" name="Google Shape;3299;p14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0" name="Google Shape;3300;p14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1" name="Google Shape;3301;p14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2" name="Google Shape;3302;p14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3" name="Google Shape;3303;p14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4" name="Google Shape;3304;p14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5" name="Google Shape;3305;p14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6" name="Google Shape;3306;p14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7" name="Google Shape;3307;p14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8" name="Google Shape;3308;p14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09" name="Google Shape;3309;p14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310" name="Google Shape;3310;p14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1" name="Google Shape;3311;p14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2" name="Google Shape;3312;p14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3" name="Google Shape;3313;p14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4" name="Google Shape;3314;p14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5" name="Google Shape;3315;p14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6" name="Google Shape;3316;p14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7" name="Google Shape;3317;p14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8" name="Google Shape;3318;p14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9" name="Google Shape;3319;p14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0" name="Google Shape;3320;p14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1" name="Google Shape;3321;p14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2" name="Google Shape;3322;p14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3" name="Google Shape;3323;p14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4" name="Google Shape;3324;p14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5" name="Google Shape;3325;p14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6" name="Google Shape;3326;p14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7" name="Google Shape;3327;p14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8" name="Google Shape;3328;p14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9" name="Google Shape;3329;p14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0" name="Google Shape;3330;p14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1" name="Google Shape;3331;p14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2" name="Google Shape;3332;p14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3" name="Google Shape;3333;p14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4" name="Google Shape;3334;p14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5" name="Google Shape;3335;p14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36" name="Google Shape;3336;p14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337" name="Google Shape;3337;p14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8" name="Google Shape;3338;p14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9" name="Google Shape;3339;p14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0" name="Google Shape;3340;p14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1" name="Google Shape;3341;p14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2" name="Google Shape;3342;p14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3" name="Google Shape;3343;p14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4" name="Google Shape;3344;p14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5" name="Google Shape;3345;p14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6" name="Google Shape;3346;p14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7" name="Google Shape;3347;p14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8" name="Google Shape;3348;p14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9" name="Google Shape;3349;p14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0" name="Google Shape;3350;p14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1" name="Google Shape;3351;p14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2" name="Google Shape;3352;p14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3" name="Google Shape;3353;p14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4" name="Google Shape;3354;p14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5" name="Google Shape;3355;p14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6" name="Google Shape;3356;p14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7" name="Google Shape;3357;p14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8" name="Google Shape;3358;p14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9" name="Google Shape;3359;p14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0" name="Google Shape;3360;p14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1" name="Google Shape;3361;p14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2" name="Google Shape;3362;p14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63" name="Google Shape;3363;p14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364" name="Google Shape;3364;p14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5" name="Google Shape;3365;p14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6" name="Google Shape;3366;p14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7" name="Google Shape;3367;p14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8" name="Google Shape;3368;p14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9" name="Google Shape;3369;p14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0" name="Google Shape;3370;p14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1" name="Google Shape;3371;p14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2" name="Google Shape;3372;p14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3" name="Google Shape;3373;p14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4" name="Google Shape;3374;p14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5" name="Google Shape;3375;p14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6" name="Google Shape;3376;p14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7" name="Google Shape;3377;p14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8" name="Google Shape;3378;p14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9" name="Google Shape;3379;p14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0" name="Google Shape;3380;p14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1" name="Google Shape;3381;p14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2" name="Google Shape;3382;p14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3" name="Google Shape;3383;p14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4" name="Google Shape;3384;p14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5" name="Google Shape;3385;p14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6" name="Google Shape;3386;p14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7" name="Google Shape;3387;p14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8" name="Google Shape;3388;p14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9" name="Google Shape;3389;p14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90" name="Google Shape;3390;p14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391" name="Google Shape;3391;p14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2" name="Google Shape;3392;p14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3" name="Google Shape;3393;p14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4" name="Google Shape;3394;p14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5" name="Google Shape;3395;p14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6" name="Google Shape;3396;p14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7" name="Google Shape;3397;p14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8" name="Google Shape;3398;p14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9" name="Google Shape;3399;p14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0" name="Google Shape;3400;p14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1" name="Google Shape;3401;p14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2" name="Google Shape;3402;p14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3" name="Google Shape;3403;p14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4" name="Google Shape;3404;p14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5" name="Google Shape;3405;p14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6" name="Google Shape;3406;p14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7" name="Google Shape;3407;p14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8" name="Google Shape;3408;p14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9" name="Google Shape;3409;p14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0" name="Google Shape;3410;p14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1" name="Google Shape;3411;p14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2" name="Google Shape;3412;p14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3" name="Google Shape;3413;p14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4" name="Google Shape;3414;p14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5" name="Google Shape;3415;p14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6" name="Google Shape;3416;p14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7" name="Google Shape;3417;p14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418" name="Google Shape;3418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9" name="Google Shape;3419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0" name="Google Shape;3420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1" name="Google Shape;3421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2" name="Google Shape;3422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3" name="Google Shape;3423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4" name="Google Shape;3424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5" name="Google Shape;3425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6" name="Google Shape;3426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7" name="Google Shape;3427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8" name="Google Shape;3428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9" name="Google Shape;3429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0" name="Google Shape;3430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1" name="Google Shape;3431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2" name="Google Shape;3432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3" name="Google Shape;3433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4" name="Google Shape;3434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5" name="Google Shape;3435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6" name="Google Shape;3436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7" name="Google Shape;3437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8" name="Google Shape;3438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9" name="Google Shape;3439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0" name="Google Shape;3440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1" name="Google Shape;3441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2" name="Google Shape;3442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3" name="Google Shape;3443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44" name="Google Shape;3444;p14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445" name="Google Shape;3445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6" name="Google Shape;3446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7" name="Google Shape;3447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8" name="Google Shape;3448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9" name="Google Shape;3449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0" name="Google Shape;3450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1" name="Google Shape;3451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2" name="Google Shape;3452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3" name="Google Shape;3453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4" name="Google Shape;3454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5" name="Google Shape;3455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6" name="Google Shape;3456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7" name="Google Shape;3457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8" name="Google Shape;3458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9" name="Google Shape;3459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0" name="Google Shape;3460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1" name="Google Shape;3461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2" name="Google Shape;3462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3" name="Google Shape;3463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4" name="Google Shape;3464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5" name="Google Shape;3465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6" name="Google Shape;3466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7" name="Google Shape;3467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8" name="Google Shape;3468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9" name="Google Shape;3469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0" name="Google Shape;3470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471" name="Google Shape;347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5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474" name="Google Shape;3474;p15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475" name="Google Shape;3475;p15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6" name="Google Shape;3476;p15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7" name="Google Shape;3477;p15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8" name="Google Shape;3478;p15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9" name="Google Shape;3479;p15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0" name="Google Shape;3480;p15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1" name="Google Shape;3481;p15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2" name="Google Shape;3482;p15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3" name="Google Shape;3483;p15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4" name="Google Shape;3484;p15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5" name="Google Shape;3485;p15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6" name="Google Shape;3486;p15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7" name="Google Shape;3487;p15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8" name="Google Shape;3488;p15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9" name="Google Shape;3489;p15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0" name="Google Shape;3490;p15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1" name="Google Shape;3491;p15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2" name="Google Shape;3492;p15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3" name="Google Shape;3493;p15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4" name="Google Shape;3494;p15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5" name="Google Shape;3495;p15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6" name="Google Shape;3496;p15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7" name="Google Shape;3497;p15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8" name="Google Shape;3498;p15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9" name="Google Shape;3499;p15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0" name="Google Shape;3500;p15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01" name="Google Shape;3501;p15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502" name="Google Shape;3502;p15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3" name="Google Shape;3503;p15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4" name="Google Shape;3504;p15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5" name="Google Shape;3505;p15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6" name="Google Shape;3506;p15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7" name="Google Shape;3507;p15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8" name="Google Shape;3508;p15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9" name="Google Shape;3509;p15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0" name="Google Shape;3510;p15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1" name="Google Shape;3511;p15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2" name="Google Shape;3512;p15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3" name="Google Shape;3513;p15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4" name="Google Shape;3514;p15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5" name="Google Shape;3515;p15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6" name="Google Shape;3516;p15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7" name="Google Shape;3517;p15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8" name="Google Shape;3518;p15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9" name="Google Shape;3519;p15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0" name="Google Shape;3520;p15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1" name="Google Shape;3521;p15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2" name="Google Shape;3522;p15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3" name="Google Shape;3523;p15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4" name="Google Shape;3524;p15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5" name="Google Shape;3525;p15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6" name="Google Shape;3526;p15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7" name="Google Shape;3527;p15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28" name="Google Shape;3528;p15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529" name="Google Shape;3529;p15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0" name="Google Shape;3530;p15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1" name="Google Shape;3531;p15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2" name="Google Shape;3532;p15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3" name="Google Shape;3533;p15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4" name="Google Shape;3534;p15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5" name="Google Shape;3535;p15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6" name="Google Shape;3536;p15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7" name="Google Shape;3537;p15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8" name="Google Shape;3538;p15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9" name="Google Shape;3539;p15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0" name="Google Shape;3540;p15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1" name="Google Shape;3541;p15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2" name="Google Shape;3542;p15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3" name="Google Shape;3543;p15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4" name="Google Shape;3544;p15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5" name="Google Shape;3545;p15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6" name="Google Shape;3546;p15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7" name="Google Shape;3547;p15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8" name="Google Shape;3548;p15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9" name="Google Shape;3549;p15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0" name="Google Shape;3550;p15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1" name="Google Shape;3551;p15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2" name="Google Shape;3552;p15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3" name="Google Shape;3553;p15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4" name="Google Shape;3554;p15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55" name="Google Shape;3555;p15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556" name="Google Shape;3556;p15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7" name="Google Shape;3557;p15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8" name="Google Shape;3558;p15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9" name="Google Shape;3559;p15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0" name="Google Shape;3560;p15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1" name="Google Shape;3561;p15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2" name="Google Shape;3562;p15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3" name="Google Shape;3563;p15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4" name="Google Shape;3564;p15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5" name="Google Shape;3565;p15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6" name="Google Shape;3566;p15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7" name="Google Shape;3567;p15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8" name="Google Shape;3568;p15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9" name="Google Shape;3569;p15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0" name="Google Shape;3570;p15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1" name="Google Shape;3571;p15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2" name="Google Shape;3572;p15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3" name="Google Shape;3573;p15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4" name="Google Shape;3574;p15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5" name="Google Shape;3575;p15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6" name="Google Shape;3576;p15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7" name="Google Shape;3577;p15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8" name="Google Shape;3578;p15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9" name="Google Shape;3579;p15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0" name="Google Shape;3580;p15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1" name="Google Shape;3581;p15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82" name="Google Shape;3582;p15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583" name="Google Shape;3583;p15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4" name="Google Shape;3584;p15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5" name="Google Shape;3585;p15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6" name="Google Shape;3586;p15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7" name="Google Shape;3587;p15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8" name="Google Shape;3588;p15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9" name="Google Shape;3589;p15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0" name="Google Shape;3590;p15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1" name="Google Shape;3591;p15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2" name="Google Shape;3592;p15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3" name="Google Shape;3593;p15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4" name="Google Shape;3594;p15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5" name="Google Shape;3595;p15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6" name="Google Shape;3596;p15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7" name="Google Shape;3597;p15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8" name="Google Shape;3598;p15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9" name="Google Shape;3599;p15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0" name="Google Shape;3600;p15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1" name="Google Shape;3601;p15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2" name="Google Shape;3602;p15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3" name="Google Shape;3603;p15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4" name="Google Shape;3604;p15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5" name="Google Shape;3605;p15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6" name="Google Shape;3606;p15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7" name="Google Shape;3607;p15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8" name="Google Shape;3608;p15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09" name="Google Shape;3609;p15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610" name="Google Shape;3610;p15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1" name="Google Shape;3611;p15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2" name="Google Shape;3612;p15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3" name="Google Shape;3613;p15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4" name="Google Shape;3614;p15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5" name="Google Shape;3615;p15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6" name="Google Shape;3616;p15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7" name="Google Shape;3617;p15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8" name="Google Shape;3618;p15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9" name="Google Shape;3619;p15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0" name="Google Shape;3620;p15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1" name="Google Shape;3621;p15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2" name="Google Shape;3622;p15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3" name="Google Shape;3623;p15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4" name="Google Shape;3624;p15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5" name="Google Shape;3625;p15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6" name="Google Shape;3626;p15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7" name="Google Shape;3627;p15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8" name="Google Shape;3628;p15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9" name="Google Shape;3629;p15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0" name="Google Shape;3630;p15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1" name="Google Shape;3631;p15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2" name="Google Shape;3632;p15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3" name="Google Shape;3633;p15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4" name="Google Shape;3634;p15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5" name="Google Shape;3635;p15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36" name="Google Shape;3636;p15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637" name="Google Shape;3637;p15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8" name="Google Shape;3638;p15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9" name="Google Shape;3639;p15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0" name="Google Shape;3640;p15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1" name="Google Shape;3641;p15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2" name="Google Shape;3642;p15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3" name="Google Shape;3643;p15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4" name="Google Shape;3644;p15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5" name="Google Shape;3645;p15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6" name="Google Shape;3646;p15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7" name="Google Shape;3647;p15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8" name="Google Shape;3648;p15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9" name="Google Shape;3649;p15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0" name="Google Shape;3650;p15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1" name="Google Shape;3651;p15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2" name="Google Shape;3652;p15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3" name="Google Shape;3653;p15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4" name="Google Shape;3654;p15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5" name="Google Shape;3655;p15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6" name="Google Shape;3656;p15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7" name="Google Shape;3657;p15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8" name="Google Shape;3658;p15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9" name="Google Shape;3659;p15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0" name="Google Shape;3660;p15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1" name="Google Shape;3661;p15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2" name="Google Shape;3662;p15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63" name="Google Shape;3663;p15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664" name="Google Shape;3664;p15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5" name="Google Shape;3665;p15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6" name="Google Shape;3666;p15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7" name="Google Shape;3667;p15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8" name="Google Shape;3668;p15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9" name="Google Shape;3669;p15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0" name="Google Shape;3670;p15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1" name="Google Shape;3671;p15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2" name="Google Shape;3672;p15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3" name="Google Shape;3673;p15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4" name="Google Shape;3674;p15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5" name="Google Shape;3675;p15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6" name="Google Shape;3676;p15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7" name="Google Shape;3677;p15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8" name="Google Shape;3678;p15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9" name="Google Shape;3679;p15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0" name="Google Shape;3680;p15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1" name="Google Shape;3681;p15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2" name="Google Shape;3682;p15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3" name="Google Shape;3683;p15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4" name="Google Shape;3684;p15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5" name="Google Shape;3685;p15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6" name="Google Shape;3686;p15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7" name="Google Shape;3687;p15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8" name="Google Shape;3688;p15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9" name="Google Shape;3689;p15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90" name="Google Shape;3690;p15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691" name="Google Shape;3691;p15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2" name="Google Shape;3692;p15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3" name="Google Shape;3693;p15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4" name="Google Shape;3694;p15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5" name="Google Shape;3695;p15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6" name="Google Shape;3696;p15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7" name="Google Shape;3697;p15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8" name="Google Shape;3698;p15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9" name="Google Shape;3699;p15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0" name="Google Shape;3700;p15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1" name="Google Shape;3701;p15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2" name="Google Shape;3702;p15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3" name="Google Shape;3703;p15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4" name="Google Shape;3704;p15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5" name="Google Shape;3705;p15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6" name="Google Shape;3706;p15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7" name="Google Shape;3707;p15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8" name="Google Shape;3708;p15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9" name="Google Shape;3709;p15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0" name="Google Shape;3710;p15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1" name="Google Shape;3711;p15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2" name="Google Shape;3712;p15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3" name="Google Shape;3713;p15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4" name="Google Shape;3714;p15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5" name="Google Shape;3715;p15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6" name="Google Shape;3716;p15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17" name="Google Shape;3717;p15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718" name="Google Shape;3718;p15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9" name="Google Shape;3719;p15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0" name="Google Shape;3720;p15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1" name="Google Shape;3721;p15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2" name="Google Shape;3722;p15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3" name="Google Shape;3723;p15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4" name="Google Shape;3724;p15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5" name="Google Shape;3725;p15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6" name="Google Shape;3726;p15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7" name="Google Shape;3727;p15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8" name="Google Shape;3728;p15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9" name="Google Shape;3729;p15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0" name="Google Shape;3730;p15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1" name="Google Shape;3731;p15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2" name="Google Shape;3732;p15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3" name="Google Shape;3733;p15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4" name="Google Shape;3734;p15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5" name="Google Shape;3735;p15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6" name="Google Shape;3736;p15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7" name="Google Shape;3737;p15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8" name="Google Shape;3738;p15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9" name="Google Shape;3739;p15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0" name="Google Shape;3740;p15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1" name="Google Shape;3741;p15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2" name="Google Shape;3742;p15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3" name="Google Shape;3743;p15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44" name="Google Shape;3744;p15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745" name="Google Shape;3745;p15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6" name="Google Shape;3746;p15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7" name="Google Shape;3747;p15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8" name="Google Shape;3748;p15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9" name="Google Shape;3749;p15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0" name="Google Shape;3750;p15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1" name="Google Shape;3751;p15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2" name="Google Shape;3752;p15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3" name="Google Shape;3753;p15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4" name="Google Shape;3754;p15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5" name="Google Shape;3755;p15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6" name="Google Shape;3756;p15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7" name="Google Shape;3757;p15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8" name="Google Shape;3758;p15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9" name="Google Shape;3759;p15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0" name="Google Shape;3760;p15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1" name="Google Shape;3761;p15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2" name="Google Shape;3762;p15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3" name="Google Shape;3763;p15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4" name="Google Shape;3764;p15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5" name="Google Shape;3765;p15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6" name="Google Shape;3766;p15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7" name="Google Shape;3767;p15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8" name="Google Shape;3768;p15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9" name="Google Shape;3769;p15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0" name="Google Shape;3770;p15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71" name="Google Shape;3771;p15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772" name="Google Shape;3772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3" name="Google Shape;3773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4" name="Google Shape;3774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5" name="Google Shape;3775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6" name="Google Shape;3776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7" name="Google Shape;3777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8" name="Google Shape;3778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9" name="Google Shape;3779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0" name="Google Shape;3780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1" name="Google Shape;3781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2" name="Google Shape;3782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3" name="Google Shape;3783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4" name="Google Shape;3784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5" name="Google Shape;3785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6" name="Google Shape;3786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7" name="Google Shape;3787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8" name="Google Shape;3788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9" name="Google Shape;3789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0" name="Google Shape;3790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1" name="Google Shape;3791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2" name="Google Shape;3792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3" name="Google Shape;3793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4" name="Google Shape;3794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5" name="Google Shape;3795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6" name="Google Shape;3796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7" name="Google Shape;3797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98" name="Google Shape;3798;p15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799" name="Google Shape;3799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0" name="Google Shape;3800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1" name="Google Shape;3801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2" name="Google Shape;3802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3" name="Google Shape;3803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4" name="Google Shape;3804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5" name="Google Shape;3805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6" name="Google Shape;3806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7" name="Google Shape;3807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8" name="Google Shape;3808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9" name="Google Shape;3809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0" name="Google Shape;3810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1" name="Google Shape;3811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2" name="Google Shape;3812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3" name="Google Shape;3813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4" name="Google Shape;3814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5" name="Google Shape;3815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6" name="Google Shape;3816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7" name="Google Shape;3817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8" name="Google Shape;3818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9" name="Google Shape;3819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0" name="Google Shape;3820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1" name="Google Shape;3821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2" name="Google Shape;3822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3" name="Google Shape;3823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4" name="Google Shape;3824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825" name="Google Shape;382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26" name="Google Shape;382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27" name="Google Shape;382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828" name="Google Shape;3828;p15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450" cy="328967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16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831" name="Google Shape;3831;p16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832" name="Google Shape;3832;p16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3" name="Google Shape;3833;p16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4" name="Google Shape;3834;p16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5" name="Google Shape;3835;p16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6" name="Google Shape;3836;p16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7" name="Google Shape;3837;p16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8" name="Google Shape;3838;p16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9" name="Google Shape;3839;p16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0" name="Google Shape;3840;p16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1" name="Google Shape;3841;p16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2" name="Google Shape;3842;p16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3" name="Google Shape;3843;p16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4" name="Google Shape;3844;p16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5" name="Google Shape;3845;p16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6" name="Google Shape;3846;p16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7" name="Google Shape;3847;p16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8" name="Google Shape;3848;p16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9" name="Google Shape;3849;p16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0" name="Google Shape;3850;p16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1" name="Google Shape;3851;p16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2" name="Google Shape;3852;p16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3" name="Google Shape;3853;p16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4" name="Google Shape;3854;p16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5" name="Google Shape;3855;p16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6" name="Google Shape;3856;p16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7" name="Google Shape;3857;p16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58" name="Google Shape;3858;p16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859" name="Google Shape;3859;p16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0" name="Google Shape;3860;p16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1" name="Google Shape;3861;p16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2" name="Google Shape;3862;p16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3" name="Google Shape;3863;p16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4" name="Google Shape;3864;p16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5" name="Google Shape;3865;p16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6" name="Google Shape;3866;p16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7" name="Google Shape;3867;p16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8" name="Google Shape;3868;p16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9" name="Google Shape;3869;p16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0" name="Google Shape;3870;p16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1" name="Google Shape;3871;p16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2" name="Google Shape;3872;p16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3" name="Google Shape;3873;p16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4" name="Google Shape;3874;p16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5" name="Google Shape;3875;p16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6" name="Google Shape;3876;p16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7" name="Google Shape;3877;p16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8" name="Google Shape;3878;p16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9" name="Google Shape;3879;p16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0" name="Google Shape;3880;p16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1" name="Google Shape;3881;p16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2" name="Google Shape;3882;p16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3" name="Google Shape;3883;p16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4" name="Google Shape;3884;p16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85" name="Google Shape;3885;p16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886" name="Google Shape;3886;p16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7" name="Google Shape;3887;p16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8" name="Google Shape;3888;p16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9" name="Google Shape;3889;p16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0" name="Google Shape;3890;p16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1" name="Google Shape;3891;p16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2" name="Google Shape;3892;p16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3" name="Google Shape;3893;p16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4" name="Google Shape;3894;p16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5" name="Google Shape;3895;p16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6" name="Google Shape;3896;p16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7" name="Google Shape;3897;p16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8" name="Google Shape;3898;p16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9" name="Google Shape;3899;p16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0" name="Google Shape;3900;p16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1" name="Google Shape;3901;p16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2" name="Google Shape;3902;p16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3" name="Google Shape;3903;p16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4" name="Google Shape;3904;p16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5" name="Google Shape;3905;p16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6" name="Google Shape;3906;p16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7" name="Google Shape;3907;p16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8" name="Google Shape;3908;p16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9" name="Google Shape;3909;p16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0" name="Google Shape;3910;p16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1" name="Google Shape;3911;p16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12" name="Google Shape;3912;p16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913" name="Google Shape;3913;p16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4" name="Google Shape;3914;p16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5" name="Google Shape;3915;p16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6" name="Google Shape;3916;p16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7" name="Google Shape;3917;p16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8" name="Google Shape;3918;p16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9" name="Google Shape;3919;p16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0" name="Google Shape;3920;p16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1" name="Google Shape;3921;p16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2" name="Google Shape;3922;p16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3" name="Google Shape;3923;p16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4" name="Google Shape;3924;p16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5" name="Google Shape;3925;p16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6" name="Google Shape;3926;p16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7" name="Google Shape;3927;p16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8" name="Google Shape;3928;p16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9" name="Google Shape;3929;p16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0" name="Google Shape;3930;p16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1" name="Google Shape;3931;p16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2" name="Google Shape;3932;p16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3" name="Google Shape;3933;p16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4" name="Google Shape;3934;p16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5" name="Google Shape;3935;p16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6" name="Google Shape;3936;p16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7" name="Google Shape;3937;p16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8" name="Google Shape;3938;p16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39" name="Google Shape;3939;p16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940" name="Google Shape;3940;p16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1" name="Google Shape;3941;p16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2" name="Google Shape;3942;p16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3" name="Google Shape;3943;p16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4" name="Google Shape;3944;p16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5" name="Google Shape;3945;p16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6" name="Google Shape;3946;p16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7" name="Google Shape;3947;p16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8" name="Google Shape;3948;p16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9" name="Google Shape;3949;p16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0" name="Google Shape;3950;p16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1" name="Google Shape;3951;p16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2" name="Google Shape;3952;p16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3" name="Google Shape;3953;p16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4" name="Google Shape;3954;p16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5" name="Google Shape;3955;p16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6" name="Google Shape;3956;p16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7" name="Google Shape;3957;p16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8" name="Google Shape;3958;p16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9" name="Google Shape;3959;p16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0" name="Google Shape;3960;p16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1" name="Google Shape;3961;p16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2" name="Google Shape;3962;p16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3" name="Google Shape;3963;p16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4" name="Google Shape;3964;p16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5" name="Google Shape;3965;p16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66" name="Google Shape;3966;p16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967" name="Google Shape;3967;p16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8" name="Google Shape;3968;p16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9" name="Google Shape;3969;p16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0" name="Google Shape;3970;p16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1" name="Google Shape;3971;p16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2" name="Google Shape;3972;p16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3" name="Google Shape;3973;p16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4" name="Google Shape;3974;p16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5" name="Google Shape;3975;p16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6" name="Google Shape;3976;p16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7" name="Google Shape;3977;p16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8" name="Google Shape;3978;p16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9" name="Google Shape;3979;p16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0" name="Google Shape;3980;p16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1" name="Google Shape;3981;p16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2" name="Google Shape;3982;p16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3" name="Google Shape;3983;p16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4" name="Google Shape;3984;p16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5" name="Google Shape;3985;p16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6" name="Google Shape;3986;p16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7" name="Google Shape;3987;p16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8" name="Google Shape;3988;p16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9" name="Google Shape;3989;p16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0" name="Google Shape;3990;p16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1" name="Google Shape;3991;p16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2" name="Google Shape;3992;p16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93" name="Google Shape;3993;p16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994" name="Google Shape;3994;p16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5" name="Google Shape;3995;p16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6" name="Google Shape;3996;p16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7" name="Google Shape;3997;p16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8" name="Google Shape;3998;p16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9" name="Google Shape;3999;p16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0" name="Google Shape;4000;p16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1" name="Google Shape;4001;p16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2" name="Google Shape;4002;p16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3" name="Google Shape;4003;p16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4" name="Google Shape;4004;p16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5" name="Google Shape;4005;p16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6" name="Google Shape;4006;p16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7" name="Google Shape;4007;p16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8" name="Google Shape;4008;p16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9" name="Google Shape;4009;p16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0" name="Google Shape;4010;p16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1" name="Google Shape;4011;p16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2" name="Google Shape;4012;p16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3" name="Google Shape;4013;p16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4" name="Google Shape;4014;p16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5" name="Google Shape;4015;p16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6" name="Google Shape;4016;p16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7" name="Google Shape;4017;p16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8" name="Google Shape;4018;p16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9" name="Google Shape;4019;p16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20" name="Google Shape;4020;p16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021" name="Google Shape;4021;p16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2" name="Google Shape;4022;p16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3" name="Google Shape;4023;p16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4" name="Google Shape;4024;p16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5" name="Google Shape;4025;p16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6" name="Google Shape;4026;p16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7" name="Google Shape;4027;p16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8" name="Google Shape;4028;p16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9" name="Google Shape;4029;p16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0" name="Google Shape;4030;p16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1" name="Google Shape;4031;p16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2" name="Google Shape;4032;p16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3" name="Google Shape;4033;p16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4" name="Google Shape;4034;p16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5" name="Google Shape;4035;p16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6" name="Google Shape;4036;p16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7" name="Google Shape;4037;p16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8" name="Google Shape;4038;p16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9" name="Google Shape;4039;p16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0" name="Google Shape;4040;p16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1" name="Google Shape;4041;p16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2" name="Google Shape;4042;p16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3" name="Google Shape;4043;p16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4" name="Google Shape;4044;p16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5" name="Google Shape;4045;p16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6" name="Google Shape;4046;p16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47" name="Google Shape;4047;p16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048" name="Google Shape;4048;p16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9" name="Google Shape;4049;p16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0" name="Google Shape;4050;p16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1" name="Google Shape;4051;p16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2" name="Google Shape;4052;p16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3" name="Google Shape;4053;p16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4" name="Google Shape;4054;p16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5" name="Google Shape;4055;p16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6" name="Google Shape;4056;p16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7" name="Google Shape;4057;p16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8" name="Google Shape;4058;p16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9" name="Google Shape;4059;p16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0" name="Google Shape;4060;p16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1" name="Google Shape;4061;p16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2" name="Google Shape;4062;p16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3" name="Google Shape;4063;p16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4" name="Google Shape;4064;p16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5" name="Google Shape;4065;p16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6" name="Google Shape;4066;p16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7" name="Google Shape;4067;p16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8" name="Google Shape;4068;p16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9" name="Google Shape;4069;p16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0" name="Google Shape;4070;p16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1" name="Google Shape;4071;p16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2" name="Google Shape;4072;p16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3" name="Google Shape;4073;p16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74" name="Google Shape;4074;p16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075" name="Google Shape;4075;p16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6" name="Google Shape;4076;p16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7" name="Google Shape;4077;p16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8" name="Google Shape;4078;p16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9" name="Google Shape;4079;p16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0" name="Google Shape;4080;p16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1" name="Google Shape;4081;p16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2" name="Google Shape;4082;p16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3" name="Google Shape;4083;p16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4" name="Google Shape;4084;p16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5" name="Google Shape;4085;p16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6" name="Google Shape;4086;p16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7" name="Google Shape;4087;p16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8" name="Google Shape;4088;p16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9" name="Google Shape;4089;p16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0" name="Google Shape;4090;p16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1" name="Google Shape;4091;p16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2" name="Google Shape;4092;p16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3" name="Google Shape;4093;p16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4" name="Google Shape;4094;p16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5" name="Google Shape;4095;p16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6" name="Google Shape;4096;p16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7" name="Google Shape;4097;p16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8" name="Google Shape;4098;p16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9" name="Google Shape;4099;p16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0" name="Google Shape;4100;p16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01" name="Google Shape;4101;p16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102" name="Google Shape;4102;p16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3" name="Google Shape;4103;p16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4" name="Google Shape;4104;p16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5" name="Google Shape;4105;p16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6" name="Google Shape;4106;p16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7" name="Google Shape;4107;p16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8" name="Google Shape;4108;p16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9" name="Google Shape;4109;p16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0" name="Google Shape;4110;p16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1" name="Google Shape;4111;p16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2" name="Google Shape;4112;p16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3" name="Google Shape;4113;p16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4" name="Google Shape;4114;p16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5" name="Google Shape;4115;p16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6" name="Google Shape;4116;p16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7" name="Google Shape;4117;p16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8" name="Google Shape;4118;p16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9" name="Google Shape;4119;p16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0" name="Google Shape;4120;p16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1" name="Google Shape;4121;p16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2" name="Google Shape;4122;p16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3" name="Google Shape;4123;p16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4" name="Google Shape;4124;p16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5" name="Google Shape;4125;p16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6" name="Google Shape;4126;p16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7" name="Google Shape;4127;p16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28" name="Google Shape;4128;p16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129" name="Google Shape;4129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0" name="Google Shape;4130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1" name="Google Shape;4131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2" name="Google Shape;4132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3" name="Google Shape;4133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4" name="Google Shape;4134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5" name="Google Shape;4135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6" name="Google Shape;4136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7" name="Google Shape;4137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8" name="Google Shape;4138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9" name="Google Shape;4139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0" name="Google Shape;4140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1" name="Google Shape;4141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2" name="Google Shape;4142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3" name="Google Shape;4143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4" name="Google Shape;4144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5" name="Google Shape;4145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6" name="Google Shape;4146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7" name="Google Shape;4147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8" name="Google Shape;4148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9" name="Google Shape;4149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0" name="Google Shape;4150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1" name="Google Shape;4151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2" name="Google Shape;4152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3" name="Google Shape;4153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4" name="Google Shape;4154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55" name="Google Shape;4155;p16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156" name="Google Shape;4156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7" name="Google Shape;4157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8" name="Google Shape;4158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9" name="Google Shape;4159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0" name="Google Shape;4160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1" name="Google Shape;4161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2" name="Google Shape;4162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3" name="Google Shape;4163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4" name="Google Shape;4164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5" name="Google Shape;4165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6" name="Google Shape;4166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7" name="Google Shape;4167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8" name="Google Shape;4168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9" name="Google Shape;4169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0" name="Google Shape;4170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1" name="Google Shape;4171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2" name="Google Shape;4172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3" name="Google Shape;4173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4" name="Google Shape;4174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5" name="Google Shape;4175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6" name="Google Shape;4176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7" name="Google Shape;4177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8" name="Google Shape;4178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9" name="Google Shape;4179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0" name="Google Shape;4180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1" name="Google Shape;4181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182" name="Google Shape;4182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83" name="Google Shape;4183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84" name="Google Shape;4184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185" name="Google Shape;4185;p16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89983" cy="426414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17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188" name="Google Shape;4188;p17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189" name="Google Shape;4189;p17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0" name="Google Shape;4190;p17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1" name="Google Shape;4191;p17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2" name="Google Shape;4192;p17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3" name="Google Shape;4193;p17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4" name="Google Shape;4194;p17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5" name="Google Shape;4195;p17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6" name="Google Shape;4196;p17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7" name="Google Shape;4197;p17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8" name="Google Shape;4198;p17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9" name="Google Shape;4199;p17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0" name="Google Shape;4200;p17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1" name="Google Shape;4201;p17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2" name="Google Shape;4202;p17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3" name="Google Shape;4203;p17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4" name="Google Shape;4204;p17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5" name="Google Shape;4205;p17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6" name="Google Shape;4206;p17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7" name="Google Shape;4207;p17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8" name="Google Shape;4208;p17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9" name="Google Shape;4209;p17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0" name="Google Shape;4210;p17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1" name="Google Shape;4211;p17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2" name="Google Shape;4212;p17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3" name="Google Shape;4213;p17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4" name="Google Shape;4214;p17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15" name="Google Shape;4215;p17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216" name="Google Shape;4216;p17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7" name="Google Shape;4217;p17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8" name="Google Shape;4218;p17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9" name="Google Shape;4219;p17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0" name="Google Shape;4220;p17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1" name="Google Shape;4221;p17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2" name="Google Shape;4222;p17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3" name="Google Shape;4223;p17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4" name="Google Shape;4224;p17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5" name="Google Shape;4225;p17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6" name="Google Shape;4226;p17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7" name="Google Shape;4227;p17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8" name="Google Shape;4228;p17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9" name="Google Shape;4229;p17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0" name="Google Shape;4230;p17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1" name="Google Shape;4231;p17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2" name="Google Shape;4232;p17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3" name="Google Shape;4233;p17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4" name="Google Shape;4234;p17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5" name="Google Shape;4235;p17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6" name="Google Shape;4236;p17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7" name="Google Shape;4237;p17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8" name="Google Shape;4238;p17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9" name="Google Shape;4239;p17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0" name="Google Shape;4240;p17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1" name="Google Shape;4241;p17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42" name="Google Shape;4242;p17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243" name="Google Shape;4243;p17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4" name="Google Shape;4244;p17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5" name="Google Shape;4245;p17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6" name="Google Shape;4246;p17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7" name="Google Shape;4247;p17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8" name="Google Shape;4248;p17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9" name="Google Shape;4249;p17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0" name="Google Shape;4250;p17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1" name="Google Shape;4251;p17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2" name="Google Shape;4252;p17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3" name="Google Shape;4253;p17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4" name="Google Shape;4254;p17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5" name="Google Shape;4255;p17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6" name="Google Shape;4256;p17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7" name="Google Shape;4257;p17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8" name="Google Shape;4258;p17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9" name="Google Shape;4259;p17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0" name="Google Shape;4260;p17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1" name="Google Shape;4261;p17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2" name="Google Shape;4262;p17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3" name="Google Shape;4263;p17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4" name="Google Shape;4264;p17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5" name="Google Shape;4265;p17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6" name="Google Shape;4266;p17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7" name="Google Shape;4267;p17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8" name="Google Shape;4268;p17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69" name="Google Shape;4269;p17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270" name="Google Shape;4270;p17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1" name="Google Shape;4271;p17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2" name="Google Shape;4272;p17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3" name="Google Shape;4273;p17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4" name="Google Shape;4274;p17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5" name="Google Shape;4275;p17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6" name="Google Shape;4276;p17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7" name="Google Shape;4277;p17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8" name="Google Shape;4278;p17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9" name="Google Shape;4279;p17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0" name="Google Shape;4280;p17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1" name="Google Shape;4281;p17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2" name="Google Shape;4282;p17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3" name="Google Shape;4283;p17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4" name="Google Shape;4284;p17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5" name="Google Shape;4285;p17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6" name="Google Shape;4286;p17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7" name="Google Shape;4287;p17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8" name="Google Shape;4288;p17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9" name="Google Shape;4289;p17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0" name="Google Shape;4290;p17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1" name="Google Shape;4291;p17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2" name="Google Shape;4292;p17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3" name="Google Shape;4293;p17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4" name="Google Shape;4294;p17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5" name="Google Shape;4295;p17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96" name="Google Shape;4296;p17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297" name="Google Shape;4297;p17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8" name="Google Shape;4298;p17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9" name="Google Shape;4299;p17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0" name="Google Shape;4300;p17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1" name="Google Shape;4301;p17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2" name="Google Shape;4302;p17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3" name="Google Shape;4303;p17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4" name="Google Shape;4304;p17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5" name="Google Shape;4305;p17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6" name="Google Shape;4306;p17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7" name="Google Shape;4307;p17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8" name="Google Shape;4308;p17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9" name="Google Shape;4309;p17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0" name="Google Shape;4310;p17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1" name="Google Shape;4311;p17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2" name="Google Shape;4312;p17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3" name="Google Shape;4313;p17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4" name="Google Shape;4314;p17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5" name="Google Shape;4315;p17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6" name="Google Shape;4316;p17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7" name="Google Shape;4317;p17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8" name="Google Shape;4318;p17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9" name="Google Shape;4319;p17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0" name="Google Shape;4320;p17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1" name="Google Shape;4321;p17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2" name="Google Shape;4322;p17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23" name="Google Shape;4323;p17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324" name="Google Shape;4324;p17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5" name="Google Shape;4325;p17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6" name="Google Shape;4326;p17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7" name="Google Shape;4327;p17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8" name="Google Shape;4328;p17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9" name="Google Shape;4329;p17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0" name="Google Shape;4330;p17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1" name="Google Shape;4331;p17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2" name="Google Shape;4332;p17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3" name="Google Shape;4333;p17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4" name="Google Shape;4334;p17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5" name="Google Shape;4335;p17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6" name="Google Shape;4336;p17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7" name="Google Shape;4337;p17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8" name="Google Shape;4338;p17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9" name="Google Shape;4339;p17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0" name="Google Shape;4340;p17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1" name="Google Shape;4341;p17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2" name="Google Shape;4342;p17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3" name="Google Shape;4343;p17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4" name="Google Shape;4344;p17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5" name="Google Shape;4345;p17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6" name="Google Shape;4346;p17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7" name="Google Shape;4347;p17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8" name="Google Shape;4348;p17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9" name="Google Shape;4349;p17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50" name="Google Shape;4350;p17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351" name="Google Shape;4351;p17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2" name="Google Shape;4352;p17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3" name="Google Shape;4353;p17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4" name="Google Shape;4354;p17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5" name="Google Shape;4355;p17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6" name="Google Shape;4356;p17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7" name="Google Shape;4357;p17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8" name="Google Shape;4358;p17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9" name="Google Shape;4359;p17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0" name="Google Shape;4360;p17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1" name="Google Shape;4361;p17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2" name="Google Shape;4362;p17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3" name="Google Shape;4363;p17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4" name="Google Shape;4364;p17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5" name="Google Shape;4365;p17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6" name="Google Shape;4366;p17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7" name="Google Shape;4367;p17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8" name="Google Shape;4368;p17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9" name="Google Shape;4369;p17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0" name="Google Shape;4370;p17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1" name="Google Shape;4371;p17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2" name="Google Shape;4372;p17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3" name="Google Shape;4373;p17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4" name="Google Shape;4374;p17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5" name="Google Shape;4375;p17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6" name="Google Shape;4376;p17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77" name="Google Shape;4377;p17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378" name="Google Shape;4378;p17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9" name="Google Shape;4379;p17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0" name="Google Shape;4380;p17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1" name="Google Shape;4381;p17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2" name="Google Shape;4382;p17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3" name="Google Shape;4383;p17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4" name="Google Shape;4384;p17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5" name="Google Shape;4385;p17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6" name="Google Shape;4386;p17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7" name="Google Shape;4387;p17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8" name="Google Shape;4388;p17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9" name="Google Shape;4389;p17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0" name="Google Shape;4390;p17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1" name="Google Shape;4391;p17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2" name="Google Shape;4392;p17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3" name="Google Shape;4393;p17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4" name="Google Shape;4394;p17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5" name="Google Shape;4395;p17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6" name="Google Shape;4396;p17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7" name="Google Shape;4397;p17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8" name="Google Shape;4398;p17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9" name="Google Shape;4399;p17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0" name="Google Shape;4400;p17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1" name="Google Shape;4401;p17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2" name="Google Shape;4402;p17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3" name="Google Shape;4403;p17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04" name="Google Shape;4404;p17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405" name="Google Shape;4405;p17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6" name="Google Shape;4406;p17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7" name="Google Shape;4407;p17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8" name="Google Shape;4408;p17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9" name="Google Shape;4409;p17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0" name="Google Shape;4410;p17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1" name="Google Shape;4411;p17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2" name="Google Shape;4412;p17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3" name="Google Shape;4413;p17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4" name="Google Shape;4414;p17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5" name="Google Shape;4415;p17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6" name="Google Shape;4416;p17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7" name="Google Shape;4417;p17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8" name="Google Shape;4418;p17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9" name="Google Shape;4419;p17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0" name="Google Shape;4420;p17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1" name="Google Shape;4421;p17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2" name="Google Shape;4422;p17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3" name="Google Shape;4423;p17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4" name="Google Shape;4424;p17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5" name="Google Shape;4425;p17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6" name="Google Shape;4426;p17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7" name="Google Shape;4427;p17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8" name="Google Shape;4428;p17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9" name="Google Shape;4429;p17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0" name="Google Shape;4430;p17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31" name="Google Shape;4431;p17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432" name="Google Shape;4432;p17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3" name="Google Shape;4433;p17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4" name="Google Shape;4434;p17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5" name="Google Shape;4435;p17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6" name="Google Shape;4436;p17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7" name="Google Shape;4437;p17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8" name="Google Shape;4438;p17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9" name="Google Shape;4439;p17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0" name="Google Shape;4440;p17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1" name="Google Shape;4441;p17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2" name="Google Shape;4442;p17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3" name="Google Shape;4443;p17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4" name="Google Shape;4444;p17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5" name="Google Shape;4445;p17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6" name="Google Shape;4446;p17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7" name="Google Shape;4447;p17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8" name="Google Shape;4448;p17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9" name="Google Shape;4449;p17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0" name="Google Shape;4450;p17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1" name="Google Shape;4451;p17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2" name="Google Shape;4452;p17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3" name="Google Shape;4453;p17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4" name="Google Shape;4454;p17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5" name="Google Shape;4455;p17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6" name="Google Shape;4456;p17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7" name="Google Shape;4457;p17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58" name="Google Shape;4458;p17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459" name="Google Shape;4459;p17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0" name="Google Shape;4460;p17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1" name="Google Shape;4461;p17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2" name="Google Shape;4462;p17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3" name="Google Shape;4463;p17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4" name="Google Shape;4464;p17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5" name="Google Shape;4465;p17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6" name="Google Shape;4466;p17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7" name="Google Shape;4467;p17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8" name="Google Shape;4468;p17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9" name="Google Shape;4469;p17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0" name="Google Shape;4470;p17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1" name="Google Shape;4471;p17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2" name="Google Shape;4472;p17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3" name="Google Shape;4473;p17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4" name="Google Shape;4474;p17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5" name="Google Shape;4475;p17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6" name="Google Shape;4476;p17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7" name="Google Shape;4477;p17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8" name="Google Shape;4478;p17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9" name="Google Shape;4479;p17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0" name="Google Shape;4480;p17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1" name="Google Shape;4481;p17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2" name="Google Shape;4482;p17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3" name="Google Shape;4483;p17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4" name="Google Shape;4484;p17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85" name="Google Shape;4485;p17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486" name="Google Shape;4486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7" name="Google Shape;4487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8" name="Google Shape;4488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9" name="Google Shape;4489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0" name="Google Shape;4490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1" name="Google Shape;4491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2" name="Google Shape;4492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3" name="Google Shape;4493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4" name="Google Shape;4494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5" name="Google Shape;4495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6" name="Google Shape;4496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7" name="Google Shape;4497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8" name="Google Shape;4498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9" name="Google Shape;4499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0" name="Google Shape;4500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1" name="Google Shape;4501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2" name="Google Shape;4502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3" name="Google Shape;4503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4" name="Google Shape;4504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5" name="Google Shape;4505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6" name="Google Shape;4506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7" name="Google Shape;4507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8" name="Google Shape;4508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9" name="Google Shape;4509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0" name="Google Shape;4510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1" name="Google Shape;4511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12" name="Google Shape;4512;p17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513" name="Google Shape;4513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4" name="Google Shape;4514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5" name="Google Shape;4515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6" name="Google Shape;4516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7" name="Google Shape;4517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8" name="Google Shape;4518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9" name="Google Shape;4519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0" name="Google Shape;4520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1" name="Google Shape;4521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2" name="Google Shape;4522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3" name="Google Shape;4523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4" name="Google Shape;4524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5" name="Google Shape;4525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6" name="Google Shape;4526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7" name="Google Shape;4527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8" name="Google Shape;4528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9" name="Google Shape;4529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0" name="Google Shape;4530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1" name="Google Shape;4531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2" name="Google Shape;4532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3" name="Google Shape;4533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4" name="Google Shape;4534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5" name="Google Shape;4535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6" name="Google Shape;4536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7" name="Google Shape;4537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8" name="Google Shape;4538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539" name="Google Shape;453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0" name="Google Shape;454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1" name="Google Shape;454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3" name="Google Shape;4543;p18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544" name="Google Shape;4544;p18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545" name="Google Shape;4545;p18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6" name="Google Shape;4546;p18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7" name="Google Shape;4547;p18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8" name="Google Shape;4548;p18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9" name="Google Shape;4549;p18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0" name="Google Shape;4550;p18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1" name="Google Shape;4551;p18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2" name="Google Shape;4552;p18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3" name="Google Shape;4553;p18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4" name="Google Shape;4554;p18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5" name="Google Shape;4555;p18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6" name="Google Shape;4556;p18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7" name="Google Shape;4557;p18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8" name="Google Shape;4558;p18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9" name="Google Shape;4559;p18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0" name="Google Shape;4560;p18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1" name="Google Shape;4561;p18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2" name="Google Shape;4562;p18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3" name="Google Shape;4563;p18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4" name="Google Shape;4564;p18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5" name="Google Shape;4565;p18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6" name="Google Shape;4566;p18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7" name="Google Shape;4567;p18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8" name="Google Shape;4568;p18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9" name="Google Shape;4569;p18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0" name="Google Shape;4570;p18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71" name="Google Shape;4571;p18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572" name="Google Shape;4572;p18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3" name="Google Shape;4573;p18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4" name="Google Shape;4574;p18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5" name="Google Shape;4575;p18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6" name="Google Shape;4576;p18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7" name="Google Shape;4577;p18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8" name="Google Shape;4578;p18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9" name="Google Shape;4579;p18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0" name="Google Shape;4580;p18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1" name="Google Shape;4581;p18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2" name="Google Shape;4582;p18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3" name="Google Shape;4583;p18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4" name="Google Shape;4584;p18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5" name="Google Shape;4585;p18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6" name="Google Shape;4586;p18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7" name="Google Shape;4587;p18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8" name="Google Shape;4588;p18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9" name="Google Shape;4589;p18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0" name="Google Shape;4590;p18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1" name="Google Shape;4591;p18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2" name="Google Shape;4592;p18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3" name="Google Shape;4593;p18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4" name="Google Shape;4594;p18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5" name="Google Shape;4595;p18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6" name="Google Shape;4596;p18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7" name="Google Shape;4597;p18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98" name="Google Shape;4598;p18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599" name="Google Shape;4599;p18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0" name="Google Shape;4600;p18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1" name="Google Shape;4601;p18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2" name="Google Shape;4602;p18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3" name="Google Shape;4603;p18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4" name="Google Shape;4604;p18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5" name="Google Shape;4605;p18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6" name="Google Shape;4606;p18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7" name="Google Shape;4607;p18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8" name="Google Shape;4608;p18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9" name="Google Shape;4609;p18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0" name="Google Shape;4610;p18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1" name="Google Shape;4611;p18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2" name="Google Shape;4612;p18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3" name="Google Shape;4613;p18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4" name="Google Shape;4614;p18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5" name="Google Shape;4615;p18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6" name="Google Shape;4616;p18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7" name="Google Shape;4617;p18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8" name="Google Shape;4618;p18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9" name="Google Shape;4619;p18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0" name="Google Shape;4620;p18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1" name="Google Shape;4621;p18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2" name="Google Shape;4622;p18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3" name="Google Shape;4623;p18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4" name="Google Shape;4624;p18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25" name="Google Shape;4625;p18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626" name="Google Shape;4626;p18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7" name="Google Shape;4627;p18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8" name="Google Shape;4628;p18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9" name="Google Shape;4629;p18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0" name="Google Shape;4630;p18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1" name="Google Shape;4631;p18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2" name="Google Shape;4632;p18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3" name="Google Shape;4633;p18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4" name="Google Shape;4634;p18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5" name="Google Shape;4635;p18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6" name="Google Shape;4636;p18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7" name="Google Shape;4637;p18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8" name="Google Shape;4638;p18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9" name="Google Shape;4639;p18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0" name="Google Shape;4640;p18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1" name="Google Shape;4641;p18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2" name="Google Shape;4642;p18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3" name="Google Shape;4643;p18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4" name="Google Shape;4644;p18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5" name="Google Shape;4645;p18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6" name="Google Shape;4646;p18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7" name="Google Shape;4647;p18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8" name="Google Shape;4648;p18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9" name="Google Shape;4649;p18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0" name="Google Shape;4650;p18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1" name="Google Shape;4651;p18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52" name="Google Shape;4652;p18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653" name="Google Shape;4653;p18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4" name="Google Shape;4654;p18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5" name="Google Shape;4655;p18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6" name="Google Shape;4656;p18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7" name="Google Shape;4657;p18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8" name="Google Shape;4658;p18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9" name="Google Shape;4659;p18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0" name="Google Shape;4660;p18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1" name="Google Shape;4661;p18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2" name="Google Shape;4662;p18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3" name="Google Shape;4663;p18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4" name="Google Shape;4664;p18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5" name="Google Shape;4665;p18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6" name="Google Shape;4666;p18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7" name="Google Shape;4667;p18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8" name="Google Shape;4668;p18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9" name="Google Shape;4669;p18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0" name="Google Shape;4670;p18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1" name="Google Shape;4671;p18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2" name="Google Shape;4672;p18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3" name="Google Shape;4673;p18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4" name="Google Shape;4674;p18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5" name="Google Shape;4675;p18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6" name="Google Shape;4676;p18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7" name="Google Shape;4677;p18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8" name="Google Shape;4678;p18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79" name="Google Shape;4679;p18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680" name="Google Shape;4680;p18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1" name="Google Shape;4681;p18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2" name="Google Shape;4682;p18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3" name="Google Shape;4683;p18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4" name="Google Shape;4684;p18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5" name="Google Shape;4685;p18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6" name="Google Shape;4686;p18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7" name="Google Shape;4687;p18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8" name="Google Shape;4688;p18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9" name="Google Shape;4689;p18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0" name="Google Shape;4690;p18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1" name="Google Shape;4691;p18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2" name="Google Shape;4692;p18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3" name="Google Shape;4693;p18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4" name="Google Shape;4694;p18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5" name="Google Shape;4695;p18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6" name="Google Shape;4696;p18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7" name="Google Shape;4697;p18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8" name="Google Shape;4698;p18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9" name="Google Shape;4699;p18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0" name="Google Shape;4700;p18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1" name="Google Shape;4701;p18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2" name="Google Shape;4702;p18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3" name="Google Shape;4703;p18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4" name="Google Shape;4704;p18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5" name="Google Shape;4705;p18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06" name="Google Shape;4706;p18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707" name="Google Shape;4707;p18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8" name="Google Shape;4708;p18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9" name="Google Shape;4709;p18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0" name="Google Shape;4710;p18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1" name="Google Shape;4711;p18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2" name="Google Shape;4712;p18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3" name="Google Shape;4713;p18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4" name="Google Shape;4714;p18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5" name="Google Shape;4715;p18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6" name="Google Shape;4716;p18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7" name="Google Shape;4717;p18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8" name="Google Shape;4718;p18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9" name="Google Shape;4719;p18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0" name="Google Shape;4720;p18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1" name="Google Shape;4721;p18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2" name="Google Shape;4722;p18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3" name="Google Shape;4723;p18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4" name="Google Shape;4724;p18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5" name="Google Shape;4725;p18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6" name="Google Shape;4726;p18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7" name="Google Shape;4727;p18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8" name="Google Shape;4728;p18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9" name="Google Shape;4729;p18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0" name="Google Shape;4730;p18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1" name="Google Shape;4731;p18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2" name="Google Shape;4732;p18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33" name="Google Shape;4733;p18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734" name="Google Shape;4734;p18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5" name="Google Shape;4735;p18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6" name="Google Shape;4736;p18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7" name="Google Shape;4737;p18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8" name="Google Shape;4738;p18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9" name="Google Shape;4739;p18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0" name="Google Shape;4740;p18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1" name="Google Shape;4741;p18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2" name="Google Shape;4742;p18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3" name="Google Shape;4743;p18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4" name="Google Shape;4744;p18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5" name="Google Shape;4745;p18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6" name="Google Shape;4746;p18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7" name="Google Shape;4747;p18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8" name="Google Shape;4748;p18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9" name="Google Shape;4749;p18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0" name="Google Shape;4750;p18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1" name="Google Shape;4751;p18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2" name="Google Shape;4752;p18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3" name="Google Shape;4753;p18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4" name="Google Shape;4754;p18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5" name="Google Shape;4755;p18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6" name="Google Shape;4756;p18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7" name="Google Shape;4757;p18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8" name="Google Shape;4758;p18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9" name="Google Shape;4759;p18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0" name="Google Shape;4760;p18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761" name="Google Shape;4761;p18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2" name="Google Shape;4762;p18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3" name="Google Shape;4763;p18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4" name="Google Shape;4764;p18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5" name="Google Shape;4765;p18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6" name="Google Shape;4766;p18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7" name="Google Shape;4767;p18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8" name="Google Shape;4768;p18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9" name="Google Shape;4769;p18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0" name="Google Shape;4770;p18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1" name="Google Shape;4771;p18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2" name="Google Shape;4772;p18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3" name="Google Shape;4773;p18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4" name="Google Shape;4774;p18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5" name="Google Shape;4775;p18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6" name="Google Shape;4776;p18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7" name="Google Shape;4777;p18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8" name="Google Shape;4778;p18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9" name="Google Shape;4779;p18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0" name="Google Shape;4780;p18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1" name="Google Shape;4781;p18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2" name="Google Shape;4782;p18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3" name="Google Shape;4783;p18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4" name="Google Shape;4784;p18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5" name="Google Shape;4785;p18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6" name="Google Shape;4786;p18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87" name="Google Shape;4787;p18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788" name="Google Shape;4788;p18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9" name="Google Shape;4789;p18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0" name="Google Shape;4790;p18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1" name="Google Shape;4791;p18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2" name="Google Shape;4792;p18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3" name="Google Shape;4793;p18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4" name="Google Shape;4794;p18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5" name="Google Shape;4795;p18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6" name="Google Shape;4796;p18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7" name="Google Shape;4797;p18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8" name="Google Shape;4798;p18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9" name="Google Shape;4799;p18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0" name="Google Shape;4800;p18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1" name="Google Shape;4801;p18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2" name="Google Shape;4802;p18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3" name="Google Shape;4803;p18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4" name="Google Shape;4804;p18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5" name="Google Shape;4805;p18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6" name="Google Shape;4806;p18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7" name="Google Shape;4807;p18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8" name="Google Shape;4808;p18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9" name="Google Shape;4809;p18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0" name="Google Shape;4810;p18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1" name="Google Shape;4811;p18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2" name="Google Shape;4812;p18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3" name="Google Shape;4813;p18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14" name="Google Shape;4814;p18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815" name="Google Shape;4815;p18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6" name="Google Shape;4816;p18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7" name="Google Shape;4817;p18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8" name="Google Shape;4818;p18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9" name="Google Shape;4819;p18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0" name="Google Shape;4820;p18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1" name="Google Shape;4821;p18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2" name="Google Shape;4822;p18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3" name="Google Shape;4823;p18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4" name="Google Shape;4824;p18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5" name="Google Shape;4825;p18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6" name="Google Shape;4826;p18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7" name="Google Shape;4827;p18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8" name="Google Shape;4828;p18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9" name="Google Shape;4829;p18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0" name="Google Shape;4830;p18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1" name="Google Shape;4831;p18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2" name="Google Shape;4832;p18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3" name="Google Shape;4833;p18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4" name="Google Shape;4834;p18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5" name="Google Shape;4835;p18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6" name="Google Shape;4836;p18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7" name="Google Shape;4837;p18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8" name="Google Shape;4838;p18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9" name="Google Shape;4839;p18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0" name="Google Shape;4840;p18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41" name="Google Shape;4841;p18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842" name="Google Shape;4842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3" name="Google Shape;4843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4" name="Google Shape;4844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5" name="Google Shape;4845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6" name="Google Shape;4846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7" name="Google Shape;4847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8" name="Google Shape;4848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9" name="Google Shape;4849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0" name="Google Shape;4850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1" name="Google Shape;4851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2" name="Google Shape;4852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3" name="Google Shape;4853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4" name="Google Shape;4854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5" name="Google Shape;4855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6" name="Google Shape;4856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7" name="Google Shape;4857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8" name="Google Shape;4858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9" name="Google Shape;4859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0" name="Google Shape;4860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1" name="Google Shape;4861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2" name="Google Shape;4862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3" name="Google Shape;4863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4" name="Google Shape;4864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5" name="Google Shape;4865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6" name="Google Shape;4866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7" name="Google Shape;4867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68" name="Google Shape;4868;p18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869" name="Google Shape;4869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0" name="Google Shape;4870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1" name="Google Shape;4871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2" name="Google Shape;4872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3" name="Google Shape;4873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4" name="Google Shape;4874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5" name="Google Shape;4875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6" name="Google Shape;4876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7" name="Google Shape;4877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8" name="Google Shape;4878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9" name="Google Shape;4879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0" name="Google Shape;4880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1" name="Google Shape;4881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2" name="Google Shape;4882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3" name="Google Shape;4883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4" name="Google Shape;4884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5" name="Google Shape;4885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6" name="Google Shape;4886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7" name="Google Shape;4887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8" name="Google Shape;4888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9" name="Google Shape;4889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0" name="Google Shape;4890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1" name="Google Shape;4891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2" name="Google Shape;4892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3" name="Google Shape;4893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4" name="Google Shape;4894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895" name="Google Shape;489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96" name="Google Shape;489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97" name="Google Shape;489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898" name="Google Shape;4898;p18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591" cy="129659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99" name="Google Shape;4899;p18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334" cy="12613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0" name="Google Shape;4900;p18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20" cy="9771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1" name="Google Shape;4901;p18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713" cy="15097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2" name="Google Shape;4902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4" name="Google Shape;4904;p19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905" name="Google Shape;4905;p19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906" name="Google Shape;4906;p19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7" name="Google Shape;4907;p19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8" name="Google Shape;4908;p19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9" name="Google Shape;4909;p19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0" name="Google Shape;4910;p19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1" name="Google Shape;4911;p19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2" name="Google Shape;4912;p19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3" name="Google Shape;4913;p19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4" name="Google Shape;4914;p19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5" name="Google Shape;4915;p19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6" name="Google Shape;4916;p19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7" name="Google Shape;4917;p19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8" name="Google Shape;4918;p19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9" name="Google Shape;4919;p19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0" name="Google Shape;4920;p19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1" name="Google Shape;4921;p19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2" name="Google Shape;4922;p19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3" name="Google Shape;4923;p19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4" name="Google Shape;4924;p19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5" name="Google Shape;4925;p19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6" name="Google Shape;4926;p19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7" name="Google Shape;4927;p19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8" name="Google Shape;4928;p19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9" name="Google Shape;4929;p19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0" name="Google Shape;4930;p19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1" name="Google Shape;4931;p19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32" name="Google Shape;4932;p19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933" name="Google Shape;4933;p19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4" name="Google Shape;4934;p19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5" name="Google Shape;4935;p19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6" name="Google Shape;4936;p19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7" name="Google Shape;4937;p19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8" name="Google Shape;4938;p19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9" name="Google Shape;4939;p19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0" name="Google Shape;4940;p19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1" name="Google Shape;4941;p19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2" name="Google Shape;4942;p19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3" name="Google Shape;4943;p19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4" name="Google Shape;4944;p19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5" name="Google Shape;4945;p19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6" name="Google Shape;4946;p19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7" name="Google Shape;4947;p19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8" name="Google Shape;4948;p19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9" name="Google Shape;4949;p19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0" name="Google Shape;4950;p19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1" name="Google Shape;4951;p19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2" name="Google Shape;4952;p19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3" name="Google Shape;4953;p19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4" name="Google Shape;4954;p19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5" name="Google Shape;4955;p19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6" name="Google Shape;4956;p19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7" name="Google Shape;4957;p19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8" name="Google Shape;4958;p19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59" name="Google Shape;4959;p19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960" name="Google Shape;4960;p19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1" name="Google Shape;4961;p19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2" name="Google Shape;4962;p19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3" name="Google Shape;4963;p19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4" name="Google Shape;4964;p19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5" name="Google Shape;4965;p19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6" name="Google Shape;4966;p19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7" name="Google Shape;4967;p19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8" name="Google Shape;4968;p19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9" name="Google Shape;4969;p19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0" name="Google Shape;4970;p19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1" name="Google Shape;4971;p19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2" name="Google Shape;4972;p19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3" name="Google Shape;4973;p19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4" name="Google Shape;4974;p19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5" name="Google Shape;4975;p19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6" name="Google Shape;4976;p19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7" name="Google Shape;4977;p19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8" name="Google Shape;4978;p19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9" name="Google Shape;4979;p19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0" name="Google Shape;4980;p19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1" name="Google Shape;4981;p19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2" name="Google Shape;4982;p19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3" name="Google Shape;4983;p19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4" name="Google Shape;4984;p19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5" name="Google Shape;4985;p19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86" name="Google Shape;4986;p19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987" name="Google Shape;4987;p19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8" name="Google Shape;4988;p19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9" name="Google Shape;4989;p19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0" name="Google Shape;4990;p19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1" name="Google Shape;4991;p19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2" name="Google Shape;4992;p19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3" name="Google Shape;4993;p19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4" name="Google Shape;4994;p19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5" name="Google Shape;4995;p19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6" name="Google Shape;4996;p19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7" name="Google Shape;4997;p19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8" name="Google Shape;4998;p19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9" name="Google Shape;4999;p19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0" name="Google Shape;5000;p19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1" name="Google Shape;5001;p19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2" name="Google Shape;5002;p19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3" name="Google Shape;5003;p19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4" name="Google Shape;5004;p19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5" name="Google Shape;5005;p19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6" name="Google Shape;5006;p19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7" name="Google Shape;5007;p19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8" name="Google Shape;5008;p19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9" name="Google Shape;5009;p19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0" name="Google Shape;5010;p19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1" name="Google Shape;5011;p19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2" name="Google Shape;5012;p19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13" name="Google Shape;5013;p19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5014" name="Google Shape;5014;p19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5" name="Google Shape;5015;p19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6" name="Google Shape;5016;p19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7" name="Google Shape;5017;p19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8" name="Google Shape;5018;p19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9" name="Google Shape;5019;p19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0" name="Google Shape;5020;p19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1" name="Google Shape;5021;p19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2" name="Google Shape;5022;p19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3" name="Google Shape;5023;p19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4" name="Google Shape;5024;p19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5" name="Google Shape;5025;p19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6" name="Google Shape;5026;p19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7" name="Google Shape;5027;p19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8" name="Google Shape;5028;p19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9" name="Google Shape;5029;p19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0" name="Google Shape;5030;p19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1" name="Google Shape;5031;p19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2" name="Google Shape;5032;p19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3" name="Google Shape;5033;p19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4" name="Google Shape;5034;p19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5" name="Google Shape;5035;p19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6" name="Google Shape;5036;p19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7" name="Google Shape;5037;p19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8" name="Google Shape;5038;p19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9" name="Google Shape;5039;p19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40" name="Google Shape;5040;p19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5041" name="Google Shape;5041;p19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2" name="Google Shape;5042;p19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3" name="Google Shape;5043;p19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4" name="Google Shape;5044;p19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5" name="Google Shape;5045;p19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6" name="Google Shape;5046;p19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7" name="Google Shape;5047;p19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8" name="Google Shape;5048;p19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9" name="Google Shape;5049;p19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0" name="Google Shape;5050;p19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1" name="Google Shape;5051;p19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2" name="Google Shape;5052;p19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3" name="Google Shape;5053;p19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4" name="Google Shape;5054;p19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5" name="Google Shape;5055;p19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6" name="Google Shape;5056;p19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7" name="Google Shape;5057;p19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8" name="Google Shape;5058;p19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9" name="Google Shape;5059;p19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0" name="Google Shape;5060;p19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1" name="Google Shape;5061;p19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2" name="Google Shape;5062;p19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3" name="Google Shape;5063;p19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4" name="Google Shape;5064;p19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5" name="Google Shape;5065;p19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6" name="Google Shape;5066;p19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67" name="Google Shape;5067;p19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5068" name="Google Shape;5068;p19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9" name="Google Shape;5069;p19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0" name="Google Shape;5070;p19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1" name="Google Shape;5071;p19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2" name="Google Shape;5072;p19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3" name="Google Shape;5073;p19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4" name="Google Shape;5074;p19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5" name="Google Shape;5075;p19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6" name="Google Shape;5076;p19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7" name="Google Shape;5077;p19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8" name="Google Shape;5078;p19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9" name="Google Shape;5079;p19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0" name="Google Shape;5080;p19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1" name="Google Shape;5081;p19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2" name="Google Shape;5082;p19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3" name="Google Shape;5083;p19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4" name="Google Shape;5084;p19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5" name="Google Shape;5085;p19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6" name="Google Shape;5086;p19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7" name="Google Shape;5087;p19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8" name="Google Shape;5088;p19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9" name="Google Shape;5089;p19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0" name="Google Shape;5090;p19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1" name="Google Shape;5091;p19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2" name="Google Shape;5092;p19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3" name="Google Shape;5093;p19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94" name="Google Shape;5094;p19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5095" name="Google Shape;5095;p19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6" name="Google Shape;5096;p19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7" name="Google Shape;5097;p19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8" name="Google Shape;5098;p19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9" name="Google Shape;5099;p19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0" name="Google Shape;5100;p19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1" name="Google Shape;5101;p19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2" name="Google Shape;5102;p19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3" name="Google Shape;5103;p19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4" name="Google Shape;5104;p19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5" name="Google Shape;5105;p19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6" name="Google Shape;5106;p19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7" name="Google Shape;5107;p19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8" name="Google Shape;5108;p19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9" name="Google Shape;5109;p19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0" name="Google Shape;5110;p19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1" name="Google Shape;5111;p19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2" name="Google Shape;5112;p19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3" name="Google Shape;5113;p19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4" name="Google Shape;5114;p19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5" name="Google Shape;5115;p19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6" name="Google Shape;5116;p19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7" name="Google Shape;5117;p19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8" name="Google Shape;5118;p19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9" name="Google Shape;5119;p19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0" name="Google Shape;5120;p19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21" name="Google Shape;5121;p19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5122" name="Google Shape;5122;p19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3" name="Google Shape;5123;p19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4" name="Google Shape;5124;p19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5" name="Google Shape;5125;p19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6" name="Google Shape;5126;p19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7" name="Google Shape;5127;p19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8" name="Google Shape;5128;p19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9" name="Google Shape;5129;p19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0" name="Google Shape;5130;p19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1" name="Google Shape;5131;p19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2" name="Google Shape;5132;p19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3" name="Google Shape;5133;p19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4" name="Google Shape;5134;p19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5" name="Google Shape;5135;p19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6" name="Google Shape;5136;p19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7" name="Google Shape;5137;p19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8" name="Google Shape;5138;p19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9" name="Google Shape;5139;p19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0" name="Google Shape;5140;p19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1" name="Google Shape;5141;p19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2" name="Google Shape;5142;p19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3" name="Google Shape;5143;p19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4" name="Google Shape;5144;p19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5" name="Google Shape;5145;p19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6" name="Google Shape;5146;p19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7" name="Google Shape;5147;p19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48" name="Google Shape;5148;p19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5149" name="Google Shape;5149;p19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0" name="Google Shape;5150;p19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1" name="Google Shape;5151;p19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2" name="Google Shape;5152;p19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3" name="Google Shape;5153;p19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4" name="Google Shape;5154;p19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5" name="Google Shape;5155;p19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6" name="Google Shape;5156;p19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7" name="Google Shape;5157;p19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8" name="Google Shape;5158;p19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9" name="Google Shape;5159;p19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0" name="Google Shape;5160;p19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1" name="Google Shape;5161;p19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2" name="Google Shape;5162;p19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3" name="Google Shape;5163;p19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4" name="Google Shape;5164;p19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5" name="Google Shape;5165;p19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6" name="Google Shape;5166;p19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7" name="Google Shape;5167;p19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8" name="Google Shape;5168;p19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9" name="Google Shape;5169;p19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0" name="Google Shape;5170;p19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1" name="Google Shape;5171;p19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2" name="Google Shape;5172;p19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3" name="Google Shape;5173;p19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4" name="Google Shape;5174;p19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75" name="Google Shape;5175;p19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5176" name="Google Shape;5176;p19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7" name="Google Shape;5177;p19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8" name="Google Shape;5178;p19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9" name="Google Shape;5179;p19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0" name="Google Shape;5180;p19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1" name="Google Shape;5181;p19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2" name="Google Shape;5182;p19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3" name="Google Shape;5183;p19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4" name="Google Shape;5184;p19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5" name="Google Shape;5185;p19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6" name="Google Shape;5186;p19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7" name="Google Shape;5187;p19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8" name="Google Shape;5188;p19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9" name="Google Shape;5189;p19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0" name="Google Shape;5190;p19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1" name="Google Shape;5191;p19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2" name="Google Shape;5192;p19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3" name="Google Shape;5193;p19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4" name="Google Shape;5194;p19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5" name="Google Shape;5195;p19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6" name="Google Shape;5196;p19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7" name="Google Shape;5197;p19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8" name="Google Shape;5198;p19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9" name="Google Shape;5199;p19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0" name="Google Shape;5200;p19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1" name="Google Shape;5201;p19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02" name="Google Shape;5202;p19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5203" name="Google Shape;5203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4" name="Google Shape;5204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5" name="Google Shape;5205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6" name="Google Shape;5206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7" name="Google Shape;5207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8" name="Google Shape;5208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9" name="Google Shape;5209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0" name="Google Shape;5210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1" name="Google Shape;5211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2" name="Google Shape;5212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3" name="Google Shape;5213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4" name="Google Shape;5214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5" name="Google Shape;5215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6" name="Google Shape;5216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7" name="Google Shape;5217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8" name="Google Shape;5218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9" name="Google Shape;5219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0" name="Google Shape;5220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1" name="Google Shape;5221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2" name="Google Shape;5222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3" name="Google Shape;5223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4" name="Google Shape;5224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5" name="Google Shape;5225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6" name="Google Shape;5226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7" name="Google Shape;5227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8" name="Google Shape;5228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29" name="Google Shape;5229;p19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5230" name="Google Shape;5230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1" name="Google Shape;5231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2" name="Google Shape;5232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3" name="Google Shape;5233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4" name="Google Shape;5234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5" name="Google Shape;5235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6" name="Google Shape;5236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7" name="Google Shape;5237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8" name="Google Shape;5238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9" name="Google Shape;5239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0" name="Google Shape;5240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1" name="Google Shape;5241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2" name="Google Shape;5242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3" name="Google Shape;5243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4" name="Google Shape;5244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5" name="Google Shape;5245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6" name="Google Shape;5246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7" name="Google Shape;5247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8" name="Google Shape;5248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9" name="Google Shape;5249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0" name="Google Shape;5250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1" name="Google Shape;5251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2" name="Google Shape;5252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3" name="Google Shape;5253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4" name="Google Shape;5254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5" name="Google Shape;5255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256" name="Google Shape;525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7" name="Google Shape;525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8" name="Google Shape;525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259" name="Google Shape;5259;p19"/>
          <p:cNvSpPr/>
          <p:nvPr/>
        </p:nvSpPr>
        <p:spPr>
          <a:xfrm>
            <a:off x="4247879" y="1177395"/>
            <a:ext cx="4896121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0" name="Google Shape;5260;p19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2864" cy="3559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2" name="Google Shape;5262;p20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3" name="Google Shape;5263;p20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4" name="Google Shape;5264;p20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5" name="Google Shape;5265;p20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6" name="Google Shape;5266;p20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7" name="Google Shape;5267;p20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8" name="Google Shape;5268;p20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9" name="Google Shape;5269;p20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0" name="Google Shape;5270;p20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1" name="Google Shape;5271;p20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2" name="Google Shape;5272;p20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3" name="Google Shape;5273;p20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4" name="Google Shape;5274;p20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5" name="Google Shape;5275;p20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6" name="Google Shape;5276;p20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7" name="Google Shape;5277;p20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8" name="Google Shape;5278;p20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9" name="Google Shape;5279;p20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0" name="Google Shape;5280;p20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1" name="Google Shape;5281;p20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2" name="Google Shape;5282;p20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3" name="Google Shape;5283;p20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4" name="Google Shape;5284;p20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5" name="Google Shape;5285;p20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6" name="Google Shape;5286;p20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7" name="Google Shape;5287;p20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8" name="Google Shape;5288;p20"/>
          <p:cNvSpPr/>
          <p:nvPr/>
        </p:nvSpPr>
        <p:spPr>
          <a:xfrm>
            <a:off x="265652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9" name="Google Shape;5289;p20"/>
          <p:cNvSpPr/>
          <p:nvPr/>
        </p:nvSpPr>
        <p:spPr>
          <a:xfrm>
            <a:off x="60731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0" name="Google Shape;5290;p20"/>
          <p:cNvSpPr/>
          <p:nvPr/>
        </p:nvSpPr>
        <p:spPr>
          <a:xfrm>
            <a:off x="94810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1" name="Google Shape;5291;p20"/>
          <p:cNvSpPr/>
          <p:nvPr/>
        </p:nvSpPr>
        <p:spPr>
          <a:xfrm>
            <a:off x="128976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2" name="Google Shape;5292;p20"/>
          <p:cNvSpPr/>
          <p:nvPr/>
        </p:nvSpPr>
        <p:spPr>
          <a:xfrm>
            <a:off x="163055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3" name="Google Shape;5293;p20"/>
          <p:cNvSpPr/>
          <p:nvPr/>
        </p:nvSpPr>
        <p:spPr>
          <a:xfrm>
            <a:off x="19722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4" name="Google Shape;5294;p20"/>
          <p:cNvSpPr/>
          <p:nvPr/>
        </p:nvSpPr>
        <p:spPr>
          <a:xfrm>
            <a:off x="23130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5" name="Google Shape;5295;p20"/>
          <p:cNvSpPr/>
          <p:nvPr/>
        </p:nvSpPr>
        <p:spPr>
          <a:xfrm>
            <a:off x="265466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6" name="Google Shape;5296;p20"/>
          <p:cNvSpPr/>
          <p:nvPr/>
        </p:nvSpPr>
        <p:spPr>
          <a:xfrm>
            <a:off x="299545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7" name="Google Shape;5297;p20"/>
          <p:cNvSpPr/>
          <p:nvPr/>
        </p:nvSpPr>
        <p:spPr>
          <a:xfrm>
            <a:off x="33371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8" name="Google Shape;5298;p20"/>
          <p:cNvSpPr/>
          <p:nvPr/>
        </p:nvSpPr>
        <p:spPr>
          <a:xfrm>
            <a:off x="36779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9" name="Google Shape;5299;p20"/>
          <p:cNvSpPr/>
          <p:nvPr/>
        </p:nvSpPr>
        <p:spPr>
          <a:xfrm>
            <a:off x="40195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0" name="Google Shape;5300;p20"/>
          <p:cNvSpPr/>
          <p:nvPr/>
        </p:nvSpPr>
        <p:spPr>
          <a:xfrm>
            <a:off x="4360349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1" name="Google Shape;5301;p20"/>
          <p:cNvSpPr/>
          <p:nvPr/>
        </p:nvSpPr>
        <p:spPr>
          <a:xfrm>
            <a:off x="4702012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2" name="Google Shape;5302;p20"/>
          <p:cNvSpPr/>
          <p:nvPr/>
        </p:nvSpPr>
        <p:spPr>
          <a:xfrm>
            <a:off x="50427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3" name="Google Shape;5303;p20"/>
          <p:cNvSpPr/>
          <p:nvPr/>
        </p:nvSpPr>
        <p:spPr>
          <a:xfrm>
            <a:off x="53844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4" name="Google Shape;5304;p20"/>
          <p:cNvSpPr/>
          <p:nvPr/>
        </p:nvSpPr>
        <p:spPr>
          <a:xfrm>
            <a:off x="572524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5" name="Google Shape;5305;p20"/>
          <p:cNvSpPr/>
          <p:nvPr/>
        </p:nvSpPr>
        <p:spPr>
          <a:xfrm>
            <a:off x="6066912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6" name="Google Shape;5306;p20"/>
          <p:cNvSpPr/>
          <p:nvPr/>
        </p:nvSpPr>
        <p:spPr>
          <a:xfrm>
            <a:off x="64076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7" name="Google Shape;5307;p20"/>
          <p:cNvSpPr/>
          <p:nvPr/>
        </p:nvSpPr>
        <p:spPr>
          <a:xfrm>
            <a:off x="6749361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8" name="Google Shape;5308;p20"/>
          <p:cNvSpPr/>
          <p:nvPr/>
        </p:nvSpPr>
        <p:spPr>
          <a:xfrm>
            <a:off x="70901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9" name="Google Shape;5309;p20"/>
          <p:cNvSpPr/>
          <p:nvPr/>
        </p:nvSpPr>
        <p:spPr>
          <a:xfrm>
            <a:off x="7431811" y="624962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0" name="Google Shape;5310;p20"/>
          <p:cNvSpPr/>
          <p:nvPr/>
        </p:nvSpPr>
        <p:spPr>
          <a:xfrm>
            <a:off x="7772596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1" name="Google Shape;5311;p20"/>
          <p:cNvSpPr/>
          <p:nvPr/>
        </p:nvSpPr>
        <p:spPr>
          <a:xfrm>
            <a:off x="8114261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2" name="Google Shape;5312;p20"/>
          <p:cNvSpPr/>
          <p:nvPr/>
        </p:nvSpPr>
        <p:spPr>
          <a:xfrm>
            <a:off x="84550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3" name="Google Shape;5313;p20"/>
          <p:cNvSpPr/>
          <p:nvPr/>
        </p:nvSpPr>
        <p:spPr>
          <a:xfrm>
            <a:off x="8796710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4" name="Google Shape;5314;p20"/>
          <p:cNvSpPr/>
          <p:nvPr/>
        </p:nvSpPr>
        <p:spPr>
          <a:xfrm>
            <a:off x="265652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5" name="Google Shape;5315;p20"/>
          <p:cNvSpPr/>
          <p:nvPr/>
        </p:nvSpPr>
        <p:spPr>
          <a:xfrm>
            <a:off x="60731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6" name="Google Shape;5316;p20"/>
          <p:cNvSpPr/>
          <p:nvPr/>
        </p:nvSpPr>
        <p:spPr>
          <a:xfrm>
            <a:off x="94810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7" name="Google Shape;5317;p20"/>
          <p:cNvSpPr/>
          <p:nvPr/>
        </p:nvSpPr>
        <p:spPr>
          <a:xfrm>
            <a:off x="128976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8" name="Google Shape;5318;p20"/>
          <p:cNvSpPr/>
          <p:nvPr/>
        </p:nvSpPr>
        <p:spPr>
          <a:xfrm>
            <a:off x="163055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9" name="Google Shape;5319;p20"/>
          <p:cNvSpPr/>
          <p:nvPr/>
        </p:nvSpPr>
        <p:spPr>
          <a:xfrm>
            <a:off x="19722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0" name="Google Shape;5320;p20"/>
          <p:cNvSpPr/>
          <p:nvPr/>
        </p:nvSpPr>
        <p:spPr>
          <a:xfrm>
            <a:off x="23130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1" name="Google Shape;5321;p20"/>
          <p:cNvSpPr/>
          <p:nvPr/>
        </p:nvSpPr>
        <p:spPr>
          <a:xfrm>
            <a:off x="265466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2" name="Google Shape;5322;p20"/>
          <p:cNvSpPr/>
          <p:nvPr/>
        </p:nvSpPr>
        <p:spPr>
          <a:xfrm>
            <a:off x="299545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3" name="Google Shape;5323;p20"/>
          <p:cNvSpPr/>
          <p:nvPr/>
        </p:nvSpPr>
        <p:spPr>
          <a:xfrm>
            <a:off x="33371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4" name="Google Shape;5324;p20"/>
          <p:cNvSpPr/>
          <p:nvPr/>
        </p:nvSpPr>
        <p:spPr>
          <a:xfrm>
            <a:off x="36779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5" name="Google Shape;5325;p20"/>
          <p:cNvSpPr/>
          <p:nvPr/>
        </p:nvSpPr>
        <p:spPr>
          <a:xfrm>
            <a:off x="40195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6" name="Google Shape;5326;p20"/>
          <p:cNvSpPr/>
          <p:nvPr/>
        </p:nvSpPr>
        <p:spPr>
          <a:xfrm>
            <a:off x="4360349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7" name="Google Shape;5327;p20"/>
          <p:cNvSpPr/>
          <p:nvPr/>
        </p:nvSpPr>
        <p:spPr>
          <a:xfrm>
            <a:off x="47020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8" name="Google Shape;5328;p20"/>
          <p:cNvSpPr/>
          <p:nvPr/>
        </p:nvSpPr>
        <p:spPr>
          <a:xfrm>
            <a:off x="50427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9" name="Google Shape;5329;p20"/>
          <p:cNvSpPr/>
          <p:nvPr/>
        </p:nvSpPr>
        <p:spPr>
          <a:xfrm>
            <a:off x="53844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0" name="Google Shape;5330;p20"/>
          <p:cNvSpPr/>
          <p:nvPr/>
        </p:nvSpPr>
        <p:spPr>
          <a:xfrm>
            <a:off x="572524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1" name="Google Shape;5331;p20"/>
          <p:cNvSpPr/>
          <p:nvPr/>
        </p:nvSpPr>
        <p:spPr>
          <a:xfrm>
            <a:off x="60669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2" name="Google Shape;5332;p20"/>
          <p:cNvSpPr/>
          <p:nvPr/>
        </p:nvSpPr>
        <p:spPr>
          <a:xfrm>
            <a:off x="64076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3" name="Google Shape;5333;p20"/>
          <p:cNvSpPr/>
          <p:nvPr/>
        </p:nvSpPr>
        <p:spPr>
          <a:xfrm>
            <a:off x="67493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4" name="Google Shape;5334;p20"/>
          <p:cNvSpPr/>
          <p:nvPr/>
        </p:nvSpPr>
        <p:spPr>
          <a:xfrm>
            <a:off x="70901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5" name="Google Shape;5335;p20"/>
          <p:cNvSpPr/>
          <p:nvPr/>
        </p:nvSpPr>
        <p:spPr>
          <a:xfrm>
            <a:off x="743181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6" name="Google Shape;5336;p20"/>
          <p:cNvSpPr/>
          <p:nvPr/>
        </p:nvSpPr>
        <p:spPr>
          <a:xfrm>
            <a:off x="7772596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7" name="Google Shape;5337;p20"/>
          <p:cNvSpPr/>
          <p:nvPr/>
        </p:nvSpPr>
        <p:spPr>
          <a:xfrm>
            <a:off x="81142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8" name="Google Shape;5338;p20"/>
          <p:cNvSpPr/>
          <p:nvPr/>
        </p:nvSpPr>
        <p:spPr>
          <a:xfrm>
            <a:off x="84550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9" name="Google Shape;5339;p20"/>
          <p:cNvSpPr/>
          <p:nvPr/>
        </p:nvSpPr>
        <p:spPr>
          <a:xfrm>
            <a:off x="8796710" y="100412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0" name="Google Shape;5340;p20"/>
          <p:cNvSpPr/>
          <p:nvPr/>
        </p:nvSpPr>
        <p:spPr>
          <a:xfrm>
            <a:off x="265652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1" name="Google Shape;5341;p20"/>
          <p:cNvSpPr/>
          <p:nvPr/>
        </p:nvSpPr>
        <p:spPr>
          <a:xfrm>
            <a:off x="60731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2" name="Google Shape;5342;p20"/>
          <p:cNvSpPr/>
          <p:nvPr/>
        </p:nvSpPr>
        <p:spPr>
          <a:xfrm>
            <a:off x="94810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3" name="Google Shape;5343;p20"/>
          <p:cNvSpPr/>
          <p:nvPr/>
        </p:nvSpPr>
        <p:spPr>
          <a:xfrm>
            <a:off x="128976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4" name="Google Shape;5344;p20"/>
          <p:cNvSpPr/>
          <p:nvPr/>
        </p:nvSpPr>
        <p:spPr>
          <a:xfrm>
            <a:off x="163055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5" name="Google Shape;5345;p20"/>
          <p:cNvSpPr/>
          <p:nvPr/>
        </p:nvSpPr>
        <p:spPr>
          <a:xfrm>
            <a:off x="19722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6" name="Google Shape;5346;p20"/>
          <p:cNvSpPr/>
          <p:nvPr/>
        </p:nvSpPr>
        <p:spPr>
          <a:xfrm>
            <a:off x="23130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7" name="Google Shape;5347;p20"/>
          <p:cNvSpPr/>
          <p:nvPr/>
        </p:nvSpPr>
        <p:spPr>
          <a:xfrm>
            <a:off x="265466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8" name="Google Shape;5348;p20"/>
          <p:cNvSpPr/>
          <p:nvPr/>
        </p:nvSpPr>
        <p:spPr>
          <a:xfrm>
            <a:off x="299545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9" name="Google Shape;5349;p20"/>
          <p:cNvSpPr/>
          <p:nvPr/>
        </p:nvSpPr>
        <p:spPr>
          <a:xfrm>
            <a:off x="33371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0" name="Google Shape;5350;p20"/>
          <p:cNvSpPr/>
          <p:nvPr/>
        </p:nvSpPr>
        <p:spPr>
          <a:xfrm>
            <a:off x="36779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1" name="Google Shape;5351;p20"/>
          <p:cNvSpPr/>
          <p:nvPr/>
        </p:nvSpPr>
        <p:spPr>
          <a:xfrm>
            <a:off x="40195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2" name="Google Shape;5352;p20"/>
          <p:cNvSpPr/>
          <p:nvPr/>
        </p:nvSpPr>
        <p:spPr>
          <a:xfrm>
            <a:off x="4360349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3" name="Google Shape;5353;p20"/>
          <p:cNvSpPr/>
          <p:nvPr/>
        </p:nvSpPr>
        <p:spPr>
          <a:xfrm>
            <a:off x="47020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4" name="Google Shape;5354;p20"/>
          <p:cNvSpPr/>
          <p:nvPr/>
        </p:nvSpPr>
        <p:spPr>
          <a:xfrm>
            <a:off x="50427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5" name="Google Shape;5355;p20"/>
          <p:cNvSpPr/>
          <p:nvPr/>
        </p:nvSpPr>
        <p:spPr>
          <a:xfrm>
            <a:off x="53844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6" name="Google Shape;5356;p20"/>
          <p:cNvSpPr/>
          <p:nvPr/>
        </p:nvSpPr>
        <p:spPr>
          <a:xfrm>
            <a:off x="572524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7" name="Google Shape;5357;p20"/>
          <p:cNvSpPr/>
          <p:nvPr/>
        </p:nvSpPr>
        <p:spPr>
          <a:xfrm>
            <a:off x="60669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8" name="Google Shape;5358;p20"/>
          <p:cNvSpPr/>
          <p:nvPr/>
        </p:nvSpPr>
        <p:spPr>
          <a:xfrm>
            <a:off x="64076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9" name="Google Shape;5359;p20"/>
          <p:cNvSpPr/>
          <p:nvPr/>
        </p:nvSpPr>
        <p:spPr>
          <a:xfrm>
            <a:off x="6749361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0" name="Google Shape;5360;p20"/>
          <p:cNvSpPr/>
          <p:nvPr/>
        </p:nvSpPr>
        <p:spPr>
          <a:xfrm>
            <a:off x="70901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1" name="Google Shape;5361;p20"/>
          <p:cNvSpPr/>
          <p:nvPr/>
        </p:nvSpPr>
        <p:spPr>
          <a:xfrm>
            <a:off x="7431811" y="138415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2" name="Google Shape;5362;p20"/>
          <p:cNvSpPr/>
          <p:nvPr/>
        </p:nvSpPr>
        <p:spPr>
          <a:xfrm>
            <a:off x="7772596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3" name="Google Shape;5363;p20"/>
          <p:cNvSpPr/>
          <p:nvPr/>
        </p:nvSpPr>
        <p:spPr>
          <a:xfrm>
            <a:off x="8114261" y="1384154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4" name="Google Shape;5364;p20"/>
          <p:cNvSpPr/>
          <p:nvPr/>
        </p:nvSpPr>
        <p:spPr>
          <a:xfrm>
            <a:off x="84550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5" name="Google Shape;5365;p20"/>
          <p:cNvSpPr/>
          <p:nvPr/>
        </p:nvSpPr>
        <p:spPr>
          <a:xfrm>
            <a:off x="8796710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6" name="Google Shape;5366;p20"/>
          <p:cNvSpPr/>
          <p:nvPr/>
        </p:nvSpPr>
        <p:spPr>
          <a:xfrm>
            <a:off x="265652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7" name="Google Shape;5367;p20"/>
          <p:cNvSpPr/>
          <p:nvPr/>
        </p:nvSpPr>
        <p:spPr>
          <a:xfrm>
            <a:off x="60731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8" name="Google Shape;5368;p20"/>
          <p:cNvSpPr/>
          <p:nvPr/>
        </p:nvSpPr>
        <p:spPr>
          <a:xfrm>
            <a:off x="94810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9" name="Google Shape;5369;p20"/>
          <p:cNvSpPr/>
          <p:nvPr/>
        </p:nvSpPr>
        <p:spPr>
          <a:xfrm>
            <a:off x="128976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0" name="Google Shape;5370;p20"/>
          <p:cNvSpPr/>
          <p:nvPr/>
        </p:nvSpPr>
        <p:spPr>
          <a:xfrm>
            <a:off x="163055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1" name="Google Shape;5371;p20"/>
          <p:cNvSpPr/>
          <p:nvPr/>
        </p:nvSpPr>
        <p:spPr>
          <a:xfrm>
            <a:off x="19722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2" name="Google Shape;5372;p20"/>
          <p:cNvSpPr/>
          <p:nvPr/>
        </p:nvSpPr>
        <p:spPr>
          <a:xfrm>
            <a:off x="23130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3" name="Google Shape;5373;p20"/>
          <p:cNvSpPr/>
          <p:nvPr/>
        </p:nvSpPr>
        <p:spPr>
          <a:xfrm>
            <a:off x="265466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4" name="Google Shape;5374;p20"/>
          <p:cNvSpPr/>
          <p:nvPr/>
        </p:nvSpPr>
        <p:spPr>
          <a:xfrm>
            <a:off x="299545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5" name="Google Shape;5375;p20"/>
          <p:cNvSpPr/>
          <p:nvPr/>
        </p:nvSpPr>
        <p:spPr>
          <a:xfrm>
            <a:off x="33371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6" name="Google Shape;5376;p20"/>
          <p:cNvSpPr/>
          <p:nvPr/>
        </p:nvSpPr>
        <p:spPr>
          <a:xfrm>
            <a:off x="36779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7" name="Google Shape;5377;p20"/>
          <p:cNvSpPr/>
          <p:nvPr/>
        </p:nvSpPr>
        <p:spPr>
          <a:xfrm>
            <a:off x="40195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8" name="Google Shape;5378;p20"/>
          <p:cNvSpPr/>
          <p:nvPr/>
        </p:nvSpPr>
        <p:spPr>
          <a:xfrm>
            <a:off x="4360349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9" name="Google Shape;5379;p20"/>
          <p:cNvSpPr/>
          <p:nvPr/>
        </p:nvSpPr>
        <p:spPr>
          <a:xfrm>
            <a:off x="47020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0" name="Google Shape;5380;p20"/>
          <p:cNvSpPr/>
          <p:nvPr/>
        </p:nvSpPr>
        <p:spPr>
          <a:xfrm>
            <a:off x="50427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1" name="Google Shape;5381;p20"/>
          <p:cNvSpPr/>
          <p:nvPr/>
        </p:nvSpPr>
        <p:spPr>
          <a:xfrm>
            <a:off x="53844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2" name="Google Shape;5382;p20"/>
          <p:cNvSpPr/>
          <p:nvPr/>
        </p:nvSpPr>
        <p:spPr>
          <a:xfrm>
            <a:off x="572524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3" name="Google Shape;5383;p20"/>
          <p:cNvSpPr/>
          <p:nvPr/>
        </p:nvSpPr>
        <p:spPr>
          <a:xfrm>
            <a:off x="60669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4" name="Google Shape;5384;p20"/>
          <p:cNvSpPr/>
          <p:nvPr/>
        </p:nvSpPr>
        <p:spPr>
          <a:xfrm>
            <a:off x="64076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5" name="Google Shape;5385;p20"/>
          <p:cNvSpPr/>
          <p:nvPr/>
        </p:nvSpPr>
        <p:spPr>
          <a:xfrm>
            <a:off x="67493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6" name="Google Shape;5386;p20"/>
          <p:cNvSpPr/>
          <p:nvPr/>
        </p:nvSpPr>
        <p:spPr>
          <a:xfrm>
            <a:off x="7090147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7" name="Google Shape;5387;p20"/>
          <p:cNvSpPr/>
          <p:nvPr/>
        </p:nvSpPr>
        <p:spPr>
          <a:xfrm>
            <a:off x="743181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8" name="Google Shape;5388;p20"/>
          <p:cNvSpPr/>
          <p:nvPr/>
        </p:nvSpPr>
        <p:spPr>
          <a:xfrm>
            <a:off x="7772596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9" name="Google Shape;5389;p20"/>
          <p:cNvSpPr/>
          <p:nvPr/>
        </p:nvSpPr>
        <p:spPr>
          <a:xfrm>
            <a:off x="81142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0" name="Google Shape;5390;p20"/>
          <p:cNvSpPr/>
          <p:nvPr/>
        </p:nvSpPr>
        <p:spPr>
          <a:xfrm>
            <a:off x="8455047" y="176418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1" name="Google Shape;5391;p20"/>
          <p:cNvSpPr/>
          <p:nvPr/>
        </p:nvSpPr>
        <p:spPr>
          <a:xfrm>
            <a:off x="8796710" y="1764188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2" name="Google Shape;5392;p20"/>
          <p:cNvSpPr/>
          <p:nvPr/>
        </p:nvSpPr>
        <p:spPr>
          <a:xfrm>
            <a:off x="265652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3" name="Google Shape;5393;p20"/>
          <p:cNvSpPr/>
          <p:nvPr/>
        </p:nvSpPr>
        <p:spPr>
          <a:xfrm>
            <a:off x="60731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4" name="Google Shape;5394;p20"/>
          <p:cNvSpPr/>
          <p:nvPr/>
        </p:nvSpPr>
        <p:spPr>
          <a:xfrm>
            <a:off x="94810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5" name="Google Shape;5395;p20"/>
          <p:cNvSpPr/>
          <p:nvPr/>
        </p:nvSpPr>
        <p:spPr>
          <a:xfrm>
            <a:off x="128976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6" name="Google Shape;5396;p20"/>
          <p:cNvSpPr/>
          <p:nvPr/>
        </p:nvSpPr>
        <p:spPr>
          <a:xfrm>
            <a:off x="163055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7" name="Google Shape;5397;p20"/>
          <p:cNvSpPr/>
          <p:nvPr/>
        </p:nvSpPr>
        <p:spPr>
          <a:xfrm>
            <a:off x="19722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8" name="Google Shape;5398;p20"/>
          <p:cNvSpPr/>
          <p:nvPr/>
        </p:nvSpPr>
        <p:spPr>
          <a:xfrm>
            <a:off x="23130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9" name="Google Shape;5399;p20"/>
          <p:cNvSpPr/>
          <p:nvPr/>
        </p:nvSpPr>
        <p:spPr>
          <a:xfrm>
            <a:off x="265466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0" name="Google Shape;5400;p20"/>
          <p:cNvSpPr/>
          <p:nvPr/>
        </p:nvSpPr>
        <p:spPr>
          <a:xfrm>
            <a:off x="299545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1" name="Google Shape;5401;p20"/>
          <p:cNvSpPr/>
          <p:nvPr/>
        </p:nvSpPr>
        <p:spPr>
          <a:xfrm>
            <a:off x="33371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2" name="Google Shape;5402;p20"/>
          <p:cNvSpPr/>
          <p:nvPr/>
        </p:nvSpPr>
        <p:spPr>
          <a:xfrm>
            <a:off x="36779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3" name="Google Shape;5403;p20"/>
          <p:cNvSpPr/>
          <p:nvPr/>
        </p:nvSpPr>
        <p:spPr>
          <a:xfrm>
            <a:off x="40195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4" name="Google Shape;5404;p20"/>
          <p:cNvSpPr/>
          <p:nvPr/>
        </p:nvSpPr>
        <p:spPr>
          <a:xfrm>
            <a:off x="4360349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5" name="Google Shape;5405;p20"/>
          <p:cNvSpPr/>
          <p:nvPr/>
        </p:nvSpPr>
        <p:spPr>
          <a:xfrm>
            <a:off x="47020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6" name="Google Shape;5406;p20"/>
          <p:cNvSpPr/>
          <p:nvPr/>
        </p:nvSpPr>
        <p:spPr>
          <a:xfrm>
            <a:off x="50427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7" name="Google Shape;5407;p20"/>
          <p:cNvSpPr/>
          <p:nvPr/>
        </p:nvSpPr>
        <p:spPr>
          <a:xfrm>
            <a:off x="53844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8" name="Google Shape;5408;p20"/>
          <p:cNvSpPr/>
          <p:nvPr/>
        </p:nvSpPr>
        <p:spPr>
          <a:xfrm>
            <a:off x="572524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9" name="Google Shape;5409;p20"/>
          <p:cNvSpPr/>
          <p:nvPr/>
        </p:nvSpPr>
        <p:spPr>
          <a:xfrm>
            <a:off x="60669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0" name="Google Shape;5410;p20"/>
          <p:cNvSpPr/>
          <p:nvPr/>
        </p:nvSpPr>
        <p:spPr>
          <a:xfrm>
            <a:off x="64076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1" name="Google Shape;5411;p20"/>
          <p:cNvSpPr/>
          <p:nvPr/>
        </p:nvSpPr>
        <p:spPr>
          <a:xfrm>
            <a:off x="674936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2" name="Google Shape;5412;p20"/>
          <p:cNvSpPr/>
          <p:nvPr/>
        </p:nvSpPr>
        <p:spPr>
          <a:xfrm>
            <a:off x="70901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3" name="Google Shape;5413;p20"/>
          <p:cNvSpPr/>
          <p:nvPr/>
        </p:nvSpPr>
        <p:spPr>
          <a:xfrm>
            <a:off x="743181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4" name="Google Shape;5414;p20"/>
          <p:cNvSpPr/>
          <p:nvPr/>
        </p:nvSpPr>
        <p:spPr>
          <a:xfrm>
            <a:off x="7772596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5" name="Google Shape;5415;p20"/>
          <p:cNvSpPr/>
          <p:nvPr/>
        </p:nvSpPr>
        <p:spPr>
          <a:xfrm>
            <a:off x="8114261" y="2143346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6" name="Google Shape;5416;p20"/>
          <p:cNvSpPr/>
          <p:nvPr/>
        </p:nvSpPr>
        <p:spPr>
          <a:xfrm>
            <a:off x="84550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7" name="Google Shape;5417;p20"/>
          <p:cNvSpPr/>
          <p:nvPr/>
        </p:nvSpPr>
        <p:spPr>
          <a:xfrm>
            <a:off x="8796710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8" name="Google Shape;5418;p20"/>
          <p:cNvSpPr/>
          <p:nvPr/>
        </p:nvSpPr>
        <p:spPr>
          <a:xfrm>
            <a:off x="265652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9" name="Google Shape;5419;p20"/>
          <p:cNvSpPr/>
          <p:nvPr/>
        </p:nvSpPr>
        <p:spPr>
          <a:xfrm>
            <a:off x="607315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0" name="Google Shape;5420;p20"/>
          <p:cNvSpPr/>
          <p:nvPr/>
        </p:nvSpPr>
        <p:spPr>
          <a:xfrm>
            <a:off x="5384463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1" name="Google Shape;5421;p20"/>
          <p:cNvSpPr/>
          <p:nvPr/>
        </p:nvSpPr>
        <p:spPr>
          <a:xfrm>
            <a:off x="572524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2" name="Google Shape;5422;p20"/>
          <p:cNvSpPr/>
          <p:nvPr/>
        </p:nvSpPr>
        <p:spPr>
          <a:xfrm>
            <a:off x="6066912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3" name="Google Shape;5423;p20"/>
          <p:cNvSpPr/>
          <p:nvPr/>
        </p:nvSpPr>
        <p:spPr>
          <a:xfrm>
            <a:off x="640769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4" name="Google Shape;5424;p20"/>
          <p:cNvSpPr/>
          <p:nvPr/>
        </p:nvSpPr>
        <p:spPr>
          <a:xfrm>
            <a:off x="67493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5" name="Google Shape;5425;p20"/>
          <p:cNvSpPr/>
          <p:nvPr/>
        </p:nvSpPr>
        <p:spPr>
          <a:xfrm>
            <a:off x="70901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6" name="Google Shape;5426;p20"/>
          <p:cNvSpPr/>
          <p:nvPr/>
        </p:nvSpPr>
        <p:spPr>
          <a:xfrm>
            <a:off x="743181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7" name="Google Shape;5427;p20"/>
          <p:cNvSpPr/>
          <p:nvPr/>
        </p:nvSpPr>
        <p:spPr>
          <a:xfrm>
            <a:off x="7772596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8" name="Google Shape;5428;p20"/>
          <p:cNvSpPr/>
          <p:nvPr/>
        </p:nvSpPr>
        <p:spPr>
          <a:xfrm>
            <a:off x="81142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9" name="Google Shape;5429;p20"/>
          <p:cNvSpPr/>
          <p:nvPr/>
        </p:nvSpPr>
        <p:spPr>
          <a:xfrm>
            <a:off x="84550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0" name="Google Shape;5430;p20"/>
          <p:cNvSpPr/>
          <p:nvPr/>
        </p:nvSpPr>
        <p:spPr>
          <a:xfrm>
            <a:off x="8796710" y="252338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1" name="Google Shape;5431;p20"/>
          <p:cNvSpPr/>
          <p:nvPr/>
        </p:nvSpPr>
        <p:spPr>
          <a:xfrm>
            <a:off x="265652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2" name="Google Shape;5432;p20"/>
          <p:cNvSpPr/>
          <p:nvPr/>
        </p:nvSpPr>
        <p:spPr>
          <a:xfrm>
            <a:off x="607315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3" name="Google Shape;5433;p20"/>
          <p:cNvSpPr/>
          <p:nvPr/>
        </p:nvSpPr>
        <p:spPr>
          <a:xfrm>
            <a:off x="5384463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4" name="Google Shape;5434;p20"/>
          <p:cNvSpPr/>
          <p:nvPr/>
        </p:nvSpPr>
        <p:spPr>
          <a:xfrm>
            <a:off x="572524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5" name="Google Shape;5435;p20"/>
          <p:cNvSpPr/>
          <p:nvPr/>
        </p:nvSpPr>
        <p:spPr>
          <a:xfrm>
            <a:off x="6066912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6" name="Google Shape;5436;p20"/>
          <p:cNvSpPr/>
          <p:nvPr/>
        </p:nvSpPr>
        <p:spPr>
          <a:xfrm>
            <a:off x="640769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7" name="Google Shape;5437;p20"/>
          <p:cNvSpPr/>
          <p:nvPr/>
        </p:nvSpPr>
        <p:spPr>
          <a:xfrm>
            <a:off x="67493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8" name="Google Shape;5438;p20"/>
          <p:cNvSpPr/>
          <p:nvPr/>
        </p:nvSpPr>
        <p:spPr>
          <a:xfrm>
            <a:off x="70901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9" name="Google Shape;5439;p20"/>
          <p:cNvSpPr/>
          <p:nvPr/>
        </p:nvSpPr>
        <p:spPr>
          <a:xfrm>
            <a:off x="743181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0" name="Google Shape;5440;p20"/>
          <p:cNvSpPr/>
          <p:nvPr/>
        </p:nvSpPr>
        <p:spPr>
          <a:xfrm>
            <a:off x="7772596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1" name="Google Shape;5441;p20"/>
          <p:cNvSpPr/>
          <p:nvPr/>
        </p:nvSpPr>
        <p:spPr>
          <a:xfrm>
            <a:off x="81142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2" name="Google Shape;5442;p20"/>
          <p:cNvSpPr/>
          <p:nvPr/>
        </p:nvSpPr>
        <p:spPr>
          <a:xfrm>
            <a:off x="84550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3" name="Google Shape;5443;p20"/>
          <p:cNvSpPr/>
          <p:nvPr/>
        </p:nvSpPr>
        <p:spPr>
          <a:xfrm>
            <a:off x="8796710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4" name="Google Shape;5444;p20"/>
          <p:cNvSpPr/>
          <p:nvPr/>
        </p:nvSpPr>
        <p:spPr>
          <a:xfrm>
            <a:off x="265652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5" name="Google Shape;5445;p20"/>
          <p:cNvSpPr/>
          <p:nvPr/>
        </p:nvSpPr>
        <p:spPr>
          <a:xfrm>
            <a:off x="607315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6" name="Google Shape;5446;p20"/>
          <p:cNvSpPr/>
          <p:nvPr/>
        </p:nvSpPr>
        <p:spPr>
          <a:xfrm>
            <a:off x="5384463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7" name="Google Shape;5447;p20"/>
          <p:cNvSpPr/>
          <p:nvPr/>
        </p:nvSpPr>
        <p:spPr>
          <a:xfrm>
            <a:off x="572524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8" name="Google Shape;5448;p20"/>
          <p:cNvSpPr/>
          <p:nvPr/>
        </p:nvSpPr>
        <p:spPr>
          <a:xfrm>
            <a:off x="6066912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9" name="Google Shape;5449;p20"/>
          <p:cNvSpPr/>
          <p:nvPr/>
        </p:nvSpPr>
        <p:spPr>
          <a:xfrm>
            <a:off x="640769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0" name="Google Shape;5450;p20"/>
          <p:cNvSpPr/>
          <p:nvPr/>
        </p:nvSpPr>
        <p:spPr>
          <a:xfrm>
            <a:off x="67493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1" name="Google Shape;5451;p20"/>
          <p:cNvSpPr/>
          <p:nvPr/>
        </p:nvSpPr>
        <p:spPr>
          <a:xfrm>
            <a:off x="70901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2" name="Google Shape;5452;p20"/>
          <p:cNvSpPr/>
          <p:nvPr/>
        </p:nvSpPr>
        <p:spPr>
          <a:xfrm>
            <a:off x="743181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3" name="Google Shape;5453;p20"/>
          <p:cNvSpPr/>
          <p:nvPr/>
        </p:nvSpPr>
        <p:spPr>
          <a:xfrm>
            <a:off x="7772596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4" name="Google Shape;5454;p20"/>
          <p:cNvSpPr/>
          <p:nvPr/>
        </p:nvSpPr>
        <p:spPr>
          <a:xfrm>
            <a:off x="81142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5" name="Google Shape;5455;p20"/>
          <p:cNvSpPr/>
          <p:nvPr/>
        </p:nvSpPr>
        <p:spPr>
          <a:xfrm>
            <a:off x="84550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6" name="Google Shape;5456;p20"/>
          <p:cNvSpPr/>
          <p:nvPr/>
        </p:nvSpPr>
        <p:spPr>
          <a:xfrm>
            <a:off x="8796710" y="3282572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7" name="Google Shape;5457;p20"/>
          <p:cNvSpPr/>
          <p:nvPr/>
        </p:nvSpPr>
        <p:spPr>
          <a:xfrm>
            <a:off x="265652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8" name="Google Shape;5458;p20"/>
          <p:cNvSpPr/>
          <p:nvPr/>
        </p:nvSpPr>
        <p:spPr>
          <a:xfrm>
            <a:off x="607315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9" name="Google Shape;5459;p20"/>
          <p:cNvSpPr/>
          <p:nvPr/>
        </p:nvSpPr>
        <p:spPr>
          <a:xfrm>
            <a:off x="5384463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0" name="Google Shape;5460;p20"/>
          <p:cNvSpPr/>
          <p:nvPr/>
        </p:nvSpPr>
        <p:spPr>
          <a:xfrm>
            <a:off x="572524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1" name="Google Shape;5461;p20"/>
          <p:cNvSpPr/>
          <p:nvPr/>
        </p:nvSpPr>
        <p:spPr>
          <a:xfrm>
            <a:off x="6066912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2" name="Google Shape;5462;p20"/>
          <p:cNvSpPr/>
          <p:nvPr/>
        </p:nvSpPr>
        <p:spPr>
          <a:xfrm>
            <a:off x="640769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3" name="Google Shape;5463;p20"/>
          <p:cNvSpPr/>
          <p:nvPr/>
        </p:nvSpPr>
        <p:spPr>
          <a:xfrm>
            <a:off x="67493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4" name="Google Shape;5464;p20"/>
          <p:cNvSpPr/>
          <p:nvPr/>
        </p:nvSpPr>
        <p:spPr>
          <a:xfrm>
            <a:off x="70901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5" name="Google Shape;5465;p20"/>
          <p:cNvSpPr/>
          <p:nvPr/>
        </p:nvSpPr>
        <p:spPr>
          <a:xfrm>
            <a:off x="743181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6" name="Google Shape;5466;p20"/>
          <p:cNvSpPr/>
          <p:nvPr/>
        </p:nvSpPr>
        <p:spPr>
          <a:xfrm>
            <a:off x="7772596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7" name="Google Shape;5467;p20"/>
          <p:cNvSpPr/>
          <p:nvPr/>
        </p:nvSpPr>
        <p:spPr>
          <a:xfrm>
            <a:off x="81142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8" name="Google Shape;5468;p20"/>
          <p:cNvSpPr/>
          <p:nvPr/>
        </p:nvSpPr>
        <p:spPr>
          <a:xfrm>
            <a:off x="84550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9" name="Google Shape;5469;p20"/>
          <p:cNvSpPr/>
          <p:nvPr/>
        </p:nvSpPr>
        <p:spPr>
          <a:xfrm>
            <a:off x="8796710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0" name="Google Shape;5470;p20"/>
          <p:cNvSpPr/>
          <p:nvPr/>
        </p:nvSpPr>
        <p:spPr>
          <a:xfrm>
            <a:off x="265652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1" name="Google Shape;5471;p20"/>
          <p:cNvSpPr/>
          <p:nvPr/>
        </p:nvSpPr>
        <p:spPr>
          <a:xfrm>
            <a:off x="607315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2" name="Google Shape;5472;p20"/>
          <p:cNvSpPr/>
          <p:nvPr/>
        </p:nvSpPr>
        <p:spPr>
          <a:xfrm>
            <a:off x="5384463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3" name="Google Shape;5473;p20"/>
          <p:cNvSpPr/>
          <p:nvPr/>
        </p:nvSpPr>
        <p:spPr>
          <a:xfrm>
            <a:off x="572524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4" name="Google Shape;5474;p20"/>
          <p:cNvSpPr/>
          <p:nvPr/>
        </p:nvSpPr>
        <p:spPr>
          <a:xfrm>
            <a:off x="6066912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5" name="Google Shape;5475;p20"/>
          <p:cNvSpPr/>
          <p:nvPr/>
        </p:nvSpPr>
        <p:spPr>
          <a:xfrm>
            <a:off x="640769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6" name="Google Shape;5476;p20"/>
          <p:cNvSpPr/>
          <p:nvPr/>
        </p:nvSpPr>
        <p:spPr>
          <a:xfrm>
            <a:off x="67493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7" name="Google Shape;5477;p20"/>
          <p:cNvSpPr/>
          <p:nvPr/>
        </p:nvSpPr>
        <p:spPr>
          <a:xfrm>
            <a:off x="70901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8" name="Google Shape;5478;p20"/>
          <p:cNvSpPr/>
          <p:nvPr/>
        </p:nvSpPr>
        <p:spPr>
          <a:xfrm>
            <a:off x="743181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9" name="Google Shape;5479;p20"/>
          <p:cNvSpPr/>
          <p:nvPr/>
        </p:nvSpPr>
        <p:spPr>
          <a:xfrm>
            <a:off x="7772596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0" name="Google Shape;5480;p20"/>
          <p:cNvSpPr/>
          <p:nvPr/>
        </p:nvSpPr>
        <p:spPr>
          <a:xfrm>
            <a:off x="81142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1" name="Google Shape;5481;p20"/>
          <p:cNvSpPr/>
          <p:nvPr/>
        </p:nvSpPr>
        <p:spPr>
          <a:xfrm>
            <a:off x="84550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2" name="Google Shape;5482;p20"/>
          <p:cNvSpPr/>
          <p:nvPr/>
        </p:nvSpPr>
        <p:spPr>
          <a:xfrm>
            <a:off x="8796710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5483" name="Google Shape;5483;p20"/>
          <p:cNvGrpSpPr/>
          <p:nvPr/>
        </p:nvGrpSpPr>
        <p:grpSpPr>
          <a:xfrm>
            <a:off x="265652" y="4801832"/>
            <a:ext cx="8612696" cy="82492"/>
            <a:chOff x="354110" y="6402442"/>
            <a:chExt cx="11480604" cy="109990"/>
          </a:xfrm>
        </p:grpSpPr>
        <p:sp>
          <p:nvSpPr>
            <p:cNvPr id="5484" name="Google Shape;548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5" name="Google Shape;548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6" name="Google Shape;548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7" name="Google Shape;548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8" name="Google Shape;548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9" name="Google Shape;548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0" name="Google Shape;549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1" name="Google Shape;549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2" name="Google Shape;549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3" name="Google Shape;549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4" name="Google Shape;549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5" name="Google Shape;549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6" name="Google Shape;549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7" name="Google Shape;549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8" name="Google Shape;549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9" name="Google Shape;549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0" name="Google Shape;550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1" name="Google Shape;550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2" name="Google Shape;550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3" name="Google Shape;550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4" name="Google Shape;550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5" name="Google Shape;550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6" name="Google Shape;550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7" name="Google Shape;550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8" name="Google Shape;550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9" name="Google Shape;550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5510" name="Google Shape;551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11" name="Google Shape;551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12" name="Google Shape;551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5513" name="Google Shape;5513;p20"/>
          <p:cNvGrpSpPr/>
          <p:nvPr/>
        </p:nvGrpSpPr>
        <p:grpSpPr>
          <a:xfrm>
            <a:off x="265652" y="4428452"/>
            <a:ext cx="8612696" cy="82492"/>
            <a:chOff x="354110" y="6402442"/>
            <a:chExt cx="11480604" cy="109990"/>
          </a:xfrm>
        </p:grpSpPr>
        <p:sp>
          <p:nvSpPr>
            <p:cNvPr id="5514" name="Google Shape;551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5" name="Google Shape;551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6" name="Google Shape;551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7" name="Google Shape;551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8" name="Google Shape;551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9" name="Google Shape;551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0" name="Google Shape;552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1" name="Google Shape;552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2" name="Google Shape;552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3" name="Google Shape;552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4" name="Google Shape;552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5" name="Google Shape;552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6" name="Google Shape;552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7" name="Google Shape;552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8" name="Google Shape;552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9" name="Google Shape;552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0" name="Google Shape;553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1" name="Google Shape;553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2" name="Google Shape;553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3" name="Google Shape;553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4" name="Google Shape;553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5" name="Google Shape;553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6" name="Google Shape;553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7" name="Google Shape;553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8" name="Google Shape;553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9" name="Google Shape;553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" name="Google Shape;5541;p21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6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2" name="Google Shape;554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3" name="Google Shape;554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4" name="Google Shape;554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78" name="Google Shape;178;p3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6" name="Google Shape;206;p3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207" name="Google Shape;207;p3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33" name="Google Shape;233;p3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87" name="Google Shape;287;p3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" name="Google Shape;314;p3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" name="Google Shape;341;p3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8" name="Google Shape;368;p3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369" name="Google Shape;369;p3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5" name="Google Shape;395;p3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2" name="Google Shape;422;p3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423" name="Google Shape;423;p3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9" name="Google Shape;449;p3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450" name="Google Shape;450;p3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" name="Google Shape;476;p3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477" name="Google Shape;477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3" name="Google Shape;503;p3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504" name="Google Shape;504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30" name="Google Shape;53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5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6" name="Google Shape;554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7" name="Google Shape;554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8" name="Google Shape;554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549" name="Google Shape;5549;p22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0" name="Google Shape;5550;p22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1" name="Google Shape;5551;p22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2" name="Google Shape;5552;p22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3" name="Google Shape;5553;p22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4" name="Google Shape;5554;p22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5" name="Google Shape;5555;p22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6" name="Google Shape;5556;p22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7" name="Google Shape;5557;p22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8" name="Google Shape;5558;p22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9" name="Google Shape;5559;p22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0" name="Google Shape;5560;p22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1" name="Google Shape;5561;p22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2" name="Google Shape;5562;p22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3" name="Google Shape;5563;p22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4" name="Google Shape;5564;p22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5" name="Google Shape;5565;p22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6" name="Google Shape;5566;p22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7" name="Google Shape;5567;p22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8" name="Google Shape;5568;p22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9" name="Google Shape;5569;p22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0" name="Google Shape;5570;p22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1" name="Google Shape;5571;p22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2" name="Google Shape;5572;p22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3" name="Google Shape;5573;p22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4" name="Google Shape;5574;p22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5" name="Google Shape;5575;p22"/>
          <p:cNvSpPr/>
          <p:nvPr/>
        </p:nvSpPr>
        <p:spPr>
          <a:xfrm>
            <a:off x="265652" y="626222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6" name="Google Shape;5576;p22"/>
          <p:cNvSpPr/>
          <p:nvPr/>
        </p:nvSpPr>
        <p:spPr>
          <a:xfrm>
            <a:off x="60731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7" name="Google Shape;5577;p22"/>
          <p:cNvSpPr/>
          <p:nvPr/>
        </p:nvSpPr>
        <p:spPr>
          <a:xfrm>
            <a:off x="948101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8" name="Google Shape;5578;p22"/>
          <p:cNvSpPr/>
          <p:nvPr/>
        </p:nvSpPr>
        <p:spPr>
          <a:xfrm>
            <a:off x="128976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9" name="Google Shape;5579;p22"/>
          <p:cNvSpPr/>
          <p:nvPr/>
        </p:nvSpPr>
        <p:spPr>
          <a:xfrm>
            <a:off x="1630551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0" name="Google Shape;5580;p22"/>
          <p:cNvSpPr/>
          <p:nvPr/>
        </p:nvSpPr>
        <p:spPr>
          <a:xfrm>
            <a:off x="19722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1" name="Google Shape;5581;p22"/>
          <p:cNvSpPr/>
          <p:nvPr/>
        </p:nvSpPr>
        <p:spPr>
          <a:xfrm>
            <a:off x="2313000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2" name="Google Shape;5582;p22"/>
          <p:cNvSpPr/>
          <p:nvPr/>
        </p:nvSpPr>
        <p:spPr>
          <a:xfrm>
            <a:off x="265466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3" name="Google Shape;5583;p22"/>
          <p:cNvSpPr/>
          <p:nvPr/>
        </p:nvSpPr>
        <p:spPr>
          <a:xfrm>
            <a:off x="299545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4" name="Google Shape;5584;p22"/>
          <p:cNvSpPr/>
          <p:nvPr/>
        </p:nvSpPr>
        <p:spPr>
          <a:xfrm>
            <a:off x="33371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5" name="Google Shape;5585;p22"/>
          <p:cNvSpPr/>
          <p:nvPr/>
        </p:nvSpPr>
        <p:spPr>
          <a:xfrm>
            <a:off x="367790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6" name="Google Shape;5586;p22"/>
          <p:cNvSpPr/>
          <p:nvPr/>
        </p:nvSpPr>
        <p:spPr>
          <a:xfrm>
            <a:off x="40195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7" name="Google Shape;5587;p22"/>
          <p:cNvSpPr/>
          <p:nvPr/>
        </p:nvSpPr>
        <p:spPr>
          <a:xfrm>
            <a:off x="4360349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8" name="Google Shape;5588;p22"/>
          <p:cNvSpPr/>
          <p:nvPr/>
        </p:nvSpPr>
        <p:spPr>
          <a:xfrm>
            <a:off x="47020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9" name="Google Shape;5589;p22"/>
          <p:cNvSpPr/>
          <p:nvPr/>
        </p:nvSpPr>
        <p:spPr>
          <a:xfrm>
            <a:off x="50427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0" name="Google Shape;5590;p22"/>
          <p:cNvSpPr/>
          <p:nvPr/>
        </p:nvSpPr>
        <p:spPr>
          <a:xfrm>
            <a:off x="53844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1" name="Google Shape;5591;p22"/>
          <p:cNvSpPr/>
          <p:nvPr/>
        </p:nvSpPr>
        <p:spPr>
          <a:xfrm>
            <a:off x="572524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2" name="Google Shape;5592;p22"/>
          <p:cNvSpPr/>
          <p:nvPr/>
        </p:nvSpPr>
        <p:spPr>
          <a:xfrm>
            <a:off x="60669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3" name="Google Shape;5593;p22"/>
          <p:cNvSpPr/>
          <p:nvPr/>
        </p:nvSpPr>
        <p:spPr>
          <a:xfrm>
            <a:off x="64076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4" name="Google Shape;5594;p22"/>
          <p:cNvSpPr/>
          <p:nvPr/>
        </p:nvSpPr>
        <p:spPr>
          <a:xfrm>
            <a:off x="67493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5" name="Google Shape;5595;p22"/>
          <p:cNvSpPr/>
          <p:nvPr/>
        </p:nvSpPr>
        <p:spPr>
          <a:xfrm>
            <a:off x="70901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6" name="Google Shape;5596;p22"/>
          <p:cNvSpPr/>
          <p:nvPr/>
        </p:nvSpPr>
        <p:spPr>
          <a:xfrm>
            <a:off x="743181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7" name="Google Shape;5597;p22"/>
          <p:cNvSpPr/>
          <p:nvPr/>
        </p:nvSpPr>
        <p:spPr>
          <a:xfrm>
            <a:off x="7772596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8" name="Google Shape;5598;p22"/>
          <p:cNvSpPr/>
          <p:nvPr/>
        </p:nvSpPr>
        <p:spPr>
          <a:xfrm>
            <a:off x="81142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9" name="Google Shape;5599;p22"/>
          <p:cNvSpPr/>
          <p:nvPr/>
        </p:nvSpPr>
        <p:spPr>
          <a:xfrm>
            <a:off x="84550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0" name="Google Shape;5600;p22"/>
          <p:cNvSpPr/>
          <p:nvPr/>
        </p:nvSpPr>
        <p:spPr>
          <a:xfrm>
            <a:off x="8796710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1" name="Google Shape;5601;p22"/>
          <p:cNvSpPr/>
          <p:nvPr/>
        </p:nvSpPr>
        <p:spPr>
          <a:xfrm>
            <a:off x="265652" y="1006640"/>
            <a:ext cx="82515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2" name="Google Shape;5602;p22"/>
          <p:cNvSpPr/>
          <p:nvPr/>
        </p:nvSpPr>
        <p:spPr>
          <a:xfrm>
            <a:off x="60731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3" name="Google Shape;5603;p22"/>
          <p:cNvSpPr/>
          <p:nvPr/>
        </p:nvSpPr>
        <p:spPr>
          <a:xfrm>
            <a:off x="94810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4" name="Google Shape;5604;p22"/>
          <p:cNvSpPr/>
          <p:nvPr/>
        </p:nvSpPr>
        <p:spPr>
          <a:xfrm>
            <a:off x="128976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5" name="Google Shape;5605;p22"/>
          <p:cNvSpPr/>
          <p:nvPr/>
        </p:nvSpPr>
        <p:spPr>
          <a:xfrm>
            <a:off x="163055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6" name="Google Shape;5606;p22"/>
          <p:cNvSpPr/>
          <p:nvPr/>
        </p:nvSpPr>
        <p:spPr>
          <a:xfrm>
            <a:off x="19722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7" name="Google Shape;5607;p22"/>
          <p:cNvSpPr/>
          <p:nvPr/>
        </p:nvSpPr>
        <p:spPr>
          <a:xfrm>
            <a:off x="23130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8" name="Google Shape;5608;p22"/>
          <p:cNvSpPr/>
          <p:nvPr/>
        </p:nvSpPr>
        <p:spPr>
          <a:xfrm>
            <a:off x="265466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9" name="Google Shape;5609;p22"/>
          <p:cNvSpPr/>
          <p:nvPr/>
        </p:nvSpPr>
        <p:spPr>
          <a:xfrm>
            <a:off x="299545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0" name="Google Shape;5610;p22"/>
          <p:cNvSpPr/>
          <p:nvPr/>
        </p:nvSpPr>
        <p:spPr>
          <a:xfrm>
            <a:off x="33371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1" name="Google Shape;5611;p22"/>
          <p:cNvSpPr/>
          <p:nvPr/>
        </p:nvSpPr>
        <p:spPr>
          <a:xfrm>
            <a:off x="36779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2" name="Google Shape;5612;p22"/>
          <p:cNvSpPr/>
          <p:nvPr/>
        </p:nvSpPr>
        <p:spPr>
          <a:xfrm>
            <a:off x="40195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3" name="Google Shape;5613;p22"/>
          <p:cNvSpPr/>
          <p:nvPr/>
        </p:nvSpPr>
        <p:spPr>
          <a:xfrm>
            <a:off x="4360349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4" name="Google Shape;5614;p22"/>
          <p:cNvSpPr/>
          <p:nvPr/>
        </p:nvSpPr>
        <p:spPr>
          <a:xfrm>
            <a:off x="47020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5" name="Google Shape;5615;p22"/>
          <p:cNvSpPr/>
          <p:nvPr/>
        </p:nvSpPr>
        <p:spPr>
          <a:xfrm>
            <a:off x="50427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6" name="Google Shape;5616;p22"/>
          <p:cNvSpPr/>
          <p:nvPr/>
        </p:nvSpPr>
        <p:spPr>
          <a:xfrm>
            <a:off x="53844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7" name="Google Shape;5617;p22"/>
          <p:cNvSpPr/>
          <p:nvPr/>
        </p:nvSpPr>
        <p:spPr>
          <a:xfrm>
            <a:off x="572524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8" name="Google Shape;5618;p22"/>
          <p:cNvSpPr/>
          <p:nvPr/>
        </p:nvSpPr>
        <p:spPr>
          <a:xfrm>
            <a:off x="60669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9" name="Google Shape;5619;p22"/>
          <p:cNvSpPr/>
          <p:nvPr/>
        </p:nvSpPr>
        <p:spPr>
          <a:xfrm>
            <a:off x="64076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0" name="Google Shape;5620;p22"/>
          <p:cNvSpPr/>
          <p:nvPr/>
        </p:nvSpPr>
        <p:spPr>
          <a:xfrm>
            <a:off x="67493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1" name="Google Shape;5621;p22"/>
          <p:cNvSpPr/>
          <p:nvPr/>
        </p:nvSpPr>
        <p:spPr>
          <a:xfrm>
            <a:off x="70901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2" name="Google Shape;5622;p22"/>
          <p:cNvSpPr/>
          <p:nvPr/>
        </p:nvSpPr>
        <p:spPr>
          <a:xfrm>
            <a:off x="743181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3" name="Google Shape;5623;p22"/>
          <p:cNvSpPr/>
          <p:nvPr/>
        </p:nvSpPr>
        <p:spPr>
          <a:xfrm>
            <a:off x="7772596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4" name="Google Shape;5624;p22"/>
          <p:cNvSpPr/>
          <p:nvPr/>
        </p:nvSpPr>
        <p:spPr>
          <a:xfrm>
            <a:off x="81142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5" name="Google Shape;5625;p22"/>
          <p:cNvSpPr/>
          <p:nvPr/>
        </p:nvSpPr>
        <p:spPr>
          <a:xfrm>
            <a:off x="84550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6" name="Google Shape;5626;p22"/>
          <p:cNvSpPr/>
          <p:nvPr/>
        </p:nvSpPr>
        <p:spPr>
          <a:xfrm>
            <a:off x="8796710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7" name="Google Shape;5627;p22"/>
          <p:cNvSpPr/>
          <p:nvPr/>
        </p:nvSpPr>
        <p:spPr>
          <a:xfrm>
            <a:off x="265652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8" name="Google Shape;5628;p22"/>
          <p:cNvSpPr/>
          <p:nvPr/>
        </p:nvSpPr>
        <p:spPr>
          <a:xfrm>
            <a:off x="607315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9" name="Google Shape;5629;p22"/>
          <p:cNvSpPr/>
          <p:nvPr/>
        </p:nvSpPr>
        <p:spPr>
          <a:xfrm>
            <a:off x="948101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0" name="Google Shape;5630;p22"/>
          <p:cNvSpPr/>
          <p:nvPr/>
        </p:nvSpPr>
        <p:spPr>
          <a:xfrm>
            <a:off x="1289765" y="1387934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1" name="Google Shape;5631;p22"/>
          <p:cNvSpPr/>
          <p:nvPr/>
        </p:nvSpPr>
        <p:spPr>
          <a:xfrm>
            <a:off x="1630551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2" name="Google Shape;5632;p22"/>
          <p:cNvSpPr/>
          <p:nvPr/>
        </p:nvSpPr>
        <p:spPr>
          <a:xfrm>
            <a:off x="1972214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3" name="Google Shape;5633;p22"/>
          <p:cNvSpPr/>
          <p:nvPr/>
        </p:nvSpPr>
        <p:spPr>
          <a:xfrm>
            <a:off x="2313000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4" name="Google Shape;5634;p22"/>
          <p:cNvSpPr/>
          <p:nvPr/>
        </p:nvSpPr>
        <p:spPr>
          <a:xfrm>
            <a:off x="67493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5" name="Google Shape;5635;p22"/>
          <p:cNvSpPr/>
          <p:nvPr/>
        </p:nvSpPr>
        <p:spPr>
          <a:xfrm>
            <a:off x="70901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6" name="Google Shape;5636;p22"/>
          <p:cNvSpPr/>
          <p:nvPr/>
        </p:nvSpPr>
        <p:spPr>
          <a:xfrm>
            <a:off x="743181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7" name="Google Shape;5637;p22"/>
          <p:cNvSpPr/>
          <p:nvPr/>
        </p:nvSpPr>
        <p:spPr>
          <a:xfrm>
            <a:off x="7772596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8" name="Google Shape;5638;p22"/>
          <p:cNvSpPr/>
          <p:nvPr/>
        </p:nvSpPr>
        <p:spPr>
          <a:xfrm>
            <a:off x="81142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9" name="Google Shape;5639;p22"/>
          <p:cNvSpPr/>
          <p:nvPr/>
        </p:nvSpPr>
        <p:spPr>
          <a:xfrm>
            <a:off x="84550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0" name="Google Shape;5640;p22"/>
          <p:cNvSpPr/>
          <p:nvPr/>
        </p:nvSpPr>
        <p:spPr>
          <a:xfrm>
            <a:off x="8796710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1" name="Google Shape;5641;p22"/>
          <p:cNvSpPr/>
          <p:nvPr/>
        </p:nvSpPr>
        <p:spPr>
          <a:xfrm>
            <a:off x="265652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2" name="Google Shape;5642;p22"/>
          <p:cNvSpPr/>
          <p:nvPr/>
        </p:nvSpPr>
        <p:spPr>
          <a:xfrm>
            <a:off x="60731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3" name="Google Shape;5643;p22"/>
          <p:cNvSpPr/>
          <p:nvPr/>
        </p:nvSpPr>
        <p:spPr>
          <a:xfrm>
            <a:off x="948101" y="176922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4" name="Google Shape;5644;p22"/>
          <p:cNvSpPr/>
          <p:nvPr/>
        </p:nvSpPr>
        <p:spPr>
          <a:xfrm>
            <a:off x="128976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5" name="Google Shape;5645;p22"/>
          <p:cNvSpPr/>
          <p:nvPr/>
        </p:nvSpPr>
        <p:spPr>
          <a:xfrm>
            <a:off x="1630551" y="1769228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6" name="Google Shape;5646;p22"/>
          <p:cNvSpPr/>
          <p:nvPr/>
        </p:nvSpPr>
        <p:spPr>
          <a:xfrm>
            <a:off x="1972214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7" name="Google Shape;5647;p22"/>
          <p:cNvSpPr/>
          <p:nvPr/>
        </p:nvSpPr>
        <p:spPr>
          <a:xfrm>
            <a:off x="2313000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8" name="Google Shape;5648;p22"/>
          <p:cNvSpPr/>
          <p:nvPr/>
        </p:nvSpPr>
        <p:spPr>
          <a:xfrm>
            <a:off x="67493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9" name="Google Shape;5649;p22"/>
          <p:cNvSpPr/>
          <p:nvPr/>
        </p:nvSpPr>
        <p:spPr>
          <a:xfrm>
            <a:off x="70901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0" name="Google Shape;5650;p22"/>
          <p:cNvSpPr/>
          <p:nvPr/>
        </p:nvSpPr>
        <p:spPr>
          <a:xfrm>
            <a:off x="743181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1" name="Google Shape;5651;p22"/>
          <p:cNvSpPr/>
          <p:nvPr/>
        </p:nvSpPr>
        <p:spPr>
          <a:xfrm>
            <a:off x="7772596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2" name="Google Shape;5652;p22"/>
          <p:cNvSpPr/>
          <p:nvPr/>
        </p:nvSpPr>
        <p:spPr>
          <a:xfrm>
            <a:off x="81142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3" name="Google Shape;5653;p22"/>
          <p:cNvSpPr/>
          <p:nvPr/>
        </p:nvSpPr>
        <p:spPr>
          <a:xfrm>
            <a:off x="84550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4" name="Google Shape;5654;p22"/>
          <p:cNvSpPr/>
          <p:nvPr/>
        </p:nvSpPr>
        <p:spPr>
          <a:xfrm>
            <a:off x="8796710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5" name="Google Shape;5655;p22"/>
          <p:cNvSpPr/>
          <p:nvPr/>
        </p:nvSpPr>
        <p:spPr>
          <a:xfrm>
            <a:off x="265652" y="2149646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6" name="Google Shape;5656;p22"/>
          <p:cNvSpPr/>
          <p:nvPr/>
        </p:nvSpPr>
        <p:spPr>
          <a:xfrm>
            <a:off x="607315" y="2149646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7" name="Google Shape;5657;p22"/>
          <p:cNvSpPr/>
          <p:nvPr/>
        </p:nvSpPr>
        <p:spPr>
          <a:xfrm>
            <a:off x="94810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8" name="Google Shape;5658;p22"/>
          <p:cNvSpPr/>
          <p:nvPr/>
        </p:nvSpPr>
        <p:spPr>
          <a:xfrm>
            <a:off x="1289765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9" name="Google Shape;5659;p22"/>
          <p:cNvSpPr/>
          <p:nvPr/>
        </p:nvSpPr>
        <p:spPr>
          <a:xfrm>
            <a:off x="163055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0" name="Google Shape;5660;p22"/>
          <p:cNvSpPr/>
          <p:nvPr/>
        </p:nvSpPr>
        <p:spPr>
          <a:xfrm>
            <a:off x="1972214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1" name="Google Shape;5661;p22"/>
          <p:cNvSpPr/>
          <p:nvPr/>
        </p:nvSpPr>
        <p:spPr>
          <a:xfrm>
            <a:off x="2313000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2" name="Google Shape;5662;p22"/>
          <p:cNvSpPr/>
          <p:nvPr/>
        </p:nvSpPr>
        <p:spPr>
          <a:xfrm>
            <a:off x="67493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3" name="Google Shape;5663;p22"/>
          <p:cNvSpPr/>
          <p:nvPr/>
        </p:nvSpPr>
        <p:spPr>
          <a:xfrm>
            <a:off x="70901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4" name="Google Shape;5664;p22"/>
          <p:cNvSpPr/>
          <p:nvPr/>
        </p:nvSpPr>
        <p:spPr>
          <a:xfrm>
            <a:off x="743181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5" name="Google Shape;5665;p22"/>
          <p:cNvSpPr/>
          <p:nvPr/>
        </p:nvSpPr>
        <p:spPr>
          <a:xfrm>
            <a:off x="7772596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6" name="Google Shape;5666;p22"/>
          <p:cNvSpPr/>
          <p:nvPr/>
        </p:nvSpPr>
        <p:spPr>
          <a:xfrm>
            <a:off x="81142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7" name="Google Shape;5667;p22"/>
          <p:cNvSpPr/>
          <p:nvPr/>
        </p:nvSpPr>
        <p:spPr>
          <a:xfrm>
            <a:off x="84550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8" name="Google Shape;5668;p22"/>
          <p:cNvSpPr/>
          <p:nvPr/>
        </p:nvSpPr>
        <p:spPr>
          <a:xfrm>
            <a:off x="8796710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9" name="Google Shape;5669;p22"/>
          <p:cNvSpPr/>
          <p:nvPr/>
        </p:nvSpPr>
        <p:spPr>
          <a:xfrm>
            <a:off x="265652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0" name="Google Shape;5670;p22"/>
          <p:cNvSpPr/>
          <p:nvPr/>
        </p:nvSpPr>
        <p:spPr>
          <a:xfrm>
            <a:off x="60731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1" name="Google Shape;5671;p22"/>
          <p:cNvSpPr/>
          <p:nvPr/>
        </p:nvSpPr>
        <p:spPr>
          <a:xfrm>
            <a:off x="94810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2" name="Google Shape;5672;p22"/>
          <p:cNvSpPr/>
          <p:nvPr/>
        </p:nvSpPr>
        <p:spPr>
          <a:xfrm>
            <a:off x="128976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3" name="Google Shape;5673;p22"/>
          <p:cNvSpPr/>
          <p:nvPr/>
        </p:nvSpPr>
        <p:spPr>
          <a:xfrm>
            <a:off x="163055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4" name="Google Shape;5674;p22"/>
          <p:cNvSpPr/>
          <p:nvPr/>
        </p:nvSpPr>
        <p:spPr>
          <a:xfrm>
            <a:off x="1972214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5" name="Google Shape;5675;p22"/>
          <p:cNvSpPr/>
          <p:nvPr/>
        </p:nvSpPr>
        <p:spPr>
          <a:xfrm>
            <a:off x="2313000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6" name="Google Shape;5676;p22"/>
          <p:cNvSpPr/>
          <p:nvPr/>
        </p:nvSpPr>
        <p:spPr>
          <a:xfrm>
            <a:off x="67493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7" name="Google Shape;5677;p22"/>
          <p:cNvSpPr/>
          <p:nvPr/>
        </p:nvSpPr>
        <p:spPr>
          <a:xfrm>
            <a:off x="70901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8" name="Google Shape;5678;p22"/>
          <p:cNvSpPr/>
          <p:nvPr/>
        </p:nvSpPr>
        <p:spPr>
          <a:xfrm>
            <a:off x="743181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9" name="Google Shape;5679;p22"/>
          <p:cNvSpPr/>
          <p:nvPr/>
        </p:nvSpPr>
        <p:spPr>
          <a:xfrm>
            <a:off x="7772596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0" name="Google Shape;5680;p22"/>
          <p:cNvSpPr/>
          <p:nvPr/>
        </p:nvSpPr>
        <p:spPr>
          <a:xfrm>
            <a:off x="81142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1" name="Google Shape;5681;p22"/>
          <p:cNvSpPr/>
          <p:nvPr/>
        </p:nvSpPr>
        <p:spPr>
          <a:xfrm>
            <a:off x="84550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2" name="Google Shape;5682;p22"/>
          <p:cNvSpPr/>
          <p:nvPr/>
        </p:nvSpPr>
        <p:spPr>
          <a:xfrm>
            <a:off x="8796710" y="25309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3" name="Google Shape;5683;p22"/>
          <p:cNvSpPr/>
          <p:nvPr/>
        </p:nvSpPr>
        <p:spPr>
          <a:xfrm>
            <a:off x="265652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4" name="Google Shape;5684;p22"/>
          <p:cNvSpPr/>
          <p:nvPr/>
        </p:nvSpPr>
        <p:spPr>
          <a:xfrm>
            <a:off x="607315" y="291223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5" name="Google Shape;5685;p22"/>
          <p:cNvSpPr/>
          <p:nvPr/>
        </p:nvSpPr>
        <p:spPr>
          <a:xfrm>
            <a:off x="94810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6" name="Google Shape;5686;p22"/>
          <p:cNvSpPr/>
          <p:nvPr/>
        </p:nvSpPr>
        <p:spPr>
          <a:xfrm>
            <a:off x="1289765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7" name="Google Shape;5687;p22"/>
          <p:cNvSpPr/>
          <p:nvPr/>
        </p:nvSpPr>
        <p:spPr>
          <a:xfrm>
            <a:off x="163055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8" name="Google Shape;5688;p22"/>
          <p:cNvSpPr/>
          <p:nvPr/>
        </p:nvSpPr>
        <p:spPr>
          <a:xfrm>
            <a:off x="1972214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9" name="Google Shape;5689;p22"/>
          <p:cNvSpPr/>
          <p:nvPr/>
        </p:nvSpPr>
        <p:spPr>
          <a:xfrm>
            <a:off x="2313000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0" name="Google Shape;5690;p22"/>
          <p:cNvSpPr/>
          <p:nvPr/>
        </p:nvSpPr>
        <p:spPr>
          <a:xfrm>
            <a:off x="67493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1" name="Google Shape;5691;p22"/>
          <p:cNvSpPr/>
          <p:nvPr/>
        </p:nvSpPr>
        <p:spPr>
          <a:xfrm>
            <a:off x="709014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2" name="Google Shape;5692;p22"/>
          <p:cNvSpPr/>
          <p:nvPr/>
        </p:nvSpPr>
        <p:spPr>
          <a:xfrm>
            <a:off x="7431812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3" name="Google Shape;5693;p22"/>
          <p:cNvSpPr/>
          <p:nvPr/>
        </p:nvSpPr>
        <p:spPr>
          <a:xfrm>
            <a:off x="777259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4" name="Google Shape;5694;p22"/>
          <p:cNvSpPr/>
          <p:nvPr/>
        </p:nvSpPr>
        <p:spPr>
          <a:xfrm>
            <a:off x="81142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5" name="Google Shape;5695;p22"/>
          <p:cNvSpPr/>
          <p:nvPr/>
        </p:nvSpPr>
        <p:spPr>
          <a:xfrm>
            <a:off x="8455047" y="2912234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6" name="Google Shape;5696;p22"/>
          <p:cNvSpPr/>
          <p:nvPr/>
        </p:nvSpPr>
        <p:spPr>
          <a:xfrm>
            <a:off x="879671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7" name="Google Shape;5697;p22"/>
          <p:cNvSpPr/>
          <p:nvPr/>
        </p:nvSpPr>
        <p:spPr>
          <a:xfrm>
            <a:off x="265652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8" name="Google Shape;5698;p22"/>
          <p:cNvSpPr/>
          <p:nvPr/>
        </p:nvSpPr>
        <p:spPr>
          <a:xfrm>
            <a:off x="6073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9" name="Google Shape;5699;p22"/>
          <p:cNvSpPr/>
          <p:nvPr/>
        </p:nvSpPr>
        <p:spPr>
          <a:xfrm>
            <a:off x="9481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0" name="Google Shape;5700;p22"/>
          <p:cNvSpPr/>
          <p:nvPr/>
        </p:nvSpPr>
        <p:spPr>
          <a:xfrm>
            <a:off x="128976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1" name="Google Shape;5701;p22"/>
          <p:cNvSpPr/>
          <p:nvPr/>
        </p:nvSpPr>
        <p:spPr>
          <a:xfrm>
            <a:off x="163055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2" name="Google Shape;5702;p22"/>
          <p:cNvSpPr/>
          <p:nvPr/>
        </p:nvSpPr>
        <p:spPr>
          <a:xfrm>
            <a:off x="19722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3" name="Google Shape;5703;p22"/>
          <p:cNvSpPr/>
          <p:nvPr/>
        </p:nvSpPr>
        <p:spPr>
          <a:xfrm>
            <a:off x="23130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4" name="Google Shape;5704;p22"/>
          <p:cNvSpPr/>
          <p:nvPr/>
        </p:nvSpPr>
        <p:spPr>
          <a:xfrm>
            <a:off x="67493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5" name="Google Shape;5705;p22"/>
          <p:cNvSpPr/>
          <p:nvPr/>
        </p:nvSpPr>
        <p:spPr>
          <a:xfrm>
            <a:off x="70901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6" name="Google Shape;5706;p22"/>
          <p:cNvSpPr/>
          <p:nvPr/>
        </p:nvSpPr>
        <p:spPr>
          <a:xfrm>
            <a:off x="7431812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7" name="Google Shape;5707;p22"/>
          <p:cNvSpPr/>
          <p:nvPr/>
        </p:nvSpPr>
        <p:spPr>
          <a:xfrm>
            <a:off x="777259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8" name="Google Shape;5708;p22"/>
          <p:cNvSpPr/>
          <p:nvPr/>
        </p:nvSpPr>
        <p:spPr>
          <a:xfrm>
            <a:off x="81142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9" name="Google Shape;5709;p22"/>
          <p:cNvSpPr/>
          <p:nvPr/>
        </p:nvSpPr>
        <p:spPr>
          <a:xfrm>
            <a:off x="84550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0" name="Google Shape;5710;p22"/>
          <p:cNvSpPr/>
          <p:nvPr/>
        </p:nvSpPr>
        <p:spPr>
          <a:xfrm>
            <a:off x="879671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1" name="Google Shape;5711;p22"/>
          <p:cNvSpPr/>
          <p:nvPr/>
        </p:nvSpPr>
        <p:spPr>
          <a:xfrm>
            <a:off x="265652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2" name="Google Shape;5712;p22"/>
          <p:cNvSpPr/>
          <p:nvPr/>
        </p:nvSpPr>
        <p:spPr>
          <a:xfrm>
            <a:off x="6073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3" name="Google Shape;5713;p22"/>
          <p:cNvSpPr/>
          <p:nvPr/>
        </p:nvSpPr>
        <p:spPr>
          <a:xfrm>
            <a:off x="9481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4" name="Google Shape;5714;p22"/>
          <p:cNvSpPr/>
          <p:nvPr/>
        </p:nvSpPr>
        <p:spPr>
          <a:xfrm>
            <a:off x="128976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5" name="Google Shape;5715;p22"/>
          <p:cNvSpPr/>
          <p:nvPr/>
        </p:nvSpPr>
        <p:spPr>
          <a:xfrm>
            <a:off x="163055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6" name="Google Shape;5716;p22"/>
          <p:cNvSpPr/>
          <p:nvPr/>
        </p:nvSpPr>
        <p:spPr>
          <a:xfrm>
            <a:off x="19722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7" name="Google Shape;5717;p22"/>
          <p:cNvSpPr/>
          <p:nvPr/>
        </p:nvSpPr>
        <p:spPr>
          <a:xfrm>
            <a:off x="23130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8" name="Google Shape;5718;p22"/>
          <p:cNvSpPr/>
          <p:nvPr/>
        </p:nvSpPr>
        <p:spPr>
          <a:xfrm>
            <a:off x="6749361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9" name="Google Shape;5719;p22"/>
          <p:cNvSpPr/>
          <p:nvPr/>
        </p:nvSpPr>
        <p:spPr>
          <a:xfrm>
            <a:off x="709014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0" name="Google Shape;5720;p22"/>
          <p:cNvSpPr/>
          <p:nvPr/>
        </p:nvSpPr>
        <p:spPr>
          <a:xfrm>
            <a:off x="7431812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1" name="Google Shape;5721;p22"/>
          <p:cNvSpPr/>
          <p:nvPr/>
        </p:nvSpPr>
        <p:spPr>
          <a:xfrm>
            <a:off x="777259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2" name="Google Shape;5722;p22"/>
          <p:cNvSpPr/>
          <p:nvPr/>
        </p:nvSpPr>
        <p:spPr>
          <a:xfrm>
            <a:off x="8114261" y="3673946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3" name="Google Shape;5723;p22"/>
          <p:cNvSpPr/>
          <p:nvPr/>
        </p:nvSpPr>
        <p:spPr>
          <a:xfrm>
            <a:off x="8455047" y="3673946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4" name="Google Shape;5724;p22"/>
          <p:cNvSpPr/>
          <p:nvPr/>
        </p:nvSpPr>
        <p:spPr>
          <a:xfrm>
            <a:off x="8796711" y="3673946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5" name="Google Shape;5725;p22"/>
          <p:cNvSpPr/>
          <p:nvPr/>
        </p:nvSpPr>
        <p:spPr>
          <a:xfrm>
            <a:off x="265652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6" name="Google Shape;5726;p22"/>
          <p:cNvSpPr/>
          <p:nvPr/>
        </p:nvSpPr>
        <p:spPr>
          <a:xfrm>
            <a:off x="6073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7" name="Google Shape;5727;p22"/>
          <p:cNvSpPr/>
          <p:nvPr/>
        </p:nvSpPr>
        <p:spPr>
          <a:xfrm>
            <a:off x="9481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8" name="Google Shape;5728;p22"/>
          <p:cNvSpPr/>
          <p:nvPr/>
        </p:nvSpPr>
        <p:spPr>
          <a:xfrm>
            <a:off x="128976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9" name="Google Shape;5729;p22"/>
          <p:cNvSpPr/>
          <p:nvPr/>
        </p:nvSpPr>
        <p:spPr>
          <a:xfrm>
            <a:off x="163055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0" name="Google Shape;5730;p22"/>
          <p:cNvSpPr/>
          <p:nvPr/>
        </p:nvSpPr>
        <p:spPr>
          <a:xfrm>
            <a:off x="19722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1" name="Google Shape;5731;p22"/>
          <p:cNvSpPr/>
          <p:nvPr/>
        </p:nvSpPr>
        <p:spPr>
          <a:xfrm>
            <a:off x="23130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2" name="Google Shape;5732;p22"/>
          <p:cNvSpPr/>
          <p:nvPr/>
        </p:nvSpPr>
        <p:spPr>
          <a:xfrm>
            <a:off x="265466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3" name="Google Shape;5733;p22"/>
          <p:cNvSpPr/>
          <p:nvPr/>
        </p:nvSpPr>
        <p:spPr>
          <a:xfrm>
            <a:off x="299545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4" name="Google Shape;5734;p22"/>
          <p:cNvSpPr/>
          <p:nvPr/>
        </p:nvSpPr>
        <p:spPr>
          <a:xfrm>
            <a:off x="333711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5" name="Google Shape;5735;p22"/>
          <p:cNvSpPr/>
          <p:nvPr/>
        </p:nvSpPr>
        <p:spPr>
          <a:xfrm>
            <a:off x="367790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6" name="Google Shape;5736;p22"/>
          <p:cNvSpPr/>
          <p:nvPr/>
        </p:nvSpPr>
        <p:spPr>
          <a:xfrm>
            <a:off x="40195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7" name="Google Shape;5737;p22"/>
          <p:cNvSpPr/>
          <p:nvPr/>
        </p:nvSpPr>
        <p:spPr>
          <a:xfrm>
            <a:off x="436034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8" name="Google Shape;5738;p22"/>
          <p:cNvSpPr/>
          <p:nvPr/>
        </p:nvSpPr>
        <p:spPr>
          <a:xfrm>
            <a:off x="470201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9" name="Google Shape;5739;p22"/>
          <p:cNvSpPr/>
          <p:nvPr/>
        </p:nvSpPr>
        <p:spPr>
          <a:xfrm>
            <a:off x="504279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0" name="Google Shape;5740;p22"/>
          <p:cNvSpPr/>
          <p:nvPr/>
        </p:nvSpPr>
        <p:spPr>
          <a:xfrm>
            <a:off x="53844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1" name="Google Shape;5741;p22"/>
          <p:cNvSpPr/>
          <p:nvPr/>
        </p:nvSpPr>
        <p:spPr>
          <a:xfrm>
            <a:off x="572524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2" name="Google Shape;5742;p22"/>
          <p:cNvSpPr/>
          <p:nvPr/>
        </p:nvSpPr>
        <p:spPr>
          <a:xfrm>
            <a:off x="6066912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3" name="Google Shape;5743;p22"/>
          <p:cNvSpPr/>
          <p:nvPr/>
        </p:nvSpPr>
        <p:spPr>
          <a:xfrm>
            <a:off x="640769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4" name="Google Shape;5744;p22"/>
          <p:cNvSpPr/>
          <p:nvPr/>
        </p:nvSpPr>
        <p:spPr>
          <a:xfrm>
            <a:off x="674936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5" name="Google Shape;5745;p22"/>
          <p:cNvSpPr/>
          <p:nvPr/>
        </p:nvSpPr>
        <p:spPr>
          <a:xfrm>
            <a:off x="70901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6" name="Google Shape;5746;p22"/>
          <p:cNvSpPr/>
          <p:nvPr/>
        </p:nvSpPr>
        <p:spPr>
          <a:xfrm>
            <a:off x="7431812" y="4055240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7" name="Google Shape;5747;p22"/>
          <p:cNvSpPr/>
          <p:nvPr/>
        </p:nvSpPr>
        <p:spPr>
          <a:xfrm>
            <a:off x="777259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8" name="Google Shape;5748;p22"/>
          <p:cNvSpPr/>
          <p:nvPr/>
        </p:nvSpPr>
        <p:spPr>
          <a:xfrm>
            <a:off x="8114261" y="4055240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9" name="Google Shape;5749;p22"/>
          <p:cNvSpPr/>
          <p:nvPr/>
        </p:nvSpPr>
        <p:spPr>
          <a:xfrm>
            <a:off x="84550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0" name="Google Shape;5750;p22"/>
          <p:cNvSpPr/>
          <p:nvPr/>
        </p:nvSpPr>
        <p:spPr>
          <a:xfrm>
            <a:off x="879671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1" name="Google Shape;5751;p22"/>
          <p:cNvSpPr/>
          <p:nvPr/>
        </p:nvSpPr>
        <p:spPr>
          <a:xfrm>
            <a:off x="265652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2" name="Google Shape;5752;p22"/>
          <p:cNvSpPr/>
          <p:nvPr/>
        </p:nvSpPr>
        <p:spPr>
          <a:xfrm>
            <a:off x="6073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3" name="Google Shape;5753;p22"/>
          <p:cNvSpPr/>
          <p:nvPr/>
        </p:nvSpPr>
        <p:spPr>
          <a:xfrm>
            <a:off x="9481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4" name="Google Shape;5754;p22"/>
          <p:cNvSpPr/>
          <p:nvPr/>
        </p:nvSpPr>
        <p:spPr>
          <a:xfrm>
            <a:off x="128976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5" name="Google Shape;5755;p22"/>
          <p:cNvSpPr/>
          <p:nvPr/>
        </p:nvSpPr>
        <p:spPr>
          <a:xfrm>
            <a:off x="163055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6" name="Google Shape;5756;p22"/>
          <p:cNvSpPr/>
          <p:nvPr/>
        </p:nvSpPr>
        <p:spPr>
          <a:xfrm>
            <a:off x="19722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7" name="Google Shape;5757;p22"/>
          <p:cNvSpPr/>
          <p:nvPr/>
        </p:nvSpPr>
        <p:spPr>
          <a:xfrm>
            <a:off x="23130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8" name="Google Shape;5758;p22"/>
          <p:cNvSpPr/>
          <p:nvPr/>
        </p:nvSpPr>
        <p:spPr>
          <a:xfrm>
            <a:off x="265466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9" name="Google Shape;5759;p22"/>
          <p:cNvSpPr/>
          <p:nvPr/>
        </p:nvSpPr>
        <p:spPr>
          <a:xfrm>
            <a:off x="299545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0" name="Google Shape;5760;p22"/>
          <p:cNvSpPr/>
          <p:nvPr/>
        </p:nvSpPr>
        <p:spPr>
          <a:xfrm>
            <a:off x="333711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1" name="Google Shape;5761;p22"/>
          <p:cNvSpPr/>
          <p:nvPr/>
        </p:nvSpPr>
        <p:spPr>
          <a:xfrm>
            <a:off x="367790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2" name="Google Shape;5762;p22"/>
          <p:cNvSpPr/>
          <p:nvPr/>
        </p:nvSpPr>
        <p:spPr>
          <a:xfrm>
            <a:off x="40195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3" name="Google Shape;5763;p22"/>
          <p:cNvSpPr/>
          <p:nvPr/>
        </p:nvSpPr>
        <p:spPr>
          <a:xfrm>
            <a:off x="436034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4" name="Google Shape;5764;p22"/>
          <p:cNvSpPr/>
          <p:nvPr/>
        </p:nvSpPr>
        <p:spPr>
          <a:xfrm>
            <a:off x="470201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5" name="Google Shape;5765;p22"/>
          <p:cNvSpPr/>
          <p:nvPr/>
        </p:nvSpPr>
        <p:spPr>
          <a:xfrm>
            <a:off x="504279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6" name="Google Shape;5766;p22"/>
          <p:cNvSpPr/>
          <p:nvPr/>
        </p:nvSpPr>
        <p:spPr>
          <a:xfrm>
            <a:off x="53844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7" name="Google Shape;5767;p22"/>
          <p:cNvSpPr/>
          <p:nvPr/>
        </p:nvSpPr>
        <p:spPr>
          <a:xfrm>
            <a:off x="572524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8" name="Google Shape;5768;p22"/>
          <p:cNvSpPr/>
          <p:nvPr/>
        </p:nvSpPr>
        <p:spPr>
          <a:xfrm>
            <a:off x="60669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9" name="Google Shape;5769;p22"/>
          <p:cNvSpPr/>
          <p:nvPr/>
        </p:nvSpPr>
        <p:spPr>
          <a:xfrm>
            <a:off x="640769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0" name="Google Shape;5770;p22"/>
          <p:cNvSpPr/>
          <p:nvPr/>
        </p:nvSpPr>
        <p:spPr>
          <a:xfrm>
            <a:off x="67493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1" name="Google Shape;5771;p22"/>
          <p:cNvSpPr/>
          <p:nvPr/>
        </p:nvSpPr>
        <p:spPr>
          <a:xfrm>
            <a:off x="7090147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2" name="Google Shape;5772;p22"/>
          <p:cNvSpPr/>
          <p:nvPr/>
        </p:nvSpPr>
        <p:spPr>
          <a:xfrm>
            <a:off x="74318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3" name="Google Shape;5773;p22"/>
          <p:cNvSpPr/>
          <p:nvPr/>
        </p:nvSpPr>
        <p:spPr>
          <a:xfrm>
            <a:off x="777259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4" name="Google Shape;5774;p22"/>
          <p:cNvSpPr/>
          <p:nvPr/>
        </p:nvSpPr>
        <p:spPr>
          <a:xfrm>
            <a:off x="81142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5" name="Google Shape;5775;p22"/>
          <p:cNvSpPr/>
          <p:nvPr/>
        </p:nvSpPr>
        <p:spPr>
          <a:xfrm>
            <a:off x="845504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6" name="Google Shape;5776;p22"/>
          <p:cNvSpPr/>
          <p:nvPr/>
        </p:nvSpPr>
        <p:spPr>
          <a:xfrm>
            <a:off x="8796711" y="4436534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7" name="Google Shape;5777;p22"/>
          <p:cNvSpPr/>
          <p:nvPr/>
        </p:nvSpPr>
        <p:spPr>
          <a:xfrm>
            <a:off x="265652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8" name="Google Shape;5778;p22"/>
          <p:cNvSpPr/>
          <p:nvPr/>
        </p:nvSpPr>
        <p:spPr>
          <a:xfrm>
            <a:off x="6073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9" name="Google Shape;5779;p22"/>
          <p:cNvSpPr/>
          <p:nvPr/>
        </p:nvSpPr>
        <p:spPr>
          <a:xfrm>
            <a:off x="9481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0" name="Google Shape;5780;p22"/>
          <p:cNvSpPr/>
          <p:nvPr/>
        </p:nvSpPr>
        <p:spPr>
          <a:xfrm>
            <a:off x="128976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1" name="Google Shape;5781;p22"/>
          <p:cNvSpPr/>
          <p:nvPr/>
        </p:nvSpPr>
        <p:spPr>
          <a:xfrm>
            <a:off x="163055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2" name="Google Shape;5782;p22"/>
          <p:cNvSpPr/>
          <p:nvPr/>
        </p:nvSpPr>
        <p:spPr>
          <a:xfrm>
            <a:off x="19722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3" name="Google Shape;5783;p22"/>
          <p:cNvSpPr/>
          <p:nvPr/>
        </p:nvSpPr>
        <p:spPr>
          <a:xfrm>
            <a:off x="23130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4" name="Google Shape;5784;p22"/>
          <p:cNvSpPr/>
          <p:nvPr/>
        </p:nvSpPr>
        <p:spPr>
          <a:xfrm>
            <a:off x="265466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5" name="Google Shape;5785;p22"/>
          <p:cNvSpPr/>
          <p:nvPr/>
        </p:nvSpPr>
        <p:spPr>
          <a:xfrm>
            <a:off x="299545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6" name="Google Shape;5786;p22"/>
          <p:cNvSpPr/>
          <p:nvPr/>
        </p:nvSpPr>
        <p:spPr>
          <a:xfrm>
            <a:off x="333711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7" name="Google Shape;5787;p22"/>
          <p:cNvSpPr/>
          <p:nvPr/>
        </p:nvSpPr>
        <p:spPr>
          <a:xfrm>
            <a:off x="367790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8" name="Google Shape;5788;p22"/>
          <p:cNvSpPr/>
          <p:nvPr/>
        </p:nvSpPr>
        <p:spPr>
          <a:xfrm>
            <a:off x="40195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9" name="Google Shape;5789;p22"/>
          <p:cNvSpPr/>
          <p:nvPr/>
        </p:nvSpPr>
        <p:spPr>
          <a:xfrm>
            <a:off x="436034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0" name="Google Shape;5790;p22"/>
          <p:cNvSpPr/>
          <p:nvPr/>
        </p:nvSpPr>
        <p:spPr>
          <a:xfrm>
            <a:off x="470201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1" name="Google Shape;5791;p22"/>
          <p:cNvSpPr/>
          <p:nvPr/>
        </p:nvSpPr>
        <p:spPr>
          <a:xfrm>
            <a:off x="504279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2" name="Google Shape;5792;p22"/>
          <p:cNvSpPr/>
          <p:nvPr/>
        </p:nvSpPr>
        <p:spPr>
          <a:xfrm>
            <a:off x="53844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3" name="Google Shape;5793;p22"/>
          <p:cNvSpPr/>
          <p:nvPr/>
        </p:nvSpPr>
        <p:spPr>
          <a:xfrm>
            <a:off x="572524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4" name="Google Shape;5794;p22"/>
          <p:cNvSpPr/>
          <p:nvPr/>
        </p:nvSpPr>
        <p:spPr>
          <a:xfrm>
            <a:off x="60669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5" name="Google Shape;5795;p22"/>
          <p:cNvSpPr/>
          <p:nvPr/>
        </p:nvSpPr>
        <p:spPr>
          <a:xfrm>
            <a:off x="640769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6" name="Google Shape;5796;p22"/>
          <p:cNvSpPr/>
          <p:nvPr/>
        </p:nvSpPr>
        <p:spPr>
          <a:xfrm>
            <a:off x="674936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7" name="Google Shape;5797;p22"/>
          <p:cNvSpPr/>
          <p:nvPr/>
        </p:nvSpPr>
        <p:spPr>
          <a:xfrm>
            <a:off x="7090147" y="4816955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8" name="Google Shape;5798;p22"/>
          <p:cNvSpPr/>
          <p:nvPr/>
        </p:nvSpPr>
        <p:spPr>
          <a:xfrm>
            <a:off x="74318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9" name="Google Shape;5799;p22"/>
          <p:cNvSpPr/>
          <p:nvPr/>
        </p:nvSpPr>
        <p:spPr>
          <a:xfrm>
            <a:off x="777259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0" name="Google Shape;5800;p22"/>
          <p:cNvSpPr/>
          <p:nvPr/>
        </p:nvSpPr>
        <p:spPr>
          <a:xfrm>
            <a:off x="8114261" y="4816955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1" name="Google Shape;5801;p22"/>
          <p:cNvSpPr/>
          <p:nvPr/>
        </p:nvSpPr>
        <p:spPr>
          <a:xfrm>
            <a:off x="845504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2" name="Google Shape;5802;p22"/>
          <p:cNvSpPr/>
          <p:nvPr/>
        </p:nvSpPr>
        <p:spPr>
          <a:xfrm>
            <a:off x="879671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3" name="Google Shape;5803;p22"/>
          <p:cNvSpPr/>
          <p:nvPr/>
        </p:nvSpPr>
        <p:spPr>
          <a:xfrm>
            <a:off x="2654664" y="13970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4" name="Google Shape;5804;p22"/>
          <p:cNvSpPr/>
          <p:nvPr/>
        </p:nvSpPr>
        <p:spPr>
          <a:xfrm>
            <a:off x="2995450" y="13970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5" name="Google Shape;5805;p22"/>
          <p:cNvSpPr/>
          <p:nvPr/>
        </p:nvSpPr>
        <p:spPr>
          <a:xfrm>
            <a:off x="2654664" y="17783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6" name="Google Shape;5806;p22"/>
          <p:cNvSpPr/>
          <p:nvPr/>
        </p:nvSpPr>
        <p:spPr>
          <a:xfrm>
            <a:off x="2995450" y="17783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7" name="Google Shape;5807;p22"/>
          <p:cNvSpPr/>
          <p:nvPr/>
        </p:nvSpPr>
        <p:spPr>
          <a:xfrm>
            <a:off x="2654664" y="215879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8" name="Google Shape;5808;p22"/>
          <p:cNvSpPr/>
          <p:nvPr/>
        </p:nvSpPr>
        <p:spPr>
          <a:xfrm>
            <a:off x="2995450" y="215879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9" name="Google Shape;5809;p22"/>
          <p:cNvSpPr/>
          <p:nvPr/>
        </p:nvSpPr>
        <p:spPr>
          <a:xfrm>
            <a:off x="2654664" y="2540093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0" name="Google Shape;5810;p22"/>
          <p:cNvSpPr/>
          <p:nvPr/>
        </p:nvSpPr>
        <p:spPr>
          <a:xfrm>
            <a:off x="2995450" y="2540093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1" name="Google Shape;5811;p22"/>
          <p:cNvSpPr/>
          <p:nvPr/>
        </p:nvSpPr>
        <p:spPr>
          <a:xfrm>
            <a:off x="2654664" y="29213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2" name="Google Shape;5812;p22"/>
          <p:cNvSpPr/>
          <p:nvPr/>
        </p:nvSpPr>
        <p:spPr>
          <a:xfrm>
            <a:off x="2995450" y="29213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3" name="Google Shape;5813;p22"/>
          <p:cNvSpPr/>
          <p:nvPr/>
        </p:nvSpPr>
        <p:spPr>
          <a:xfrm>
            <a:off x="2654665" y="33026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4" name="Google Shape;5814;p22"/>
          <p:cNvSpPr/>
          <p:nvPr/>
        </p:nvSpPr>
        <p:spPr>
          <a:xfrm>
            <a:off x="2995451" y="33026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5" name="Google Shape;5815;p22"/>
          <p:cNvSpPr/>
          <p:nvPr/>
        </p:nvSpPr>
        <p:spPr>
          <a:xfrm>
            <a:off x="2654665" y="3683099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6" name="Google Shape;5816;p22"/>
          <p:cNvSpPr/>
          <p:nvPr/>
        </p:nvSpPr>
        <p:spPr>
          <a:xfrm>
            <a:off x="2995451" y="3683099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7" name="Google Shape;5817;p22"/>
          <p:cNvSpPr/>
          <p:nvPr/>
        </p:nvSpPr>
        <p:spPr>
          <a:xfrm>
            <a:off x="3337114" y="13911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8" name="Google Shape;5818;p22"/>
          <p:cNvSpPr/>
          <p:nvPr/>
        </p:nvSpPr>
        <p:spPr>
          <a:xfrm>
            <a:off x="3677900" y="13911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9" name="Google Shape;5819;p22"/>
          <p:cNvSpPr/>
          <p:nvPr/>
        </p:nvSpPr>
        <p:spPr>
          <a:xfrm>
            <a:off x="3337114" y="17724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0" name="Google Shape;5820;p22"/>
          <p:cNvSpPr/>
          <p:nvPr/>
        </p:nvSpPr>
        <p:spPr>
          <a:xfrm>
            <a:off x="3677900" y="17724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1" name="Google Shape;5821;p22"/>
          <p:cNvSpPr/>
          <p:nvPr/>
        </p:nvSpPr>
        <p:spPr>
          <a:xfrm>
            <a:off x="3337114" y="215285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2" name="Google Shape;5822;p22"/>
          <p:cNvSpPr/>
          <p:nvPr/>
        </p:nvSpPr>
        <p:spPr>
          <a:xfrm>
            <a:off x="3677900" y="215285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3" name="Google Shape;5823;p22"/>
          <p:cNvSpPr/>
          <p:nvPr/>
        </p:nvSpPr>
        <p:spPr>
          <a:xfrm>
            <a:off x="3337114" y="253414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4" name="Google Shape;5824;p22"/>
          <p:cNvSpPr/>
          <p:nvPr/>
        </p:nvSpPr>
        <p:spPr>
          <a:xfrm>
            <a:off x="3677900" y="253414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5" name="Google Shape;5825;p22"/>
          <p:cNvSpPr/>
          <p:nvPr/>
        </p:nvSpPr>
        <p:spPr>
          <a:xfrm>
            <a:off x="3337114" y="29154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6" name="Google Shape;5826;p22"/>
          <p:cNvSpPr/>
          <p:nvPr/>
        </p:nvSpPr>
        <p:spPr>
          <a:xfrm>
            <a:off x="3677900" y="29154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7" name="Google Shape;5827;p22"/>
          <p:cNvSpPr/>
          <p:nvPr/>
        </p:nvSpPr>
        <p:spPr>
          <a:xfrm>
            <a:off x="3337114" y="32967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8" name="Google Shape;5828;p22"/>
          <p:cNvSpPr/>
          <p:nvPr/>
        </p:nvSpPr>
        <p:spPr>
          <a:xfrm>
            <a:off x="3677900" y="32967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9" name="Google Shape;5829;p22"/>
          <p:cNvSpPr/>
          <p:nvPr/>
        </p:nvSpPr>
        <p:spPr>
          <a:xfrm>
            <a:off x="3337114" y="3677151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0" name="Google Shape;5830;p22"/>
          <p:cNvSpPr/>
          <p:nvPr/>
        </p:nvSpPr>
        <p:spPr>
          <a:xfrm>
            <a:off x="3677900" y="3677151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1" name="Google Shape;5831;p22"/>
          <p:cNvSpPr/>
          <p:nvPr/>
        </p:nvSpPr>
        <p:spPr>
          <a:xfrm>
            <a:off x="4019563" y="13728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2" name="Google Shape;5832;p22"/>
          <p:cNvSpPr/>
          <p:nvPr/>
        </p:nvSpPr>
        <p:spPr>
          <a:xfrm>
            <a:off x="4360349" y="13728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3" name="Google Shape;5833;p22"/>
          <p:cNvSpPr/>
          <p:nvPr/>
        </p:nvSpPr>
        <p:spPr>
          <a:xfrm>
            <a:off x="4019563" y="17541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4" name="Google Shape;5834;p22"/>
          <p:cNvSpPr/>
          <p:nvPr/>
        </p:nvSpPr>
        <p:spPr>
          <a:xfrm>
            <a:off x="4360349" y="17541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5" name="Google Shape;5835;p22"/>
          <p:cNvSpPr/>
          <p:nvPr/>
        </p:nvSpPr>
        <p:spPr>
          <a:xfrm>
            <a:off x="4019563" y="21345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6" name="Google Shape;5836;p22"/>
          <p:cNvSpPr/>
          <p:nvPr/>
        </p:nvSpPr>
        <p:spPr>
          <a:xfrm>
            <a:off x="4360349" y="21345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7" name="Google Shape;5837;p22"/>
          <p:cNvSpPr/>
          <p:nvPr/>
        </p:nvSpPr>
        <p:spPr>
          <a:xfrm>
            <a:off x="4019563" y="25158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8" name="Google Shape;5838;p22"/>
          <p:cNvSpPr/>
          <p:nvPr/>
        </p:nvSpPr>
        <p:spPr>
          <a:xfrm>
            <a:off x="4360349" y="25158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9" name="Google Shape;5839;p22"/>
          <p:cNvSpPr/>
          <p:nvPr/>
        </p:nvSpPr>
        <p:spPr>
          <a:xfrm>
            <a:off x="4019563" y="28971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0" name="Google Shape;5840;p22"/>
          <p:cNvSpPr/>
          <p:nvPr/>
        </p:nvSpPr>
        <p:spPr>
          <a:xfrm>
            <a:off x="4360349" y="28971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1" name="Google Shape;5841;p22"/>
          <p:cNvSpPr/>
          <p:nvPr/>
        </p:nvSpPr>
        <p:spPr>
          <a:xfrm>
            <a:off x="4019564" y="32784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2" name="Google Shape;5842;p22"/>
          <p:cNvSpPr/>
          <p:nvPr/>
        </p:nvSpPr>
        <p:spPr>
          <a:xfrm>
            <a:off x="4360350" y="32784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3" name="Google Shape;5843;p22"/>
          <p:cNvSpPr/>
          <p:nvPr/>
        </p:nvSpPr>
        <p:spPr>
          <a:xfrm>
            <a:off x="4019564" y="36588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4" name="Google Shape;5844;p22"/>
          <p:cNvSpPr/>
          <p:nvPr/>
        </p:nvSpPr>
        <p:spPr>
          <a:xfrm>
            <a:off x="4360350" y="36588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5" name="Google Shape;5845;p22"/>
          <p:cNvSpPr/>
          <p:nvPr/>
        </p:nvSpPr>
        <p:spPr>
          <a:xfrm>
            <a:off x="4702011" y="13822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6" name="Google Shape;5846;p22"/>
          <p:cNvSpPr/>
          <p:nvPr/>
        </p:nvSpPr>
        <p:spPr>
          <a:xfrm>
            <a:off x="5042797" y="13822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7" name="Google Shape;5847;p22"/>
          <p:cNvSpPr/>
          <p:nvPr/>
        </p:nvSpPr>
        <p:spPr>
          <a:xfrm>
            <a:off x="4702011" y="1763519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8" name="Google Shape;5848;p22"/>
          <p:cNvSpPr/>
          <p:nvPr/>
        </p:nvSpPr>
        <p:spPr>
          <a:xfrm>
            <a:off x="5042797" y="1763519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9" name="Google Shape;5849;p22"/>
          <p:cNvSpPr/>
          <p:nvPr/>
        </p:nvSpPr>
        <p:spPr>
          <a:xfrm>
            <a:off x="4702011" y="214393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0" name="Google Shape;5850;p22"/>
          <p:cNvSpPr/>
          <p:nvPr/>
        </p:nvSpPr>
        <p:spPr>
          <a:xfrm>
            <a:off x="5042797" y="214393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1" name="Google Shape;5851;p22"/>
          <p:cNvSpPr/>
          <p:nvPr/>
        </p:nvSpPr>
        <p:spPr>
          <a:xfrm>
            <a:off x="4702011" y="252523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2" name="Google Shape;5852;p22"/>
          <p:cNvSpPr/>
          <p:nvPr/>
        </p:nvSpPr>
        <p:spPr>
          <a:xfrm>
            <a:off x="5042797" y="252523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3" name="Google Shape;5853;p22"/>
          <p:cNvSpPr/>
          <p:nvPr/>
        </p:nvSpPr>
        <p:spPr>
          <a:xfrm>
            <a:off x="4702011" y="29065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4" name="Google Shape;5854;p22"/>
          <p:cNvSpPr/>
          <p:nvPr/>
        </p:nvSpPr>
        <p:spPr>
          <a:xfrm>
            <a:off x="5042797" y="29065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5" name="Google Shape;5855;p22"/>
          <p:cNvSpPr/>
          <p:nvPr/>
        </p:nvSpPr>
        <p:spPr>
          <a:xfrm>
            <a:off x="4702012" y="328781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6" name="Google Shape;5856;p22"/>
          <p:cNvSpPr/>
          <p:nvPr/>
        </p:nvSpPr>
        <p:spPr>
          <a:xfrm>
            <a:off x="5042798" y="328781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7" name="Google Shape;5857;p22"/>
          <p:cNvSpPr/>
          <p:nvPr/>
        </p:nvSpPr>
        <p:spPr>
          <a:xfrm>
            <a:off x="4702012" y="3668237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8" name="Google Shape;5858;p22"/>
          <p:cNvSpPr/>
          <p:nvPr/>
        </p:nvSpPr>
        <p:spPr>
          <a:xfrm>
            <a:off x="5042798" y="3668237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9" name="Google Shape;5859;p22"/>
          <p:cNvSpPr/>
          <p:nvPr/>
        </p:nvSpPr>
        <p:spPr>
          <a:xfrm>
            <a:off x="5384461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0" name="Google Shape;5860;p22"/>
          <p:cNvSpPr/>
          <p:nvPr/>
        </p:nvSpPr>
        <p:spPr>
          <a:xfrm>
            <a:off x="5725247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1" name="Google Shape;5861;p22"/>
          <p:cNvSpPr/>
          <p:nvPr/>
        </p:nvSpPr>
        <p:spPr>
          <a:xfrm>
            <a:off x="5384461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2" name="Google Shape;5862;p22"/>
          <p:cNvSpPr/>
          <p:nvPr/>
        </p:nvSpPr>
        <p:spPr>
          <a:xfrm>
            <a:off x="5725247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3" name="Google Shape;5863;p22"/>
          <p:cNvSpPr/>
          <p:nvPr/>
        </p:nvSpPr>
        <p:spPr>
          <a:xfrm>
            <a:off x="5384461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4" name="Google Shape;5864;p22"/>
          <p:cNvSpPr/>
          <p:nvPr/>
        </p:nvSpPr>
        <p:spPr>
          <a:xfrm>
            <a:off x="5725247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5" name="Google Shape;5865;p22"/>
          <p:cNvSpPr/>
          <p:nvPr/>
        </p:nvSpPr>
        <p:spPr>
          <a:xfrm>
            <a:off x="5384461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6" name="Google Shape;5866;p22"/>
          <p:cNvSpPr/>
          <p:nvPr/>
        </p:nvSpPr>
        <p:spPr>
          <a:xfrm>
            <a:off x="5725247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7" name="Google Shape;5867;p22"/>
          <p:cNvSpPr/>
          <p:nvPr/>
        </p:nvSpPr>
        <p:spPr>
          <a:xfrm>
            <a:off x="5384461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8" name="Google Shape;5868;p22"/>
          <p:cNvSpPr/>
          <p:nvPr/>
        </p:nvSpPr>
        <p:spPr>
          <a:xfrm>
            <a:off x="5725247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9" name="Google Shape;5869;p22"/>
          <p:cNvSpPr/>
          <p:nvPr/>
        </p:nvSpPr>
        <p:spPr>
          <a:xfrm>
            <a:off x="5384462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0" name="Google Shape;5870;p22"/>
          <p:cNvSpPr/>
          <p:nvPr/>
        </p:nvSpPr>
        <p:spPr>
          <a:xfrm>
            <a:off x="5725248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1" name="Google Shape;5871;p22"/>
          <p:cNvSpPr/>
          <p:nvPr/>
        </p:nvSpPr>
        <p:spPr>
          <a:xfrm>
            <a:off x="5384462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2" name="Google Shape;5872;p22"/>
          <p:cNvSpPr/>
          <p:nvPr/>
        </p:nvSpPr>
        <p:spPr>
          <a:xfrm>
            <a:off x="5725248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3" name="Google Shape;5873;p22"/>
          <p:cNvSpPr/>
          <p:nvPr/>
        </p:nvSpPr>
        <p:spPr>
          <a:xfrm>
            <a:off x="6066910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4" name="Google Shape;5874;p22"/>
          <p:cNvSpPr/>
          <p:nvPr/>
        </p:nvSpPr>
        <p:spPr>
          <a:xfrm>
            <a:off x="6407696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5" name="Google Shape;5875;p22"/>
          <p:cNvSpPr/>
          <p:nvPr/>
        </p:nvSpPr>
        <p:spPr>
          <a:xfrm>
            <a:off x="6066910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6" name="Google Shape;5876;p22"/>
          <p:cNvSpPr/>
          <p:nvPr/>
        </p:nvSpPr>
        <p:spPr>
          <a:xfrm>
            <a:off x="6407696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7" name="Google Shape;5877;p22"/>
          <p:cNvSpPr/>
          <p:nvPr/>
        </p:nvSpPr>
        <p:spPr>
          <a:xfrm>
            <a:off x="6066910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8" name="Google Shape;5878;p22"/>
          <p:cNvSpPr/>
          <p:nvPr/>
        </p:nvSpPr>
        <p:spPr>
          <a:xfrm>
            <a:off x="6407696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9" name="Google Shape;5879;p22"/>
          <p:cNvSpPr/>
          <p:nvPr/>
        </p:nvSpPr>
        <p:spPr>
          <a:xfrm>
            <a:off x="6066910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0" name="Google Shape;5880;p22"/>
          <p:cNvSpPr/>
          <p:nvPr/>
        </p:nvSpPr>
        <p:spPr>
          <a:xfrm>
            <a:off x="6407696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1" name="Google Shape;5881;p22"/>
          <p:cNvSpPr/>
          <p:nvPr/>
        </p:nvSpPr>
        <p:spPr>
          <a:xfrm>
            <a:off x="6066910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2" name="Google Shape;5882;p22"/>
          <p:cNvSpPr/>
          <p:nvPr/>
        </p:nvSpPr>
        <p:spPr>
          <a:xfrm>
            <a:off x="6407696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3" name="Google Shape;5883;p22"/>
          <p:cNvSpPr/>
          <p:nvPr/>
        </p:nvSpPr>
        <p:spPr>
          <a:xfrm>
            <a:off x="6066911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4" name="Google Shape;5884;p22"/>
          <p:cNvSpPr/>
          <p:nvPr/>
        </p:nvSpPr>
        <p:spPr>
          <a:xfrm>
            <a:off x="6407697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5" name="Google Shape;5885;p22"/>
          <p:cNvSpPr/>
          <p:nvPr/>
        </p:nvSpPr>
        <p:spPr>
          <a:xfrm>
            <a:off x="6066911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6" name="Google Shape;5886;p22"/>
          <p:cNvSpPr/>
          <p:nvPr/>
        </p:nvSpPr>
        <p:spPr>
          <a:xfrm>
            <a:off x="6407697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533" name="Google Shape;533;p4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534" name="Google Shape;534;p4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60" name="Google Shape;560;p4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561" name="Google Shape;561;p4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87" name="Google Shape;587;p4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588" name="Google Shape;588;p4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4" name="Google Shape;614;p4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615" name="Google Shape;615;p4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41" name="Google Shape;641;p4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642" name="Google Shape;642;p4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7" name="Google Shape;687;p4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8" name="Google Shape;688;p4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0" name="Google Shape;690;p4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1" name="Google Shape;691;p4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95" name="Google Shape;695;p4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696" name="Google Shape;696;p4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22" name="Google Shape;722;p4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723" name="Google Shape;723;p4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49" name="Google Shape;749;p4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750" name="Google Shape;750;p4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9" name="Google Shape;769;p4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76" name="Google Shape;776;p4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777" name="Google Shape;777;p4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6" name="Google Shape;786;p4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3" name="Google Shape;793;p4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2" name="Google Shape;802;p4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03" name="Google Shape;803;p4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804" name="Google Shape;804;p4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9" name="Google Shape;809;p4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0" name="Google Shape;810;p4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30" name="Google Shape;830;p4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831" name="Google Shape;831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57" name="Google Shape;857;p4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858" name="Google Shape;858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1" name="Google Shape;871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2" name="Google Shape;872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884" name="Google Shape;88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87" name="Google Shape;887;p4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500" cy="3289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890" name="Google Shape;890;p5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891" name="Google Shape;891;p5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2" name="Google Shape;892;p5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5" name="Google Shape;895;p5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6" name="Google Shape;896;p5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1" name="Google Shape;911;p5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2" name="Google Shape;912;p5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3" name="Google Shape;913;p5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4" name="Google Shape;914;p5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5" name="Google Shape;915;p5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6" name="Google Shape;916;p5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17" name="Google Shape;917;p5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918" name="Google Shape;918;p5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9" name="Google Shape;919;p5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0" name="Google Shape;920;p5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1" name="Google Shape;921;p5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44" name="Google Shape;944;p5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945" name="Google Shape;945;p5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71" name="Google Shape;971;p5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972" name="Google Shape;972;p5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98" name="Google Shape;998;p5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999" name="Google Shape;999;p5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25" name="Google Shape;1025;p5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026" name="Google Shape;1026;p5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52" name="Google Shape;1052;p5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053" name="Google Shape;1053;p5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2" name="Google Shape;1072;p5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3" name="Google Shape;1073;p5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4" name="Google Shape;1074;p5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7" name="Google Shape;1077;p5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8" name="Google Shape;1078;p5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79" name="Google Shape;1079;p5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080" name="Google Shape;1080;p5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1" name="Google Shape;1081;p5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2" name="Google Shape;1082;p5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3" name="Google Shape;1083;p5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4" name="Google Shape;1084;p5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5" name="Google Shape;1085;p5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6" name="Google Shape;1086;p5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7" name="Google Shape;1087;p5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8" name="Google Shape;1088;p5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9" name="Google Shape;1089;p5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0" name="Google Shape;1090;p5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1" name="Google Shape;1091;p5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2" name="Google Shape;1092;p5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3" name="Google Shape;1093;p5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4" name="Google Shape;1094;p5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5" name="Google Shape;1095;p5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6" name="Google Shape;1096;p5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7" name="Google Shape;1097;p5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8" name="Google Shape;1098;p5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9" name="Google Shape;1099;p5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0" name="Google Shape;1100;p5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1" name="Google Shape;1101;p5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2" name="Google Shape;1102;p5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3" name="Google Shape;1103;p5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4" name="Google Shape;1104;p5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5" name="Google Shape;1105;p5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06" name="Google Shape;1106;p5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107" name="Google Shape;1107;p5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8" name="Google Shape;1108;p5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9" name="Google Shape;1109;p5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0" name="Google Shape;1110;p5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1" name="Google Shape;1111;p5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2" name="Google Shape;1112;p5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3" name="Google Shape;1113;p5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4" name="Google Shape;1114;p5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5" name="Google Shape;1115;p5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6" name="Google Shape;1116;p5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7" name="Google Shape;1117;p5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8" name="Google Shape;1118;p5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9" name="Google Shape;1119;p5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0" name="Google Shape;1120;p5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1" name="Google Shape;1121;p5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2" name="Google Shape;1122;p5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3" name="Google Shape;1123;p5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4" name="Google Shape;1124;p5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5" name="Google Shape;1125;p5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6" name="Google Shape;1126;p5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7" name="Google Shape;1127;p5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8" name="Google Shape;1128;p5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0" name="Google Shape;1130;p5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1" name="Google Shape;1131;p5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2" name="Google Shape;1132;p5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33" name="Google Shape;1133;p5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134" name="Google Shape;1134;p5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5" name="Google Shape;1135;p5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6" name="Google Shape;1136;p5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7" name="Google Shape;1137;p5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8" name="Google Shape;1138;p5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9" name="Google Shape;1139;p5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0" name="Google Shape;1140;p5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1" name="Google Shape;1141;p5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2" name="Google Shape;1142;p5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3" name="Google Shape;1143;p5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4" name="Google Shape;1144;p5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5" name="Google Shape;1145;p5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6" name="Google Shape;1146;p5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7" name="Google Shape;1147;p5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8" name="Google Shape;1148;p5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9" name="Google Shape;1149;p5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0" name="Google Shape;1150;p5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1" name="Google Shape;1151;p5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2" name="Google Shape;1152;p5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3" name="Google Shape;1153;p5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4" name="Google Shape;1154;p5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5" name="Google Shape;1155;p5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6" name="Google Shape;1156;p5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7" name="Google Shape;1157;p5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8" name="Google Shape;1158;p5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9" name="Google Shape;1159;p5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60" name="Google Shape;1160;p5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161" name="Google Shape;1161;p5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2" name="Google Shape;1162;p5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3" name="Google Shape;1163;p5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4" name="Google Shape;1164;p5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5" name="Google Shape;1165;p5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6" name="Google Shape;1166;p5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7" name="Google Shape;1167;p5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8" name="Google Shape;1168;p5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9" name="Google Shape;1169;p5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0" name="Google Shape;1170;p5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1" name="Google Shape;1171;p5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2" name="Google Shape;1172;p5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3" name="Google Shape;1173;p5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4" name="Google Shape;1174;p5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5" name="Google Shape;1175;p5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6" name="Google Shape;1176;p5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7" name="Google Shape;1177;p5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8" name="Google Shape;1178;p5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9" name="Google Shape;1179;p5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0" name="Google Shape;1180;p5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1" name="Google Shape;1181;p5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2" name="Google Shape;1182;p5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3" name="Google Shape;1183;p5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4" name="Google Shape;1184;p5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5" name="Google Shape;1185;p5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6" name="Google Shape;1186;p5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87" name="Google Shape;1187;p5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188" name="Google Shape;1188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9" name="Google Shape;1189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0" name="Google Shape;1190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1" name="Google Shape;1191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2" name="Google Shape;1192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3" name="Google Shape;1193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4" name="Google Shape;1194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5" name="Google Shape;1195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6" name="Google Shape;1196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7" name="Google Shape;1197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8" name="Google Shape;1198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9" name="Google Shape;1199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0" name="Google Shape;1200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1" name="Google Shape;1201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2" name="Google Shape;1202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3" name="Google Shape;1203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4" name="Google Shape;1204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5" name="Google Shape;1205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6" name="Google Shape;1206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7" name="Google Shape;1207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8" name="Google Shape;1208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9" name="Google Shape;1209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0" name="Google Shape;1210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1" name="Google Shape;1211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2" name="Google Shape;1212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3" name="Google Shape;1213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14" name="Google Shape;1214;p5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215" name="Google Shape;1215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6" name="Google Shape;1216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7" name="Google Shape;1217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8" name="Google Shape;1218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9" name="Google Shape;1219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0" name="Google Shape;1220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1" name="Google Shape;1221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2" name="Google Shape;1222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3" name="Google Shape;1223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4" name="Google Shape;1224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5" name="Google Shape;1225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6" name="Google Shape;1226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7" name="Google Shape;1227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8" name="Google Shape;1228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9" name="Google Shape;1229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0" name="Google Shape;1230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1" name="Google Shape;1231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2" name="Google Shape;1232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3" name="Google Shape;1233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4" name="Google Shape;1234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5" name="Google Shape;1235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6" name="Google Shape;1236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7" name="Google Shape;1237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8" name="Google Shape;1238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9" name="Google Shape;1239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0" name="Google Shape;1240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241" name="Google Shape;124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44" name="Google Shape;1244;p5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90100" cy="4264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247" name="Google Shape;1247;p6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248" name="Google Shape;1248;p6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74" name="Google Shape;1274;p6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275" name="Google Shape;1275;p6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01" name="Google Shape;1301;p6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302" name="Google Shape;1302;p6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6" name="Google Shape;1316;p6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7" name="Google Shape;1317;p6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8" name="Google Shape;1318;p6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9" name="Google Shape;1319;p6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0" name="Google Shape;1320;p6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1" name="Google Shape;1321;p6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2" name="Google Shape;1322;p6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3" name="Google Shape;1323;p6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4" name="Google Shape;1324;p6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5" name="Google Shape;1325;p6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6" name="Google Shape;1326;p6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7" name="Google Shape;1327;p6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28" name="Google Shape;1328;p6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329" name="Google Shape;1329;p6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0" name="Google Shape;1330;p6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1" name="Google Shape;1331;p6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2" name="Google Shape;1332;p6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3" name="Google Shape;1333;p6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4" name="Google Shape;1334;p6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5" name="Google Shape;1335;p6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6" name="Google Shape;1336;p6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7" name="Google Shape;1337;p6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8" name="Google Shape;1338;p6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9" name="Google Shape;1339;p6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0" name="Google Shape;1340;p6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1" name="Google Shape;1341;p6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2" name="Google Shape;1342;p6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3" name="Google Shape;1343;p6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4" name="Google Shape;1344;p6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5" name="Google Shape;1345;p6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6" name="Google Shape;1346;p6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7" name="Google Shape;1347;p6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8" name="Google Shape;1348;p6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9" name="Google Shape;1349;p6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0" name="Google Shape;1350;p6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1" name="Google Shape;1351;p6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2" name="Google Shape;1352;p6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3" name="Google Shape;1353;p6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4" name="Google Shape;1354;p6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55" name="Google Shape;1355;p6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356" name="Google Shape;1356;p6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7" name="Google Shape;1357;p6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8" name="Google Shape;1358;p6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9" name="Google Shape;1359;p6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0" name="Google Shape;1360;p6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1" name="Google Shape;1361;p6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2" name="Google Shape;1362;p6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3" name="Google Shape;1363;p6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4" name="Google Shape;1364;p6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5" name="Google Shape;1365;p6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6" name="Google Shape;1366;p6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7" name="Google Shape;1367;p6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8" name="Google Shape;1368;p6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9" name="Google Shape;1369;p6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0" name="Google Shape;1370;p6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1" name="Google Shape;1371;p6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2" name="Google Shape;1372;p6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3" name="Google Shape;1373;p6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4" name="Google Shape;1374;p6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5" name="Google Shape;1375;p6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6" name="Google Shape;1376;p6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7" name="Google Shape;1377;p6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8" name="Google Shape;1378;p6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9" name="Google Shape;1379;p6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0" name="Google Shape;1380;p6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1" name="Google Shape;1381;p6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82" name="Google Shape;1382;p6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383" name="Google Shape;1383;p6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4" name="Google Shape;1384;p6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5" name="Google Shape;1385;p6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6" name="Google Shape;1386;p6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7" name="Google Shape;1387;p6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8" name="Google Shape;1388;p6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9" name="Google Shape;1389;p6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0" name="Google Shape;1390;p6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1" name="Google Shape;1391;p6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2" name="Google Shape;1392;p6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3" name="Google Shape;1393;p6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4" name="Google Shape;1394;p6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5" name="Google Shape;1395;p6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6" name="Google Shape;1396;p6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7" name="Google Shape;1397;p6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8" name="Google Shape;1398;p6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9" name="Google Shape;1399;p6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0" name="Google Shape;1400;p6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1" name="Google Shape;1401;p6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2" name="Google Shape;1402;p6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3" name="Google Shape;1403;p6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4" name="Google Shape;1404;p6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5" name="Google Shape;1405;p6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6" name="Google Shape;1406;p6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7" name="Google Shape;1407;p6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8" name="Google Shape;1408;p6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09" name="Google Shape;1409;p6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410" name="Google Shape;1410;p6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1" name="Google Shape;1411;p6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2" name="Google Shape;1412;p6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3" name="Google Shape;1413;p6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4" name="Google Shape;1414;p6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5" name="Google Shape;1415;p6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6" name="Google Shape;1416;p6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7" name="Google Shape;1417;p6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8" name="Google Shape;1418;p6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9" name="Google Shape;1419;p6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0" name="Google Shape;1420;p6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1" name="Google Shape;1421;p6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2" name="Google Shape;1422;p6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3" name="Google Shape;1423;p6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4" name="Google Shape;1424;p6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5" name="Google Shape;1425;p6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6" name="Google Shape;1426;p6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7" name="Google Shape;1427;p6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8" name="Google Shape;1428;p6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9" name="Google Shape;1429;p6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0" name="Google Shape;1430;p6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1" name="Google Shape;1431;p6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2" name="Google Shape;1432;p6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3" name="Google Shape;1433;p6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4" name="Google Shape;1434;p6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5" name="Google Shape;1435;p6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36" name="Google Shape;1436;p6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437" name="Google Shape;1437;p6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8" name="Google Shape;1438;p6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9" name="Google Shape;1439;p6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0" name="Google Shape;1440;p6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1" name="Google Shape;1441;p6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2" name="Google Shape;1442;p6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3" name="Google Shape;1443;p6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4" name="Google Shape;1444;p6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5" name="Google Shape;1445;p6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6" name="Google Shape;1446;p6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7" name="Google Shape;1447;p6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8" name="Google Shape;1448;p6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9" name="Google Shape;1449;p6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0" name="Google Shape;1450;p6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1" name="Google Shape;1451;p6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2" name="Google Shape;1452;p6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3" name="Google Shape;1453;p6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4" name="Google Shape;1454;p6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5" name="Google Shape;1455;p6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6" name="Google Shape;1456;p6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7" name="Google Shape;1457;p6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8" name="Google Shape;1458;p6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9" name="Google Shape;1459;p6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0" name="Google Shape;1460;p6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1" name="Google Shape;1461;p6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2" name="Google Shape;1462;p6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63" name="Google Shape;1463;p6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464" name="Google Shape;1464;p6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5" name="Google Shape;1465;p6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6" name="Google Shape;1466;p6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7" name="Google Shape;1467;p6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8" name="Google Shape;1468;p6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9" name="Google Shape;1469;p6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0" name="Google Shape;1470;p6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1" name="Google Shape;1471;p6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2" name="Google Shape;1472;p6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3" name="Google Shape;1473;p6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4" name="Google Shape;1474;p6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5" name="Google Shape;1475;p6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6" name="Google Shape;1476;p6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7" name="Google Shape;1477;p6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8" name="Google Shape;1478;p6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9" name="Google Shape;1479;p6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0" name="Google Shape;1480;p6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1" name="Google Shape;1481;p6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2" name="Google Shape;1482;p6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3" name="Google Shape;1483;p6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4" name="Google Shape;1484;p6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5" name="Google Shape;1485;p6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6" name="Google Shape;1486;p6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7" name="Google Shape;1487;p6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8" name="Google Shape;1488;p6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9" name="Google Shape;1489;p6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90" name="Google Shape;1490;p6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491" name="Google Shape;1491;p6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2" name="Google Shape;1492;p6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3" name="Google Shape;1493;p6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4" name="Google Shape;1494;p6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5" name="Google Shape;1495;p6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6" name="Google Shape;1496;p6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7" name="Google Shape;1497;p6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8" name="Google Shape;1498;p6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9" name="Google Shape;1499;p6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0" name="Google Shape;1500;p6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1" name="Google Shape;1501;p6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2" name="Google Shape;1502;p6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3" name="Google Shape;1503;p6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4" name="Google Shape;1504;p6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5" name="Google Shape;1505;p6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6" name="Google Shape;1506;p6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7" name="Google Shape;1507;p6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8" name="Google Shape;1508;p6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9" name="Google Shape;1509;p6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0" name="Google Shape;1510;p6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1" name="Google Shape;1511;p6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2" name="Google Shape;1512;p6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3" name="Google Shape;1513;p6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4" name="Google Shape;1514;p6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5" name="Google Shape;1515;p6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6" name="Google Shape;1516;p6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17" name="Google Shape;1517;p6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518" name="Google Shape;1518;p6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9" name="Google Shape;1519;p6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0" name="Google Shape;1520;p6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1" name="Google Shape;1521;p6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2" name="Google Shape;1522;p6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3" name="Google Shape;1523;p6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4" name="Google Shape;1524;p6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5" name="Google Shape;1525;p6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6" name="Google Shape;1526;p6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7" name="Google Shape;1527;p6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8" name="Google Shape;1528;p6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9" name="Google Shape;1529;p6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0" name="Google Shape;1530;p6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1" name="Google Shape;1531;p6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2" name="Google Shape;1532;p6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3" name="Google Shape;1533;p6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4" name="Google Shape;1534;p6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5" name="Google Shape;1535;p6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6" name="Google Shape;1536;p6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7" name="Google Shape;1537;p6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8" name="Google Shape;1538;p6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9" name="Google Shape;1539;p6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0" name="Google Shape;1540;p6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1" name="Google Shape;1541;p6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2" name="Google Shape;1542;p6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3" name="Google Shape;1543;p6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44" name="Google Shape;1544;p6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545" name="Google Shape;1545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6" name="Google Shape;1546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7" name="Google Shape;1547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8" name="Google Shape;1548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9" name="Google Shape;1549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0" name="Google Shape;1550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1" name="Google Shape;1551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2" name="Google Shape;1552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3" name="Google Shape;1553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4" name="Google Shape;1554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5" name="Google Shape;1555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6" name="Google Shape;1556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7" name="Google Shape;1557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8" name="Google Shape;1558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9" name="Google Shape;1559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0" name="Google Shape;1560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71" name="Google Shape;1571;p6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572" name="Google Shape;1572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8" name="Google Shape;1578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9" name="Google Shape;1579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0" name="Google Shape;1580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1" name="Google Shape;1581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2" name="Google Shape;1582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3" name="Google Shape;1583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4" name="Google Shape;1584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5" name="Google Shape;1585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6" name="Google Shape;1586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7" name="Google Shape;1587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8" name="Google Shape;1588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9" name="Google Shape;1589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0" name="Google Shape;1590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1" name="Google Shape;1591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2" name="Google Shape;1592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3" name="Google Shape;1593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4" name="Google Shape;1594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5" name="Google Shape;1595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6" name="Google Shape;1596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7" name="Google Shape;1597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598" name="Google Shape;159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9" name="Google Shape;1599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7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603" name="Google Shape;1603;p7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604" name="Google Shape;1604;p7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5" name="Google Shape;1605;p7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6" name="Google Shape;1606;p7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7" name="Google Shape;1607;p7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8" name="Google Shape;1608;p7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9" name="Google Shape;1609;p7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0" name="Google Shape;1610;p7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1" name="Google Shape;1611;p7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2" name="Google Shape;1612;p7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3" name="Google Shape;1613;p7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4" name="Google Shape;1614;p7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5" name="Google Shape;1615;p7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6" name="Google Shape;1616;p7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7" name="Google Shape;1617;p7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8" name="Google Shape;1618;p7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9" name="Google Shape;1619;p7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0" name="Google Shape;1620;p7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1" name="Google Shape;1621;p7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2" name="Google Shape;1622;p7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3" name="Google Shape;1623;p7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4" name="Google Shape;1624;p7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5" name="Google Shape;1625;p7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6" name="Google Shape;1626;p7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7" name="Google Shape;1627;p7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8" name="Google Shape;1628;p7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9" name="Google Shape;1629;p7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30" name="Google Shape;1630;p7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631" name="Google Shape;1631;p7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2" name="Google Shape;1632;p7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3" name="Google Shape;1633;p7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4" name="Google Shape;1634;p7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5" name="Google Shape;1635;p7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6" name="Google Shape;1636;p7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7" name="Google Shape;1637;p7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8" name="Google Shape;1638;p7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9" name="Google Shape;1639;p7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0" name="Google Shape;1640;p7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1" name="Google Shape;1641;p7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2" name="Google Shape;1642;p7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3" name="Google Shape;1643;p7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4" name="Google Shape;1644;p7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5" name="Google Shape;1645;p7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6" name="Google Shape;1646;p7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7" name="Google Shape;1647;p7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8" name="Google Shape;1648;p7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9" name="Google Shape;1649;p7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0" name="Google Shape;1650;p7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1" name="Google Shape;1651;p7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2" name="Google Shape;1652;p7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3" name="Google Shape;1653;p7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4" name="Google Shape;1654;p7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5" name="Google Shape;1655;p7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6" name="Google Shape;1656;p7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57" name="Google Shape;1657;p7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658" name="Google Shape;1658;p7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9" name="Google Shape;1659;p7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0" name="Google Shape;1660;p7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1" name="Google Shape;1661;p7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2" name="Google Shape;1662;p7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3" name="Google Shape;1663;p7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4" name="Google Shape;1664;p7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5" name="Google Shape;1665;p7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6" name="Google Shape;1666;p7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7" name="Google Shape;1667;p7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8" name="Google Shape;1668;p7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9" name="Google Shape;1669;p7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0" name="Google Shape;1670;p7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1" name="Google Shape;1671;p7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2" name="Google Shape;1672;p7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3" name="Google Shape;1673;p7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4" name="Google Shape;1674;p7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5" name="Google Shape;1675;p7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6" name="Google Shape;1676;p7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7" name="Google Shape;1677;p7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8" name="Google Shape;1678;p7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9" name="Google Shape;1679;p7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0" name="Google Shape;1680;p7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1" name="Google Shape;1681;p7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2" name="Google Shape;1682;p7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3" name="Google Shape;1683;p7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84" name="Google Shape;1684;p7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685" name="Google Shape;1685;p7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6" name="Google Shape;1686;p7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7" name="Google Shape;1687;p7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8" name="Google Shape;1688;p7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9" name="Google Shape;1689;p7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0" name="Google Shape;1690;p7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1" name="Google Shape;1691;p7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2" name="Google Shape;1692;p7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3" name="Google Shape;1693;p7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4" name="Google Shape;1694;p7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5" name="Google Shape;1695;p7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6" name="Google Shape;1696;p7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7" name="Google Shape;1697;p7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8" name="Google Shape;1698;p7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9" name="Google Shape;1699;p7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0" name="Google Shape;1700;p7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1" name="Google Shape;1701;p7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2" name="Google Shape;1702;p7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3" name="Google Shape;1703;p7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4" name="Google Shape;1704;p7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5" name="Google Shape;1705;p7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6" name="Google Shape;1706;p7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7" name="Google Shape;1707;p7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8" name="Google Shape;1708;p7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9" name="Google Shape;1709;p7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0" name="Google Shape;1710;p7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11" name="Google Shape;1711;p7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712" name="Google Shape;1712;p7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3" name="Google Shape;1713;p7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4" name="Google Shape;1714;p7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5" name="Google Shape;1715;p7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6" name="Google Shape;1716;p7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7" name="Google Shape;1717;p7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8" name="Google Shape;1718;p7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9" name="Google Shape;1719;p7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0" name="Google Shape;1720;p7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1" name="Google Shape;1721;p7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2" name="Google Shape;1722;p7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3" name="Google Shape;1723;p7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4" name="Google Shape;1724;p7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5" name="Google Shape;1725;p7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6" name="Google Shape;1726;p7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7" name="Google Shape;1727;p7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8" name="Google Shape;1728;p7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9" name="Google Shape;1729;p7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0" name="Google Shape;1730;p7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1" name="Google Shape;1731;p7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2" name="Google Shape;1732;p7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3" name="Google Shape;1733;p7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4" name="Google Shape;1734;p7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5" name="Google Shape;1735;p7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6" name="Google Shape;1736;p7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7" name="Google Shape;1737;p7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38" name="Google Shape;1738;p7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739" name="Google Shape;1739;p7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0" name="Google Shape;1740;p7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1" name="Google Shape;1741;p7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2" name="Google Shape;1742;p7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3" name="Google Shape;1743;p7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4" name="Google Shape;1744;p7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5" name="Google Shape;1745;p7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6" name="Google Shape;1746;p7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7" name="Google Shape;1747;p7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8" name="Google Shape;1748;p7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9" name="Google Shape;1749;p7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0" name="Google Shape;1750;p7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1" name="Google Shape;1751;p7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2" name="Google Shape;1752;p7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3" name="Google Shape;1753;p7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4" name="Google Shape;1754;p7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5" name="Google Shape;1755;p7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6" name="Google Shape;1756;p7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7" name="Google Shape;1757;p7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8" name="Google Shape;1758;p7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9" name="Google Shape;1759;p7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0" name="Google Shape;1760;p7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1" name="Google Shape;1761;p7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2" name="Google Shape;1762;p7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3" name="Google Shape;1763;p7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4" name="Google Shape;1764;p7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65" name="Google Shape;1765;p7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766" name="Google Shape;1766;p7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7" name="Google Shape;1767;p7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8" name="Google Shape;1768;p7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9" name="Google Shape;1769;p7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0" name="Google Shape;1770;p7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1" name="Google Shape;1771;p7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2" name="Google Shape;1772;p7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3" name="Google Shape;1773;p7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4" name="Google Shape;1774;p7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5" name="Google Shape;1775;p7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6" name="Google Shape;1776;p7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7" name="Google Shape;1777;p7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8" name="Google Shape;1778;p7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9" name="Google Shape;1779;p7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0" name="Google Shape;1780;p7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1" name="Google Shape;1781;p7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2" name="Google Shape;1782;p7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3" name="Google Shape;1783;p7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4" name="Google Shape;1784;p7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5" name="Google Shape;1785;p7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6" name="Google Shape;1786;p7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7" name="Google Shape;1787;p7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8" name="Google Shape;1788;p7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9" name="Google Shape;1789;p7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0" name="Google Shape;1790;p7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1" name="Google Shape;1791;p7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92" name="Google Shape;1792;p7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793" name="Google Shape;1793;p7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4" name="Google Shape;1794;p7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5" name="Google Shape;1795;p7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6" name="Google Shape;1796;p7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7" name="Google Shape;1797;p7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8" name="Google Shape;1798;p7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9" name="Google Shape;1799;p7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0" name="Google Shape;1800;p7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1" name="Google Shape;1801;p7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2" name="Google Shape;1802;p7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3" name="Google Shape;1803;p7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4" name="Google Shape;1804;p7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5" name="Google Shape;1805;p7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6" name="Google Shape;1806;p7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7" name="Google Shape;1807;p7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8" name="Google Shape;1808;p7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9" name="Google Shape;1809;p7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0" name="Google Shape;1810;p7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1" name="Google Shape;1811;p7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2" name="Google Shape;1812;p7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3" name="Google Shape;1813;p7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4" name="Google Shape;1814;p7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5" name="Google Shape;1815;p7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6" name="Google Shape;1816;p7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7" name="Google Shape;1817;p7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8" name="Google Shape;1818;p7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19" name="Google Shape;1819;p7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820" name="Google Shape;1820;p7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1" name="Google Shape;1821;p7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2" name="Google Shape;1822;p7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3" name="Google Shape;1823;p7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4" name="Google Shape;1824;p7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5" name="Google Shape;1825;p7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6" name="Google Shape;1826;p7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7" name="Google Shape;1827;p7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8" name="Google Shape;1828;p7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9" name="Google Shape;1829;p7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0" name="Google Shape;1830;p7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1" name="Google Shape;1831;p7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2" name="Google Shape;1832;p7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3" name="Google Shape;1833;p7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4" name="Google Shape;1834;p7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5" name="Google Shape;1835;p7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6" name="Google Shape;1836;p7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7" name="Google Shape;1837;p7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8" name="Google Shape;1838;p7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9" name="Google Shape;1839;p7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0" name="Google Shape;1840;p7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1" name="Google Shape;1841;p7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2" name="Google Shape;1842;p7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3" name="Google Shape;1843;p7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4" name="Google Shape;1844;p7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5" name="Google Shape;1845;p7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46" name="Google Shape;1846;p7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847" name="Google Shape;1847;p7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8" name="Google Shape;1848;p7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9" name="Google Shape;1849;p7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0" name="Google Shape;1850;p7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1" name="Google Shape;1851;p7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2" name="Google Shape;1852;p7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3" name="Google Shape;1853;p7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4" name="Google Shape;1854;p7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5" name="Google Shape;1855;p7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6" name="Google Shape;1856;p7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7" name="Google Shape;1857;p7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8" name="Google Shape;1858;p7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9" name="Google Shape;1859;p7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0" name="Google Shape;1860;p7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1" name="Google Shape;1861;p7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2" name="Google Shape;1862;p7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3" name="Google Shape;1863;p7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4" name="Google Shape;1864;p7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5" name="Google Shape;1865;p7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6" name="Google Shape;1866;p7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7" name="Google Shape;1867;p7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8" name="Google Shape;1868;p7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9" name="Google Shape;1869;p7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0" name="Google Shape;1870;p7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1" name="Google Shape;1871;p7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2" name="Google Shape;1872;p7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73" name="Google Shape;1873;p7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874" name="Google Shape;1874;p7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5" name="Google Shape;1875;p7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6" name="Google Shape;1876;p7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7" name="Google Shape;1877;p7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8" name="Google Shape;1878;p7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9" name="Google Shape;1879;p7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0" name="Google Shape;1880;p7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1" name="Google Shape;1881;p7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2" name="Google Shape;1882;p7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3" name="Google Shape;1883;p7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4" name="Google Shape;1884;p7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5" name="Google Shape;1885;p7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6" name="Google Shape;1886;p7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7" name="Google Shape;1887;p7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8" name="Google Shape;1888;p7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9" name="Google Shape;1889;p7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0" name="Google Shape;1890;p7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1" name="Google Shape;1891;p7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2" name="Google Shape;1892;p7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3" name="Google Shape;1893;p7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4" name="Google Shape;1894;p7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5" name="Google Shape;1895;p7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6" name="Google Shape;1896;p7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7" name="Google Shape;1897;p7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8" name="Google Shape;1898;p7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9" name="Google Shape;1899;p7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00" name="Google Shape;1900;p7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901" name="Google Shape;1901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2" name="Google Shape;1902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3" name="Google Shape;1903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4" name="Google Shape;1904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5" name="Google Shape;1905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6" name="Google Shape;1906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7" name="Google Shape;1907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8" name="Google Shape;1908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9" name="Google Shape;1909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0" name="Google Shape;1910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1" name="Google Shape;1911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2" name="Google Shape;1912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3" name="Google Shape;1913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4" name="Google Shape;1914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5" name="Google Shape;1915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6" name="Google Shape;1916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7" name="Google Shape;1917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8" name="Google Shape;1918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9" name="Google Shape;1919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0" name="Google Shape;1920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1" name="Google Shape;1921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2" name="Google Shape;1922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3" name="Google Shape;1923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4" name="Google Shape;1924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5" name="Google Shape;1925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6" name="Google Shape;1926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27" name="Google Shape;1927;p7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928" name="Google Shape;1928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9" name="Google Shape;1929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0" name="Google Shape;1930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1" name="Google Shape;1931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2" name="Google Shape;1932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3" name="Google Shape;1933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4" name="Google Shape;1934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5" name="Google Shape;1935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6" name="Google Shape;1936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7" name="Google Shape;1937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8" name="Google Shape;1938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9" name="Google Shape;1939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0" name="Google Shape;1940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1" name="Google Shape;1941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2" name="Google Shape;1942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3" name="Google Shape;1943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4" name="Google Shape;1944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5" name="Google Shape;1945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6" name="Google Shape;1946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7" name="Google Shape;1947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8" name="Google Shape;1948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9" name="Google Shape;1949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0" name="Google Shape;1950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1" name="Google Shape;1951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2" name="Google Shape;1952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3" name="Google Shape;1953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954" name="Google Shape;195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5" name="Google Shape;195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6" name="Google Shape;195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957" name="Google Shape;1957;p7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600" cy="129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8" name="Google Shape;1958;p7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200" cy="12612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9" name="Google Shape;1959;p7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00" cy="977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0" name="Google Shape;1960;p7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600" cy="150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1" name="Google Shape;1961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1963;p8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964" name="Google Shape;1964;p8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965" name="Google Shape;1965;p8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0" name="Google Shape;1980;p8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1" name="Google Shape;1981;p8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91" name="Google Shape;1991;p8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992" name="Google Shape;1992;p8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18" name="Google Shape;2018;p8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019" name="Google Shape;2019;p8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45" name="Google Shape;2045;p8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046" name="Google Shape;2046;p8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3" name="Google Shape;2053;p8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4" name="Google Shape;2054;p8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72" name="Google Shape;2072;p8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073" name="Google Shape;2073;p8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99" name="Google Shape;2099;p8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2100" name="Google Shape;2100;p8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53" name="Google Shape;2153;p8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2154" name="Google Shape;2154;p8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80" name="Google Shape;2180;p8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2181" name="Google Shape;2181;p8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9" name="Google Shape;2199;p8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0" name="Google Shape;2200;p8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07" name="Google Shape;2207;p8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2208" name="Google Shape;2208;p8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34" name="Google Shape;2234;p8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2235" name="Google Shape;2235;p8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61" name="Google Shape;2261;p8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2262" name="Google Shape;2262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2" name="Google Shape;2272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3" name="Google Shape;2273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88" name="Google Shape;2288;p8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2289" name="Google Shape;2289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2315" name="Google Shape;231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6" name="Google Shape;231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318" name="Google Shape;2318;p8"/>
          <p:cNvSpPr/>
          <p:nvPr/>
        </p:nvSpPr>
        <p:spPr>
          <a:xfrm>
            <a:off x="4247879" y="1177395"/>
            <a:ext cx="4894846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19" name="Google Shape;2319;p8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3000" cy="355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2" name="Google Shape;2322;p9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3" name="Google Shape;2323;p9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4" name="Google Shape;2324;p9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5" name="Google Shape;2325;p9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6" name="Google Shape;2326;p9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7" name="Google Shape;2327;p9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8" name="Google Shape;2328;p9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9" name="Google Shape;2329;p9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0" name="Google Shape;2330;p9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1" name="Google Shape;2331;p9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2" name="Google Shape;2332;p9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3" name="Google Shape;2333;p9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4" name="Google Shape;2334;p9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5" name="Google Shape;2335;p9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6" name="Google Shape;2336;p9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7" name="Google Shape;2337;p9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8" name="Google Shape;2338;p9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9" name="Google Shape;2339;p9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0" name="Google Shape;2340;p9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1" name="Google Shape;2341;p9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2" name="Google Shape;2342;p9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3" name="Google Shape;2343;p9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4" name="Google Shape;2344;p9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5" name="Google Shape;2345;p9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6" name="Google Shape;2346;p9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7" name="Google Shape;2347;p9"/>
          <p:cNvSpPr/>
          <p:nvPr/>
        </p:nvSpPr>
        <p:spPr>
          <a:xfrm>
            <a:off x="265652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8" name="Google Shape;2348;p9"/>
          <p:cNvSpPr/>
          <p:nvPr/>
        </p:nvSpPr>
        <p:spPr>
          <a:xfrm>
            <a:off x="60731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9" name="Google Shape;2349;p9"/>
          <p:cNvSpPr/>
          <p:nvPr/>
        </p:nvSpPr>
        <p:spPr>
          <a:xfrm>
            <a:off x="94810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0" name="Google Shape;2350;p9"/>
          <p:cNvSpPr/>
          <p:nvPr/>
        </p:nvSpPr>
        <p:spPr>
          <a:xfrm>
            <a:off x="128976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1" name="Google Shape;2351;p9"/>
          <p:cNvSpPr/>
          <p:nvPr/>
        </p:nvSpPr>
        <p:spPr>
          <a:xfrm>
            <a:off x="163055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2" name="Google Shape;2352;p9"/>
          <p:cNvSpPr/>
          <p:nvPr/>
        </p:nvSpPr>
        <p:spPr>
          <a:xfrm>
            <a:off x="19722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3" name="Google Shape;2353;p9"/>
          <p:cNvSpPr/>
          <p:nvPr/>
        </p:nvSpPr>
        <p:spPr>
          <a:xfrm>
            <a:off x="23130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4" name="Google Shape;2354;p9"/>
          <p:cNvSpPr/>
          <p:nvPr/>
        </p:nvSpPr>
        <p:spPr>
          <a:xfrm>
            <a:off x="265466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5" name="Google Shape;2355;p9"/>
          <p:cNvSpPr/>
          <p:nvPr/>
        </p:nvSpPr>
        <p:spPr>
          <a:xfrm>
            <a:off x="299545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6" name="Google Shape;2356;p9"/>
          <p:cNvSpPr/>
          <p:nvPr/>
        </p:nvSpPr>
        <p:spPr>
          <a:xfrm>
            <a:off x="33371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7" name="Google Shape;2357;p9"/>
          <p:cNvSpPr/>
          <p:nvPr/>
        </p:nvSpPr>
        <p:spPr>
          <a:xfrm>
            <a:off x="36779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8" name="Google Shape;2358;p9"/>
          <p:cNvSpPr/>
          <p:nvPr/>
        </p:nvSpPr>
        <p:spPr>
          <a:xfrm>
            <a:off x="40195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9" name="Google Shape;2359;p9"/>
          <p:cNvSpPr/>
          <p:nvPr/>
        </p:nvSpPr>
        <p:spPr>
          <a:xfrm>
            <a:off x="4360349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0" name="Google Shape;2360;p9"/>
          <p:cNvSpPr/>
          <p:nvPr/>
        </p:nvSpPr>
        <p:spPr>
          <a:xfrm>
            <a:off x="4702012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1" name="Google Shape;2361;p9"/>
          <p:cNvSpPr/>
          <p:nvPr/>
        </p:nvSpPr>
        <p:spPr>
          <a:xfrm>
            <a:off x="50427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2" name="Google Shape;2362;p9"/>
          <p:cNvSpPr/>
          <p:nvPr/>
        </p:nvSpPr>
        <p:spPr>
          <a:xfrm>
            <a:off x="53844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3" name="Google Shape;2363;p9"/>
          <p:cNvSpPr/>
          <p:nvPr/>
        </p:nvSpPr>
        <p:spPr>
          <a:xfrm>
            <a:off x="572524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4" name="Google Shape;2364;p9"/>
          <p:cNvSpPr/>
          <p:nvPr/>
        </p:nvSpPr>
        <p:spPr>
          <a:xfrm>
            <a:off x="6066912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5" name="Google Shape;2365;p9"/>
          <p:cNvSpPr/>
          <p:nvPr/>
        </p:nvSpPr>
        <p:spPr>
          <a:xfrm>
            <a:off x="64076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6" name="Google Shape;2366;p9"/>
          <p:cNvSpPr/>
          <p:nvPr/>
        </p:nvSpPr>
        <p:spPr>
          <a:xfrm>
            <a:off x="6749361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7" name="Google Shape;2367;p9"/>
          <p:cNvSpPr/>
          <p:nvPr/>
        </p:nvSpPr>
        <p:spPr>
          <a:xfrm>
            <a:off x="70901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8" name="Google Shape;2368;p9"/>
          <p:cNvSpPr/>
          <p:nvPr/>
        </p:nvSpPr>
        <p:spPr>
          <a:xfrm>
            <a:off x="7431811" y="624962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9" name="Google Shape;2369;p9"/>
          <p:cNvSpPr/>
          <p:nvPr/>
        </p:nvSpPr>
        <p:spPr>
          <a:xfrm>
            <a:off x="7772596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0" name="Google Shape;2370;p9"/>
          <p:cNvSpPr/>
          <p:nvPr/>
        </p:nvSpPr>
        <p:spPr>
          <a:xfrm>
            <a:off x="8114261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1" name="Google Shape;2371;p9"/>
          <p:cNvSpPr/>
          <p:nvPr/>
        </p:nvSpPr>
        <p:spPr>
          <a:xfrm>
            <a:off x="84550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2" name="Google Shape;2372;p9"/>
          <p:cNvSpPr/>
          <p:nvPr/>
        </p:nvSpPr>
        <p:spPr>
          <a:xfrm>
            <a:off x="8796710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3" name="Google Shape;2373;p9"/>
          <p:cNvSpPr/>
          <p:nvPr/>
        </p:nvSpPr>
        <p:spPr>
          <a:xfrm>
            <a:off x="265652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4" name="Google Shape;2374;p9"/>
          <p:cNvSpPr/>
          <p:nvPr/>
        </p:nvSpPr>
        <p:spPr>
          <a:xfrm>
            <a:off x="60731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5" name="Google Shape;2375;p9"/>
          <p:cNvSpPr/>
          <p:nvPr/>
        </p:nvSpPr>
        <p:spPr>
          <a:xfrm>
            <a:off x="94810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6" name="Google Shape;2376;p9"/>
          <p:cNvSpPr/>
          <p:nvPr/>
        </p:nvSpPr>
        <p:spPr>
          <a:xfrm>
            <a:off x="128976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7" name="Google Shape;2377;p9"/>
          <p:cNvSpPr/>
          <p:nvPr/>
        </p:nvSpPr>
        <p:spPr>
          <a:xfrm>
            <a:off x="163055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8" name="Google Shape;2378;p9"/>
          <p:cNvSpPr/>
          <p:nvPr/>
        </p:nvSpPr>
        <p:spPr>
          <a:xfrm>
            <a:off x="19722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9" name="Google Shape;2379;p9"/>
          <p:cNvSpPr/>
          <p:nvPr/>
        </p:nvSpPr>
        <p:spPr>
          <a:xfrm>
            <a:off x="23130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0" name="Google Shape;2380;p9"/>
          <p:cNvSpPr/>
          <p:nvPr/>
        </p:nvSpPr>
        <p:spPr>
          <a:xfrm>
            <a:off x="265466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1" name="Google Shape;2381;p9"/>
          <p:cNvSpPr/>
          <p:nvPr/>
        </p:nvSpPr>
        <p:spPr>
          <a:xfrm>
            <a:off x="299545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2" name="Google Shape;2382;p9"/>
          <p:cNvSpPr/>
          <p:nvPr/>
        </p:nvSpPr>
        <p:spPr>
          <a:xfrm>
            <a:off x="33371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3" name="Google Shape;2383;p9"/>
          <p:cNvSpPr/>
          <p:nvPr/>
        </p:nvSpPr>
        <p:spPr>
          <a:xfrm>
            <a:off x="36779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4" name="Google Shape;2384;p9"/>
          <p:cNvSpPr/>
          <p:nvPr/>
        </p:nvSpPr>
        <p:spPr>
          <a:xfrm>
            <a:off x="40195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5" name="Google Shape;2385;p9"/>
          <p:cNvSpPr/>
          <p:nvPr/>
        </p:nvSpPr>
        <p:spPr>
          <a:xfrm>
            <a:off x="4360349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6" name="Google Shape;2386;p9"/>
          <p:cNvSpPr/>
          <p:nvPr/>
        </p:nvSpPr>
        <p:spPr>
          <a:xfrm>
            <a:off x="47020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7" name="Google Shape;2387;p9"/>
          <p:cNvSpPr/>
          <p:nvPr/>
        </p:nvSpPr>
        <p:spPr>
          <a:xfrm>
            <a:off x="50427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8" name="Google Shape;2388;p9"/>
          <p:cNvSpPr/>
          <p:nvPr/>
        </p:nvSpPr>
        <p:spPr>
          <a:xfrm>
            <a:off x="53844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9" name="Google Shape;2389;p9"/>
          <p:cNvSpPr/>
          <p:nvPr/>
        </p:nvSpPr>
        <p:spPr>
          <a:xfrm>
            <a:off x="572524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0" name="Google Shape;2390;p9"/>
          <p:cNvSpPr/>
          <p:nvPr/>
        </p:nvSpPr>
        <p:spPr>
          <a:xfrm>
            <a:off x="60669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1" name="Google Shape;2391;p9"/>
          <p:cNvSpPr/>
          <p:nvPr/>
        </p:nvSpPr>
        <p:spPr>
          <a:xfrm>
            <a:off x="64076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2" name="Google Shape;2392;p9"/>
          <p:cNvSpPr/>
          <p:nvPr/>
        </p:nvSpPr>
        <p:spPr>
          <a:xfrm>
            <a:off x="67493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3" name="Google Shape;2393;p9"/>
          <p:cNvSpPr/>
          <p:nvPr/>
        </p:nvSpPr>
        <p:spPr>
          <a:xfrm>
            <a:off x="70901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4" name="Google Shape;2394;p9"/>
          <p:cNvSpPr/>
          <p:nvPr/>
        </p:nvSpPr>
        <p:spPr>
          <a:xfrm>
            <a:off x="743181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5" name="Google Shape;2395;p9"/>
          <p:cNvSpPr/>
          <p:nvPr/>
        </p:nvSpPr>
        <p:spPr>
          <a:xfrm>
            <a:off x="7772596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6" name="Google Shape;2396;p9"/>
          <p:cNvSpPr/>
          <p:nvPr/>
        </p:nvSpPr>
        <p:spPr>
          <a:xfrm>
            <a:off x="81142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7" name="Google Shape;2397;p9"/>
          <p:cNvSpPr/>
          <p:nvPr/>
        </p:nvSpPr>
        <p:spPr>
          <a:xfrm>
            <a:off x="84550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8" name="Google Shape;2398;p9"/>
          <p:cNvSpPr/>
          <p:nvPr/>
        </p:nvSpPr>
        <p:spPr>
          <a:xfrm>
            <a:off x="8796710" y="100412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9" name="Google Shape;2399;p9"/>
          <p:cNvSpPr/>
          <p:nvPr/>
        </p:nvSpPr>
        <p:spPr>
          <a:xfrm>
            <a:off x="265652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0" name="Google Shape;2400;p9"/>
          <p:cNvSpPr/>
          <p:nvPr/>
        </p:nvSpPr>
        <p:spPr>
          <a:xfrm>
            <a:off x="60731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1" name="Google Shape;2401;p9"/>
          <p:cNvSpPr/>
          <p:nvPr/>
        </p:nvSpPr>
        <p:spPr>
          <a:xfrm>
            <a:off x="94810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2" name="Google Shape;2402;p9"/>
          <p:cNvSpPr/>
          <p:nvPr/>
        </p:nvSpPr>
        <p:spPr>
          <a:xfrm>
            <a:off x="128976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3" name="Google Shape;2403;p9"/>
          <p:cNvSpPr/>
          <p:nvPr/>
        </p:nvSpPr>
        <p:spPr>
          <a:xfrm>
            <a:off x="163055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4" name="Google Shape;2404;p9"/>
          <p:cNvSpPr/>
          <p:nvPr/>
        </p:nvSpPr>
        <p:spPr>
          <a:xfrm>
            <a:off x="19722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5" name="Google Shape;2405;p9"/>
          <p:cNvSpPr/>
          <p:nvPr/>
        </p:nvSpPr>
        <p:spPr>
          <a:xfrm>
            <a:off x="23130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6" name="Google Shape;2406;p9"/>
          <p:cNvSpPr/>
          <p:nvPr/>
        </p:nvSpPr>
        <p:spPr>
          <a:xfrm>
            <a:off x="265466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7" name="Google Shape;2407;p9"/>
          <p:cNvSpPr/>
          <p:nvPr/>
        </p:nvSpPr>
        <p:spPr>
          <a:xfrm>
            <a:off x="299545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8" name="Google Shape;2408;p9"/>
          <p:cNvSpPr/>
          <p:nvPr/>
        </p:nvSpPr>
        <p:spPr>
          <a:xfrm>
            <a:off x="33371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9" name="Google Shape;2409;p9"/>
          <p:cNvSpPr/>
          <p:nvPr/>
        </p:nvSpPr>
        <p:spPr>
          <a:xfrm>
            <a:off x="36779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0" name="Google Shape;2410;p9"/>
          <p:cNvSpPr/>
          <p:nvPr/>
        </p:nvSpPr>
        <p:spPr>
          <a:xfrm>
            <a:off x="40195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1" name="Google Shape;2411;p9"/>
          <p:cNvSpPr/>
          <p:nvPr/>
        </p:nvSpPr>
        <p:spPr>
          <a:xfrm>
            <a:off x="4360349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2" name="Google Shape;2412;p9"/>
          <p:cNvSpPr/>
          <p:nvPr/>
        </p:nvSpPr>
        <p:spPr>
          <a:xfrm>
            <a:off x="47020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3" name="Google Shape;2413;p9"/>
          <p:cNvSpPr/>
          <p:nvPr/>
        </p:nvSpPr>
        <p:spPr>
          <a:xfrm>
            <a:off x="50427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4" name="Google Shape;2414;p9"/>
          <p:cNvSpPr/>
          <p:nvPr/>
        </p:nvSpPr>
        <p:spPr>
          <a:xfrm>
            <a:off x="53844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5" name="Google Shape;2415;p9"/>
          <p:cNvSpPr/>
          <p:nvPr/>
        </p:nvSpPr>
        <p:spPr>
          <a:xfrm>
            <a:off x="572524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6" name="Google Shape;2416;p9"/>
          <p:cNvSpPr/>
          <p:nvPr/>
        </p:nvSpPr>
        <p:spPr>
          <a:xfrm>
            <a:off x="60669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7" name="Google Shape;2417;p9"/>
          <p:cNvSpPr/>
          <p:nvPr/>
        </p:nvSpPr>
        <p:spPr>
          <a:xfrm>
            <a:off x="64076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8" name="Google Shape;2418;p9"/>
          <p:cNvSpPr/>
          <p:nvPr/>
        </p:nvSpPr>
        <p:spPr>
          <a:xfrm>
            <a:off x="6749361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9" name="Google Shape;2419;p9"/>
          <p:cNvSpPr/>
          <p:nvPr/>
        </p:nvSpPr>
        <p:spPr>
          <a:xfrm>
            <a:off x="70901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0" name="Google Shape;2420;p9"/>
          <p:cNvSpPr/>
          <p:nvPr/>
        </p:nvSpPr>
        <p:spPr>
          <a:xfrm>
            <a:off x="7431811" y="138415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1" name="Google Shape;2421;p9"/>
          <p:cNvSpPr/>
          <p:nvPr/>
        </p:nvSpPr>
        <p:spPr>
          <a:xfrm>
            <a:off x="7772596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2" name="Google Shape;2422;p9"/>
          <p:cNvSpPr/>
          <p:nvPr/>
        </p:nvSpPr>
        <p:spPr>
          <a:xfrm>
            <a:off x="8114261" y="1384154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3" name="Google Shape;2423;p9"/>
          <p:cNvSpPr/>
          <p:nvPr/>
        </p:nvSpPr>
        <p:spPr>
          <a:xfrm>
            <a:off x="84550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4" name="Google Shape;2424;p9"/>
          <p:cNvSpPr/>
          <p:nvPr/>
        </p:nvSpPr>
        <p:spPr>
          <a:xfrm>
            <a:off x="8796710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5" name="Google Shape;2425;p9"/>
          <p:cNvSpPr/>
          <p:nvPr/>
        </p:nvSpPr>
        <p:spPr>
          <a:xfrm>
            <a:off x="265652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6" name="Google Shape;2426;p9"/>
          <p:cNvSpPr/>
          <p:nvPr/>
        </p:nvSpPr>
        <p:spPr>
          <a:xfrm>
            <a:off x="60731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7" name="Google Shape;2427;p9"/>
          <p:cNvSpPr/>
          <p:nvPr/>
        </p:nvSpPr>
        <p:spPr>
          <a:xfrm>
            <a:off x="94810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8" name="Google Shape;2428;p9"/>
          <p:cNvSpPr/>
          <p:nvPr/>
        </p:nvSpPr>
        <p:spPr>
          <a:xfrm>
            <a:off x="128976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9" name="Google Shape;2429;p9"/>
          <p:cNvSpPr/>
          <p:nvPr/>
        </p:nvSpPr>
        <p:spPr>
          <a:xfrm>
            <a:off x="163055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0" name="Google Shape;2430;p9"/>
          <p:cNvSpPr/>
          <p:nvPr/>
        </p:nvSpPr>
        <p:spPr>
          <a:xfrm>
            <a:off x="19722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1" name="Google Shape;2431;p9"/>
          <p:cNvSpPr/>
          <p:nvPr/>
        </p:nvSpPr>
        <p:spPr>
          <a:xfrm>
            <a:off x="23130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2" name="Google Shape;2432;p9"/>
          <p:cNvSpPr/>
          <p:nvPr/>
        </p:nvSpPr>
        <p:spPr>
          <a:xfrm>
            <a:off x="265466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3" name="Google Shape;2433;p9"/>
          <p:cNvSpPr/>
          <p:nvPr/>
        </p:nvSpPr>
        <p:spPr>
          <a:xfrm>
            <a:off x="299545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4" name="Google Shape;2434;p9"/>
          <p:cNvSpPr/>
          <p:nvPr/>
        </p:nvSpPr>
        <p:spPr>
          <a:xfrm>
            <a:off x="33371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5" name="Google Shape;2435;p9"/>
          <p:cNvSpPr/>
          <p:nvPr/>
        </p:nvSpPr>
        <p:spPr>
          <a:xfrm>
            <a:off x="36779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6" name="Google Shape;2436;p9"/>
          <p:cNvSpPr/>
          <p:nvPr/>
        </p:nvSpPr>
        <p:spPr>
          <a:xfrm>
            <a:off x="40195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7" name="Google Shape;2437;p9"/>
          <p:cNvSpPr/>
          <p:nvPr/>
        </p:nvSpPr>
        <p:spPr>
          <a:xfrm>
            <a:off x="4360349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8" name="Google Shape;2438;p9"/>
          <p:cNvSpPr/>
          <p:nvPr/>
        </p:nvSpPr>
        <p:spPr>
          <a:xfrm>
            <a:off x="47020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9" name="Google Shape;2439;p9"/>
          <p:cNvSpPr/>
          <p:nvPr/>
        </p:nvSpPr>
        <p:spPr>
          <a:xfrm>
            <a:off x="50427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0" name="Google Shape;2440;p9"/>
          <p:cNvSpPr/>
          <p:nvPr/>
        </p:nvSpPr>
        <p:spPr>
          <a:xfrm>
            <a:off x="53844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1" name="Google Shape;2441;p9"/>
          <p:cNvSpPr/>
          <p:nvPr/>
        </p:nvSpPr>
        <p:spPr>
          <a:xfrm>
            <a:off x="572524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2" name="Google Shape;2442;p9"/>
          <p:cNvSpPr/>
          <p:nvPr/>
        </p:nvSpPr>
        <p:spPr>
          <a:xfrm>
            <a:off x="60669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3" name="Google Shape;2443;p9"/>
          <p:cNvSpPr/>
          <p:nvPr/>
        </p:nvSpPr>
        <p:spPr>
          <a:xfrm>
            <a:off x="64076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4" name="Google Shape;2444;p9"/>
          <p:cNvSpPr/>
          <p:nvPr/>
        </p:nvSpPr>
        <p:spPr>
          <a:xfrm>
            <a:off x="67493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5" name="Google Shape;2445;p9"/>
          <p:cNvSpPr/>
          <p:nvPr/>
        </p:nvSpPr>
        <p:spPr>
          <a:xfrm>
            <a:off x="7090147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6" name="Google Shape;2446;p9"/>
          <p:cNvSpPr/>
          <p:nvPr/>
        </p:nvSpPr>
        <p:spPr>
          <a:xfrm>
            <a:off x="743181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7" name="Google Shape;2447;p9"/>
          <p:cNvSpPr/>
          <p:nvPr/>
        </p:nvSpPr>
        <p:spPr>
          <a:xfrm>
            <a:off x="7772596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8" name="Google Shape;2448;p9"/>
          <p:cNvSpPr/>
          <p:nvPr/>
        </p:nvSpPr>
        <p:spPr>
          <a:xfrm>
            <a:off x="81142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9" name="Google Shape;2449;p9"/>
          <p:cNvSpPr/>
          <p:nvPr/>
        </p:nvSpPr>
        <p:spPr>
          <a:xfrm>
            <a:off x="8455047" y="176418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0" name="Google Shape;2450;p9"/>
          <p:cNvSpPr/>
          <p:nvPr/>
        </p:nvSpPr>
        <p:spPr>
          <a:xfrm>
            <a:off x="8796710" y="1764188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1" name="Google Shape;2451;p9"/>
          <p:cNvSpPr/>
          <p:nvPr/>
        </p:nvSpPr>
        <p:spPr>
          <a:xfrm>
            <a:off x="265652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2" name="Google Shape;2452;p9"/>
          <p:cNvSpPr/>
          <p:nvPr/>
        </p:nvSpPr>
        <p:spPr>
          <a:xfrm>
            <a:off x="60731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3" name="Google Shape;2453;p9"/>
          <p:cNvSpPr/>
          <p:nvPr/>
        </p:nvSpPr>
        <p:spPr>
          <a:xfrm>
            <a:off x="94810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4" name="Google Shape;2454;p9"/>
          <p:cNvSpPr/>
          <p:nvPr/>
        </p:nvSpPr>
        <p:spPr>
          <a:xfrm>
            <a:off x="128976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5" name="Google Shape;2455;p9"/>
          <p:cNvSpPr/>
          <p:nvPr/>
        </p:nvSpPr>
        <p:spPr>
          <a:xfrm>
            <a:off x="163055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6" name="Google Shape;2456;p9"/>
          <p:cNvSpPr/>
          <p:nvPr/>
        </p:nvSpPr>
        <p:spPr>
          <a:xfrm>
            <a:off x="19722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7" name="Google Shape;2457;p9"/>
          <p:cNvSpPr/>
          <p:nvPr/>
        </p:nvSpPr>
        <p:spPr>
          <a:xfrm>
            <a:off x="23130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8" name="Google Shape;2458;p9"/>
          <p:cNvSpPr/>
          <p:nvPr/>
        </p:nvSpPr>
        <p:spPr>
          <a:xfrm>
            <a:off x="265466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9" name="Google Shape;2459;p9"/>
          <p:cNvSpPr/>
          <p:nvPr/>
        </p:nvSpPr>
        <p:spPr>
          <a:xfrm>
            <a:off x="299545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0" name="Google Shape;2460;p9"/>
          <p:cNvSpPr/>
          <p:nvPr/>
        </p:nvSpPr>
        <p:spPr>
          <a:xfrm>
            <a:off x="33371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1" name="Google Shape;2461;p9"/>
          <p:cNvSpPr/>
          <p:nvPr/>
        </p:nvSpPr>
        <p:spPr>
          <a:xfrm>
            <a:off x="36779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2" name="Google Shape;2462;p9"/>
          <p:cNvSpPr/>
          <p:nvPr/>
        </p:nvSpPr>
        <p:spPr>
          <a:xfrm>
            <a:off x="40195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3" name="Google Shape;2463;p9"/>
          <p:cNvSpPr/>
          <p:nvPr/>
        </p:nvSpPr>
        <p:spPr>
          <a:xfrm>
            <a:off x="4360349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4" name="Google Shape;2464;p9"/>
          <p:cNvSpPr/>
          <p:nvPr/>
        </p:nvSpPr>
        <p:spPr>
          <a:xfrm>
            <a:off x="47020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5" name="Google Shape;2465;p9"/>
          <p:cNvSpPr/>
          <p:nvPr/>
        </p:nvSpPr>
        <p:spPr>
          <a:xfrm>
            <a:off x="50427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6" name="Google Shape;2466;p9"/>
          <p:cNvSpPr/>
          <p:nvPr/>
        </p:nvSpPr>
        <p:spPr>
          <a:xfrm>
            <a:off x="53844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7" name="Google Shape;2467;p9"/>
          <p:cNvSpPr/>
          <p:nvPr/>
        </p:nvSpPr>
        <p:spPr>
          <a:xfrm>
            <a:off x="572524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8" name="Google Shape;2468;p9"/>
          <p:cNvSpPr/>
          <p:nvPr/>
        </p:nvSpPr>
        <p:spPr>
          <a:xfrm>
            <a:off x="60669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9" name="Google Shape;2469;p9"/>
          <p:cNvSpPr/>
          <p:nvPr/>
        </p:nvSpPr>
        <p:spPr>
          <a:xfrm>
            <a:off x="64076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0" name="Google Shape;2470;p9"/>
          <p:cNvSpPr/>
          <p:nvPr/>
        </p:nvSpPr>
        <p:spPr>
          <a:xfrm>
            <a:off x="674936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1" name="Google Shape;2471;p9"/>
          <p:cNvSpPr/>
          <p:nvPr/>
        </p:nvSpPr>
        <p:spPr>
          <a:xfrm>
            <a:off x="70901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2" name="Google Shape;2472;p9"/>
          <p:cNvSpPr/>
          <p:nvPr/>
        </p:nvSpPr>
        <p:spPr>
          <a:xfrm>
            <a:off x="743181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3" name="Google Shape;2473;p9"/>
          <p:cNvSpPr/>
          <p:nvPr/>
        </p:nvSpPr>
        <p:spPr>
          <a:xfrm>
            <a:off x="7772596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4" name="Google Shape;2474;p9"/>
          <p:cNvSpPr/>
          <p:nvPr/>
        </p:nvSpPr>
        <p:spPr>
          <a:xfrm>
            <a:off x="8114261" y="21433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5" name="Google Shape;2475;p9"/>
          <p:cNvSpPr/>
          <p:nvPr/>
        </p:nvSpPr>
        <p:spPr>
          <a:xfrm>
            <a:off x="84550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6" name="Google Shape;2476;p9"/>
          <p:cNvSpPr/>
          <p:nvPr/>
        </p:nvSpPr>
        <p:spPr>
          <a:xfrm>
            <a:off x="8796710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7" name="Google Shape;2477;p9"/>
          <p:cNvSpPr/>
          <p:nvPr/>
        </p:nvSpPr>
        <p:spPr>
          <a:xfrm>
            <a:off x="265652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8" name="Google Shape;2478;p9"/>
          <p:cNvSpPr/>
          <p:nvPr/>
        </p:nvSpPr>
        <p:spPr>
          <a:xfrm>
            <a:off x="607315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9" name="Google Shape;2479;p9"/>
          <p:cNvSpPr/>
          <p:nvPr/>
        </p:nvSpPr>
        <p:spPr>
          <a:xfrm>
            <a:off x="5384463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0" name="Google Shape;2480;p9"/>
          <p:cNvSpPr/>
          <p:nvPr/>
        </p:nvSpPr>
        <p:spPr>
          <a:xfrm>
            <a:off x="572524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1" name="Google Shape;2481;p9"/>
          <p:cNvSpPr/>
          <p:nvPr/>
        </p:nvSpPr>
        <p:spPr>
          <a:xfrm>
            <a:off x="6066912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2" name="Google Shape;2482;p9"/>
          <p:cNvSpPr/>
          <p:nvPr/>
        </p:nvSpPr>
        <p:spPr>
          <a:xfrm>
            <a:off x="640769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3" name="Google Shape;2483;p9"/>
          <p:cNvSpPr/>
          <p:nvPr/>
        </p:nvSpPr>
        <p:spPr>
          <a:xfrm>
            <a:off x="67493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4" name="Google Shape;2484;p9"/>
          <p:cNvSpPr/>
          <p:nvPr/>
        </p:nvSpPr>
        <p:spPr>
          <a:xfrm>
            <a:off x="70901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5" name="Google Shape;2485;p9"/>
          <p:cNvSpPr/>
          <p:nvPr/>
        </p:nvSpPr>
        <p:spPr>
          <a:xfrm>
            <a:off x="743181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6" name="Google Shape;2486;p9"/>
          <p:cNvSpPr/>
          <p:nvPr/>
        </p:nvSpPr>
        <p:spPr>
          <a:xfrm>
            <a:off x="7772596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7" name="Google Shape;2487;p9"/>
          <p:cNvSpPr/>
          <p:nvPr/>
        </p:nvSpPr>
        <p:spPr>
          <a:xfrm>
            <a:off x="81142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8" name="Google Shape;2488;p9"/>
          <p:cNvSpPr/>
          <p:nvPr/>
        </p:nvSpPr>
        <p:spPr>
          <a:xfrm>
            <a:off x="84550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9" name="Google Shape;2489;p9"/>
          <p:cNvSpPr/>
          <p:nvPr/>
        </p:nvSpPr>
        <p:spPr>
          <a:xfrm>
            <a:off x="8796710" y="252338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0" name="Google Shape;2490;p9"/>
          <p:cNvSpPr/>
          <p:nvPr/>
        </p:nvSpPr>
        <p:spPr>
          <a:xfrm>
            <a:off x="265652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1" name="Google Shape;2491;p9"/>
          <p:cNvSpPr/>
          <p:nvPr/>
        </p:nvSpPr>
        <p:spPr>
          <a:xfrm>
            <a:off x="607315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2" name="Google Shape;2492;p9"/>
          <p:cNvSpPr/>
          <p:nvPr/>
        </p:nvSpPr>
        <p:spPr>
          <a:xfrm>
            <a:off x="5384463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3" name="Google Shape;2493;p9"/>
          <p:cNvSpPr/>
          <p:nvPr/>
        </p:nvSpPr>
        <p:spPr>
          <a:xfrm>
            <a:off x="572524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4" name="Google Shape;2494;p9"/>
          <p:cNvSpPr/>
          <p:nvPr/>
        </p:nvSpPr>
        <p:spPr>
          <a:xfrm>
            <a:off x="6066912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5" name="Google Shape;2495;p9"/>
          <p:cNvSpPr/>
          <p:nvPr/>
        </p:nvSpPr>
        <p:spPr>
          <a:xfrm>
            <a:off x="640769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6" name="Google Shape;2496;p9"/>
          <p:cNvSpPr/>
          <p:nvPr/>
        </p:nvSpPr>
        <p:spPr>
          <a:xfrm>
            <a:off x="67493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7" name="Google Shape;2497;p9"/>
          <p:cNvSpPr/>
          <p:nvPr/>
        </p:nvSpPr>
        <p:spPr>
          <a:xfrm>
            <a:off x="70901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8" name="Google Shape;2498;p9"/>
          <p:cNvSpPr/>
          <p:nvPr/>
        </p:nvSpPr>
        <p:spPr>
          <a:xfrm>
            <a:off x="743181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9" name="Google Shape;2499;p9"/>
          <p:cNvSpPr/>
          <p:nvPr/>
        </p:nvSpPr>
        <p:spPr>
          <a:xfrm>
            <a:off x="7772596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0" name="Google Shape;2500;p9"/>
          <p:cNvSpPr/>
          <p:nvPr/>
        </p:nvSpPr>
        <p:spPr>
          <a:xfrm>
            <a:off x="81142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1" name="Google Shape;2501;p9"/>
          <p:cNvSpPr/>
          <p:nvPr/>
        </p:nvSpPr>
        <p:spPr>
          <a:xfrm>
            <a:off x="84550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2" name="Google Shape;2502;p9"/>
          <p:cNvSpPr/>
          <p:nvPr/>
        </p:nvSpPr>
        <p:spPr>
          <a:xfrm>
            <a:off x="8796710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3" name="Google Shape;2503;p9"/>
          <p:cNvSpPr/>
          <p:nvPr/>
        </p:nvSpPr>
        <p:spPr>
          <a:xfrm>
            <a:off x="265652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4" name="Google Shape;2504;p9"/>
          <p:cNvSpPr/>
          <p:nvPr/>
        </p:nvSpPr>
        <p:spPr>
          <a:xfrm>
            <a:off x="607315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5" name="Google Shape;2505;p9"/>
          <p:cNvSpPr/>
          <p:nvPr/>
        </p:nvSpPr>
        <p:spPr>
          <a:xfrm>
            <a:off x="5384463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6" name="Google Shape;2506;p9"/>
          <p:cNvSpPr/>
          <p:nvPr/>
        </p:nvSpPr>
        <p:spPr>
          <a:xfrm>
            <a:off x="572524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7" name="Google Shape;2507;p9"/>
          <p:cNvSpPr/>
          <p:nvPr/>
        </p:nvSpPr>
        <p:spPr>
          <a:xfrm>
            <a:off x="6066912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8" name="Google Shape;2508;p9"/>
          <p:cNvSpPr/>
          <p:nvPr/>
        </p:nvSpPr>
        <p:spPr>
          <a:xfrm>
            <a:off x="640769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9" name="Google Shape;2509;p9"/>
          <p:cNvSpPr/>
          <p:nvPr/>
        </p:nvSpPr>
        <p:spPr>
          <a:xfrm>
            <a:off x="67493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0" name="Google Shape;2510;p9"/>
          <p:cNvSpPr/>
          <p:nvPr/>
        </p:nvSpPr>
        <p:spPr>
          <a:xfrm>
            <a:off x="70901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1" name="Google Shape;2511;p9"/>
          <p:cNvSpPr/>
          <p:nvPr/>
        </p:nvSpPr>
        <p:spPr>
          <a:xfrm>
            <a:off x="743181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2" name="Google Shape;2512;p9"/>
          <p:cNvSpPr/>
          <p:nvPr/>
        </p:nvSpPr>
        <p:spPr>
          <a:xfrm>
            <a:off x="7772596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3" name="Google Shape;2513;p9"/>
          <p:cNvSpPr/>
          <p:nvPr/>
        </p:nvSpPr>
        <p:spPr>
          <a:xfrm>
            <a:off x="81142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4" name="Google Shape;2514;p9"/>
          <p:cNvSpPr/>
          <p:nvPr/>
        </p:nvSpPr>
        <p:spPr>
          <a:xfrm>
            <a:off x="84550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5" name="Google Shape;2515;p9"/>
          <p:cNvSpPr/>
          <p:nvPr/>
        </p:nvSpPr>
        <p:spPr>
          <a:xfrm>
            <a:off x="8796710" y="3282572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6" name="Google Shape;2516;p9"/>
          <p:cNvSpPr/>
          <p:nvPr/>
        </p:nvSpPr>
        <p:spPr>
          <a:xfrm>
            <a:off x="265652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7" name="Google Shape;2517;p9"/>
          <p:cNvSpPr/>
          <p:nvPr/>
        </p:nvSpPr>
        <p:spPr>
          <a:xfrm>
            <a:off x="607315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8" name="Google Shape;2518;p9"/>
          <p:cNvSpPr/>
          <p:nvPr/>
        </p:nvSpPr>
        <p:spPr>
          <a:xfrm>
            <a:off x="5384463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9" name="Google Shape;2519;p9"/>
          <p:cNvSpPr/>
          <p:nvPr/>
        </p:nvSpPr>
        <p:spPr>
          <a:xfrm>
            <a:off x="572524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0" name="Google Shape;2520;p9"/>
          <p:cNvSpPr/>
          <p:nvPr/>
        </p:nvSpPr>
        <p:spPr>
          <a:xfrm>
            <a:off x="6066912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1" name="Google Shape;2521;p9"/>
          <p:cNvSpPr/>
          <p:nvPr/>
        </p:nvSpPr>
        <p:spPr>
          <a:xfrm>
            <a:off x="640769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2" name="Google Shape;2522;p9"/>
          <p:cNvSpPr/>
          <p:nvPr/>
        </p:nvSpPr>
        <p:spPr>
          <a:xfrm>
            <a:off x="67493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3" name="Google Shape;2523;p9"/>
          <p:cNvSpPr/>
          <p:nvPr/>
        </p:nvSpPr>
        <p:spPr>
          <a:xfrm>
            <a:off x="70901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4" name="Google Shape;2524;p9"/>
          <p:cNvSpPr/>
          <p:nvPr/>
        </p:nvSpPr>
        <p:spPr>
          <a:xfrm>
            <a:off x="743181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5" name="Google Shape;2525;p9"/>
          <p:cNvSpPr/>
          <p:nvPr/>
        </p:nvSpPr>
        <p:spPr>
          <a:xfrm>
            <a:off x="7772596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6" name="Google Shape;2526;p9"/>
          <p:cNvSpPr/>
          <p:nvPr/>
        </p:nvSpPr>
        <p:spPr>
          <a:xfrm>
            <a:off x="81142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7" name="Google Shape;2527;p9"/>
          <p:cNvSpPr/>
          <p:nvPr/>
        </p:nvSpPr>
        <p:spPr>
          <a:xfrm>
            <a:off x="84550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8" name="Google Shape;2528;p9"/>
          <p:cNvSpPr/>
          <p:nvPr/>
        </p:nvSpPr>
        <p:spPr>
          <a:xfrm>
            <a:off x="8796710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9" name="Google Shape;2529;p9"/>
          <p:cNvSpPr/>
          <p:nvPr/>
        </p:nvSpPr>
        <p:spPr>
          <a:xfrm>
            <a:off x="265652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0" name="Google Shape;2530;p9"/>
          <p:cNvSpPr/>
          <p:nvPr/>
        </p:nvSpPr>
        <p:spPr>
          <a:xfrm>
            <a:off x="607315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1" name="Google Shape;2531;p9"/>
          <p:cNvSpPr/>
          <p:nvPr/>
        </p:nvSpPr>
        <p:spPr>
          <a:xfrm>
            <a:off x="5384463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2" name="Google Shape;2532;p9"/>
          <p:cNvSpPr/>
          <p:nvPr/>
        </p:nvSpPr>
        <p:spPr>
          <a:xfrm>
            <a:off x="572524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3" name="Google Shape;2533;p9"/>
          <p:cNvSpPr/>
          <p:nvPr/>
        </p:nvSpPr>
        <p:spPr>
          <a:xfrm>
            <a:off x="6066912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4" name="Google Shape;2534;p9"/>
          <p:cNvSpPr/>
          <p:nvPr/>
        </p:nvSpPr>
        <p:spPr>
          <a:xfrm>
            <a:off x="640769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5" name="Google Shape;2535;p9"/>
          <p:cNvSpPr/>
          <p:nvPr/>
        </p:nvSpPr>
        <p:spPr>
          <a:xfrm>
            <a:off x="67493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6" name="Google Shape;2536;p9"/>
          <p:cNvSpPr/>
          <p:nvPr/>
        </p:nvSpPr>
        <p:spPr>
          <a:xfrm>
            <a:off x="70901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7" name="Google Shape;2537;p9"/>
          <p:cNvSpPr/>
          <p:nvPr/>
        </p:nvSpPr>
        <p:spPr>
          <a:xfrm>
            <a:off x="743181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8" name="Google Shape;2538;p9"/>
          <p:cNvSpPr/>
          <p:nvPr/>
        </p:nvSpPr>
        <p:spPr>
          <a:xfrm>
            <a:off x="7772596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9" name="Google Shape;2539;p9"/>
          <p:cNvSpPr/>
          <p:nvPr/>
        </p:nvSpPr>
        <p:spPr>
          <a:xfrm>
            <a:off x="81142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0" name="Google Shape;2540;p9"/>
          <p:cNvSpPr/>
          <p:nvPr/>
        </p:nvSpPr>
        <p:spPr>
          <a:xfrm>
            <a:off x="84550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1" name="Google Shape;2541;p9"/>
          <p:cNvSpPr/>
          <p:nvPr/>
        </p:nvSpPr>
        <p:spPr>
          <a:xfrm>
            <a:off x="8796710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2542" name="Google Shape;2542;p9"/>
          <p:cNvGrpSpPr/>
          <p:nvPr/>
        </p:nvGrpSpPr>
        <p:grpSpPr>
          <a:xfrm>
            <a:off x="265653" y="4801832"/>
            <a:ext cx="8612808" cy="82575"/>
            <a:chOff x="354110" y="6402442"/>
            <a:chExt cx="11480682" cy="110100"/>
          </a:xfrm>
        </p:grpSpPr>
        <p:sp>
          <p:nvSpPr>
            <p:cNvPr id="2543" name="Google Shape;254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569" name="Google Shape;2569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0" name="Google Shape;2570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2572" name="Google Shape;2572;p9"/>
          <p:cNvGrpSpPr/>
          <p:nvPr/>
        </p:nvGrpSpPr>
        <p:grpSpPr>
          <a:xfrm>
            <a:off x="265653" y="4428452"/>
            <a:ext cx="8612808" cy="82575"/>
            <a:chOff x="354110" y="6402442"/>
            <a:chExt cx="11480682" cy="110100"/>
          </a:xfrm>
        </p:grpSpPr>
        <p:sp>
          <p:nvSpPr>
            <p:cNvPr id="2573" name="Google Shape;257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1" name="Google Shape;2601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2" name="Google Shape;2602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3" name="Google Shape;2603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48" name="Google Shape;2948;p1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2949" name="Google Shape;294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2950" name="Google Shape;295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2951" name="Google Shape;295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1" name="Google Shape;5891;p23"/>
          <p:cNvSpPr txBox="1">
            <a:spLocks noGrp="1"/>
          </p:cNvSpPr>
          <p:nvPr>
            <p:ph type="ctrTitle"/>
          </p:nvPr>
        </p:nvSpPr>
        <p:spPr>
          <a:xfrm>
            <a:off x="300925" y="1574025"/>
            <a:ext cx="42711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 panose="020B0A04020102020204"/>
              <a:buNone/>
            </a:pPr>
            <a:r>
              <a:rPr lang="en-GB" sz="3600" dirty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Investment  Advisor</a:t>
            </a:r>
            <a:endParaRPr dirty="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5892" name="Google Shape;5892;p23"/>
          <p:cNvSpPr txBox="1">
            <a:spLocks noGrp="1"/>
          </p:cNvSpPr>
          <p:nvPr>
            <p:ph type="subTitle" idx="1"/>
          </p:nvPr>
        </p:nvSpPr>
        <p:spPr>
          <a:xfrm>
            <a:off x="177375" y="3371150"/>
            <a:ext cx="4197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To presenting the Data of analyze the Investment Advisor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893" name="Google Shape;5893;p23"/>
          <p:cNvSpPr txBox="1"/>
          <p:nvPr/>
        </p:nvSpPr>
        <p:spPr>
          <a:xfrm>
            <a:off x="300927" y="2571750"/>
            <a:ext cx="4197565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None/>
            </a:pP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5895" name="Google Shape;5895;p23"/>
          <p:cNvCxnSpPr/>
          <p:nvPr/>
        </p:nvCxnSpPr>
        <p:spPr>
          <a:xfrm rot="10800000" flipH="1">
            <a:off x="340199" y="1454242"/>
            <a:ext cx="3815968" cy="10482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6" name="Google Shape;5896;p23"/>
          <p:cNvCxnSpPr/>
          <p:nvPr/>
        </p:nvCxnSpPr>
        <p:spPr>
          <a:xfrm rot="10800000" flipH="1">
            <a:off x="340199" y="2906772"/>
            <a:ext cx="3816000" cy="105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97" name="Google Shape;5897;p23"/>
          <p:cNvGrpSpPr/>
          <p:nvPr/>
        </p:nvGrpSpPr>
        <p:grpSpPr>
          <a:xfrm>
            <a:off x="4572205" y="681749"/>
            <a:ext cx="4572185" cy="4460541"/>
            <a:chOff x="5416552" y="909003"/>
            <a:chExt cx="6321284" cy="5947388"/>
          </a:xfrm>
        </p:grpSpPr>
        <p:sp>
          <p:nvSpPr>
            <p:cNvPr id="5898" name="Google Shape;5898;p23"/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/>
              <a:ahLst/>
              <a:cxnLst/>
              <a:rect l="l" t="t" r="r" b="b"/>
              <a:pathLst>
                <a:path w="471819" h="615238" extrusionOk="0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99" name="Google Shape;5899;p23"/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/>
              <a:ahLst/>
              <a:cxnLst/>
              <a:rect l="l" t="t" r="r" b="b"/>
              <a:pathLst>
                <a:path w="684445" h="1719503" extrusionOk="0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0" name="Google Shape;5900;p23"/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/>
              <a:ahLst/>
              <a:cxnLst/>
              <a:rect l="l" t="t" r="r" b="b"/>
              <a:pathLst>
                <a:path w="1285860" h="2137538" extrusionOk="0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1" name="Google Shape;5901;p23"/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/>
              <a:ahLst/>
              <a:cxnLst/>
              <a:rect l="l" t="t" r="r" b="b"/>
              <a:pathLst>
                <a:path w="3285513" h="1601436" extrusionOk="0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2" name="Google Shape;5902;p23"/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/>
              <a:ahLst/>
              <a:cxnLst/>
              <a:rect l="l" t="t" r="r" b="b"/>
              <a:pathLst>
                <a:path w="2949643" h="2011581" extrusionOk="0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3" name="Google Shape;5903;p23"/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/>
              <a:ahLst/>
              <a:cxnLst/>
              <a:rect l="l" t="t" r="r" b="b"/>
              <a:pathLst>
                <a:path w="3058186" h="1323892" extrusionOk="0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4" name="Google Shape;5904;p23"/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/>
              <a:ahLst/>
              <a:cxnLst/>
              <a:rect l="l" t="t" r="r" b="b"/>
              <a:pathLst>
                <a:path w="429462" h="612514" extrusionOk="0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5" name="Google Shape;5905;p23"/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/>
              <a:ahLst/>
              <a:cxnLst/>
              <a:rect l="l" t="t" r="r" b="b"/>
              <a:pathLst>
                <a:path w="1681315" h="1659644" extrusionOk="0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6" name="Google Shape;5906;p23"/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/>
              <a:ahLst/>
              <a:cxnLst/>
              <a:rect l="l" t="t" r="r" b="b"/>
              <a:pathLst>
                <a:path w="321" h="1768" extrusionOk="0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7" name="Google Shape;5907;p23"/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/>
              <a:ahLst/>
              <a:cxnLst/>
              <a:rect l="l" t="t" r="r" b="b"/>
              <a:pathLst>
                <a:path w="471201" h="1550117" extrusionOk="0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8" name="Google Shape;5908;p23"/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/>
              <a:ahLst/>
              <a:cxnLst/>
              <a:rect l="l" t="t" r="r" b="b"/>
              <a:pathLst>
                <a:path w="1131276" h="1392788" extrusionOk="0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9" name="Google Shape;5909;p23"/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/>
              <a:ahLst/>
              <a:cxnLst/>
              <a:rect l="l" t="t" r="r" b="b"/>
              <a:pathLst>
                <a:path w="976117" h="794753" extrusionOk="0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0" name="Google Shape;5910;p23"/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/>
              <a:ahLst/>
              <a:cxnLst/>
              <a:rect l="l" t="t" r="r" b="b"/>
              <a:pathLst>
                <a:path w="1597732" h="1696204" extrusionOk="0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1" name="Google Shape;5911;p23"/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/>
              <a:ahLst/>
              <a:cxnLst/>
              <a:rect l="l" t="t" r="r" b="b"/>
              <a:pathLst>
                <a:path w="2446167" h="1191706" extrusionOk="0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2" name="Google Shape;5912;p23"/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/>
              <a:ahLst/>
              <a:cxnLst/>
              <a:rect l="l" t="t" r="r" b="b"/>
              <a:pathLst>
                <a:path w="1006467" h="1181338" extrusionOk="0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3" name="Google Shape;5913;p23"/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/>
              <a:ahLst/>
              <a:cxnLst/>
              <a:rect l="l" t="t" r="r" b="b"/>
              <a:pathLst>
                <a:path w="9968" h="69619" extrusionOk="0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4" name="Google Shape;5914;p23"/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/>
              <a:ahLst/>
              <a:cxnLst/>
              <a:rect l="l" t="t" r="r" b="b"/>
              <a:pathLst>
                <a:path w="1849" h="17284" extrusionOk="0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5" name="Google Shape;5915;p23"/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/>
              <a:ahLst/>
              <a:cxnLst/>
              <a:rect l="l" t="t" r="r" b="b"/>
              <a:pathLst>
                <a:path w="50325" h="27735" extrusionOk="0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6" name="Google Shape;5916;p23"/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/>
              <a:ahLst/>
              <a:cxnLst/>
              <a:rect l="l" t="t" r="r" b="b"/>
              <a:pathLst>
                <a:path w="758175" h="340290" extrusionOk="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7" name="Google Shape;5917;p23"/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/>
              <a:ahLst/>
              <a:cxnLst/>
              <a:rect l="l" t="t" r="r" b="b"/>
              <a:pathLst>
                <a:path w="265132" h="669342" extrusionOk="0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8" name="Google Shape;5918;p23"/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/>
              <a:ahLst/>
              <a:cxnLst/>
              <a:rect l="l" t="t" r="r" b="b"/>
              <a:pathLst>
                <a:path w="204238" h="773530" extrusionOk="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9" name="Google Shape;5919;p23"/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/>
              <a:ahLst/>
              <a:cxnLst/>
              <a:rect l="l" t="t" r="r" b="b"/>
              <a:pathLst>
                <a:path w="12299" h="72674" extrusionOk="0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0" name="Google Shape;5920;p23"/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/>
              <a:ahLst/>
              <a:cxnLst/>
              <a:rect l="l" t="t" r="r" b="b"/>
              <a:pathLst>
                <a:path w="654569" h="1207191" extrusionOk="0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1" name="Google Shape;5921;p23"/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/>
              <a:ahLst/>
              <a:cxnLst/>
              <a:rect l="l" t="t" r="r" b="b"/>
              <a:pathLst>
                <a:path w="251706" h="717497" extrusionOk="0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2" name="Google Shape;5922;p23"/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/>
              <a:ahLst/>
              <a:cxnLst/>
              <a:rect l="l" t="t" r="r" b="b"/>
              <a:pathLst>
                <a:path w="415688" h="454818" extrusionOk="0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3" name="Google Shape;5923;p23"/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/>
              <a:ahLst/>
              <a:cxnLst/>
              <a:rect l="l" t="t" r="r" b="b"/>
              <a:pathLst>
                <a:path w="2399990" h="832837" extrusionOk="0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4" name="Google Shape;5924;p23"/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/>
              <a:ahLst/>
              <a:cxnLst/>
              <a:rect l="l" t="t" r="r" b="b"/>
              <a:pathLst>
                <a:path w="535731" h="861612" extrusionOk="0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5" name="Google Shape;5925;p23"/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/>
              <a:ahLst/>
              <a:cxnLst/>
              <a:rect l="l" t="t" r="r" b="b"/>
              <a:pathLst>
                <a:path w="302680" h="337142" extrusionOk="0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6" name="Google Shape;5926;p23"/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/>
              <a:ahLst/>
              <a:cxnLst/>
              <a:rect l="l" t="t" r="r" b="b"/>
              <a:pathLst>
                <a:path w="1248485" h="1267618" extrusionOk="0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7" name="Google Shape;5927;p23"/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/>
              <a:ahLst/>
              <a:cxnLst/>
              <a:rect l="l" t="t" r="r" b="b"/>
              <a:pathLst>
                <a:path w="1315384" h="546020" extrusionOk="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8" name="Google Shape;5928;p23"/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/>
              <a:ahLst/>
              <a:cxnLst/>
              <a:rect l="l" t="t" r="r" b="b"/>
              <a:pathLst>
                <a:path w="1719066" h="1485539" extrusionOk="0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9" name="Google Shape;5929;p23"/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/>
              <a:ahLst/>
              <a:cxnLst/>
              <a:rect l="l" t="t" r="r" b="b"/>
              <a:pathLst>
                <a:path w="912125" h="577975" extrusionOk="0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0" name="Google Shape;5930;p23"/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/>
              <a:ahLst/>
              <a:cxnLst/>
              <a:rect l="l" t="t" r="r" b="b"/>
              <a:pathLst>
                <a:path w="514346" h="447943" extrusionOk="0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1" name="Google Shape;5931;p23"/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/>
              <a:ahLst/>
              <a:cxnLst/>
              <a:rect l="l" t="t" r="r" b="b"/>
              <a:pathLst>
                <a:path w="1598054" h="790457" extrusionOk="0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2" name="Google Shape;5932;p23"/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/>
              <a:ahLst/>
              <a:cxnLst/>
              <a:rect l="l" t="t" r="r" b="b"/>
              <a:pathLst>
                <a:path w="551327" h="442155" extrusionOk="0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3" name="Google Shape;5933;p23"/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/>
              <a:ahLst/>
              <a:cxnLst/>
              <a:rect l="l" t="t" r="r" b="b"/>
              <a:pathLst>
                <a:path w="1562729" h="352000" extrusionOk="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4" name="Google Shape;5934;p23"/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/>
              <a:ahLst/>
              <a:cxnLst/>
              <a:rect l="l" t="t" r="r" b="b"/>
              <a:pathLst>
                <a:path w="1433209" h="676314" extrusionOk="0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5" name="Google Shape;5935;p23"/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/>
              <a:ahLst/>
              <a:cxnLst/>
              <a:rect l="l" t="t" r="r" b="b"/>
              <a:pathLst>
                <a:path w="1453886" h="507563" extrusionOk="0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6" name="Google Shape;5936;p23"/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/>
              <a:ahLst/>
              <a:cxnLst/>
              <a:rect l="l" t="t" r="r" b="b"/>
              <a:pathLst>
                <a:path w="570174" h="516215" extrusionOk="0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7" name="Google Shape;5937;p23"/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/>
              <a:ahLst/>
              <a:cxnLst/>
              <a:rect l="l" t="t" r="r" b="b"/>
              <a:pathLst>
                <a:path w="1495614" h="644370" extrusionOk="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8" name="Google Shape;5938;p23"/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/>
              <a:ahLst/>
              <a:cxnLst/>
              <a:rect l="l" t="t" r="r" b="b"/>
              <a:pathLst>
                <a:path w="322657" h="343916" extrusionOk="0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5939" name="Google Shape;5939;p23"/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5940" name="Google Shape;5940;p23"/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/>
                <a:ahLst/>
                <a:cxnLst/>
                <a:rect l="l" t="t" r="r" b="b"/>
                <a:pathLst>
                  <a:path w="2582748" h="2154099" extrusionOk="0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5941" name="Google Shape;5941;p23"/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</p:grpSpPr>
            <p:grpSp>
              <p:nvGrpSpPr>
                <p:cNvPr id="5942" name="Google Shape;5942;p23"/>
                <p:cNvGrpSpPr/>
                <p:nvPr/>
              </p:nvGrpSpPr>
              <p:grpSpPr>
                <a:xfrm>
                  <a:off x="9341115" y="1299064"/>
                  <a:ext cx="2220180" cy="1359345"/>
                  <a:chOff x="9341115" y="1299064"/>
                  <a:chExt cx="2220180" cy="1359345"/>
                </a:xfrm>
              </p:grpSpPr>
              <p:sp>
                <p:nvSpPr>
                  <p:cNvPr id="5943" name="Google Shape;5943;p23"/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394080" extrusionOk="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4" name="Google Shape;5944;p23"/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3" h="222926" extrusionOk="0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5" name="Google Shape;5945;p23"/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2" h="247124" extrusionOk="0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6" name="Google Shape;5946;p23"/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8" h="237236" extrusionOk="0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7" name="Google Shape;5947;p23"/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05" h="148564" extrusionOk="0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8" name="Google Shape;5948;p23"/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58" h="1044290" extrusionOk="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9" name="Google Shape;5949;p23"/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1" h="189081" extrusionOk="0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0" name="Google Shape;5950;p23"/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25" h="470372" extrusionOk="0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1" name="Google Shape;5951;p23"/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85" h="741695" extrusionOk="0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2" name="Google Shape;5952;p23"/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37" h="124687" extrusionOk="0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3" name="Google Shape;5953;p23"/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3" h="114156" extrusionOk="0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4" name="Google Shape;5954;p23"/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9" h="159336" extrusionOk="0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5" name="Google Shape;5955;p23"/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7" h="230563" extrusionOk="0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6" name="Google Shape;5956;p23"/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227669" extrusionOk="0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7" name="Google Shape;5957;p23"/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308785" extrusionOk="0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8" name="Google Shape;5958;p23"/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80" h="240050" extrusionOk="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9" name="Google Shape;5959;p23"/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6" h="203471" extrusionOk="0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0" name="Google Shape;5960;p23"/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9" h="155236" extrusionOk="0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1" name="Google Shape;5961;p23"/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8" h="208456" extrusionOk="0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2" name="Google Shape;5962;p23"/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19" h="454053" extrusionOk="0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3" name="Google Shape;5963;p23"/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" h="241738" extrusionOk="0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4" name="Google Shape;5964;p23"/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4" h="171475" extrusionOk="0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5" name="Google Shape;5965;p23"/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5" h="201381" extrusionOk="0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6" name="Google Shape;5966;p23"/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47" h="473106" extrusionOk="0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7" name="Google Shape;5967;p23"/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96" h="227669" extrusionOk="0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8" name="Google Shape;5968;p23"/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64" h="305890" extrusionOk="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9" name="Google Shape;5969;p23"/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4" h="359030" extrusionOk="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0" name="Google Shape;5970;p23"/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370365" extrusionOk="0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1" name="Google Shape;5971;p23"/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0" h="429453" extrusionOk="0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2" name="Google Shape;5972;p23"/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406300" extrusionOk="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3" name="Google Shape;5973;p23"/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07" h="367149" extrusionOk="0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4" name="Google Shape;5974;p23"/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27" h="204677" extrusionOk="0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5" name="Google Shape;5975;p23"/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70" h="807214" extrusionOk="0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6" name="Google Shape;5976;p23"/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35" h="765812" extrusionOk="0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7" name="Google Shape;5977;p23"/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3" h="166571" extrusionOk="0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8" name="Google Shape;5978;p23"/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40" h="348739" extrusionOk="0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9" name="Google Shape;5979;p23"/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76" h="391427" extrusionOk="0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0" name="Google Shape;5980;p23"/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4" h="169546" extrusionOk="0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1" name="Google Shape;5981;p23"/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81130" extrusionOk="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2" name="Google Shape;5982;p23"/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3" h="167697" extrusionOk="0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3" name="Google Shape;5983;p23"/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1" h="295279" extrusionOk="0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4" name="Google Shape;5984;p23"/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44" h="252028" extrusionOk="0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5" name="Google Shape;5985;p23"/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347614" extrusionOk="0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6" name="Google Shape;5986;p23"/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8" h="97997" extrusionOk="0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7" name="Google Shape;5987;p23"/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58" h="288445" extrusionOk="0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8" name="Google Shape;5988;p23"/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0" h="293832" extrusionOk="0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9" name="Google Shape;5989;p23"/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72" h="216575" extrusionOk="0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0" name="Google Shape;5990;p23"/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8" h="150975" extrusionOk="0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1" name="Google Shape;5991;p23"/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7" h="312081" extrusionOk="0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2" name="Google Shape;5992;p23"/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87787" extrusionOk="0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3" name="Google Shape;5993;p23"/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2" h="108287" extrusionOk="0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4" name="Google Shape;5994;p23"/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2" h="515070" extrusionOk="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5" name="Google Shape;5995;p23"/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6" h="148001" extrusionOk="0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6" name="Google Shape;5996;p23"/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3" h="139158" extrusionOk="0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7" name="Google Shape;5997;p23"/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2" h="244069" extrusionOk="0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8" name="Google Shape;5998;p23"/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0" h="211269" extrusionOk="0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9" name="Google Shape;5999;p23"/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78879" extrusionOk="0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0" name="Google Shape;6000;p23"/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6" h="201542" extrusionOk="0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  <p:grpSp>
              <p:nvGrpSpPr>
                <p:cNvPr id="6001" name="Google Shape;6001;p23"/>
                <p:cNvGrpSpPr/>
                <p:nvPr/>
              </p:nvGrpSpPr>
              <p:grpSpPr>
                <a:xfrm>
                  <a:off x="9334844" y="1440714"/>
                  <a:ext cx="2225970" cy="968561"/>
                  <a:chOff x="9334844" y="1440714"/>
                  <a:chExt cx="2225970" cy="968561"/>
                </a:xfrm>
              </p:grpSpPr>
              <p:sp>
                <p:nvSpPr>
                  <p:cNvPr id="6002" name="Google Shape;6002;p23"/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92" h="123240" extrusionOk="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3" name="Google Shape;6003;p23"/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71388" extrusionOk="0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4" name="Google Shape;6004;p23"/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78703" extrusionOk="0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5" name="Google Shape;6005;p23"/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75648" extrusionOk="0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6" name="Google Shape;6006;p23"/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48717" extrusionOk="0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7" name="Google Shape;6007;p23"/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66" h="320281" extrusionOk="0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8" name="Google Shape;6008;p23"/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70" h="61097" extrusionOk="0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9" name="Google Shape;6009;p23"/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46393" extrusionOk="0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0" name="Google Shape;6010;p23"/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33" h="228795" extrusionOk="0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1" name="Google Shape;6011;p23"/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03" h="41964" extrusionOk="0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2" name="Google Shape;6012;p23"/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3" h="38748" extrusionOk="0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3" name="Google Shape;6013;p23"/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87" h="52576" extrusionOk="0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4" name="Google Shape;6014;p23"/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74040" extrusionOk="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5" name="Google Shape;6015;p23"/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7" h="73156" extrusionOk="0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6" name="Google Shape;6016;p23"/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86" h="97756" extrusionOk="0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7" name="Google Shape;6017;p23"/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76774" extrusionOk="0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8" name="Google Shape;6018;p23"/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65680" extrusionOk="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9" name="Google Shape;6019;p23"/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90" h="51048" extrusionOk="0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0" name="Google Shape;6020;p23"/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6" h="67207" extrusionOk="0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1" name="Google Shape;6021;p23"/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3" h="141650" extrusionOk="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2" name="Google Shape;6022;p23"/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77256" extrusionOk="0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3" name="Google Shape;6023;p23"/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56033" extrusionOk="0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4" name="Google Shape;6024;p23"/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65037" extrusionOk="0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5" name="Google Shape;6025;p23"/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27" h="147358" extrusionOk="0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6" name="Google Shape;6026;p23"/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9" h="72995" extrusionOk="0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7" name="Google Shape;6027;p23"/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96631" extrusionOk="0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8" name="Google Shape;6028;p23"/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15" h="112709" extrusionOk="0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9" name="Google Shape;6029;p23"/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16166" extrusionOk="0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0" name="Google Shape;6030;p23"/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4" h="134254" extrusionOk="0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1" name="Google Shape;6031;p23"/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127179" extrusionOk="0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2" name="Google Shape;6032;p23"/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8" h="115201" extrusionOk="0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3" name="Google Shape;6033;p23"/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99" h="65921" extrusionOk="0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4" name="Google Shape;6034;p23"/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07" h="248651" extrusionOk="0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5" name="Google Shape;6035;p23"/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3" h="236352" extrusionOk="0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6" name="Google Shape;6036;p23"/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54827" extrusionOk="0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7" name="Google Shape;6037;p23"/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09976" extrusionOk="0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8" name="Google Shape;6038;p23"/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22999" extrusionOk="0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9" name="Google Shape;6039;p23"/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17" h="55872" extrusionOk="0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0" name="Google Shape;6040;p23"/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0" h="89556" extrusionOk="0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1" name="Google Shape;6041;p23"/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78" h="55148" extrusionOk="0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2" name="Google Shape;6042;p23"/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53" h="93897" extrusionOk="0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3" name="Google Shape;6043;p23"/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7" h="80713" extrusionOk="0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4" name="Google Shape;6044;p23"/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19" h="109654" extrusionOk="0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5" name="Google Shape;6045;p23"/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11" h="34005" extrusionOk="0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6" name="Google Shape;6046;p23"/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13" h="91646" extrusionOk="0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7" name="Google Shape;6047;p23"/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74" h="93334" extrusionOk="0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8" name="Google Shape;6048;p23"/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5" h="69860" extrusionOk="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9" name="Google Shape;6049;p23"/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50084" extrusionOk="0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0" name="Google Shape;6050;p23"/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17" h="98801" extrusionOk="0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1" name="Google Shape;6051;p23"/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2" h="30790" extrusionOk="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2" name="Google Shape;6052;p23"/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5" h="36980" extrusionOk="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3" name="Google Shape;6053;p23"/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21" h="160220" extrusionOk="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4" name="Google Shape;6054;p23"/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80" h="48878" extrusionOk="0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5" name="Google Shape;6055;p23"/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9" h="46144" extrusionOk="0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6" name="Google Shape;6056;p23"/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1" h="77980" extrusionOk="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7" name="Google Shape;6057;p23"/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68" h="68011" extrusionOk="0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8" name="Google Shape;6058;p23"/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88350" extrusionOk="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9" name="Google Shape;6059;p23"/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8" h="64956" extrusionOk="0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</p:grpSp>
          <p:sp>
            <p:nvSpPr>
              <p:cNvPr id="6060" name="Google Shape;6060;p23"/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/>
                <a:ahLst/>
                <a:cxnLst/>
                <a:rect l="l" t="t" r="r" b="b"/>
                <a:pathLst>
                  <a:path w="2393586" h="1996370" extrusionOk="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0" cap="flat" cmpd="sng">
                <a:solidFill>
                  <a:srgbClr val="F7F9F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061" name="Google Shape;6061;p23"/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/>
              <a:ahLst/>
              <a:cxnLst/>
              <a:rect l="l" t="t" r="r" b="b"/>
              <a:pathLst>
                <a:path w="4863867" h="3225964" extrusionOk="0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4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62" name="Google Shape;6062;p23"/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/>
              <a:ahLst/>
              <a:cxnLst/>
              <a:rect l="l" t="t" r="r" b="b"/>
              <a:pathLst>
                <a:path w="4546962" h="2585321" extrusionOk="0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063" name="Google Shape;6063;p23"/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</p:grpSpPr>
          <p:grpSp>
            <p:nvGrpSpPr>
              <p:cNvPr id="6064" name="Google Shape;6064;p23"/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</p:grpSpPr>
            <p:sp>
              <p:nvSpPr>
                <p:cNvPr id="6065" name="Google Shape;6065;p23"/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19" h="349490" extrusionOk="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6" name="Google Shape;6066;p23"/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80" h="400431" extrusionOk="0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7" name="Google Shape;6067;p23"/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313" h="593830" extrusionOk="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8" name="Google Shape;6068;p23"/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687" h="736332" extrusionOk="0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9" name="Google Shape;6069;p23"/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899" h="1040345" extrusionOk="0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0" name="Google Shape;6070;p23"/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86" h="661706" extrusionOk="0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1" name="Google Shape;6071;p23"/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805" h="663188" extrusionOk="0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2" name="Google Shape;6072;p23"/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416" h="1190430" extrusionOk="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073" name="Google Shape;6073;p23"/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/>
                <a:ahLst/>
                <a:cxnLst/>
                <a:rect l="l" t="t" r="r" b="b"/>
                <a:pathLst>
                  <a:path w="721758" h="504539" extrusionOk="0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4" name="Google Shape;6074;p23"/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/>
                <a:ahLst/>
                <a:cxnLst/>
                <a:rect l="l" t="t" r="r" b="b"/>
                <a:pathLst>
                  <a:path w="810269" h="532756" extrusionOk="0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5" name="Google Shape;6075;p23"/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/>
                <a:ahLst/>
                <a:cxnLst/>
                <a:rect l="l" t="t" r="r" b="b"/>
                <a:pathLst>
                  <a:path w="673040" h="581876" extrusionOk="0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6" name="Google Shape;6076;p23"/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/>
                <a:ahLst/>
                <a:cxnLst/>
                <a:rect l="l" t="t" r="r" b="b"/>
                <a:pathLst>
                  <a:path w="762195" h="578982" extrusionOk="0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077" name="Google Shape;6077;p23"/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</p:grpSpPr>
          <p:sp>
            <p:nvSpPr>
              <p:cNvPr id="6078" name="Google Shape;6078;p23"/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/>
                <a:ahLst/>
                <a:cxnLst/>
                <a:rect l="l" t="t" r="r" b="b"/>
                <a:pathLst>
                  <a:path w="106921" h="175495" extrusionOk="0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9" name="Google Shape;6079;p23"/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/>
                <a:ahLst/>
                <a:cxnLst/>
                <a:rect l="l" t="t" r="r" b="b"/>
                <a:pathLst>
                  <a:path w="107725" h="176218" extrusionOk="0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0" name="Google Shape;6080;p23"/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/>
                <a:ahLst/>
                <a:cxnLst/>
                <a:rect l="l" t="t" r="r" b="b"/>
                <a:pathLst>
                  <a:path w="106036" h="174771" extrusionOk="0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1" name="Google Shape;6081;p23"/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/>
                <a:ahLst/>
                <a:cxnLst/>
                <a:rect l="l" t="t" r="r" b="b"/>
                <a:pathLst>
                  <a:path w="105233" h="173968" extrusionOk="0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2" name="Google Shape;6082;p23"/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/>
                <a:ahLst/>
                <a:cxnLst/>
                <a:rect l="l" t="t" r="r" b="b"/>
                <a:pathLst>
                  <a:path w="104428" h="173244" extrusionOk="0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3" name="Google Shape;6083;p23"/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/>
                <a:ahLst/>
                <a:cxnLst/>
                <a:rect l="l" t="t" r="r" b="b"/>
                <a:pathLst>
                  <a:path w="103625" h="172520" extrusionOk="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4" name="Google Shape;6084;p23"/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/>
                <a:ahLst/>
                <a:cxnLst/>
                <a:rect l="l" t="t" r="r" b="b"/>
                <a:pathLst>
                  <a:path w="102901" h="171877" extrusionOk="0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5" name="Google Shape;6085;p23"/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/>
                <a:ahLst/>
                <a:cxnLst/>
                <a:rect l="l" t="t" r="r" b="b"/>
                <a:pathLst>
                  <a:path w="112950" h="180881" extrusionOk="0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6" name="Google Shape;6086;p23"/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/>
                <a:ahLst/>
                <a:cxnLst/>
                <a:rect l="l" t="t" r="r" b="b"/>
                <a:pathLst>
                  <a:path w="113835" h="181685" extrusionOk="0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7" name="Google Shape;6087;p23"/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/>
                <a:ahLst/>
                <a:cxnLst/>
                <a:rect l="l" t="t" r="r" b="b"/>
                <a:pathLst>
                  <a:path w="111985" h="180077" extrusionOk="0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8" name="Google Shape;6088;p23"/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/>
                <a:ahLst/>
                <a:cxnLst/>
                <a:rect l="l" t="t" r="r" b="b"/>
                <a:pathLst>
                  <a:path w="111101" h="179273" extrusionOk="0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9" name="Google Shape;6089;p23"/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10297" h="178470" extrusionOk="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0" name="Google Shape;6090;p23"/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/>
                <a:ahLst/>
                <a:cxnLst/>
                <a:rect l="l" t="t" r="r" b="b"/>
                <a:pathLst>
                  <a:path w="109413" h="177746" extrusionOk="0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1" name="Google Shape;6091;p23"/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/>
                <a:ahLst/>
                <a:cxnLst/>
                <a:rect l="l" t="t" r="r" b="b"/>
                <a:pathLst>
                  <a:path w="108609" h="177023" extrusionOk="0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2" name="Google Shape;6092;p23"/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/>
                <a:ahLst/>
                <a:cxnLst/>
                <a:rect l="l" t="t" r="r" b="b"/>
                <a:pathLst>
                  <a:path w="102097" h="171154" extrusionOk="0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3" name="Google Shape;6093;p23"/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/>
                <a:ahLst/>
                <a:cxnLst/>
                <a:rect l="l" t="t" r="r" b="b"/>
                <a:pathLst>
                  <a:path w="101373" h="170430" extrusionOk="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4" name="Google Shape;6094;p23"/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/>
                <a:ahLst/>
                <a:cxnLst/>
                <a:rect l="l" t="t" r="r" b="b"/>
                <a:pathLst>
                  <a:path w="100570" h="169707" extrusionOk="0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5" name="Google Shape;6095;p23"/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/>
                <a:ahLst/>
                <a:cxnLst/>
                <a:rect l="l" t="t" r="r" b="b"/>
                <a:pathLst>
                  <a:path w="99846" h="168983" extrusionOk="0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6" name="Google Shape;6096;p23"/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/>
                <a:ahLst/>
                <a:cxnLst/>
                <a:rect l="l" t="t" r="r" b="b"/>
                <a:pathLst>
                  <a:path w="99042" h="168340" extrusionOk="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7" name="Google Shape;6097;p23"/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/>
                <a:ahLst/>
                <a:cxnLst/>
                <a:rect l="l" t="t" r="r" b="b"/>
                <a:pathLst>
                  <a:path w="98319" h="167697" extrusionOk="0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8" name="Google Shape;6098;p23"/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/>
                <a:ahLst/>
                <a:cxnLst/>
                <a:rect l="l" t="t" r="r" b="b"/>
                <a:pathLst>
                  <a:path w="97595" h="166974" extrusionOk="0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9" name="Google Shape;6099;p23"/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96872" h="166330" extrusionOk="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00" name="Google Shape;6100;p23"/>
            <p:cNvGrpSpPr/>
            <p:nvPr/>
          </p:nvGrpSpPr>
          <p:grpSpPr>
            <a:xfrm>
              <a:off x="7384056" y="5397923"/>
              <a:ext cx="1781321" cy="246883"/>
              <a:chOff x="7384056" y="5397923"/>
              <a:chExt cx="1781321" cy="246883"/>
            </a:xfrm>
          </p:grpSpPr>
          <p:sp>
            <p:nvSpPr>
              <p:cNvPr id="6101" name="Google Shape;6101;p23"/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/>
                <a:ahLst/>
                <a:cxnLst/>
                <a:rect l="l" t="t" r="r" b="b"/>
                <a:pathLst>
                  <a:path w="144142" h="206607" extrusionOk="0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2" name="Google Shape;6102;p23"/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/>
                <a:ahLst/>
                <a:cxnLst/>
                <a:rect l="l" t="t" r="r" b="b"/>
                <a:pathLst>
                  <a:path w="145509" h="207652" extrusionOk="0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3" name="Google Shape;6103;p23"/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/>
                <a:ahLst/>
                <a:cxnLst/>
                <a:rect l="l" t="t" r="r" b="b"/>
                <a:pathLst>
                  <a:path w="142775" h="205561" extrusionOk="0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4" name="Google Shape;6104;p23"/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/>
                <a:ahLst/>
                <a:cxnLst/>
                <a:rect l="l" t="t" r="r" b="b"/>
                <a:pathLst>
                  <a:path w="141489" h="204596" extrusionOk="0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5" name="Google Shape;6105;p23"/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/>
                <a:ahLst/>
                <a:cxnLst/>
                <a:rect l="l" t="t" r="r" b="b"/>
                <a:pathLst>
                  <a:path w="140283" h="203551" extrusionOk="0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6" name="Google Shape;6106;p23"/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/>
                <a:ahLst/>
                <a:cxnLst/>
                <a:rect l="l" t="t" r="r" b="b"/>
                <a:pathLst>
                  <a:path w="138997" h="202587" extrusionOk="0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7" name="Google Shape;6107;p23"/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/>
                <a:ahLst/>
                <a:cxnLst/>
                <a:rect l="l" t="t" r="r" b="b"/>
                <a:pathLst>
                  <a:path w="137791" h="201622" extrusionOk="0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8" name="Google Shape;6108;p23"/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/>
                <a:ahLst/>
                <a:cxnLst/>
                <a:rect l="l" t="t" r="r" b="b"/>
                <a:pathLst>
                  <a:path w="153869" h="214164" extrusionOk="0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9" name="Google Shape;6109;p23"/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/>
                <a:ahLst/>
                <a:cxnLst/>
                <a:rect l="l" t="t" r="r" b="b"/>
                <a:pathLst>
                  <a:path w="155397" h="215289" extrusionOk="0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0" name="Google Shape;6110;p23"/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/>
                <a:ahLst/>
                <a:cxnLst/>
                <a:rect l="l" t="t" r="r" b="b"/>
                <a:pathLst>
                  <a:path w="152503" h="213038" extrusionOk="0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1" name="Google Shape;6111;p23"/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/>
                <a:ahLst/>
                <a:cxnLst/>
                <a:rect l="l" t="t" r="r" b="b"/>
                <a:pathLst>
                  <a:path w="150975" h="211912" extrusionOk="0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2" name="Google Shape;6112;p23"/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/>
                <a:ahLst/>
                <a:cxnLst/>
                <a:rect l="l" t="t" r="r" b="b"/>
                <a:pathLst>
                  <a:path w="149609" h="210867" extrusionOk="0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3" name="Google Shape;6113;p23"/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/>
                <a:ahLst/>
                <a:cxnLst/>
                <a:rect l="l" t="t" r="r" b="b"/>
                <a:pathLst>
                  <a:path w="148242" h="209742" extrusionOk="0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4" name="Google Shape;6114;p23"/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/>
                <a:ahLst/>
                <a:cxnLst/>
                <a:rect l="l" t="t" r="r" b="b"/>
                <a:pathLst>
                  <a:path w="146875" h="208777" extrusionOk="0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5" name="Google Shape;6115;p23"/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/>
                <a:ahLst/>
                <a:cxnLst/>
                <a:rect l="l" t="t" r="r" b="b"/>
                <a:pathLst>
                  <a:path w="136505" h="200658" extrusionOk="0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6" name="Google Shape;6116;p23"/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/>
                <a:ahLst/>
                <a:cxnLst/>
                <a:rect l="l" t="t" r="r" b="b"/>
                <a:pathLst>
                  <a:path w="135299" h="199693" extrusionOk="0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7" name="Google Shape;6117;p23"/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134093" h="198648" extrusionOk="0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8" name="Google Shape;6118;p23"/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/>
                <a:ahLst/>
                <a:cxnLst/>
                <a:rect l="l" t="t" r="r" b="b"/>
                <a:pathLst>
                  <a:path w="132968" h="197683" extrusionOk="0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9" name="Google Shape;6119;p23"/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/>
                <a:ahLst/>
                <a:cxnLst/>
                <a:rect l="l" t="t" r="r" b="b"/>
                <a:pathLst>
                  <a:path w="131762" h="196799" extrusionOk="0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0" name="Google Shape;6120;p23"/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/>
                <a:ahLst/>
                <a:cxnLst/>
                <a:rect l="l" t="t" r="r" b="b"/>
                <a:pathLst>
                  <a:path w="130636" h="195834" extrusionOk="0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1" name="Google Shape;6121;p23"/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129430" h="194950" extrusionOk="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2" name="Google Shape;6122;p23"/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/>
                <a:ahLst/>
                <a:cxnLst/>
                <a:rect l="l" t="t" r="r" b="b"/>
                <a:pathLst>
                  <a:path w="128385" h="193985" extrusionOk="0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123" name="Google Shape;6123;p23"/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/>
              <a:ahLst/>
              <a:cxnLst/>
              <a:rect l="l" t="t" r="r" b="b"/>
              <a:pathLst>
                <a:path w="1197452" h="114128" extrusionOk="0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4" name="Google Shape;6124;p23"/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/>
              <a:ahLst/>
              <a:cxnLst/>
              <a:rect l="l" t="t" r="r" b="b"/>
              <a:pathLst>
                <a:path w="1197533" h="109101" extrusionOk="0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5" name="Google Shape;6125;p23"/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/>
              <a:ahLst/>
              <a:cxnLst/>
              <a:rect l="l" t="t" r="r" b="b"/>
              <a:pathLst>
                <a:path w="1197613" h="104172" extrusionOk="0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6" name="Google Shape;6126;p23"/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/>
              <a:ahLst/>
              <a:cxnLst/>
              <a:rect l="l" t="t" r="r" b="b"/>
              <a:pathLst>
                <a:path w="522948" h="491274" extrusionOk="0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127" name="Google Shape;6127;p23"/>
            <p:cNvGrpSpPr/>
            <p:nvPr/>
          </p:nvGrpSpPr>
          <p:grpSpPr>
            <a:xfrm>
              <a:off x="10873946" y="3454610"/>
              <a:ext cx="422136" cy="360477"/>
              <a:chOff x="10873946" y="3454610"/>
              <a:chExt cx="422136" cy="360477"/>
            </a:xfrm>
          </p:grpSpPr>
          <p:grpSp>
            <p:nvGrpSpPr>
              <p:cNvPr id="6128" name="Google Shape;6128;p23"/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</p:grpSpPr>
            <p:sp>
              <p:nvSpPr>
                <p:cNvPr id="6129" name="Google Shape;6129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0" name="Google Shape;6130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1" name="Google Shape;6131;p23"/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1" h="157728" extrusionOk="0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2" name="Google Shape;6132;p23"/>
              <p:cNvGrpSpPr/>
              <p:nvPr/>
            </p:nvGrpSpPr>
            <p:grpSpPr>
              <a:xfrm>
                <a:off x="10961814" y="3464740"/>
                <a:ext cx="85778" cy="328561"/>
                <a:chOff x="10961814" y="3464740"/>
                <a:chExt cx="85778" cy="328561"/>
              </a:xfrm>
            </p:grpSpPr>
            <p:sp>
              <p:nvSpPr>
                <p:cNvPr id="6133" name="Google Shape;6133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4" name="Google Shape;6134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5" name="Google Shape;6135;p23"/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58" h="156603" extrusionOk="0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6" name="Google Shape;6136;p23"/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</p:grpSpPr>
            <p:sp>
              <p:nvSpPr>
                <p:cNvPr id="6137" name="Google Shape;6137;p23"/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6" h="322532" extrusionOk="0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8" name="Google Shape;6138;p23"/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5" h="155397" extrusionOk="0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9" name="Google Shape;6139;p23"/>
              <p:cNvGrpSpPr/>
              <p:nvPr/>
            </p:nvGrpSpPr>
            <p:grpSpPr>
              <a:xfrm>
                <a:off x="11132084" y="3484356"/>
                <a:ext cx="83527" cy="323656"/>
                <a:chOff x="11132084" y="3484356"/>
                <a:chExt cx="83527" cy="323656"/>
              </a:xfrm>
            </p:grpSpPr>
            <p:sp>
              <p:nvSpPr>
                <p:cNvPr id="6140" name="Google Shape;6140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1" name="Google Shape;6141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2" name="Google Shape;6142;p23"/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3" h="154271" extrusionOk="0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143" name="Google Shape;6143;p23"/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/>
                <a:ahLst/>
                <a:cxnLst/>
                <a:rect l="l" t="t" r="r" b="b"/>
                <a:pathLst>
                  <a:path w="53621" h="317949" extrusionOk="0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6144" name="Google Shape;6144;p23"/>
              <p:cNvGrpSpPr/>
              <p:nvPr/>
            </p:nvGrpSpPr>
            <p:grpSpPr>
              <a:xfrm>
                <a:off x="11213601" y="3493681"/>
                <a:ext cx="82481" cy="321406"/>
                <a:chOff x="11213601" y="3493681"/>
                <a:chExt cx="82481" cy="321406"/>
              </a:xfrm>
            </p:grpSpPr>
            <p:sp>
              <p:nvSpPr>
                <p:cNvPr id="6145" name="Google Shape;6145;p23"/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21" h="317949" extrusionOk="0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6" name="Google Shape;6146;p23"/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50" h="153146" extrusionOk="0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 Companies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3510" y="4034155"/>
            <a:ext cx="88563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2 mid cap companies which are available for investment in small cap .These are unstable </a:t>
            </a:r>
            <a:r>
              <a:rPr lang="en-US" b="1" dirty="0">
                <a:solidFill>
                  <a:srgbClr val="FF0000"/>
                </a:solidFill>
              </a:rPr>
              <a:t>companies in their  Market Capital</a:t>
            </a:r>
            <a:r>
              <a:rPr lang="en-US" b="1" dirty="0"/>
              <a:t> and liquidity is very low and so that it’s highly risky investment.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76B53-AF63-7CE8-624C-8E0EB181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739290"/>
            <a:ext cx="5872480" cy="30266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22794"/>
            <a:ext cx="8229600" cy="533311"/>
          </a:xfrm>
        </p:spPr>
        <p:txBody>
          <a:bodyPr/>
          <a:lstStyle/>
          <a:p>
            <a:r>
              <a:rPr lang="en-US" dirty="0"/>
              <a:t>Moderate Risk Companies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3355" y="4005580"/>
            <a:ext cx="88131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above 5 mid cap companies which are available for investment .From this we can say that these </a:t>
            </a:r>
            <a:r>
              <a:rPr lang="en-US" b="1" dirty="0">
                <a:solidFill>
                  <a:srgbClr val="FF0000"/>
                </a:solidFill>
              </a:rPr>
              <a:t>companies are quiet stable </a:t>
            </a:r>
            <a:r>
              <a:rPr lang="en-US" b="1" dirty="0">
                <a:solidFill>
                  <a:schemeClr val="tx1"/>
                </a:solidFill>
              </a:rPr>
              <a:t>as compared to small cap </a:t>
            </a:r>
            <a:r>
              <a:rPr lang="en-US" b="1" dirty="0">
                <a:solidFill>
                  <a:srgbClr val="FF0000"/>
                </a:solidFill>
              </a:rPr>
              <a:t>in their  Market Capital</a:t>
            </a:r>
            <a:r>
              <a:rPr lang="en-US" b="1" dirty="0"/>
              <a:t> in risk also.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6E3E5-B061-8345-2572-E44A2F10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656105"/>
            <a:ext cx="5770880" cy="30692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Risk Taking Companies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14935" y="4327525"/>
            <a:ext cx="89141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above 4 Large cap companies which are available for investment .These </a:t>
            </a:r>
            <a:r>
              <a:rPr lang="en-US" b="1" dirty="0">
                <a:solidFill>
                  <a:srgbClr val="FF0000"/>
                </a:solidFill>
              </a:rPr>
              <a:t>companies are </a:t>
            </a:r>
            <a:r>
              <a:rPr lang="en-US" b="1" dirty="0">
                <a:solidFill>
                  <a:schemeClr val="tx1"/>
                </a:solidFill>
              </a:rPr>
              <a:t>very</a:t>
            </a:r>
            <a:r>
              <a:rPr lang="en-US" b="1" dirty="0">
                <a:solidFill>
                  <a:srgbClr val="FF0000"/>
                </a:solidFill>
              </a:rPr>
              <a:t> stable </a:t>
            </a:r>
            <a:r>
              <a:rPr lang="en-US" b="1" dirty="0">
                <a:solidFill>
                  <a:schemeClr val="tx1"/>
                </a:solidFill>
              </a:rPr>
              <a:t>as compared to mid cap companies </a:t>
            </a:r>
            <a:r>
              <a:rPr lang="en-US" b="1" dirty="0">
                <a:solidFill>
                  <a:srgbClr val="FF0000"/>
                </a:solidFill>
              </a:rPr>
              <a:t>in their  Market Capital</a:t>
            </a:r>
            <a:r>
              <a:rPr lang="en-US" b="1" dirty="0"/>
              <a:t> that’s why making investment in these companies called safest investment for investor.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8F0A7-9759-A7DE-84D9-08305945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9" y="887308"/>
            <a:ext cx="5784427" cy="31563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Above Charts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67055" y="907415"/>
            <a:ext cx="8309610" cy="209288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From Analysis from above chart analysis  - </a:t>
            </a:r>
          </a:p>
          <a:p>
            <a:r>
              <a:rPr lang="en-US" dirty="0"/>
              <a:t>  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Moderate Risk Taking</a:t>
            </a:r>
            <a:r>
              <a:rPr lang="en-US" sz="1600" b="1" dirty="0"/>
              <a:t>  Investment profile of companies is a </a:t>
            </a:r>
            <a:r>
              <a:rPr lang="en-US" sz="1600" b="1" dirty="0">
                <a:solidFill>
                  <a:srgbClr val="FF0000"/>
                </a:solidFill>
              </a:rPr>
              <a:t>good</a:t>
            </a:r>
            <a:r>
              <a:rPr lang="en-US" sz="1600" b="1" dirty="0"/>
              <a:t> suggestion 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  for customers to invest. </a:t>
            </a:r>
          </a:p>
          <a:p>
            <a:r>
              <a:rPr lang="en-US" sz="1600" b="1" dirty="0"/>
              <a:t>      </a:t>
            </a:r>
          </a:p>
          <a:p>
            <a:r>
              <a:rPr lang="en-US" sz="1600" b="1" dirty="0"/>
              <a:t>       -   It gave </a:t>
            </a:r>
            <a:r>
              <a:rPr lang="en-US" sz="1600" b="1" dirty="0">
                <a:solidFill>
                  <a:srgbClr val="FF0000"/>
                </a:solidFill>
              </a:rPr>
              <a:t>Good </a:t>
            </a:r>
            <a:r>
              <a:rPr lang="en-US" sz="1600" b="1" dirty="0">
                <a:solidFill>
                  <a:schemeClr val="tx1"/>
                </a:solidFill>
              </a:rPr>
              <a:t>CAGR</a:t>
            </a:r>
            <a:r>
              <a:rPr lang="en-US" sz="1600" b="1" dirty="0">
                <a:solidFill>
                  <a:srgbClr val="FF0000"/>
                </a:solidFill>
              </a:rPr>
              <a:t> Return</a:t>
            </a:r>
            <a:r>
              <a:rPr lang="en-US" sz="1600" b="1" dirty="0"/>
              <a:t> in last 10 year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-   </a:t>
            </a:r>
            <a:r>
              <a:rPr lang="en-US" sz="1600" b="1" dirty="0">
                <a:solidFill>
                  <a:srgbClr val="FF0000"/>
                </a:solidFill>
              </a:rPr>
              <a:t>Price</a:t>
            </a:r>
            <a:r>
              <a:rPr lang="en-US" sz="1600" b="1" dirty="0"/>
              <a:t>  is </a:t>
            </a:r>
            <a:r>
              <a:rPr lang="en-US" sz="1600" b="1" dirty="0">
                <a:solidFill>
                  <a:srgbClr val="FF0000"/>
                </a:solidFill>
              </a:rPr>
              <a:t>quite higher </a:t>
            </a:r>
            <a:r>
              <a:rPr lang="en-US" sz="1600" b="1" dirty="0"/>
              <a:t>as compared to book value but it’s negligible.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-   </a:t>
            </a:r>
            <a:r>
              <a:rPr lang="en-US" sz="1600" b="1" dirty="0">
                <a:solidFill>
                  <a:srgbClr val="FF0000"/>
                </a:solidFill>
              </a:rPr>
              <a:t>Market Cap</a:t>
            </a:r>
            <a:r>
              <a:rPr lang="en-US" sz="1600" b="1" dirty="0"/>
              <a:t> of companies </a:t>
            </a:r>
            <a:r>
              <a:rPr lang="en-US" sz="1600" b="1" dirty="0">
                <a:solidFill>
                  <a:srgbClr val="FF0000"/>
                </a:solidFill>
              </a:rPr>
              <a:t>quiet higher </a:t>
            </a:r>
            <a:r>
              <a:rPr lang="en-US" sz="1600" b="1" dirty="0">
                <a:solidFill>
                  <a:schemeClr val="tx1"/>
                </a:solidFill>
              </a:rPr>
              <a:t>so it is a </a:t>
            </a:r>
            <a:r>
              <a:rPr lang="en-US" sz="1600" b="1" dirty="0">
                <a:solidFill>
                  <a:srgbClr val="FF0000"/>
                </a:solidFill>
              </a:rPr>
              <a:t>safe investment.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2928"/>
          </a:xfrm>
        </p:spPr>
        <p:txBody>
          <a:bodyPr/>
          <a:lstStyle/>
          <a:p>
            <a:r>
              <a:rPr lang="en-US" dirty="0"/>
              <a:t>Top 5 Positive 3 Year Return of   </a:t>
            </a:r>
            <a:br>
              <a:rPr lang="en-US" dirty="0"/>
            </a:br>
            <a:r>
              <a:rPr lang="en-US" dirty="0"/>
              <a:t>Industries 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53975" y="4558665"/>
            <a:ext cx="90360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From Above chart we can Say that - </a:t>
            </a:r>
            <a:r>
              <a:rPr lang="en-US" b="1">
                <a:solidFill>
                  <a:srgbClr val="FF0000"/>
                </a:solidFill>
              </a:rPr>
              <a:t>Soyabean Product Industry</a:t>
            </a:r>
            <a:r>
              <a:rPr lang="en-US" b="1"/>
              <a:t> Gave </a:t>
            </a:r>
            <a:r>
              <a:rPr lang="en-US" b="1">
                <a:solidFill>
                  <a:srgbClr val="FF0000"/>
                </a:solidFill>
              </a:rPr>
              <a:t>Highest Return</a:t>
            </a:r>
            <a:r>
              <a:rPr lang="en-US" b="1"/>
              <a:t> in </a:t>
            </a:r>
            <a:r>
              <a:rPr lang="en-US" b="1">
                <a:solidFill>
                  <a:srgbClr val="FF0000"/>
                </a:solidFill>
              </a:rPr>
              <a:t>last 3 year</a:t>
            </a:r>
            <a:r>
              <a:rPr lang="en-US" b="1"/>
              <a:t> return so </a:t>
            </a:r>
            <a:r>
              <a:rPr lang="en-US" b="1">
                <a:solidFill>
                  <a:srgbClr val="FF0000"/>
                </a:solidFill>
              </a:rPr>
              <a:t>we can advise customer to invest in companies of this sector 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4FBA59-5F20-3DAA-1831-B61B3D90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08951"/>
              </p:ext>
            </p:extLst>
          </p:nvPr>
        </p:nvGraphicFramePr>
        <p:xfrm>
          <a:off x="2269067" y="1374987"/>
          <a:ext cx="2729653" cy="2195373"/>
        </p:xfrm>
        <a:graphic>
          <a:graphicData uri="http://schemas.openxmlformats.org/drawingml/2006/table">
            <a:tbl>
              <a:tblPr/>
              <a:tblGrid>
                <a:gridCol w="1112859">
                  <a:extLst>
                    <a:ext uri="{9D8B030D-6E8A-4147-A177-3AD203B41FA5}">
                      <a16:colId xmlns:a16="http://schemas.microsoft.com/office/drawing/2014/main" val="3961948027"/>
                    </a:ext>
                  </a:extLst>
                </a:gridCol>
                <a:gridCol w="1616794">
                  <a:extLst>
                    <a:ext uri="{9D8B030D-6E8A-4147-A177-3AD203B41FA5}">
                      <a16:colId xmlns:a16="http://schemas.microsoft.com/office/drawing/2014/main" val="1049972407"/>
                    </a:ext>
                  </a:extLst>
                </a:gridCol>
              </a:tblGrid>
              <a:tr h="343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3-Year Return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8636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Soyabean Prod.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564.067659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11614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 Services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281.014142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21964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Projects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277.224583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7930"/>
                  </a:ext>
                </a:extLst>
              </a:tr>
              <a:tr h="2178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202.458577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13816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Utilities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196.13502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90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Value Sector wise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3" name="Picture Placeholder 2"/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892693586"/>
              </p:ext>
            </p:extLst>
          </p:nvPr>
        </p:nvGraphicFramePr>
        <p:xfrm>
          <a:off x="87630" y="662305"/>
          <a:ext cx="9065260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4290" y="4422775"/>
            <a:ext cx="899223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Enterprise Value</a:t>
            </a:r>
            <a:r>
              <a:rPr lang="en-US" b="1" dirty="0">
                <a:solidFill>
                  <a:schemeClr val="tx1"/>
                </a:solidFill>
              </a:rPr>
              <a:t> of Both Sector - </a:t>
            </a:r>
            <a:r>
              <a:rPr lang="en-US" b="1" dirty="0">
                <a:solidFill>
                  <a:srgbClr val="FF0000"/>
                </a:solidFill>
              </a:rPr>
              <a:t>Insurance &amp; Energy is quite Higher</a:t>
            </a:r>
            <a:r>
              <a:rPr lang="en-US" b="1" dirty="0">
                <a:solidFill>
                  <a:schemeClr val="tx1"/>
                </a:solidFill>
              </a:rPr>
              <a:t> , showing that these companies has </a:t>
            </a:r>
            <a:r>
              <a:rPr lang="en-US" b="1" dirty="0">
                <a:solidFill>
                  <a:srgbClr val="FF0000"/>
                </a:solidFill>
              </a:rPr>
              <a:t>higher capital</a:t>
            </a:r>
            <a:r>
              <a:rPr lang="en-US" b="1" dirty="0">
                <a:solidFill>
                  <a:schemeClr val="tx1"/>
                </a:solidFill>
              </a:rPr>
              <a:t>, indicating that  these are </a:t>
            </a:r>
            <a:r>
              <a:rPr lang="en-US" b="1" dirty="0">
                <a:solidFill>
                  <a:srgbClr val="FF0000"/>
                </a:solidFill>
              </a:rPr>
              <a:t>sectors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peoples </a:t>
            </a:r>
            <a:r>
              <a:rPr lang="en-US" b="1" dirty="0">
                <a:solidFill>
                  <a:srgbClr val="FF0000"/>
                </a:solidFill>
              </a:rPr>
              <a:t>choice to invest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Above Analysis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4005" y="892810"/>
            <a:ext cx="836739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We </a:t>
            </a:r>
            <a:r>
              <a:rPr lang="en-US" sz="1600" b="1" dirty="0">
                <a:solidFill>
                  <a:srgbClr val="FF0000"/>
                </a:solidFill>
              </a:rPr>
              <a:t>Can Advise Customer to invest</a:t>
            </a:r>
            <a:r>
              <a:rPr lang="en-US" sz="1600" b="1" dirty="0"/>
              <a:t>  if their income available for investment is positive then into  </a:t>
            </a:r>
            <a:r>
              <a:rPr lang="en-US" sz="1600" b="1" dirty="0">
                <a:solidFill>
                  <a:srgbClr val="FF0000"/>
                </a:solidFill>
              </a:rPr>
              <a:t>Best Possible Companies</a:t>
            </a:r>
            <a:r>
              <a:rPr lang="en-US" sz="1600" b="1" dirty="0"/>
              <a:t>  by </a:t>
            </a:r>
            <a:r>
              <a:rPr lang="en-US" sz="1600" b="1" dirty="0">
                <a:solidFill>
                  <a:srgbClr val="FF0000"/>
                </a:solidFill>
              </a:rPr>
              <a:t>following criteria </a:t>
            </a:r>
            <a:endParaRPr lang="en-US" sz="1600" b="1" dirty="0"/>
          </a:p>
          <a:p>
            <a:r>
              <a:rPr lang="en-US" sz="1600" b="1" dirty="0"/>
              <a:t>   </a:t>
            </a:r>
          </a:p>
          <a:p>
            <a:r>
              <a:rPr lang="en-US" sz="1600" b="1" dirty="0"/>
              <a:t>    -  Advise him to invest in </a:t>
            </a:r>
            <a:r>
              <a:rPr lang="en-US" sz="1600" b="1" dirty="0">
                <a:solidFill>
                  <a:srgbClr val="FF0000"/>
                </a:solidFill>
              </a:rPr>
              <a:t>Moderate Risk </a:t>
            </a:r>
            <a:r>
              <a:rPr lang="en-US" sz="1600" b="1" dirty="0">
                <a:solidFill>
                  <a:schemeClr val="tx1"/>
                </a:solidFill>
              </a:rPr>
              <a:t>Companies</a:t>
            </a:r>
            <a:r>
              <a:rPr lang="en-US" sz="1600" b="1" dirty="0"/>
              <a:t> Investment Profile.</a:t>
            </a:r>
          </a:p>
          <a:p>
            <a:r>
              <a:rPr lang="en-US" sz="1600" b="1" dirty="0"/>
              <a:t>    -  Investing in </a:t>
            </a:r>
            <a:r>
              <a:rPr lang="en-US" sz="1600" b="1" dirty="0">
                <a:solidFill>
                  <a:srgbClr val="FF0000"/>
                </a:solidFill>
              </a:rPr>
              <a:t>Soyabean </a:t>
            </a:r>
            <a:r>
              <a:rPr lang="en-US" sz="1600" b="1" dirty="0">
                <a:solidFill>
                  <a:schemeClr val="tx1"/>
                </a:solidFill>
              </a:rPr>
              <a:t>Industry</a:t>
            </a:r>
            <a:r>
              <a:rPr lang="en-US" sz="1600" b="1" dirty="0"/>
              <a:t>.</a:t>
            </a:r>
          </a:p>
          <a:p>
            <a:r>
              <a:rPr lang="en-US" sz="1600" b="1" dirty="0"/>
              <a:t>    -  Investing in </a:t>
            </a:r>
            <a:r>
              <a:rPr lang="en-US" sz="1600" b="1" dirty="0">
                <a:solidFill>
                  <a:srgbClr val="FF0000"/>
                </a:solidFill>
              </a:rPr>
              <a:t>Insurance &amp; Energy </a:t>
            </a:r>
            <a:r>
              <a:rPr lang="en-US" sz="1600" b="1" dirty="0">
                <a:solidFill>
                  <a:schemeClr val="tx1"/>
                </a:solidFill>
              </a:rPr>
              <a:t>Sector</a:t>
            </a:r>
          </a:p>
          <a:p>
            <a:r>
              <a:rPr lang="en-US" sz="1600" b="1" dirty="0"/>
              <a:t>    -  </a:t>
            </a:r>
            <a:r>
              <a:rPr lang="en-US" sz="1600" b="1" dirty="0">
                <a:solidFill>
                  <a:srgbClr val="FF0000"/>
                </a:solidFill>
              </a:rPr>
              <a:t>Not to Invest</a:t>
            </a:r>
            <a:r>
              <a:rPr lang="en-US" sz="1600" b="1" dirty="0"/>
              <a:t> in </a:t>
            </a:r>
            <a:r>
              <a:rPr lang="en-US" sz="1600" b="1" dirty="0">
                <a:solidFill>
                  <a:srgbClr val="FF0000"/>
                </a:solidFill>
              </a:rPr>
              <a:t>Banking ,Housing finance , Construction </a:t>
            </a:r>
            <a:r>
              <a:rPr lang="en-US" sz="1600" b="1" dirty="0">
                <a:solidFill>
                  <a:schemeClr val="tx1"/>
                </a:solidFill>
              </a:rPr>
              <a:t>based</a:t>
            </a:r>
            <a:r>
              <a:rPr lang="en-US" sz="1600" b="1" dirty="0"/>
              <a:t> Industries. 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2" name="Google Shape;6292;p31"/>
          <p:cNvSpPr/>
          <p:nvPr/>
        </p:nvSpPr>
        <p:spPr>
          <a:xfrm rot="10800000">
            <a:off x="0" y="0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4943896" h="5594380" extrusionOk="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293" name="Google Shape;6293;p31"/>
          <p:cNvSpPr txBox="1"/>
          <p:nvPr/>
        </p:nvSpPr>
        <p:spPr>
          <a:xfrm>
            <a:off x="311785" y="122555"/>
            <a:ext cx="851281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Discussing the</a:t>
            </a:r>
            <a:r>
              <a:rPr lang="en-US" alt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challenges and learning</a:t>
            </a:r>
            <a:r>
              <a:rPr lang="en-GB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294" name="Google Shape;6294;p31"/>
          <p:cNvSpPr txBox="1"/>
          <p:nvPr/>
        </p:nvSpPr>
        <p:spPr>
          <a:xfrm>
            <a:off x="57150" y="688975"/>
            <a:ext cx="9022715" cy="415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1.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Some</a:t>
            </a:r>
            <a:r>
              <a:rPr 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challenges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faced the </a:t>
            </a:r>
            <a:r>
              <a:rPr 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connecting the  gspread sheet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 &amp; </a:t>
            </a:r>
            <a:r>
              <a:rPr lang="en-US" alt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updating data from jupytor notebook to google sheet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at that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 time but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all worked togethe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r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, </a:t>
            </a:r>
            <a:r>
              <a:rPr lang="en-US" alt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explore various resources to find solution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and solve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d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the problem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2. We learned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team management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from this project.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3. We analyze the data using P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y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thon Libraries and then linked the data from  Google Sheets to Jupyter.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4. Firstly, we analyze the data from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the spreadsheet and then find out the best insights and work on those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insights.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5. After that, we wrote the code and found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the data on </a:t>
            </a:r>
            <a:r>
              <a:rPr lang="en-US" sz="1800" b="1" dirty="0" err="1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jupyter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notebook and then extract out the best insights from those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data.</a:t>
            </a: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p32"/>
          <p:cNvSpPr txBox="1"/>
          <p:nvPr/>
        </p:nvSpPr>
        <p:spPr>
          <a:xfrm>
            <a:off x="945819" y="2580647"/>
            <a:ext cx="4188627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Thank </a:t>
            </a:r>
            <a:r>
              <a:rPr lang="en-GB" sz="4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You</a:t>
            </a:r>
            <a:endParaRPr sz="450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301" name="Google Shape;6301;p32"/>
          <p:cNvSpPr txBox="1"/>
          <p:nvPr/>
        </p:nvSpPr>
        <p:spPr>
          <a:xfrm>
            <a:off x="945819" y="3435846"/>
            <a:ext cx="4188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Have a Great Day! </a:t>
            </a: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6302" name="Google Shape;6302;p32"/>
          <p:cNvCxnSpPr/>
          <p:nvPr/>
        </p:nvCxnSpPr>
        <p:spPr>
          <a:xfrm rot="10800000">
            <a:off x="975775" y="-16329"/>
            <a:ext cx="0" cy="2463738"/>
          </a:xfrm>
          <a:prstGeom prst="straightConnector1">
            <a:avLst/>
          </a:pr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Google Shape;6152;p24"/>
          <p:cNvSpPr/>
          <p:nvPr/>
        </p:nvSpPr>
        <p:spPr>
          <a:xfrm>
            <a:off x="936373" y="930312"/>
            <a:ext cx="1182000" cy="880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3" name="Google Shape;6153;p24"/>
          <p:cNvSpPr txBox="1">
            <a:spLocks noGrp="1"/>
          </p:cNvSpPr>
          <p:nvPr>
            <p:ph type="title"/>
          </p:nvPr>
        </p:nvSpPr>
        <p:spPr>
          <a:xfrm>
            <a:off x="186070" y="-50294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 dirty="0"/>
              <a:t>Our Team- PTDA-16 (4C)</a:t>
            </a:r>
            <a:endParaRPr dirty="0"/>
          </a:p>
        </p:txBody>
      </p:sp>
      <p:sp>
        <p:nvSpPr>
          <p:cNvPr id="6154" name="Google Shape;6154;p24"/>
          <p:cNvSpPr txBox="1"/>
          <p:nvPr/>
        </p:nvSpPr>
        <p:spPr>
          <a:xfrm>
            <a:off x="6462702" y="1733127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6" name="Google Shape;6156;p24"/>
          <p:cNvSpPr txBox="1"/>
          <p:nvPr/>
        </p:nvSpPr>
        <p:spPr>
          <a:xfrm>
            <a:off x="2398028" y="1431771"/>
            <a:ext cx="18906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Student code: p</a:t>
            </a:r>
            <a:r>
              <a:rPr lang="en-US" alt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d16_171</a:t>
            </a:r>
          </a:p>
        </p:txBody>
      </p:sp>
      <p:sp>
        <p:nvSpPr>
          <p:cNvPr id="6157" name="Google Shape;6157;p24"/>
          <p:cNvSpPr txBox="1"/>
          <p:nvPr/>
        </p:nvSpPr>
        <p:spPr>
          <a:xfrm>
            <a:off x="616478" y="1109295"/>
            <a:ext cx="1563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8" name="Google Shape;6158;p24"/>
          <p:cNvSpPr txBox="1"/>
          <p:nvPr/>
        </p:nvSpPr>
        <p:spPr>
          <a:xfrm>
            <a:off x="616478" y="1414420"/>
            <a:ext cx="1563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9" name="Google Shape;6159;p24"/>
          <p:cNvSpPr txBox="1"/>
          <p:nvPr/>
        </p:nvSpPr>
        <p:spPr>
          <a:xfrm>
            <a:off x="2179784" y="3231382"/>
            <a:ext cx="1935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0" name="Google Shape;6160;p24"/>
          <p:cNvSpPr txBox="1"/>
          <p:nvPr/>
        </p:nvSpPr>
        <p:spPr>
          <a:xfrm>
            <a:off x="2636409" y="3642645"/>
            <a:ext cx="193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2" name="Google Shape;6162;p24"/>
          <p:cNvSpPr txBox="1"/>
          <p:nvPr/>
        </p:nvSpPr>
        <p:spPr>
          <a:xfrm>
            <a:off x="6484556" y="4148649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3" name="Google Shape;6163;p24"/>
          <p:cNvSpPr txBox="1"/>
          <p:nvPr/>
        </p:nvSpPr>
        <p:spPr>
          <a:xfrm>
            <a:off x="6484556" y="1015378"/>
            <a:ext cx="308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Mohd Javed</a:t>
            </a:r>
            <a:endParaRPr sz="15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4" name="Google Shape;6164;p24"/>
          <p:cNvSpPr txBox="1"/>
          <p:nvPr/>
        </p:nvSpPr>
        <p:spPr>
          <a:xfrm>
            <a:off x="6518032" y="1442964"/>
            <a:ext cx="25158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pd15_239</a:t>
            </a:r>
            <a:endParaRPr sz="12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5" name="Google Shape;6165;p24"/>
          <p:cNvSpPr/>
          <p:nvPr/>
        </p:nvSpPr>
        <p:spPr>
          <a:xfrm>
            <a:off x="5108979" y="885471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6" name="Google Shape;6166;p24"/>
          <p:cNvSpPr/>
          <p:nvPr/>
        </p:nvSpPr>
        <p:spPr>
          <a:xfrm>
            <a:off x="1016856" y="2269000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" name="Google Shape;6155;p24"/>
          <p:cNvSpPr txBox="1"/>
          <p:nvPr/>
        </p:nvSpPr>
        <p:spPr>
          <a:xfrm>
            <a:off x="2366126" y="1079697"/>
            <a:ext cx="308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Name: Prashant Mudare</a:t>
            </a:r>
            <a:endParaRPr sz="15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9304" y="2451090"/>
            <a:ext cx="7264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       Name: Suman </a:t>
            </a:r>
            <a:r>
              <a:rPr lang="en-US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K</a:t>
            </a:r>
            <a:r>
              <a:rPr lang="en-US" sz="14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umar</a:t>
            </a:r>
            <a:endParaRPr lang="en-US" dirty="0"/>
          </a:p>
        </p:txBody>
      </p:sp>
      <p:sp>
        <p:nvSpPr>
          <p:cNvPr id="9" name="Google Shape;6161;p24"/>
          <p:cNvSpPr txBox="1"/>
          <p:nvPr/>
        </p:nvSpPr>
        <p:spPr>
          <a:xfrm flipH="1">
            <a:off x="2105461" y="2819894"/>
            <a:ext cx="2515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     Student code: pd15_185</a:t>
            </a:r>
            <a:endParaRPr sz="12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0" name="Google Shape;6165;p24"/>
          <p:cNvSpPr/>
          <p:nvPr/>
        </p:nvSpPr>
        <p:spPr>
          <a:xfrm>
            <a:off x="5118866" y="2288917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2702" y="2371344"/>
            <a:ext cx="257113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Hari Krishna</a:t>
            </a:r>
          </a:p>
          <a:p>
            <a:endParaRPr lang="en-US" sz="1400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r>
              <a:rPr lang="en-US" sz="14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pd16_258</a:t>
            </a:r>
            <a:endParaRPr lang="en-US" sz="14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Google Shape;6172;p25"/>
          <p:cNvSpPr/>
          <p:nvPr/>
        </p:nvSpPr>
        <p:spPr>
          <a:xfrm>
            <a:off x="340360" y="857250"/>
            <a:ext cx="5631815" cy="1080770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3" name="Google Shape;6173;p25"/>
          <p:cNvSpPr/>
          <p:nvPr/>
        </p:nvSpPr>
        <p:spPr>
          <a:xfrm>
            <a:off x="340360" y="2185035"/>
            <a:ext cx="5951220" cy="115887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4" name="Google Shape;6174;p25"/>
          <p:cNvSpPr/>
          <p:nvPr/>
        </p:nvSpPr>
        <p:spPr>
          <a:xfrm>
            <a:off x="406112" y="3519896"/>
            <a:ext cx="6055360" cy="141922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5" name="Google Shape;6175;p25"/>
          <p:cNvSpPr txBox="1"/>
          <p:nvPr/>
        </p:nvSpPr>
        <p:spPr>
          <a:xfrm>
            <a:off x="2242820" y="967740"/>
            <a:ext cx="3602355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bg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Many People Faces Problem of Financial Management , They Earning So much But Due to Poor Financial Mangement Not able to Grow and Sustain.</a:t>
            </a:r>
            <a:endParaRPr lang="en-US" altLang="en-GB" sz="1400" b="1" dirty="0">
              <a:solidFill>
                <a:schemeClr val="bg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8" name="Google Shape;6178;p25"/>
          <p:cNvSpPr txBox="1"/>
          <p:nvPr/>
        </p:nvSpPr>
        <p:spPr>
          <a:xfrm>
            <a:off x="389255" y="2640965"/>
            <a:ext cx="1572895" cy="3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Solution</a:t>
            </a:r>
          </a:p>
        </p:txBody>
      </p:sp>
      <p:sp>
        <p:nvSpPr>
          <p:cNvPr id="6179" name="Google Shape;6179;p25"/>
          <p:cNvSpPr txBox="1"/>
          <p:nvPr/>
        </p:nvSpPr>
        <p:spPr>
          <a:xfrm>
            <a:off x="2242820" y="3550920"/>
            <a:ext cx="3157855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Our project is to </a:t>
            </a:r>
            <a:r>
              <a:rPr lang="en-US" alt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find</a:t>
            </a:r>
            <a:r>
              <a:rPr 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Best company to invest</a:t>
            </a:r>
            <a:r>
              <a:rPr lang="en-US" alt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based on Customers Available Income for investment. We used Python Libraries Pandas and  Gspread to analyse Data. and made use of excel to make charts</a:t>
            </a:r>
            <a:endParaRPr lang="en-US" altLang="en-GB" sz="14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81" name="Google Shape;618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>
                <a:latin typeface="+mj-lt"/>
                <a:cs typeface="+mj-lt"/>
              </a:rPr>
              <a:t>Introduction of Project</a:t>
            </a:r>
            <a:endParaRPr>
              <a:solidFill>
                <a:schemeClr val="lt1"/>
              </a:solidFill>
              <a:latin typeface="+mj-lt"/>
              <a:cs typeface="+mj-lt"/>
            </a:endParaRPr>
          </a:p>
        </p:txBody>
      </p:sp>
      <p:grpSp>
        <p:nvGrpSpPr>
          <p:cNvPr id="6182" name="Google Shape;6182;p25"/>
          <p:cNvGrpSpPr/>
          <p:nvPr/>
        </p:nvGrpSpPr>
        <p:grpSpPr>
          <a:xfrm>
            <a:off x="6205220" y="1104265"/>
            <a:ext cx="2919095" cy="4059555"/>
            <a:chOff x="6177122" y="1468157"/>
            <a:chExt cx="5214218" cy="5412674"/>
          </a:xfrm>
        </p:grpSpPr>
        <p:sp>
          <p:nvSpPr>
            <p:cNvPr id="6183" name="Google Shape;6183;p25"/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/>
              <a:ahLst/>
              <a:cxnLst/>
              <a:rect l="l" t="t" r="r" b="b"/>
              <a:pathLst>
                <a:path w="1334489" h="2018611" extrusionOk="0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4" name="Google Shape;6184;p25"/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/>
              <a:ahLst/>
              <a:cxnLst/>
              <a:rect l="l" t="t" r="r" b="b"/>
              <a:pathLst>
                <a:path w="268510" h="296614" extrusionOk="0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5" name="Google Shape;6185;p25"/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/>
              <a:ahLst/>
              <a:cxnLst/>
              <a:rect l="l" t="t" r="r" b="b"/>
              <a:pathLst>
                <a:path w="2289073" h="1332388" extrusionOk="0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6" name="Google Shape;6186;p25"/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/>
              <a:ahLst/>
              <a:cxnLst/>
              <a:rect l="l" t="t" r="r" b="b"/>
              <a:pathLst>
                <a:path w="64871" h="174499" extrusionOk="0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7" name="Google Shape;6187;p25"/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/>
              <a:ahLst/>
              <a:cxnLst/>
              <a:rect l="l" t="t" r="r" b="b"/>
              <a:pathLst>
                <a:path w="1153838" h="1527948" extrusionOk="0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8" name="Google Shape;6188;p25"/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/>
              <a:ahLst/>
              <a:cxnLst/>
              <a:rect l="l" t="t" r="r" b="b"/>
              <a:pathLst>
                <a:path w="4201308" h="3239708" extrusionOk="0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9" name="Google Shape;6189;p25"/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/>
              <a:ahLst/>
              <a:cxnLst/>
              <a:rect l="l" t="t" r="r" b="b"/>
              <a:pathLst>
                <a:path w="1910613" h="1511501" extrusionOk="0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0" name="Google Shape;6190;p25"/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/>
              <a:ahLst/>
              <a:cxnLst/>
              <a:rect l="l" t="t" r="r" b="b"/>
              <a:pathLst>
                <a:path w="261013" h="350425" extrusionOk="0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1" name="Google Shape;6191;p25"/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/>
              <a:ahLst/>
              <a:cxnLst/>
              <a:rect l="l" t="t" r="r" b="b"/>
              <a:pathLst>
                <a:path w="435755" h="653078" extrusionOk="0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2" name="Google Shape;6192;p25"/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/>
              <a:ahLst/>
              <a:cxnLst/>
              <a:rect l="l" t="t" r="r" b="b"/>
              <a:pathLst>
                <a:path w="1502668" h="1423398" extrusionOk="0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3" name="Google Shape;6193;p25"/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/>
              <a:ahLst/>
              <a:cxnLst/>
              <a:rect l="l" t="t" r="r" b="b"/>
              <a:pathLst>
                <a:path w="344371" h="157623" extrusionOk="0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4" name="Google Shape;6194;p25"/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/>
              <a:ahLst/>
              <a:cxnLst/>
              <a:rect l="l" t="t" r="r" b="b"/>
              <a:pathLst>
                <a:path w="1848295" h="630678" extrusionOk="0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5" name="Google Shape;6195;p25"/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/>
              <a:ahLst/>
              <a:cxnLst/>
              <a:rect l="l" t="t" r="r" b="b"/>
              <a:pathLst>
                <a:path w="1173575" h="689064" extrusionOk="0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6" name="Google Shape;6196;p25"/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/>
              <a:ahLst/>
              <a:cxnLst/>
              <a:rect l="l" t="t" r="r" b="b"/>
              <a:pathLst>
                <a:path w="1989293" h="1571182" extrusionOk="0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7" name="Google Shape;6197;p25"/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/>
              <a:ahLst/>
              <a:cxnLst/>
              <a:rect l="l" t="t" r="r" b="b"/>
              <a:pathLst>
                <a:path w="1211537" h="526916" extrusionOk="0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8" name="Google Shape;6198;p25"/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/>
              <a:ahLst/>
              <a:cxnLst/>
              <a:rect l="l" t="t" r="r" b="b"/>
              <a:pathLst>
                <a:path w="819183" h="1067016" extrusionOk="0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9" name="Google Shape;6199;p25"/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/>
              <a:ahLst/>
              <a:cxnLst/>
              <a:rect l="l" t="t" r="r" b="b"/>
              <a:pathLst>
                <a:path w="1089650" h="1517757" extrusionOk="0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0" name="Google Shape;6200;p25"/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/>
              <a:ahLst/>
              <a:cxnLst/>
              <a:rect l="l" t="t" r="r" b="b"/>
              <a:pathLst>
                <a:path w="1163347" h="1110114" extrusionOk="0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1" name="Google Shape;6201;p25"/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/>
              <a:ahLst/>
              <a:cxnLst/>
              <a:rect l="l" t="t" r="r" b="b"/>
              <a:pathLst>
                <a:path w="1536098" h="1157866" extrusionOk="0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2" name="Google Shape;6202;p25"/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/>
              <a:ahLst/>
              <a:cxnLst/>
              <a:rect l="l" t="t" r="r" b="b"/>
              <a:pathLst>
                <a:path w="1336003" h="2177971" extrusionOk="0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3" name="Google Shape;6203;p25"/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/>
              <a:ahLst/>
              <a:cxnLst/>
              <a:rect l="l" t="t" r="r" b="b"/>
              <a:pathLst>
                <a:path w="119501" h="95985" extrusionOk="0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4" name="Google Shape;6204;p25"/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/>
              <a:ahLst/>
              <a:cxnLst/>
              <a:rect l="l" t="t" r="r" b="b"/>
              <a:pathLst>
                <a:path w="3905" h="26117" extrusionOk="0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5" name="Google Shape;6205;p25"/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/>
              <a:ahLst/>
              <a:cxnLst/>
              <a:rect l="l" t="t" r="r" b="b"/>
              <a:pathLst>
                <a:path w="292316" h="279885" extrusionOk="0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6" name="Google Shape;6206;p25"/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/>
              <a:ahLst/>
              <a:cxnLst/>
              <a:rect l="l" t="t" r="r" b="b"/>
              <a:pathLst>
                <a:path w="10616" h="5252" extrusionOk="0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7" name="Google Shape;6207;p25"/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/>
              <a:ahLst/>
              <a:cxnLst/>
              <a:rect l="l" t="t" r="r" b="b"/>
              <a:pathLst>
                <a:path w="597065" h="322043" extrusionOk="0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8" name="Google Shape;6208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9" name="Google Shape;6209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0" name="Google Shape;6210;p25"/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/>
              <a:ahLst/>
              <a:cxnLst/>
              <a:rect l="l" t="t" r="r" b="b"/>
              <a:pathLst>
                <a:path w="2688949" h="1067694" extrusionOk="0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1" name="Google Shape;6211;p25"/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/>
              <a:ahLst/>
              <a:cxnLst/>
              <a:rect l="l" t="t" r="r" b="b"/>
              <a:pathLst>
                <a:path w="108831" h="553234" extrusionOk="0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2" name="Google Shape;6212;p25"/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/>
              <a:ahLst/>
              <a:cxnLst/>
              <a:rect l="l" t="t" r="r" b="b"/>
              <a:pathLst>
                <a:path w="454155" h="154874" extrusionOk="0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3" name="Google Shape;6213;p25"/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/>
              <a:ahLst/>
              <a:cxnLst/>
              <a:rect l="l" t="t" r="r" b="b"/>
              <a:pathLst>
                <a:path w="1130377" h="288108" extrusionOk="0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4" name="Google Shape;6214;p25"/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/>
              <a:ahLst/>
              <a:cxnLst/>
              <a:rect l="l" t="t" r="r" b="b"/>
              <a:pathLst>
                <a:path w="8052" h="4349" extrusionOk="0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5" name="Google Shape;6215;p25"/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/>
              <a:ahLst/>
              <a:cxnLst/>
              <a:rect l="l" t="t" r="r" b="b"/>
              <a:pathLst>
                <a:path w="32992" h="687626" extrusionOk="0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6" name="Google Shape;6216;p25"/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/>
              <a:ahLst/>
              <a:cxnLst/>
              <a:rect l="l" t="t" r="r" b="b"/>
              <a:pathLst>
                <a:path w="143" h="4134" extrusionOk="0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7" name="Google Shape;6217;p25"/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/>
              <a:ahLst/>
              <a:cxnLst/>
              <a:rect l="l" t="t" r="r" b="b"/>
              <a:pathLst>
                <a:path w="909235" h="260850" extrusionOk="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8" name="Google Shape;6218;p25"/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/>
              <a:ahLst/>
              <a:cxnLst/>
              <a:rect l="l" t="t" r="r" b="b"/>
              <a:pathLst>
                <a:path w="1279320" h="731747" extrusionOk="0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9" name="Google Shape;6219;p25"/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/>
              <a:ahLst/>
              <a:cxnLst/>
              <a:rect l="l" t="t" r="r" b="b"/>
              <a:pathLst>
                <a:path w="706607" h="481025" extrusionOk="0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0" name="Google Shape;6220;p25"/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/>
              <a:ahLst/>
              <a:cxnLst/>
              <a:rect l="l" t="t" r="r" b="b"/>
              <a:pathLst>
                <a:path w="197" h="53" extrusionOk="0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1" name="Google Shape;6221;p25"/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/>
              <a:ahLst/>
              <a:cxnLst/>
              <a:rect l="l" t="t" r="r" b="b"/>
              <a:pathLst>
                <a:path w="437937" h="292396" extrusionOk="0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2" name="Google Shape;6222;p25"/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/>
              <a:ahLst/>
              <a:cxnLst/>
              <a:rect l="l" t="t" r="r" b="b"/>
              <a:pathLst>
                <a:path w="896901" h="568391" extrusionOk="0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3" name="Google Shape;6223;p25"/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/>
              <a:ahLst/>
              <a:cxnLst/>
              <a:rect l="l" t="t" r="r" b="b"/>
              <a:pathLst>
                <a:path w="112750" h="53080" extrusionOk="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4" name="Google Shape;6224;p25"/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/>
              <a:ahLst/>
              <a:cxnLst/>
              <a:rect l="l" t="t" r="r" b="b"/>
              <a:pathLst>
                <a:path w="364480" h="248424" extrusionOk="0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5" name="Google Shape;6225;p25"/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/>
              <a:ahLst/>
              <a:cxnLst/>
              <a:rect l="l" t="t" r="r" b="b"/>
              <a:pathLst>
                <a:path w="686335" h="386368" extrusionOk="0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6" name="Google Shape;6226;p25"/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/>
              <a:ahLst/>
              <a:cxnLst/>
              <a:rect l="l" t="t" r="r" b="b"/>
              <a:pathLst>
                <a:path w="168774" h="999282" extrusionOk="0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7" name="Google Shape;6227;p25"/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/>
              <a:ahLst/>
              <a:cxnLst/>
              <a:rect l="l" t="t" r="r" b="b"/>
              <a:pathLst>
                <a:path w="11701" h="16231" extrusionOk="0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8" name="Google Shape;6228;p25"/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/>
              <a:ahLst/>
              <a:cxnLst/>
              <a:rect l="l" t="t" r="r" b="b"/>
              <a:pathLst>
                <a:path w="1922191" h="1297162" extrusionOk="0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9" name="Google Shape;6229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0" name="Google Shape;6230;p25"/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/>
              <a:ahLst/>
              <a:cxnLst/>
              <a:rect l="l" t="t" r="r" b="b"/>
              <a:pathLst>
                <a:path w="628577" h="859087" extrusionOk="0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1" name="Google Shape;6231;p25"/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/>
              <a:ahLst/>
              <a:cxnLst/>
              <a:rect l="l" t="t" r="r" b="b"/>
              <a:pathLst>
                <a:path w="1025300" h="386718" extrusionOk="0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2" name="Google Shape;6232;p25"/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/>
              <a:ahLst/>
              <a:cxnLst/>
              <a:rect l="l" t="t" r="r" b="b"/>
              <a:pathLst>
                <a:path w="14020" h="1761" extrusionOk="0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3" name="Google Shape;6233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4" name="Google Shape;6234;p25"/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/>
              <a:ahLst/>
              <a:cxnLst/>
              <a:rect l="l" t="t" r="r" b="b"/>
              <a:pathLst>
                <a:path w="145433" h="303270" extrusionOk="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57200" y="982980"/>
            <a:ext cx="1702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Problem Statement</a:t>
            </a:r>
            <a:r>
              <a:rPr lang="en-US"/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59635" y="2188845"/>
            <a:ext cx="39681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 Here is Solution for it, We came with Project advising customers to invest their money into Best Possible way into Share Market and Secure their Future by Strong Financial Management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00380" y="3866515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2" name="Google Shape;6262;p28"/>
          <p:cNvGrpSpPr/>
          <p:nvPr/>
        </p:nvGrpSpPr>
        <p:grpSpPr>
          <a:xfrm>
            <a:off x="6213077" y="2277061"/>
            <a:ext cx="1687693" cy="1331478"/>
            <a:chOff x="11177812" y="429717"/>
            <a:chExt cx="2747962" cy="2168526"/>
          </a:xfrm>
        </p:grpSpPr>
        <p:sp>
          <p:nvSpPr>
            <p:cNvPr id="6263" name="Google Shape;6263;p28"/>
            <p:cNvSpPr/>
            <p:nvPr/>
          </p:nvSpPr>
          <p:spPr>
            <a:xfrm>
              <a:off x="11177812" y="429717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8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8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4" name="Google Shape;6264;p28"/>
            <p:cNvSpPr/>
            <p:nvPr/>
          </p:nvSpPr>
          <p:spPr>
            <a:xfrm>
              <a:off x="11979499" y="513855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5" name="Google Shape;6265;p28"/>
            <p:cNvSpPr/>
            <p:nvPr/>
          </p:nvSpPr>
          <p:spPr>
            <a:xfrm>
              <a:off x="11979499" y="78849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6" name="Google Shape;6266;p28"/>
            <p:cNvSpPr/>
            <p:nvPr/>
          </p:nvSpPr>
          <p:spPr>
            <a:xfrm>
              <a:off x="11177812" y="1207592"/>
              <a:ext cx="615950" cy="612775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7" name="Google Shape;6267;p28"/>
            <p:cNvSpPr/>
            <p:nvPr/>
          </p:nvSpPr>
          <p:spPr>
            <a:xfrm>
              <a:off x="11979499" y="1291730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8" name="Google Shape;6268;p28"/>
            <p:cNvSpPr/>
            <p:nvPr/>
          </p:nvSpPr>
          <p:spPr>
            <a:xfrm>
              <a:off x="11979499" y="1566367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9" name="Google Shape;6269;p28"/>
            <p:cNvSpPr/>
            <p:nvPr/>
          </p:nvSpPr>
          <p:spPr>
            <a:xfrm>
              <a:off x="11177812" y="1983880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0" name="Google Shape;6270;p28"/>
            <p:cNvSpPr/>
            <p:nvPr/>
          </p:nvSpPr>
          <p:spPr>
            <a:xfrm>
              <a:off x="11979499" y="2066430"/>
              <a:ext cx="1946275" cy="173038"/>
            </a:xfrm>
            <a:custGeom>
              <a:avLst/>
              <a:gdLst/>
              <a:ahLst/>
              <a:cxnLst/>
              <a:rect l="l" t="t" r="r" b="b"/>
              <a:pathLst>
                <a:path w="784" h="70" extrusionOk="0">
                  <a:moveTo>
                    <a:pt x="749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6"/>
                    <a:pt x="784" y="35"/>
                  </a:cubicBezTo>
                  <a:cubicBezTo>
                    <a:pt x="784" y="55"/>
                    <a:pt x="768" y="70"/>
                    <a:pt x="749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1" name="Google Shape;6271;p28"/>
            <p:cNvSpPr/>
            <p:nvPr/>
          </p:nvSpPr>
          <p:spPr>
            <a:xfrm>
              <a:off x="11979499" y="234424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6272" name="Google Shape;6272;p28"/>
          <p:cNvSpPr txBox="1"/>
          <p:nvPr/>
        </p:nvSpPr>
        <p:spPr>
          <a:xfrm>
            <a:off x="1563910" y="269490"/>
            <a:ext cx="584820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Project Courseline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2445" y="1097915"/>
            <a:ext cx="827405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Populating </a:t>
            </a:r>
            <a:r>
              <a:rPr lang="en-US" b="1" dirty="0"/>
              <a:t>Net Available Income</a:t>
            </a:r>
            <a:r>
              <a:rPr lang="en-US" dirty="0"/>
              <a:t> &amp; </a:t>
            </a:r>
            <a:r>
              <a:rPr lang="en-US" b="1" dirty="0"/>
              <a:t>Net Available Expenses</a:t>
            </a:r>
            <a:r>
              <a:rPr lang="en-US" dirty="0"/>
              <a:t> of Customer from Data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12445" y="1544320"/>
            <a:ext cx="8314055" cy="953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Populating </a:t>
            </a:r>
            <a:r>
              <a:rPr lang="en-US" b="1" dirty="0"/>
              <a:t>Available Income For Investment</a:t>
            </a:r>
            <a:r>
              <a:rPr lang="en-US" dirty="0"/>
              <a:t> as Follows</a:t>
            </a:r>
          </a:p>
          <a:p>
            <a:endParaRPr lang="en-US" dirty="0"/>
          </a:p>
          <a:p>
            <a:r>
              <a:rPr lang="en-US" dirty="0"/>
              <a:t>                               </a:t>
            </a:r>
            <a:r>
              <a:rPr lang="en-US" b="1" dirty="0">
                <a:solidFill>
                  <a:srgbClr val="FF0000"/>
                </a:solidFill>
              </a:rPr>
              <a:t>Available Income for Investment</a:t>
            </a:r>
            <a:r>
              <a:rPr lang="en-US" dirty="0"/>
              <a:t> = </a:t>
            </a:r>
            <a:r>
              <a:rPr lang="en-US" b="1" dirty="0"/>
              <a:t>Net  Income - Net Expense</a:t>
            </a:r>
          </a:p>
          <a:p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80895" y="1966595"/>
            <a:ext cx="5280660" cy="3530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92760" y="4241165"/>
            <a:ext cx="836549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Distributing Available Income For investment</a:t>
            </a:r>
            <a:r>
              <a:rPr lang="en-US" dirty="0"/>
              <a:t> </a:t>
            </a:r>
            <a:r>
              <a:rPr lang="en-US" b="1" dirty="0"/>
              <a:t>Equally into Best Possible Companies for Investment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Income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100070" y="4428490"/>
            <a:ext cx="294449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Total Net Income = 54754 INR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14A5A-74AD-7158-329E-80D071EE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87" y="961813"/>
            <a:ext cx="5310293" cy="2987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Expenses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157855" y="4609465"/>
            <a:ext cx="294386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Total Net Expenses = 59024 INR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721FA-4E8E-F1E6-BB9C-57BAEE0B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3" y="739290"/>
            <a:ext cx="5723467" cy="3426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 Available Amount For Investment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graphicFrame>
        <p:nvGraphicFramePr>
          <p:cNvPr id="3" name="Picture Placeholder 2"/>
          <p:cNvGraphicFramePr>
            <a:graphicFrameLocks noGrp="1"/>
          </p:cNvGraphicFramePr>
          <p:nvPr>
            <p:ph type="pic" idx="2"/>
          </p:nvPr>
        </p:nvGraphicFramePr>
        <p:xfrm>
          <a:off x="1680845" y="810260"/>
          <a:ext cx="5840095" cy="267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99415" y="3609975"/>
            <a:ext cx="8403590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Net Available Amount For Investment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=    </a:t>
            </a:r>
            <a:r>
              <a:rPr lang="en-US" b="1"/>
              <a:t>Net Income    -      Net Expence</a:t>
            </a:r>
          </a:p>
          <a:p>
            <a:r>
              <a:rPr lang="en-US"/>
              <a:t>                                                                 =    </a:t>
            </a:r>
            <a:r>
              <a:rPr lang="en-US" b="1">
                <a:sym typeface="+mn-ea"/>
              </a:rPr>
              <a:t>54754 INR</a:t>
            </a:r>
            <a:r>
              <a:rPr lang="en-US">
                <a:sym typeface="+mn-ea"/>
              </a:rPr>
              <a:t>      -     </a:t>
            </a:r>
            <a:r>
              <a:rPr lang="en-US" b="1">
                <a:sym typeface="+mn-ea"/>
              </a:rPr>
              <a:t>59024 INR </a:t>
            </a:r>
          </a:p>
          <a:p>
            <a:r>
              <a:rPr lang="en-US"/>
              <a:t>                                                                 =    </a:t>
            </a:r>
            <a:r>
              <a:rPr lang="en-US" b="1"/>
              <a:t>- 4270 INR</a:t>
            </a:r>
          </a:p>
          <a:p>
            <a:r>
              <a:rPr lang="en-US" b="1"/>
              <a:t>Here We Got  Negative Value For this Particular Customer , So He/She Cannot Invest In Companies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00660" y="310515"/>
            <a:ext cx="856805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As per dataset of 500 different companies we have     extracted information.</a:t>
            </a:r>
          </a:p>
          <a:p>
            <a:r>
              <a:rPr lang="en-US" sz="2400" b="1" dirty="0"/>
              <a:t>Based on Indicators  we created 3 investment profile for  investors based on Risk Factor .</a:t>
            </a:r>
          </a:p>
          <a:p>
            <a:r>
              <a:rPr lang="en-US" sz="1600" b="1" dirty="0"/>
              <a:t>  </a:t>
            </a:r>
          </a:p>
          <a:p>
            <a:r>
              <a:rPr lang="en-US" sz="2000" b="1" dirty="0"/>
              <a:t>Three </a:t>
            </a:r>
            <a:r>
              <a:rPr lang="en-US" sz="2000" b="1" dirty="0">
                <a:solidFill>
                  <a:srgbClr val="FF0000"/>
                </a:solidFill>
              </a:rPr>
              <a:t>Investment Profile of Companies</a:t>
            </a:r>
            <a:r>
              <a:rPr lang="en-US" sz="2000" b="1" dirty="0"/>
              <a:t> -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High Risk Investment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Moderate Risk Investment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Low Risk Investment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For Each Investment profile we take </a:t>
            </a:r>
            <a:r>
              <a:rPr lang="en-US" sz="2000" b="1" dirty="0">
                <a:solidFill>
                  <a:srgbClr val="FF0000"/>
                </a:solidFill>
              </a:rPr>
              <a:t>Top 5 companies</a:t>
            </a:r>
            <a:r>
              <a:rPr lang="en-US" sz="2000" b="1" dirty="0"/>
              <a:t> for investment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Possible filters for Companies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52120" y="935990"/>
            <a:ext cx="7936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Filters we applied for finding best trustful companies for making investment.    </a:t>
            </a:r>
          </a:p>
          <a:p>
            <a:r>
              <a:rPr lang="en-US" dirty="0"/>
              <a:t>                                 </a:t>
            </a:r>
            <a:r>
              <a:rPr lang="en-US" b="1" dirty="0"/>
              <a:t>Small Cap                         Mid Cap                                 large Cap</a:t>
            </a:r>
          </a:p>
          <a:p>
            <a:endParaRPr lang="en-US" dirty="0"/>
          </a:p>
          <a:p>
            <a:r>
              <a:rPr lang="en-US" dirty="0"/>
              <a:t>Market cap               &lt;= 500 Cr                    5,000 to 15,000 Cr                      &gt; 15,000 Cr</a:t>
            </a:r>
          </a:p>
          <a:p>
            <a:endParaRPr lang="en-US" dirty="0"/>
          </a:p>
          <a:p>
            <a:r>
              <a:rPr lang="en-US" dirty="0"/>
              <a:t>10 years CAGR return &gt;= 10%                           &gt;= 15%                                        &gt;=20%</a:t>
            </a:r>
          </a:p>
          <a:p>
            <a:endParaRPr lang="en-US" dirty="0"/>
          </a:p>
          <a:p>
            <a:r>
              <a:rPr lang="en-US" dirty="0"/>
              <a:t>P/E ratio                       10                                         10                                            15</a:t>
            </a:r>
          </a:p>
          <a:p>
            <a:endParaRPr lang="en-US" dirty="0"/>
          </a:p>
          <a:p>
            <a:r>
              <a:rPr lang="en-US" dirty="0"/>
              <a:t>P/B ratio                       1.5                                         2                                             2.5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1011</Words>
  <Application>Microsoft Office PowerPoint</Application>
  <PresentationFormat>On-screen Show (16:9)</PresentationFormat>
  <Paragraphs>116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</vt:lpstr>
      <vt:lpstr>Arial Black</vt:lpstr>
      <vt:lpstr>Arial</vt:lpstr>
      <vt:lpstr>Quattrocento Sans</vt:lpstr>
      <vt:lpstr>Calibri</vt:lpstr>
      <vt:lpstr>Office Theme</vt:lpstr>
      <vt:lpstr>Office Theme</vt:lpstr>
      <vt:lpstr>Investment  Advisor</vt:lpstr>
      <vt:lpstr>Our Team- PTDA-16 (4C)</vt:lpstr>
      <vt:lpstr>Introduction of Project</vt:lpstr>
      <vt:lpstr>PowerPoint Presentation</vt:lpstr>
      <vt:lpstr>Income </vt:lpstr>
      <vt:lpstr>Expenses</vt:lpstr>
      <vt:lpstr>Net Available Amount For Investment</vt:lpstr>
      <vt:lpstr>PowerPoint Presentation</vt:lpstr>
      <vt:lpstr>Best Possible filters for Companies </vt:lpstr>
      <vt:lpstr>High Risk Companies </vt:lpstr>
      <vt:lpstr>Moderate Risk Companies</vt:lpstr>
      <vt:lpstr>Low Risk Taking Companies</vt:lpstr>
      <vt:lpstr>Insights from Above Charts</vt:lpstr>
      <vt:lpstr>Top 5 Positive 3 Year Return of    Industries </vt:lpstr>
      <vt:lpstr>Enterprise Value Sector wise</vt:lpstr>
      <vt:lpstr>Insights From Above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IPOs &amp; Acquisition</dc:title>
  <dc:creator>Soumeswar Banerjee</dc:creator>
  <cp:lastModifiedBy>Suman Kumar</cp:lastModifiedBy>
  <cp:revision>21</cp:revision>
  <dcterms:created xsi:type="dcterms:W3CDTF">2022-12-05T10:36:00Z</dcterms:created>
  <dcterms:modified xsi:type="dcterms:W3CDTF">2023-03-21T09:35:13Z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2022-09-13T11:06:37Z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b9d1ab30-e378-402c-a5e9-921bcd9cb52d</vt:lpwstr>
  </property>
  <property fmtid="{D5CDD505-2E9C-101B-9397-08002B2CF9AE}" pid="7" name="MSIP_Label_defa4170-0d19-0005-0004-bc88714345d2_ActionId">
    <vt:lpwstr>a719ea5c-acf4-4c67-89ca-7e2786fa7323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EC9F459508DE48D79F4D6633CA2714E2</vt:lpwstr>
  </property>
  <property fmtid="{D5CDD505-2E9C-101B-9397-08002B2CF9AE}" pid="10" name="KSOProductBuildVer">
    <vt:lpwstr>1033-11.2.0.11440</vt:lpwstr>
  </property>
</Properties>
</file>