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>
      <p:cViewPr varScale="1">
        <p:scale>
          <a:sx n="102" d="100"/>
          <a:sy n="102" d="100"/>
        </p:scale>
        <p:origin x="176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bacd6393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bacd6393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318330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318330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bacba2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bacba2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bacba2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bacba2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318330a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318330a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bacba262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bacba262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bacba2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bacba2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bacba26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bacba26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bacba2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bacba2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318330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318330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318330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318330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318330a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318330a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bacd639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bacd639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ds/faq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based Ecommerce Website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Ashrit Deebadi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Riti Gupta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Vedashree Bhandare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Architecture(Continued)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Request are equally distributed within the instances by the Application Load Balancer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Scaling runs health checks and scales out if the overall cpu utilization is over 60%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node fails then AutoScaling creates an new instance within a minute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Images are stored in S3 bucket and are cached by cloudfront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backed in S3 buckets with older versions transferred to S3 Glacier in 365 days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Architecture(Continued)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Amazon Relational Database Service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DB Instance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DBEngine - MySQL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Instance - t2 micro, capacity - 1 GiB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Regions and Availability Zones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 AZ Deployment.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group controls the access - set to private.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Monitoring an Amazon RDS DB Instance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Cloudwatch to monitor the performance and health of a DB instance.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ecommerce website is designed using many AWS services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Highly Available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Fault Tolerant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easily Scalable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improves throughput and latency using AWS cloudfront and AWS AutoScaling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Support consistency based on user needs and their roles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Incorporate Artificial Intelligence based recommendation system.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Add chatting service where users can enquire about the products.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[1]https://d1.awsstatic.com/whitepapers/Building%20Static%20Websites%20on%20AWS.pdf.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[2]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https://aws.amazon.com/rds/faqs/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[3]</a:t>
            </a:r>
            <a:r>
              <a:rPr lang="en">
                <a:solidFill>
                  <a:schemeClr val="dk1"/>
                </a:solidFill>
              </a:rPr>
              <a:t>F.Shaikh and D.Patil, “Multi-tenant e-commerce based on SaaS model to   minimize IT cost”, </a:t>
            </a:r>
            <a:r>
              <a:rPr lang="en" i="1">
                <a:solidFill>
                  <a:schemeClr val="dk1"/>
                </a:solidFill>
              </a:rPr>
              <a:t>in IEEE Conf. on Adv. in Eng. and Tech. Research, 2014.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[4]</a:t>
            </a:r>
            <a:r>
              <a:rPr lang="en">
                <a:solidFill>
                  <a:schemeClr val="dk1"/>
                </a:solidFill>
              </a:rPr>
              <a:t>A.G.Recuero, S.Esteves and L.Veiga, “Quality-of-data for consistency levels in geo-replicated cloud datastores”, </a:t>
            </a:r>
            <a:r>
              <a:rPr lang="en" i="1">
                <a:solidFill>
                  <a:schemeClr val="dk1"/>
                </a:solidFill>
              </a:rPr>
              <a:t>in IEEE 5th Conf. on Cloud Computing Tech. and Science, 2013.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/ 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Built e-commerce site on cloud using AWS services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SaaS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Due to high usage (large traffic), need to ensure customer faces no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Many tasks sensitive, security important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User passwords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Credit card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downtime, high latency in tasks, customer will move to other ecommerce websites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 Used : 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EC2 instances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S3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RDB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Cloud Front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CloudWatch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Virtual Private Cloud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Internet Gateway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Application Load Balancer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Auto Scaling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Glacier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Route53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Functionalities : Overview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Multi-tenant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High Availability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Load Balancing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Security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Logs Monitoring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Strong Consistency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Data Replication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Scalability (Scale In / Scale Out)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: Overview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Login, Register, Logout, Reset Password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Used hashed passwords for enhancing security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Receive Marketing Emails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Receive Transaction Emails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Search catalog based on certain criterias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View product catalog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Checkout the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View product details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 : Overview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Front-end Development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HTML/CSS for frontend development.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Business logic Layer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in PHP.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Database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RDS from Amazon - SQL for handling queries.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75" y="3054725"/>
            <a:ext cx="6246150" cy="1797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614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S3 Buckets and CloudFront 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Used to store image related to products.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Inherently scales to handle thousands of HTTP/HTTPS request per second.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Amazon S3 is designed for 99.999999999% durability, and carries a service level agreement (SLA) of 99.9% availability.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Low Latency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CloudFront Edge locations cache content from an origin i.e Amazon S3 bucket in this case.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3720350"/>
            <a:ext cx="6744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Architecture(Continued)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6268650" y="1152475"/>
            <a:ext cx="256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is sent to Route53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 53 has equal load distribution policy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region had Application Load Balancer with Auto Scaling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750"/>
            <a:ext cx="6172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600</Words>
  <Application>Microsoft Macintosh PowerPoint</Application>
  <PresentationFormat>On-screen Show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Cloud based Ecommerce Website</vt:lpstr>
      <vt:lpstr>INTRODUCTION / MOTIVATION</vt:lpstr>
      <vt:lpstr>AWS Services Used : Overview</vt:lpstr>
      <vt:lpstr>Architecture Functionalities : Overview</vt:lpstr>
      <vt:lpstr>Functionalities : Overview</vt:lpstr>
      <vt:lpstr>Project Architecture : Overview </vt:lpstr>
      <vt:lpstr>Architecture</vt:lpstr>
      <vt:lpstr>PowerPoint Presentation</vt:lpstr>
      <vt:lpstr>Architecture(Continued) </vt:lpstr>
      <vt:lpstr>Architecture(Continued)</vt:lpstr>
      <vt:lpstr>Architecture(Continued)</vt:lpstr>
      <vt:lpstr>Conclusion</vt:lpstr>
      <vt:lpstr>Future Work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Ecommerce Website</dc:title>
  <cp:lastModifiedBy>Riti Gupta</cp:lastModifiedBy>
  <cp:revision>3</cp:revision>
  <dcterms:modified xsi:type="dcterms:W3CDTF">2019-05-08T22:13:54Z</dcterms:modified>
</cp:coreProperties>
</file>