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755" y="309880"/>
            <a:ext cx="9144000" cy="1142365"/>
          </a:xfrm>
        </p:spPr>
        <p:txBody>
          <a:bodyPr/>
          <a:lstStyle/>
          <a:p>
            <a:r>
              <a:rPr lang="en-US" dirty="0"/>
              <a:t>Speech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1703070"/>
            <a:ext cx="10949305" cy="4816475"/>
          </a:xfrm>
        </p:spPr>
        <p:txBody>
          <a:bodyPr/>
          <a:lstStyle/>
          <a:p>
            <a:r>
              <a:rPr lang="en-US"/>
              <a:t>Speech recognition is the ability of a machine or program to identify words and phrases in spoken language and convert them to a machine-readable format.</a:t>
            </a:r>
            <a:endParaRPr lang="en-US"/>
          </a:p>
          <a:p>
            <a:r>
              <a:rPr lang="en-US"/>
              <a:t> Rudimentary speech recognition software has a limited vocabulary of words and phrases, and it may only identify these if they are spoken very clearly.</a:t>
            </a:r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How it Works?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Speech recognition works using algorithms through acoustic and language modeling. </a:t>
            </a:r>
            <a:endParaRPr lang="en-US"/>
          </a:p>
          <a:p>
            <a:r>
              <a:rPr lang="en-US"/>
              <a:t>Acoustic modeling represents the relationship between linguistic units of speech and audio signals.</a:t>
            </a:r>
            <a:endParaRPr lang="en-US"/>
          </a:p>
          <a:p>
            <a:r>
              <a:rPr lang="en-US"/>
              <a:t>Language modeling matches sounds with word sequences to help distinguish between words that sound similar.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most frequent applications of speech recognition within the enterprise include call routing</a:t>
            </a:r>
            <a:endParaRPr lang="en-US"/>
          </a:p>
          <a:p>
            <a:r>
              <a:rPr lang="en-US"/>
              <a:t>speech-to-text processing</a:t>
            </a:r>
            <a:endParaRPr lang="en-US"/>
          </a:p>
          <a:p>
            <a:r>
              <a:rPr lang="en-US"/>
              <a:t>voice dialing </a:t>
            </a:r>
            <a:endParaRPr lang="en-US"/>
          </a:p>
          <a:p>
            <a:r>
              <a:rPr lang="en-US"/>
              <a:t>voice search etc.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Software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use Python language for developing the program.</a:t>
            </a:r>
            <a:endParaRPr lang="en-US"/>
          </a:p>
          <a:p>
            <a:r>
              <a:rPr lang="en-US"/>
              <a:t>Python:- Python provides us many libraries for speech recognition. Some of them are speech_recognition, librosa etc.</a:t>
            </a:r>
            <a:endParaRPr lang="en-US"/>
          </a:p>
          <a:p>
            <a:r>
              <a:rPr lang="en-US"/>
              <a:t>Visual Studio Code is used for coding as a developing environment.</a:t>
            </a:r>
            <a:endParaRPr lang="en-US"/>
          </a:p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  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1115"/>
            <a:ext cx="10972800" cy="5303520"/>
          </a:xfrm>
        </p:spPr>
        <p:txBody>
          <a:bodyPr/>
          <a:p>
            <a:r>
              <a:rPr lang="en-US"/>
              <a:t>speech_recognition:- speech recognition library helps to convert the audio file into textual data. It convert the audio file and generate word from it.</a:t>
            </a:r>
            <a:endParaRPr lang="en-US"/>
          </a:p>
          <a:p>
            <a:r>
              <a:rPr lang="en-US"/>
              <a:t>pyttsx3:- This module is used to generate the audio from the text format. This will speak out the string in male and female voices.</a:t>
            </a:r>
            <a:endParaRPr lang="en-US"/>
          </a:p>
          <a:p>
            <a:r>
              <a:rPr lang="en-US"/>
              <a:t>Librosa: Librosa is a python package for music and audio analysis. It provides the building blocks necessary to create music information retrieval systems.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Presentation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/>
  <cp:lastModifiedBy>Sonali</cp:lastModifiedBy>
  <cp:revision>1</cp:revision>
  <dcterms:created xsi:type="dcterms:W3CDTF">2020-03-13T10:11:52Z</dcterms:created>
  <dcterms:modified xsi:type="dcterms:W3CDTF">2020-03-13T10:11:52Z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