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3146" autoAdjust="0"/>
  </p:normalViewPr>
  <p:slideViewPr>
    <p:cSldViewPr>
      <p:cViewPr varScale="1">
        <p:scale>
          <a:sx n="55" d="100"/>
          <a:sy n="55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70886" y="3465553"/>
            <a:ext cx="6069625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b="1" dirty="0">
                <a:solidFill>
                  <a:schemeClr val="bg1"/>
                </a:solidFill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9600" b="1" dirty="0">
                <a:solidFill>
                  <a:schemeClr val="bg1"/>
                </a:solidFill>
              </a:rPr>
              <a:t>Buzz</a:t>
            </a:r>
            <a:endParaRPr lang="en-US" sz="9600" b="1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EB3368-1153-4CA7-EF7C-FACC4586A92F}"/>
              </a:ext>
            </a:extLst>
          </p:cNvPr>
          <p:cNvSpPr txBox="1"/>
          <p:nvPr/>
        </p:nvSpPr>
        <p:spPr>
          <a:xfrm>
            <a:off x="9144000" y="2951507"/>
            <a:ext cx="6453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Points from the Brief: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Social Buzz is a social media platform with over 500 million active users monthly.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audit of their big data practice, recommendations for a successful IPO, and an analysis of their content categories to highlight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007FC-8523-CBFC-E2A6-4830218F0DDD}"/>
              </a:ext>
            </a:extLst>
          </p:cNvPr>
          <p:cNvSpPr/>
          <p:nvPr/>
        </p:nvSpPr>
        <p:spPr>
          <a:xfrm>
            <a:off x="2667000" y="4961740"/>
            <a:ext cx="6551063" cy="42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Problem Addressed: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Social Buzz has reached a massive scale and lacks the internal resources to manage their big data effectively.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They need guidance on preparing for an IPO and understanding content popularity to drive user engagement.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07602C-26B8-06EA-93ED-C8DB2CAB11E8}"/>
              </a:ext>
            </a:extLst>
          </p:cNvPr>
          <p:cNvSpPr txBox="1"/>
          <p:nvPr/>
        </p:nvSpPr>
        <p:spPr>
          <a:xfrm>
            <a:off x="14354908" y="7437518"/>
            <a:ext cx="345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Andrew Fleming: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Chief Technical 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Expertise in technology architecture and big data systems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6293FD-65A7-6CCE-A973-C80321CD4F5B}"/>
              </a:ext>
            </a:extLst>
          </p:cNvPr>
          <p:cNvSpPr txBox="1"/>
          <p:nvPr/>
        </p:nvSpPr>
        <p:spPr>
          <a:xfrm>
            <a:off x="14349046" y="4578293"/>
            <a:ext cx="345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Marcus </a:t>
            </a:r>
            <a:r>
              <a:rPr lang="en-US" b="1" dirty="0" err="1"/>
              <a:t>Rompton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Senior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Experience in strategic planning and IPO preparations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DE4277-917F-9AFD-F7F2-0615AFB4BEF6}"/>
              </a:ext>
            </a:extLst>
          </p:cNvPr>
          <p:cNvSpPr txBox="1"/>
          <p:nvPr/>
        </p:nvSpPr>
        <p:spPr>
          <a:xfrm>
            <a:off x="14563797" y="1719068"/>
            <a:ext cx="3455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Michelle Grove: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Scientist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Experience in </a:t>
            </a:r>
            <a:r>
              <a:rPr lang="en-US" dirty="0" err="1"/>
              <a:t>forcasts</a:t>
            </a:r>
            <a:r>
              <a:rPr lang="en-US" dirty="0"/>
              <a:t> and developing algorithms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4707979" y="339090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7665280" y="6057900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483871" y="373496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447913" y="6411084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354079-D12A-9122-0353-99C74460713E}"/>
              </a:ext>
            </a:extLst>
          </p:cNvPr>
          <p:cNvSpPr txBox="1"/>
          <p:nvPr/>
        </p:nvSpPr>
        <p:spPr>
          <a:xfrm>
            <a:off x="4343400" y="406153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Collection and Merging: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Collected data from three main sources: Content, Reactions, and Reaction Types.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Merged the datasets using VLOOKUP and Python's pandas library for comprehensive analysis.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AA1D8-ECE7-6D7C-296C-CEBFE8E3D82A}"/>
              </a:ext>
            </a:extLst>
          </p:cNvPr>
          <p:cNvSpPr txBox="1"/>
          <p:nvPr/>
        </p:nvSpPr>
        <p:spPr>
          <a:xfrm>
            <a:off x="7315200" y="3052108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Analysis: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Analyzed the merged dataset to identify patterns and trends in content popularity.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Used visualization tools to present data in an understandable and actionable format.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EBC8EE-1F0A-50EB-E3EA-C07115F5F28D}"/>
              </a:ext>
            </a:extLst>
          </p:cNvPr>
          <p:cNvSpPr txBox="1"/>
          <p:nvPr/>
        </p:nvSpPr>
        <p:spPr>
          <a:xfrm>
            <a:off x="10487830" y="5676900"/>
            <a:ext cx="735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Techniques Used: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SQL for data extraction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VLOOKUP for data merging in Excel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Pandas for data manipulation in Python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Visualization tools like Matplotlib and Seaborn for creating insightful charts and 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275</Words>
  <Application>Microsoft Office PowerPoint</Application>
  <PresentationFormat>Custom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Ritik Khapre</cp:lastModifiedBy>
  <cp:revision>9</cp:revision>
  <dcterms:created xsi:type="dcterms:W3CDTF">2006-08-16T00:00:00Z</dcterms:created>
  <dcterms:modified xsi:type="dcterms:W3CDTF">2024-07-31T10:27:07Z</dcterms:modified>
  <dc:identifier>DAEhDyfaYKE</dc:identifier>
</cp:coreProperties>
</file>