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68" r:id="rId3"/>
    <p:sldId id="261" r:id="rId4"/>
    <p:sldId id="258" r:id="rId5"/>
    <p:sldId id="257" r:id="rId6"/>
    <p:sldId id="259" r:id="rId7"/>
    <p:sldId id="276" r:id="rId8"/>
    <p:sldId id="277" r:id="rId9"/>
    <p:sldId id="278" r:id="rId10"/>
    <p:sldId id="260" r:id="rId11"/>
    <p:sldId id="279" r:id="rId12"/>
    <p:sldId id="280" r:id="rId13"/>
    <p:sldId id="263" r:id="rId14"/>
    <p:sldId id="281" r:id="rId15"/>
    <p:sldId id="282" r:id="rId16"/>
    <p:sldId id="283" r:id="rId17"/>
    <p:sldId id="266" r:id="rId18"/>
    <p:sldId id="284" r:id="rId19"/>
    <p:sldId id="265" r:id="rId20"/>
  </p:sldIdLst>
  <p:sldSz cx="12192000" cy="6858000"/>
  <p:notesSz cx="6858000" cy="9144000"/>
  <p:embeddedFontLst>
    <p:embeddedFont>
      <p:font typeface="Fira Sans Medium" panose="020B0603050000020004" pitchFamily="34" charset="0"/>
      <p:regular r:id="rId21"/>
      <p:italic r:id="rId22"/>
    </p:embeddedFont>
    <p:embeddedFont>
      <p:font typeface="Inter" panose="020B0604020202020204"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Verdana" panose="020B0604030504040204" pitchFamily="34"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guide id="3" pos="415" userDrawn="1">
          <p15:clr>
            <a:srgbClr val="A4A3A4"/>
          </p15:clr>
        </p15:guide>
        <p15:guide id="4" pos="7242" userDrawn="1">
          <p15:clr>
            <a:srgbClr val="A4A3A4"/>
          </p15:clr>
        </p15:guide>
        <p15:guide id="5" orient="horz" pos="300" userDrawn="1">
          <p15:clr>
            <a:srgbClr val="A4A3A4"/>
          </p15:clr>
        </p15:guide>
        <p15:guide id="6" orient="horz" pos="4020" userDrawn="1">
          <p15:clr>
            <a:srgbClr val="A4A3A4"/>
          </p15:clr>
        </p15:guide>
        <p15:guide id="7" pos="5768" userDrawn="1">
          <p15:clr>
            <a:srgbClr val="A4A3A4"/>
          </p15:clr>
        </p15:guide>
        <p15:guide id="8" orient="horz" pos="2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FF"/>
    <a:srgbClr val="131921"/>
    <a:srgbClr val="00674B"/>
    <a:srgbClr val="00AAE1"/>
    <a:srgbClr val="D9D9D9"/>
    <a:srgbClr val="232F3E"/>
    <a:srgbClr val="FFA542"/>
    <a:srgbClr val="181717"/>
    <a:srgbClr val="E154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6283" autoAdjust="0"/>
  </p:normalViewPr>
  <p:slideViewPr>
    <p:cSldViewPr snapToGrid="0" showGuides="1">
      <p:cViewPr varScale="1">
        <p:scale>
          <a:sx n="82" d="100"/>
          <a:sy n="82" d="100"/>
        </p:scale>
        <p:origin x="850" y="48"/>
      </p:cViewPr>
      <p:guideLst>
        <p:guide orient="horz" pos="2137"/>
        <p:guide pos="3840"/>
        <p:guide pos="415"/>
        <p:guide pos="7242"/>
        <p:guide orient="horz" pos="300"/>
        <p:guide orient="horz" pos="4020"/>
        <p:guide pos="5768"/>
        <p:guide orient="horz" pos="2432"/>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6/11/relationships/changesInfo" Target="changesInfos/changesInfo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ik Khapre" userId="7c9a27ad369ba583" providerId="LiveId" clId="{D39FC4B5-26CB-4427-938C-E8A3A45E30B4}"/>
    <pc:docChg chg="undo custSel addSld delSld modSld sldOrd">
      <pc:chgData name="Ritik Khapre" userId="7c9a27ad369ba583" providerId="LiveId" clId="{D39FC4B5-26CB-4427-938C-E8A3A45E30B4}" dt="2024-06-10T11:15:52.438" v="2059" actId="478"/>
      <pc:docMkLst>
        <pc:docMk/>
      </pc:docMkLst>
      <pc:sldChg chg="addSp delSp modSp mod modTransition">
        <pc:chgData name="Ritik Khapre" userId="7c9a27ad369ba583" providerId="LiveId" clId="{D39FC4B5-26CB-4427-938C-E8A3A45E30B4}" dt="2024-06-10T11:12:50.227" v="2056"/>
        <pc:sldMkLst>
          <pc:docMk/>
          <pc:sldMk cId="1416156250" sldId="256"/>
        </pc:sldMkLst>
        <pc:spChg chg="add del mod">
          <ac:chgData name="Ritik Khapre" userId="7c9a27ad369ba583" providerId="LiveId" clId="{D39FC4B5-26CB-4427-938C-E8A3A45E30B4}" dt="2024-06-10T09:00:04.706" v="51" actId="478"/>
          <ac:spMkLst>
            <pc:docMk/>
            <pc:sldMk cId="1416156250" sldId="256"/>
            <ac:spMk id="3" creationId="{DE866DD3-CF97-1D30-CD3C-98DA8AE0951F}"/>
          </ac:spMkLst>
        </pc:spChg>
        <pc:spChg chg="add mod">
          <ac:chgData name="Ritik Khapre" userId="7c9a27ad369ba583" providerId="LiveId" clId="{D39FC4B5-26CB-4427-938C-E8A3A45E30B4}" dt="2024-06-10T09:09:10.577" v="97" actId="20577"/>
          <ac:spMkLst>
            <pc:docMk/>
            <pc:sldMk cId="1416156250" sldId="256"/>
            <ac:spMk id="4" creationId="{45FDE486-B5D1-C0EB-D2F4-BDF9112D20BB}"/>
          </ac:spMkLst>
        </pc:spChg>
        <pc:grpChg chg="mod">
          <ac:chgData name="Ritik Khapre" userId="7c9a27ad369ba583" providerId="LiveId" clId="{D39FC4B5-26CB-4427-938C-E8A3A45E30B4}" dt="2024-06-10T09:04:10.772" v="90" actId="1076"/>
          <ac:grpSpMkLst>
            <pc:docMk/>
            <pc:sldMk cId="1416156250" sldId="256"/>
            <ac:grpSpMk id="2" creationId="{252DD0B8-1BD4-48CA-8863-8067FDD9A41A}"/>
          </ac:grpSpMkLst>
        </pc:grpChg>
      </pc:sldChg>
      <pc:sldChg chg="addSp delSp modSp mod modTransition">
        <pc:chgData name="Ritik Khapre" userId="7c9a27ad369ba583" providerId="LiveId" clId="{D39FC4B5-26CB-4427-938C-E8A3A45E30B4}" dt="2024-06-10T11:13:26.368" v="2058"/>
        <pc:sldMkLst>
          <pc:docMk/>
          <pc:sldMk cId="3889126094" sldId="257"/>
        </pc:sldMkLst>
        <pc:spChg chg="add del mod">
          <ac:chgData name="Ritik Khapre" userId="7c9a27ad369ba583" providerId="LiveId" clId="{D39FC4B5-26CB-4427-938C-E8A3A45E30B4}" dt="2024-06-10T09:33:47.159" v="565" actId="1076"/>
          <ac:spMkLst>
            <pc:docMk/>
            <pc:sldMk cId="3889126094" sldId="257"/>
            <ac:spMk id="6" creationId="{1FBCB6CB-6091-4CBD-9180-21CDD9F99930}"/>
          </ac:spMkLst>
        </pc:spChg>
        <pc:spChg chg="add del">
          <ac:chgData name="Ritik Khapre" userId="7c9a27ad369ba583" providerId="LiveId" clId="{D39FC4B5-26CB-4427-938C-E8A3A45E30B4}" dt="2024-06-10T09:31:29.817" v="551" actId="478"/>
          <ac:spMkLst>
            <pc:docMk/>
            <pc:sldMk cId="3889126094" sldId="257"/>
            <ac:spMk id="8" creationId="{FD86E388-DDA8-4B95-9721-A9E1756A5F3C}"/>
          </ac:spMkLst>
        </pc:spChg>
        <pc:spChg chg="add">
          <ac:chgData name="Ritik Khapre" userId="7c9a27ad369ba583" providerId="LiveId" clId="{D39FC4B5-26CB-4427-938C-E8A3A45E30B4}" dt="2024-06-10T09:35:16.411" v="566"/>
          <ac:spMkLst>
            <pc:docMk/>
            <pc:sldMk cId="3889126094" sldId="257"/>
            <ac:spMk id="10" creationId="{6EDAAC46-254F-FBBA-EF43-1287974D7C5E}"/>
          </ac:spMkLst>
        </pc:spChg>
        <pc:spChg chg="add">
          <ac:chgData name="Ritik Khapre" userId="7c9a27ad369ba583" providerId="LiveId" clId="{D39FC4B5-26CB-4427-938C-E8A3A45E30B4}" dt="2024-06-10T09:35:22.820" v="567"/>
          <ac:spMkLst>
            <pc:docMk/>
            <pc:sldMk cId="3889126094" sldId="257"/>
            <ac:spMk id="11" creationId="{24AC991D-D2A1-2C2C-53AC-59854932B218}"/>
          </ac:spMkLst>
        </pc:spChg>
        <pc:spChg chg="add">
          <ac:chgData name="Ritik Khapre" userId="7c9a27ad369ba583" providerId="LiveId" clId="{D39FC4B5-26CB-4427-938C-E8A3A45E30B4}" dt="2024-06-10T09:35:26.083" v="568"/>
          <ac:spMkLst>
            <pc:docMk/>
            <pc:sldMk cId="3889126094" sldId="257"/>
            <ac:spMk id="12" creationId="{5C36D112-A08D-E548-C6AB-06A37A72229F}"/>
          </ac:spMkLst>
        </pc:spChg>
        <pc:spChg chg="add mod">
          <ac:chgData name="Ritik Khapre" userId="7c9a27ad369ba583" providerId="LiveId" clId="{D39FC4B5-26CB-4427-938C-E8A3A45E30B4}" dt="2024-06-10T09:41:41.509" v="711" actId="207"/>
          <ac:spMkLst>
            <pc:docMk/>
            <pc:sldMk cId="3889126094" sldId="257"/>
            <ac:spMk id="13" creationId="{EC515319-117F-F2AB-B3BE-3D567CC3702F}"/>
          </ac:spMkLst>
        </pc:spChg>
        <pc:spChg chg="add">
          <ac:chgData name="Ritik Khapre" userId="7c9a27ad369ba583" providerId="LiveId" clId="{D39FC4B5-26CB-4427-938C-E8A3A45E30B4}" dt="2024-06-10T09:35:35.868" v="570"/>
          <ac:spMkLst>
            <pc:docMk/>
            <pc:sldMk cId="3889126094" sldId="257"/>
            <ac:spMk id="14" creationId="{DE35FB52-0C1F-CADF-E1CA-3D2B7DC2CC40}"/>
          </ac:spMkLst>
        </pc:spChg>
        <pc:spChg chg="add">
          <ac:chgData name="Ritik Khapre" userId="7c9a27ad369ba583" providerId="LiveId" clId="{D39FC4B5-26CB-4427-938C-E8A3A45E30B4}" dt="2024-06-10T09:35:39.708" v="571"/>
          <ac:spMkLst>
            <pc:docMk/>
            <pc:sldMk cId="3889126094" sldId="257"/>
            <ac:spMk id="15" creationId="{DDCFE67B-F12E-BE07-168D-3C2C0675CA3B}"/>
          </ac:spMkLst>
        </pc:spChg>
        <pc:spChg chg="add mod">
          <ac:chgData name="Ritik Khapre" userId="7c9a27ad369ba583" providerId="LiveId" clId="{D39FC4B5-26CB-4427-938C-E8A3A45E30B4}" dt="2024-06-10T09:35:42.376" v="573"/>
          <ac:spMkLst>
            <pc:docMk/>
            <pc:sldMk cId="3889126094" sldId="257"/>
            <ac:spMk id="16" creationId="{29F5658A-8683-47DC-22D7-F740B307CFF1}"/>
          </ac:spMkLst>
        </pc:spChg>
        <pc:spChg chg="add mod">
          <ac:chgData name="Ritik Khapre" userId="7c9a27ad369ba583" providerId="LiveId" clId="{D39FC4B5-26CB-4427-938C-E8A3A45E30B4}" dt="2024-06-10T09:41:23.027" v="710" actId="207"/>
          <ac:spMkLst>
            <pc:docMk/>
            <pc:sldMk cId="3889126094" sldId="257"/>
            <ac:spMk id="19" creationId="{DDB34640-6BB6-9AEE-3D3E-3FAD450CC47C}"/>
          </ac:spMkLst>
        </pc:spChg>
        <pc:spChg chg="add mod">
          <ac:chgData name="Ritik Khapre" userId="7c9a27ad369ba583" providerId="LiveId" clId="{D39FC4B5-26CB-4427-938C-E8A3A45E30B4}" dt="2024-06-10T09:41:08.633" v="707" actId="1037"/>
          <ac:spMkLst>
            <pc:docMk/>
            <pc:sldMk cId="3889126094" sldId="257"/>
            <ac:spMk id="20" creationId="{7133960D-1F03-08CD-DF0B-7DBDAD3A0558}"/>
          </ac:spMkLst>
        </pc:spChg>
        <pc:spChg chg="add del mod">
          <ac:chgData name="Ritik Khapre" userId="7c9a27ad369ba583" providerId="LiveId" clId="{D39FC4B5-26CB-4427-938C-E8A3A45E30B4}" dt="2024-06-10T09:39:29.621" v="641" actId="478"/>
          <ac:spMkLst>
            <pc:docMk/>
            <pc:sldMk cId="3889126094" sldId="257"/>
            <ac:spMk id="21" creationId="{7C1EBC01-AF5C-A576-099F-399EB6A54C3F}"/>
          </ac:spMkLst>
        </pc:spChg>
        <pc:spChg chg="add mod">
          <ac:chgData name="Ritik Khapre" userId="7c9a27ad369ba583" providerId="LiveId" clId="{D39FC4B5-26CB-4427-938C-E8A3A45E30B4}" dt="2024-06-10T09:40:27.904" v="655"/>
          <ac:spMkLst>
            <pc:docMk/>
            <pc:sldMk cId="3889126094" sldId="257"/>
            <ac:spMk id="22" creationId="{964DE7D2-CE49-AA07-D151-3F03F53F3819}"/>
          </ac:spMkLst>
        </pc:spChg>
        <pc:spChg chg="add mod">
          <ac:chgData name="Ritik Khapre" userId="7c9a27ad369ba583" providerId="LiveId" clId="{D39FC4B5-26CB-4427-938C-E8A3A45E30B4}" dt="2024-06-10T09:40:27.904" v="655"/>
          <ac:spMkLst>
            <pc:docMk/>
            <pc:sldMk cId="3889126094" sldId="257"/>
            <ac:spMk id="23" creationId="{14E80ADD-65DB-5324-1434-31EA8C9584F6}"/>
          </ac:spMkLst>
        </pc:spChg>
        <pc:spChg chg="add mod">
          <ac:chgData name="Ritik Khapre" userId="7c9a27ad369ba583" providerId="LiveId" clId="{D39FC4B5-26CB-4427-938C-E8A3A45E30B4}" dt="2024-06-10T09:40:27.904" v="655"/>
          <ac:spMkLst>
            <pc:docMk/>
            <pc:sldMk cId="3889126094" sldId="257"/>
            <ac:spMk id="24" creationId="{0F5345F6-C052-3ECE-754D-7A7C3885016F}"/>
          </ac:spMkLst>
        </pc:spChg>
        <pc:spChg chg="del mod">
          <ac:chgData name="Ritik Khapre" userId="7c9a27ad369ba583" providerId="LiveId" clId="{D39FC4B5-26CB-4427-938C-E8A3A45E30B4}" dt="2024-06-10T09:30:43.735" v="539" actId="478"/>
          <ac:spMkLst>
            <pc:docMk/>
            <pc:sldMk cId="3889126094" sldId="257"/>
            <ac:spMk id="25" creationId="{5FBCFC5F-47CE-4239-853A-F74E1E3444AF}"/>
          </ac:spMkLst>
        </pc:spChg>
        <pc:spChg chg="add del mod">
          <ac:chgData name="Ritik Khapre" userId="7c9a27ad369ba583" providerId="LiveId" clId="{D39FC4B5-26CB-4427-938C-E8A3A45E30B4}" dt="2024-06-10T09:33:47.159" v="565" actId="1076"/>
          <ac:spMkLst>
            <pc:docMk/>
            <pc:sldMk cId="3889126094" sldId="257"/>
            <ac:spMk id="26" creationId="{FA212782-D7C3-4A9F-9838-90560E1D203D}"/>
          </ac:spMkLst>
        </pc:spChg>
        <pc:spChg chg="add del">
          <ac:chgData name="Ritik Khapre" userId="7c9a27ad369ba583" providerId="LiveId" clId="{D39FC4B5-26CB-4427-938C-E8A3A45E30B4}" dt="2024-06-10T09:31:32.273" v="552" actId="478"/>
          <ac:spMkLst>
            <pc:docMk/>
            <pc:sldMk cId="3889126094" sldId="257"/>
            <ac:spMk id="27" creationId="{B169CAF8-058C-405C-AA6D-CB6539AC6E22}"/>
          </ac:spMkLst>
        </pc:spChg>
        <pc:spChg chg="add del">
          <ac:chgData name="Ritik Khapre" userId="7c9a27ad369ba583" providerId="LiveId" clId="{D39FC4B5-26CB-4427-938C-E8A3A45E30B4}" dt="2024-06-10T09:31:32.273" v="552" actId="478"/>
          <ac:spMkLst>
            <pc:docMk/>
            <pc:sldMk cId="3889126094" sldId="257"/>
            <ac:spMk id="28" creationId="{216430F9-5092-4904-A933-48CB0D1F1F82}"/>
          </ac:spMkLst>
        </pc:spChg>
        <pc:spChg chg="add del">
          <ac:chgData name="Ritik Khapre" userId="7c9a27ad369ba583" providerId="LiveId" clId="{D39FC4B5-26CB-4427-938C-E8A3A45E30B4}" dt="2024-06-10T09:31:32.273" v="552" actId="478"/>
          <ac:spMkLst>
            <pc:docMk/>
            <pc:sldMk cId="3889126094" sldId="257"/>
            <ac:spMk id="29" creationId="{0C4896DC-1CC4-4D1F-A8FA-891FB41103C0}"/>
          </ac:spMkLst>
        </pc:spChg>
        <pc:spChg chg="add del">
          <ac:chgData name="Ritik Khapre" userId="7c9a27ad369ba583" providerId="LiveId" clId="{D39FC4B5-26CB-4427-938C-E8A3A45E30B4}" dt="2024-06-10T09:31:32.273" v="552" actId="478"/>
          <ac:spMkLst>
            <pc:docMk/>
            <pc:sldMk cId="3889126094" sldId="257"/>
            <ac:spMk id="30" creationId="{518A852A-C3EC-446A-8F07-D81E11AC4A89}"/>
          </ac:spMkLst>
        </pc:spChg>
        <pc:spChg chg="add del">
          <ac:chgData name="Ritik Khapre" userId="7c9a27ad369ba583" providerId="LiveId" clId="{D39FC4B5-26CB-4427-938C-E8A3A45E30B4}" dt="2024-06-10T09:31:32.273" v="552" actId="478"/>
          <ac:spMkLst>
            <pc:docMk/>
            <pc:sldMk cId="3889126094" sldId="257"/>
            <ac:spMk id="31" creationId="{0E66D3E7-EB07-4733-B940-9A240A40D3A9}"/>
          </ac:spMkLst>
        </pc:spChg>
        <pc:spChg chg="add del">
          <ac:chgData name="Ritik Khapre" userId="7c9a27ad369ba583" providerId="LiveId" clId="{D39FC4B5-26CB-4427-938C-E8A3A45E30B4}" dt="2024-06-10T09:31:29.817" v="551" actId="478"/>
          <ac:spMkLst>
            <pc:docMk/>
            <pc:sldMk cId="3889126094" sldId="257"/>
            <ac:spMk id="32" creationId="{09C57500-06C3-4082-81AA-C29C3890BEE2}"/>
          </ac:spMkLst>
        </pc:spChg>
        <pc:spChg chg="add del">
          <ac:chgData name="Ritik Khapre" userId="7c9a27ad369ba583" providerId="LiveId" clId="{D39FC4B5-26CB-4427-938C-E8A3A45E30B4}" dt="2024-06-10T09:31:32.273" v="552" actId="478"/>
          <ac:spMkLst>
            <pc:docMk/>
            <pc:sldMk cId="3889126094" sldId="257"/>
            <ac:spMk id="33" creationId="{80990F24-8FDD-4B2C-8949-46609F120CA9}"/>
          </ac:spMkLst>
        </pc:spChg>
        <pc:spChg chg="del">
          <ac:chgData name="Ritik Khapre" userId="7c9a27ad369ba583" providerId="LiveId" clId="{D39FC4B5-26CB-4427-938C-E8A3A45E30B4}" dt="2024-06-10T09:30:40.335" v="537" actId="478"/>
          <ac:spMkLst>
            <pc:docMk/>
            <pc:sldMk cId="3889126094" sldId="257"/>
            <ac:spMk id="34" creationId="{776A381F-2E0C-4292-82B2-0F435B3B447B}"/>
          </ac:spMkLst>
        </pc:spChg>
        <pc:spChg chg="del">
          <ac:chgData name="Ritik Khapre" userId="7c9a27ad369ba583" providerId="LiveId" clId="{D39FC4B5-26CB-4427-938C-E8A3A45E30B4}" dt="2024-06-10T09:30:40.335" v="537" actId="478"/>
          <ac:spMkLst>
            <pc:docMk/>
            <pc:sldMk cId="3889126094" sldId="257"/>
            <ac:spMk id="35" creationId="{5AB674BC-132A-4274-AE9C-FE7482BE1DFA}"/>
          </ac:spMkLst>
        </pc:spChg>
        <pc:spChg chg="del">
          <ac:chgData name="Ritik Khapre" userId="7c9a27ad369ba583" providerId="LiveId" clId="{D39FC4B5-26CB-4427-938C-E8A3A45E30B4}" dt="2024-06-10T09:30:40.335" v="537" actId="478"/>
          <ac:spMkLst>
            <pc:docMk/>
            <pc:sldMk cId="3889126094" sldId="257"/>
            <ac:spMk id="36" creationId="{D1F63F75-C806-4E91-B2EC-8E5951830A64}"/>
          </ac:spMkLst>
        </pc:spChg>
        <pc:spChg chg="del">
          <ac:chgData name="Ritik Khapre" userId="7c9a27ad369ba583" providerId="LiveId" clId="{D39FC4B5-26CB-4427-938C-E8A3A45E30B4}" dt="2024-06-10T09:30:40.335" v="537" actId="478"/>
          <ac:spMkLst>
            <pc:docMk/>
            <pc:sldMk cId="3889126094" sldId="257"/>
            <ac:spMk id="37" creationId="{14046220-6E0F-4BB3-86D2-4844DFECB7AF}"/>
          </ac:spMkLst>
        </pc:spChg>
        <pc:spChg chg="add del">
          <ac:chgData name="Ritik Khapre" userId="7c9a27ad369ba583" providerId="LiveId" clId="{D39FC4B5-26CB-4427-938C-E8A3A45E30B4}" dt="2024-06-10T09:31:29.817" v="551" actId="478"/>
          <ac:spMkLst>
            <pc:docMk/>
            <pc:sldMk cId="3889126094" sldId="257"/>
            <ac:spMk id="38" creationId="{8F0F4E60-124D-49CD-9682-C813883ABC43}"/>
          </ac:spMkLst>
        </pc:spChg>
        <pc:spChg chg="add del mod">
          <ac:chgData name="Ritik Khapre" userId="7c9a27ad369ba583" providerId="LiveId" clId="{D39FC4B5-26CB-4427-938C-E8A3A45E30B4}" dt="2024-06-10T09:31:16.961" v="548" actId="478"/>
          <ac:spMkLst>
            <pc:docMk/>
            <pc:sldMk cId="3889126094" sldId="257"/>
            <ac:spMk id="39" creationId="{44A20F92-B2D0-4DAD-901B-CCB244E8021C}"/>
          </ac:spMkLst>
        </pc:spChg>
        <pc:spChg chg="del">
          <ac:chgData name="Ritik Khapre" userId="7c9a27ad369ba583" providerId="LiveId" clId="{D39FC4B5-26CB-4427-938C-E8A3A45E30B4}" dt="2024-06-10T09:30:33.223" v="536" actId="478"/>
          <ac:spMkLst>
            <pc:docMk/>
            <pc:sldMk cId="3889126094" sldId="257"/>
            <ac:spMk id="40" creationId="{9EB24048-8C0C-48A8-A773-C831B778526C}"/>
          </ac:spMkLst>
        </pc:spChg>
        <pc:spChg chg="add del">
          <ac:chgData name="Ritik Khapre" userId="7c9a27ad369ba583" providerId="LiveId" clId="{D39FC4B5-26CB-4427-938C-E8A3A45E30B4}" dt="2024-06-10T09:31:32.273" v="552" actId="478"/>
          <ac:spMkLst>
            <pc:docMk/>
            <pc:sldMk cId="3889126094" sldId="257"/>
            <ac:spMk id="41" creationId="{7162E129-436B-4E70-BB18-F9F602A62A63}"/>
          </ac:spMkLst>
        </pc:spChg>
        <pc:spChg chg="add del">
          <ac:chgData name="Ritik Khapre" userId="7c9a27ad369ba583" providerId="LiveId" clId="{D39FC4B5-26CB-4427-938C-E8A3A45E30B4}" dt="2024-06-10T09:31:32.273" v="552" actId="478"/>
          <ac:spMkLst>
            <pc:docMk/>
            <pc:sldMk cId="3889126094" sldId="257"/>
            <ac:spMk id="42" creationId="{ABBD6C8E-F2EC-4568-B2BC-3628CBA0A84E}"/>
          </ac:spMkLst>
        </pc:spChg>
        <pc:spChg chg="add del">
          <ac:chgData name="Ritik Khapre" userId="7c9a27ad369ba583" providerId="LiveId" clId="{D39FC4B5-26CB-4427-938C-E8A3A45E30B4}" dt="2024-06-10T09:31:29.817" v="551" actId="478"/>
          <ac:spMkLst>
            <pc:docMk/>
            <pc:sldMk cId="3889126094" sldId="257"/>
            <ac:spMk id="43" creationId="{DA1E3D46-4A05-46AF-B4AC-A302B66F0543}"/>
          </ac:spMkLst>
        </pc:spChg>
        <pc:spChg chg="mod">
          <ac:chgData name="Ritik Khapre" userId="7c9a27ad369ba583" providerId="LiveId" clId="{D39FC4B5-26CB-4427-938C-E8A3A45E30B4}" dt="2024-06-10T09:40:56.805" v="668" actId="1076"/>
          <ac:spMkLst>
            <pc:docMk/>
            <pc:sldMk cId="3889126094" sldId="257"/>
            <ac:spMk id="44" creationId="{EEE865F0-6E4C-4D6E-A656-0D09E745146B}"/>
          </ac:spMkLst>
        </pc:spChg>
        <pc:spChg chg="del">
          <ac:chgData name="Ritik Khapre" userId="7c9a27ad369ba583" providerId="LiveId" clId="{D39FC4B5-26CB-4427-938C-E8A3A45E30B4}" dt="2024-06-10T09:30:40.335" v="537" actId="478"/>
          <ac:spMkLst>
            <pc:docMk/>
            <pc:sldMk cId="3889126094" sldId="257"/>
            <ac:spMk id="45" creationId="{43581D9E-FF55-47B4-B38A-373B79F13522}"/>
          </ac:spMkLst>
        </pc:spChg>
        <pc:spChg chg="del">
          <ac:chgData name="Ritik Khapre" userId="7c9a27ad369ba583" providerId="LiveId" clId="{D39FC4B5-26CB-4427-938C-E8A3A45E30B4}" dt="2024-06-10T09:30:40.335" v="537" actId="478"/>
          <ac:spMkLst>
            <pc:docMk/>
            <pc:sldMk cId="3889126094" sldId="257"/>
            <ac:spMk id="46" creationId="{2C68ACD5-1CDF-41BD-8436-1BA6A63E4801}"/>
          </ac:spMkLst>
        </pc:spChg>
        <pc:spChg chg="del">
          <ac:chgData name="Ritik Khapre" userId="7c9a27ad369ba583" providerId="LiveId" clId="{D39FC4B5-26CB-4427-938C-E8A3A45E30B4}" dt="2024-06-10T09:30:40.335" v="537" actId="478"/>
          <ac:spMkLst>
            <pc:docMk/>
            <pc:sldMk cId="3889126094" sldId="257"/>
            <ac:spMk id="47" creationId="{0EF423BA-A537-41A3-930D-44ADB1B42D26}"/>
          </ac:spMkLst>
        </pc:spChg>
        <pc:spChg chg="del">
          <ac:chgData name="Ritik Khapre" userId="7c9a27ad369ba583" providerId="LiveId" clId="{D39FC4B5-26CB-4427-938C-E8A3A45E30B4}" dt="2024-06-10T09:30:40.335" v="537" actId="478"/>
          <ac:spMkLst>
            <pc:docMk/>
            <pc:sldMk cId="3889126094" sldId="257"/>
            <ac:spMk id="48" creationId="{4FA4C1F0-095B-424A-AE46-0E97D18BC4D7}"/>
          </ac:spMkLst>
        </pc:spChg>
        <pc:picChg chg="add mod">
          <ac:chgData name="Ritik Khapre" userId="7c9a27ad369ba583" providerId="LiveId" clId="{D39FC4B5-26CB-4427-938C-E8A3A45E30B4}" dt="2024-06-10T09:33:05.325" v="561" actId="1076"/>
          <ac:picMkLst>
            <pc:docMk/>
            <pc:sldMk cId="3889126094" sldId="257"/>
            <ac:picMk id="9" creationId="{444B1F7F-8A63-0986-DCE9-572B7CB8A4C6}"/>
          </ac:picMkLst>
        </pc:picChg>
        <pc:picChg chg="add mod">
          <ac:chgData name="Ritik Khapre" userId="7c9a27ad369ba583" providerId="LiveId" clId="{D39FC4B5-26CB-4427-938C-E8A3A45E30B4}" dt="2024-06-10T09:41:08.633" v="707" actId="1037"/>
          <ac:picMkLst>
            <pc:docMk/>
            <pc:sldMk cId="3889126094" sldId="257"/>
            <ac:picMk id="18" creationId="{CEB41562-4E21-DF63-CB69-7C8E30438D16}"/>
          </ac:picMkLst>
        </pc:picChg>
        <pc:cxnChg chg="add del mod">
          <ac:chgData name="Ritik Khapre" userId="7c9a27ad369ba583" providerId="LiveId" clId="{D39FC4B5-26CB-4427-938C-E8A3A45E30B4}" dt="2024-06-10T09:31:43.914" v="555" actId="14100"/>
          <ac:cxnSpMkLst>
            <pc:docMk/>
            <pc:sldMk cId="3889126094" sldId="257"/>
            <ac:cxnSpMk id="5" creationId="{A5AA57EA-6004-4AFD-AE43-376E12691068}"/>
          </ac:cxnSpMkLst>
        </pc:cxnChg>
      </pc:sldChg>
      <pc:sldChg chg="addSp delSp modSp mod modTransition">
        <pc:chgData name="Ritik Khapre" userId="7c9a27ad369ba583" providerId="LiveId" clId="{D39FC4B5-26CB-4427-938C-E8A3A45E30B4}" dt="2024-06-10T11:13:26.368" v="2058"/>
        <pc:sldMkLst>
          <pc:docMk/>
          <pc:sldMk cId="2359810381" sldId="258"/>
        </pc:sldMkLst>
        <pc:spChg chg="add del mod">
          <ac:chgData name="Ritik Khapre" userId="7c9a27ad369ba583" providerId="LiveId" clId="{D39FC4B5-26CB-4427-938C-E8A3A45E30B4}" dt="2024-06-10T09:14:33.118" v="244" actId="478"/>
          <ac:spMkLst>
            <pc:docMk/>
            <pc:sldMk cId="2359810381" sldId="258"/>
            <ac:spMk id="3" creationId="{78A7660B-63C5-DD63-88CB-C55724EFEF74}"/>
          </ac:spMkLst>
        </pc:spChg>
        <pc:spChg chg="mod">
          <ac:chgData name="Ritik Khapre" userId="7c9a27ad369ba583" providerId="LiveId" clId="{D39FC4B5-26CB-4427-938C-E8A3A45E30B4}" dt="2024-06-10T09:22:35.091" v="457" actId="1038"/>
          <ac:spMkLst>
            <pc:docMk/>
            <pc:sldMk cId="2359810381" sldId="258"/>
            <ac:spMk id="6" creationId="{DC542C89-8FC5-4E6E-B09F-1F6DDB6FEF54}"/>
          </ac:spMkLst>
        </pc:spChg>
        <pc:spChg chg="del">
          <ac:chgData name="Ritik Khapre" userId="7c9a27ad369ba583" providerId="LiveId" clId="{D39FC4B5-26CB-4427-938C-E8A3A45E30B4}" dt="2024-06-10T09:14:32.110" v="243" actId="478"/>
          <ac:spMkLst>
            <pc:docMk/>
            <pc:sldMk cId="2359810381" sldId="258"/>
            <ac:spMk id="7" creationId="{A4CD0DDA-5D2C-4EC9-9C5B-51BAF7200AFA}"/>
          </ac:spMkLst>
        </pc:spChg>
        <pc:spChg chg="mod">
          <ac:chgData name="Ritik Khapre" userId="7c9a27ad369ba583" providerId="LiveId" clId="{D39FC4B5-26CB-4427-938C-E8A3A45E30B4}" dt="2024-06-10T09:14:30.535" v="242" actId="20577"/>
          <ac:spMkLst>
            <pc:docMk/>
            <pc:sldMk cId="2359810381" sldId="258"/>
            <ac:spMk id="8" creationId="{B0DAC882-EE8C-41E4-8ACB-AFC718BC0E0B}"/>
          </ac:spMkLst>
        </pc:spChg>
        <pc:spChg chg="del mod">
          <ac:chgData name="Ritik Khapre" userId="7c9a27ad369ba583" providerId="LiveId" clId="{D39FC4B5-26CB-4427-938C-E8A3A45E30B4}" dt="2024-06-10T09:14:43.095" v="246" actId="478"/>
          <ac:spMkLst>
            <pc:docMk/>
            <pc:sldMk cId="2359810381" sldId="258"/>
            <ac:spMk id="13" creationId="{07D2F3FD-31F1-4C82-930D-27CC1B593B02}"/>
          </ac:spMkLst>
        </pc:spChg>
        <pc:spChg chg="mod">
          <ac:chgData name="Ritik Khapre" userId="7c9a27ad369ba583" providerId="LiveId" clId="{D39FC4B5-26CB-4427-938C-E8A3A45E30B4}" dt="2024-06-10T09:22:58.462" v="465" actId="20577"/>
          <ac:spMkLst>
            <pc:docMk/>
            <pc:sldMk cId="2359810381" sldId="258"/>
            <ac:spMk id="15" creationId="{A2D790AD-8617-40AE-A240-0F2F2CF406C8}"/>
          </ac:spMkLst>
        </pc:spChg>
        <pc:spChg chg="add mod">
          <ac:chgData name="Ritik Khapre" userId="7c9a27ad369ba583" providerId="LiveId" clId="{D39FC4B5-26CB-4427-938C-E8A3A45E30B4}" dt="2024-06-10T09:22:16.858" v="411" actId="20577"/>
          <ac:spMkLst>
            <pc:docMk/>
            <pc:sldMk cId="2359810381" sldId="258"/>
            <ac:spMk id="24" creationId="{FBD32A87-3A9F-987C-5076-2C2F7451FAF3}"/>
          </ac:spMkLst>
        </pc:spChg>
        <pc:spChg chg="add mod">
          <ac:chgData name="Ritik Khapre" userId="7c9a27ad369ba583" providerId="LiveId" clId="{D39FC4B5-26CB-4427-938C-E8A3A45E30B4}" dt="2024-06-10T09:22:08.725" v="409"/>
          <ac:spMkLst>
            <pc:docMk/>
            <pc:sldMk cId="2359810381" sldId="258"/>
            <ac:spMk id="25" creationId="{2FBE0F93-A6C2-C8C3-A108-DEF0D3F3ECDF}"/>
          </ac:spMkLst>
        </pc:spChg>
        <pc:spChg chg="add mod">
          <ac:chgData name="Ritik Khapre" userId="7c9a27ad369ba583" providerId="LiveId" clId="{D39FC4B5-26CB-4427-938C-E8A3A45E30B4}" dt="2024-06-10T09:22:08.725" v="409"/>
          <ac:spMkLst>
            <pc:docMk/>
            <pc:sldMk cId="2359810381" sldId="258"/>
            <ac:spMk id="26" creationId="{73C99DC2-229C-D867-D131-C3A70B75BBDD}"/>
          </ac:spMkLst>
        </pc:spChg>
        <pc:spChg chg="add mod">
          <ac:chgData name="Ritik Khapre" userId="7c9a27ad369ba583" providerId="LiveId" clId="{D39FC4B5-26CB-4427-938C-E8A3A45E30B4}" dt="2024-06-10T09:22:26.522" v="416" actId="14100"/>
          <ac:spMkLst>
            <pc:docMk/>
            <pc:sldMk cId="2359810381" sldId="258"/>
            <ac:spMk id="27" creationId="{21EDD8C4-F5A3-3273-5F1C-C5D5C4CA659B}"/>
          </ac:spMkLst>
        </pc:spChg>
        <pc:picChg chg="add del mod">
          <ac:chgData name="Ritik Khapre" userId="7c9a27ad369ba583" providerId="LiveId" clId="{D39FC4B5-26CB-4427-938C-E8A3A45E30B4}" dt="2024-06-10T09:19:13.754" v="259" actId="478"/>
          <ac:picMkLst>
            <pc:docMk/>
            <pc:sldMk cId="2359810381" sldId="258"/>
            <ac:picMk id="10" creationId="{D7B7D560-4021-C0D1-8D98-020F8379E8DA}"/>
          </ac:picMkLst>
        </pc:picChg>
        <pc:picChg chg="del">
          <ac:chgData name="Ritik Khapre" userId="7c9a27ad369ba583" providerId="LiveId" clId="{D39FC4B5-26CB-4427-938C-E8A3A45E30B4}" dt="2024-06-10T09:14:29.298" v="241" actId="478"/>
          <ac:picMkLst>
            <pc:docMk/>
            <pc:sldMk cId="2359810381" sldId="258"/>
            <ac:picMk id="11" creationId="{5DCDDCB0-DC04-4D9A-AFBA-04C6E78805FB}"/>
          </ac:picMkLst>
        </pc:picChg>
        <pc:picChg chg="add mod">
          <ac:chgData name="Ritik Khapre" userId="7c9a27ad369ba583" providerId="LiveId" clId="{D39FC4B5-26CB-4427-938C-E8A3A45E30B4}" dt="2024-06-10T09:20:29.821" v="333" actId="1035"/>
          <ac:picMkLst>
            <pc:docMk/>
            <pc:sldMk cId="2359810381" sldId="258"/>
            <ac:picMk id="14" creationId="{22DBFEC1-B98B-DCC1-B5F1-FE842B19D073}"/>
          </ac:picMkLst>
        </pc:picChg>
        <pc:picChg chg="add mod">
          <ac:chgData name="Ritik Khapre" userId="7c9a27ad369ba583" providerId="LiveId" clId="{D39FC4B5-26CB-4427-938C-E8A3A45E30B4}" dt="2024-06-10T09:20:36.778" v="351" actId="1037"/>
          <ac:picMkLst>
            <pc:docMk/>
            <pc:sldMk cId="2359810381" sldId="258"/>
            <ac:picMk id="19" creationId="{2E963198-8668-8352-1950-FCF257868365}"/>
          </ac:picMkLst>
        </pc:picChg>
        <pc:picChg chg="add mod">
          <ac:chgData name="Ritik Khapre" userId="7c9a27ad369ba583" providerId="LiveId" clId="{D39FC4B5-26CB-4427-938C-E8A3A45E30B4}" dt="2024-06-10T09:19:54.196" v="282" actId="1076"/>
          <ac:picMkLst>
            <pc:docMk/>
            <pc:sldMk cId="2359810381" sldId="258"/>
            <ac:picMk id="21" creationId="{2BA4B013-E330-8B51-5967-071C9EBF01C2}"/>
          </ac:picMkLst>
        </pc:picChg>
        <pc:picChg chg="add mod">
          <ac:chgData name="Ritik Khapre" userId="7c9a27ad369ba583" providerId="LiveId" clId="{D39FC4B5-26CB-4427-938C-E8A3A45E30B4}" dt="2024-06-10T09:20:38.567" v="365" actId="1037"/>
          <ac:picMkLst>
            <pc:docMk/>
            <pc:sldMk cId="2359810381" sldId="258"/>
            <ac:picMk id="23" creationId="{C9C956A3-EB12-18D6-DB33-013EAEA345FA}"/>
          </ac:picMkLst>
        </pc:picChg>
        <pc:picChg chg="add mod modCrop">
          <ac:chgData name="Ritik Khapre" userId="7c9a27ad369ba583" providerId="LiveId" clId="{D39FC4B5-26CB-4427-938C-E8A3A45E30B4}" dt="2024-06-10T09:25:56.355" v="480" actId="14100"/>
          <ac:picMkLst>
            <pc:docMk/>
            <pc:sldMk cId="2359810381" sldId="258"/>
            <ac:picMk id="29" creationId="{69337F9E-C92C-0E55-6F36-5C6E9A506D5F}"/>
          </ac:picMkLst>
        </pc:picChg>
      </pc:sldChg>
      <pc:sldChg chg="addSp delSp modSp mod modTransition">
        <pc:chgData name="Ritik Khapre" userId="7c9a27ad369ba583" providerId="LiveId" clId="{D39FC4B5-26CB-4427-938C-E8A3A45E30B4}" dt="2024-06-10T11:13:26.368" v="2058"/>
        <pc:sldMkLst>
          <pc:docMk/>
          <pc:sldMk cId="1247183640" sldId="259"/>
        </pc:sldMkLst>
        <pc:spChg chg="del">
          <ac:chgData name="Ritik Khapre" userId="7c9a27ad369ba583" providerId="LiveId" clId="{D39FC4B5-26CB-4427-938C-E8A3A45E30B4}" dt="2024-06-10T09:45:11.228" v="722" actId="478"/>
          <ac:spMkLst>
            <pc:docMk/>
            <pc:sldMk cId="1247183640" sldId="259"/>
            <ac:spMk id="7" creationId="{7EDEC9A9-83A4-492B-8857-BCE4CD1EFD7C}"/>
          </ac:spMkLst>
        </pc:spChg>
        <pc:spChg chg="del">
          <ac:chgData name="Ritik Khapre" userId="7c9a27ad369ba583" providerId="LiveId" clId="{D39FC4B5-26CB-4427-938C-E8A3A45E30B4}" dt="2024-06-10T09:45:11.228" v="722" actId="478"/>
          <ac:spMkLst>
            <pc:docMk/>
            <pc:sldMk cId="1247183640" sldId="259"/>
            <ac:spMk id="8" creationId="{23C27CF5-DC2C-46C4-94ED-F2210F53FC59}"/>
          </ac:spMkLst>
        </pc:spChg>
        <pc:spChg chg="del">
          <ac:chgData name="Ritik Khapre" userId="7c9a27ad369ba583" providerId="LiveId" clId="{D39FC4B5-26CB-4427-938C-E8A3A45E30B4}" dt="2024-06-10T09:45:11.228" v="722" actId="478"/>
          <ac:spMkLst>
            <pc:docMk/>
            <pc:sldMk cId="1247183640" sldId="259"/>
            <ac:spMk id="9" creationId="{D5DAE6EC-20CC-4D63-8D0C-74D14BF7A253}"/>
          </ac:spMkLst>
        </pc:spChg>
        <pc:spChg chg="del">
          <ac:chgData name="Ritik Khapre" userId="7c9a27ad369ba583" providerId="LiveId" clId="{D39FC4B5-26CB-4427-938C-E8A3A45E30B4}" dt="2024-06-10T09:45:11.228" v="722" actId="478"/>
          <ac:spMkLst>
            <pc:docMk/>
            <pc:sldMk cId="1247183640" sldId="259"/>
            <ac:spMk id="10" creationId="{A07AE07F-2E6C-4EED-84EB-E008E781C52F}"/>
          </ac:spMkLst>
        </pc:spChg>
        <pc:spChg chg="del">
          <ac:chgData name="Ritik Khapre" userId="7c9a27ad369ba583" providerId="LiveId" clId="{D39FC4B5-26CB-4427-938C-E8A3A45E30B4}" dt="2024-06-10T09:45:11.228" v="722" actId="478"/>
          <ac:spMkLst>
            <pc:docMk/>
            <pc:sldMk cId="1247183640" sldId="259"/>
            <ac:spMk id="11" creationId="{578330C8-90C5-4FEC-A580-CF4026BF4977}"/>
          </ac:spMkLst>
        </pc:spChg>
        <pc:spChg chg="del">
          <ac:chgData name="Ritik Khapre" userId="7c9a27ad369ba583" providerId="LiveId" clId="{D39FC4B5-26CB-4427-938C-E8A3A45E30B4}" dt="2024-06-10T09:45:11.228" v="722" actId="478"/>
          <ac:spMkLst>
            <pc:docMk/>
            <pc:sldMk cId="1247183640" sldId="259"/>
            <ac:spMk id="12" creationId="{203040D9-73AB-4B64-B53C-914A8D03C50E}"/>
          </ac:spMkLst>
        </pc:spChg>
        <pc:spChg chg="del">
          <ac:chgData name="Ritik Khapre" userId="7c9a27ad369ba583" providerId="LiveId" clId="{D39FC4B5-26CB-4427-938C-E8A3A45E30B4}" dt="2024-06-10T09:45:13.763" v="723" actId="478"/>
          <ac:spMkLst>
            <pc:docMk/>
            <pc:sldMk cId="1247183640" sldId="259"/>
            <ac:spMk id="13" creationId="{EF6AC5B0-CB30-4E6E-8B66-9A43E1DA9925}"/>
          </ac:spMkLst>
        </pc:spChg>
        <pc:spChg chg="del">
          <ac:chgData name="Ritik Khapre" userId="7c9a27ad369ba583" providerId="LiveId" clId="{D39FC4B5-26CB-4427-938C-E8A3A45E30B4}" dt="2024-06-10T09:45:11.228" v="722" actId="478"/>
          <ac:spMkLst>
            <pc:docMk/>
            <pc:sldMk cId="1247183640" sldId="259"/>
            <ac:spMk id="14" creationId="{C57B0BDF-9FE4-49A2-839D-3C8F720848D5}"/>
          </ac:spMkLst>
        </pc:spChg>
        <pc:spChg chg="del">
          <ac:chgData name="Ritik Khapre" userId="7c9a27ad369ba583" providerId="LiveId" clId="{D39FC4B5-26CB-4427-938C-E8A3A45E30B4}" dt="2024-06-10T09:45:11.228" v="722" actId="478"/>
          <ac:spMkLst>
            <pc:docMk/>
            <pc:sldMk cId="1247183640" sldId="259"/>
            <ac:spMk id="15" creationId="{948C95BF-BB97-40A1-B7AA-C169121157C0}"/>
          </ac:spMkLst>
        </pc:spChg>
        <pc:spChg chg="del">
          <ac:chgData name="Ritik Khapre" userId="7c9a27ad369ba583" providerId="LiveId" clId="{D39FC4B5-26CB-4427-938C-E8A3A45E30B4}" dt="2024-06-10T09:45:13.763" v="723" actId="478"/>
          <ac:spMkLst>
            <pc:docMk/>
            <pc:sldMk cId="1247183640" sldId="259"/>
            <ac:spMk id="16" creationId="{3B212F6A-26B0-4BD9-845B-1296D178154E}"/>
          </ac:spMkLst>
        </pc:spChg>
        <pc:spChg chg="del">
          <ac:chgData name="Ritik Khapre" userId="7c9a27ad369ba583" providerId="LiveId" clId="{D39FC4B5-26CB-4427-938C-E8A3A45E30B4}" dt="2024-06-10T09:45:11.228" v="722" actId="478"/>
          <ac:spMkLst>
            <pc:docMk/>
            <pc:sldMk cId="1247183640" sldId="259"/>
            <ac:spMk id="17" creationId="{C24B005D-7B6D-400E-9102-E9AC00C561F6}"/>
          </ac:spMkLst>
        </pc:spChg>
        <pc:spChg chg="del">
          <ac:chgData name="Ritik Khapre" userId="7c9a27ad369ba583" providerId="LiveId" clId="{D39FC4B5-26CB-4427-938C-E8A3A45E30B4}" dt="2024-06-10T09:45:11.228" v="722" actId="478"/>
          <ac:spMkLst>
            <pc:docMk/>
            <pc:sldMk cId="1247183640" sldId="259"/>
            <ac:spMk id="18" creationId="{96DF1851-BC12-4D28-A2F3-B8E4CCFFD870}"/>
          </ac:spMkLst>
        </pc:spChg>
        <pc:spChg chg="mod">
          <ac:chgData name="Ritik Khapre" userId="7c9a27ad369ba583" providerId="LiveId" clId="{D39FC4B5-26CB-4427-938C-E8A3A45E30B4}" dt="2024-06-10T10:00:16.334" v="1272" actId="207"/>
          <ac:spMkLst>
            <pc:docMk/>
            <pc:sldMk cId="1247183640" sldId="259"/>
            <ac:spMk id="20" creationId="{C6C2E425-BB4B-45A0-A496-681679873C48}"/>
          </ac:spMkLst>
        </pc:spChg>
        <pc:spChg chg="add mod">
          <ac:chgData name="Ritik Khapre" userId="7c9a27ad369ba583" providerId="LiveId" clId="{D39FC4B5-26CB-4427-938C-E8A3A45E30B4}" dt="2024-06-10T09:49:27.620" v="838" actId="113"/>
          <ac:spMkLst>
            <pc:docMk/>
            <pc:sldMk cId="1247183640" sldId="259"/>
            <ac:spMk id="21" creationId="{9E254D20-A661-FD70-E4CE-0EED703E2547}"/>
          </ac:spMkLst>
        </pc:spChg>
        <pc:picChg chg="add mod">
          <ac:chgData name="Ritik Khapre" userId="7c9a27ad369ba583" providerId="LiveId" clId="{D39FC4B5-26CB-4427-938C-E8A3A45E30B4}" dt="2024-06-10T09:47:31.289" v="783" actId="1076"/>
          <ac:picMkLst>
            <pc:docMk/>
            <pc:sldMk cId="1247183640" sldId="259"/>
            <ac:picMk id="19" creationId="{451E13EB-BF8A-42B9-3997-351A0DBCBFE1}"/>
          </ac:picMkLst>
        </pc:picChg>
        <pc:picChg chg="add mod">
          <ac:chgData name="Ritik Khapre" userId="7c9a27ad369ba583" providerId="LiveId" clId="{D39FC4B5-26CB-4427-938C-E8A3A45E30B4}" dt="2024-06-10T09:50:13.048" v="841" actId="1076"/>
          <ac:picMkLst>
            <pc:docMk/>
            <pc:sldMk cId="1247183640" sldId="259"/>
            <ac:picMk id="23" creationId="{8F1E6DD6-6AFE-1F15-8504-1E711245A463}"/>
          </ac:picMkLst>
        </pc:picChg>
      </pc:sldChg>
      <pc:sldChg chg="addSp delSp modSp mod modTransition">
        <pc:chgData name="Ritik Khapre" userId="7c9a27ad369ba583" providerId="LiveId" clId="{D39FC4B5-26CB-4427-938C-E8A3A45E30B4}" dt="2024-06-10T11:13:26.368" v="2058"/>
        <pc:sldMkLst>
          <pc:docMk/>
          <pc:sldMk cId="3009980934" sldId="260"/>
        </pc:sldMkLst>
        <pc:spChg chg="add mod">
          <ac:chgData name="Ritik Khapre" userId="7c9a27ad369ba583" providerId="LiveId" clId="{D39FC4B5-26CB-4427-938C-E8A3A45E30B4}" dt="2024-06-10T10:14:30.005" v="1359" actId="1076"/>
          <ac:spMkLst>
            <pc:docMk/>
            <pc:sldMk cId="3009980934" sldId="260"/>
            <ac:spMk id="2" creationId="{4B5372C5-E8D1-FE9F-4387-E466473B21DB}"/>
          </ac:spMkLst>
        </pc:spChg>
        <pc:spChg chg="add mod">
          <ac:chgData name="Ritik Khapre" userId="7c9a27ad369ba583" providerId="LiveId" clId="{D39FC4B5-26CB-4427-938C-E8A3A45E30B4}" dt="2024-06-10T10:14:49.473" v="1366" actId="404"/>
          <ac:spMkLst>
            <pc:docMk/>
            <pc:sldMk cId="3009980934" sldId="260"/>
            <ac:spMk id="3" creationId="{6E687486-9734-40DF-13F3-4D48B1488E74}"/>
          </ac:spMkLst>
        </pc:spChg>
        <pc:spChg chg="ord">
          <ac:chgData name="Ritik Khapre" userId="7c9a27ad369ba583" providerId="LiveId" clId="{D39FC4B5-26CB-4427-938C-E8A3A45E30B4}" dt="2024-06-10T10:20:18.918" v="1406" actId="166"/>
          <ac:spMkLst>
            <pc:docMk/>
            <pc:sldMk cId="3009980934" sldId="260"/>
            <ac:spMk id="68" creationId="{1D9FDE98-6960-4232-8830-D31133DD0522}"/>
          </ac:spMkLst>
        </pc:spChg>
        <pc:spChg chg="mod">
          <ac:chgData name="Ritik Khapre" userId="7c9a27ad369ba583" providerId="LiveId" clId="{D39FC4B5-26CB-4427-938C-E8A3A45E30B4}" dt="2024-06-10T10:13:59.352" v="1355" actId="207"/>
          <ac:spMkLst>
            <pc:docMk/>
            <pc:sldMk cId="3009980934" sldId="260"/>
            <ac:spMk id="88" creationId="{AEE66DD6-28FB-4D34-B358-0395924D5DA0}"/>
          </ac:spMkLst>
        </pc:spChg>
        <pc:spChg chg="del mod">
          <ac:chgData name="Ritik Khapre" userId="7c9a27ad369ba583" providerId="LiveId" clId="{D39FC4B5-26CB-4427-938C-E8A3A45E30B4}" dt="2024-06-10T10:11:08.724" v="1301" actId="478"/>
          <ac:spMkLst>
            <pc:docMk/>
            <pc:sldMk cId="3009980934" sldId="260"/>
            <ac:spMk id="92" creationId="{3BFC7D6B-6EFA-4DED-BD80-A0AD0BA8992F}"/>
          </ac:spMkLst>
        </pc:spChg>
        <pc:spChg chg="del">
          <ac:chgData name="Ritik Khapre" userId="7c9a27ad369ba583" providerId="LiveId" clId="{D39FC4B5-26CB-4427-938C-E8A3A45E30B4}" dt="2024-06-10T10:11:11.781" v="1302" actId="478"/>
          <ac:spMkLst>
            <pc:docMk/>
            <pc:sldMk cId="3009980934" sldId="260"/>
            <ac:spMk id="93" creationId="{CCE120B5-C294-449C-B558-69E7BA9F89DD}"/>
          </ac:spMkLst>
        </pc:spChg>
        <pc:grpChg chg="del">
          <ac:chgData name="Ritik Khapre" userId="7c9a27ad369ba583" providerId="LiveId" clId="{D39FC4B5-26CB-4427-938C-E8A3A45E30B4}" dt="2024-06-10T10:11:12.653" v="1303" actId="478"/>
          <ac:grpSpMkLst>
            <pc:docMk/>
            <pc:sldMk cId="3009980934" sldId="260"/>
            <ac:grpSpMk id="15" creationId="{E978912E-E98D-4E16-B357-6E3D1D3748EC}"/>
          </ac:grpSpMkLst>
        </pc:grpChg>
        <pc:picChg chg="add del mod">
          <ac:chgData name="Ritik Khapre" userId="7c9a27ad369ba583" providerId="LiveId" clId="{D39FC4B5-26CB-4427-938C-E8A3A45E30B4}" dt="2024-06-10T10:17:19.243" v="1381" actId="478"/>
          <ac:picMkLst>
            <pc:docMk/>
            <pc:sldMk cId="3009980934" sldId="260"/>
            <ac:picMk id="14" creationId="{8B168C60-FEB9-35B7-B6A0-CC57F78F35F8}"/>
          </ac:picMkLst>
        </pc:picChg>
        <pc:picChg chg="add del mod modCrop">
          <ac:chgData name="Ritik Khapre" userId="7c9a27ad369ba583" providerId="LiveId" clId="{D39FC4B5-26CB-4427-938C-E8A3A45E30B4}" dt="2024-06-10T10:16:28.049" v="1380" actId="478"/>
          <ac:picMkLst>
            <pc:docMk/>
            <pc:sldMk cId="3009980934" sldId="260"/>
            <ac:picMk id="26" creationId="{A4A016C2-4F64-29CB-5837-23B114921FA0}"/>
          </ac:picMkLst>
        </pc:picChg>
        <pc:picChg chg="add mod">
          <ac:chgData name="Ritik Khapre" userId="7c9a27ad369ba583" providerId="LiveId" clId="{D39FC4B5-26CB-4427-938C-E8A3A45E30B4}" dt="2024-06-10T10:17:28.245" v="1385" actId="1076"/>
          <ac:picMkLst>
            <pc:docMk/>
            <pc:sldMk cId="3009980934" sldId="260"/>
            <ac:picMk id="28" creationId="{8CE9F10F-EE38-01BB-D9BE-EDD17AF2BD8E}"/>
          </ac:picMkLst>
        </pc:picChg>
        <pc:picChg chg="add mod">
          <ac:chgData name="Ritik Khapre" userId="7c9a27ad369ba583" providerId="LiveId" clId="{D39FC4B5-26CB-4427-938C-E8A3A45E30B4}" dt="2024-06-10T10:20:32.380" v="1416" actId="1036"/>
          <ac:picMkLst>
            <pc:docMk/>
            <pc:sldMk cId="3009980934" sldId="260"/>
            <ac:picMk id="31" creationId="{993FAB77-B383-35E3-C7E8-FC88F248F48C}"/>
          </ac:picMkLst>
        </pc:picChg>
        <pc:picChg chg="add mod">
          <ac:chgData name="Ritik Khapre" userId="7c9a27ad369ba583" providerId="LiveId" clId="{D39FC4B5-26CB-4427-938C-E8A3A45E30B4}" dt="2024-06-10T10:20:11.443" v="1404" actId="1076"/>
          <ac:picMkLst>
            <pc:docMk/>
            <pc:sldMk cId="3009980934" sldId="260"/>
            <ac:picMk id="35" creationId="{8FE30A9A-D63E-512E-5732-9522F831A991}"/>
          </ac:picMkLst>
        </pc:picChg>
        <pc:picChg chg="add mod">
          <ac:chgData name="Ritik Khapre" userId="7c9a27ad369ba583" providerId="LiveId" clId="{D39FC4B5-26CB-4427-938C-E8A3A45E30B4}" dt="2024-06-10T10:20:28.083" v="1409" actId="1035"/>
          <ac:picMkLst>
            <pc:docMk/>
            <pc:sldMk cId="3009980934" sldId="260"/>
            <ac:picMk id="39" creationId="{90E4B408-87AD-8649-1801-195B29D3ECF5}"/>
          </ac:picMkLst>
        </pc:picChg>
        <pc:cxnChg chg="mod">
          <ac:chgData name="Ritik Khapre" userId="7c9a27ad369ba583" providerId="LiveId" clId="{D39FC4B5-26CB-4427-938C-E8A3A45E30B4}" dt="2024-06-10T10:11:12.653" v="1303" actId="478"/>
          <ac:cxnSpMkLst>
            <pc:docMk/>
            <pc:sldMk cId="3009980934" sldId="260"/>
            <ac:cxnSpMk id="75" creationId="{E755E45C-3DCA-468B-B3AF-FC32A61F6C45}"/>
          </ac:cxnSpMkLst>
        </pc:cxnChg>
        <pc:cxnChg chg="mod">
          <ac:chgData name="Ritik Khapre" userId="7c9a27ad369ba583" providerId="LiveId" clId="{D39FC4B5-26CB-4427-938C-E8A3A45E30B4}" dt="2024-06-10T10:11:12.653" v="1303" actId="478"/>
          <ac:cxnSpMkLst>
            <pc:docMk/>
            <pc:sldMk cId="3009980934" sldId="260"/>
            <ac:cxnSpMk id="81" creationId="{F29BC1F6-9A67-4881-96EC-3CE00E8477BE}"/>
          </ac:cxnSpMkLst>
        </pc:cxnChg>
      </pc:sldChg>
      <pc:sldChg chg="addSp modSp mod modTransition">
        <pc:chgData name="Ritik Khapre" userId="7c9a27ad369ba583" providerId="LiveId" clId="{D39FC4B5-26CB-4427-938C-E8A3A45E30B4}" dt="2024-06-10T11:13:26.368" v="2058"/>
        <pc:sldMkLst>
          <pc:docMk/>
          <pc:sldMk cId="461845244" sldId="261"/>
        </pc:sldMkLst>
        <pc:spChg chg="add">
          <ac:chgData name="Ritik Khapre" userId="7c9a27ad369ba583" providerId="LiveId" clId="{D39FC4B5-26CB-4427-938C-E8A3A45E30B4}" dt="2024-06-10T09:10:04.777" v="98"/>
          <ac:spMkLst>
            <pc:docMk/>
            <pc:sldMk cId="461845244" sldId="261"/>
            <ac:spMk id="2" creationId="{7F50E3EF-90E6-1A8C-5AE6-7592580F46EA}"/>
          </ac:spMkLst>
        </pc:spChg>
        <pc:spChg chg="mod">
          <ac:chgData name="Ritik Khapre" userId="7c9a27ad369ba583" providerId="LiveId" clId="{D39FC4B5-26CB-4427-938C-E8A3A45E30B4}" dt="2024-06-10T09:12:07.550" v="186" actId="1035"/>
          <ac:spMkLst>
            <pc:docMk/>
            <pc:sldMk cId="461845244" sldId="261"/>
            <ac:spMk id="17" creationId="{FC53E84F-9260-4622-8A3A-9672B61461A5}"/>
          </ac:spMkLst>
        </pc:spChg>
        <pc:spChg chg="mod">
          <ac:chgData name="Ritik Khapre" userId="7c9a27ad369ba583" providerId="LiveId" clId="{D39FC4B5-26CB-4427-938C-E8A3A45E30B4}" dt="2024-06-10T09:12:01.056" v="168" actId="1035"/>
          <ac:spMkLst>
            <pc:docMk/>
            <pc:sldMk cId="461845244" sldId="261"/>
            <ac:spMk id="18" creationId="{E4FC5882-0477-4824-A4D7-7B476F81F6A6}"/>
          </ac:spMkLst>
        </pc:spChg>
        <pc:spChg chg="mod">
          <ac:chgData name="Ritik Khapre" userId="7c9a27ad369ba583" providerId="LiveId" clId="{D39FC4B5-26CB-4427-938C-E8A3A45E30B4}" dt="2024-06-10T09:12:07.550" v="186" actId="1035"/>
          <ac:spMkLst>
            <pc:docMk/>
            <pc:sldMk cId="461845244" sldId="261"/>
            <ac:spMk id="19" creationId="{7DE41164-6F2F-46B8-9C09-9326C6B95B16}"/>
          </ac:spMkLst>
        </pc:spChg>
        <pc:spChg chg="mod">
          <ac:chgData name="Ritik Khapre" userId="7c9a27ad369ba583" providerId="LiveId" clId="{D39FC4B5-26CB-4427-938C-E8A3A45E30B4}" dt="2024-06-10T09:12:01.056" v="168" actId="1035"/>
          <ac:spMkLst>
            <pc:docMk/>
            <pc:sldMk cId="461845244" sldId="261"/>
            <ac:spMk id="20" creationId="{C7DA9470-D984-46B9-994C-3B0521D09B6E}"/>
          </ac:spMkLst>
        </pc:spChg>
      </pc:sldChg>
      <pc:sldChg chg="del">
        <pc:chgData name="Ritik Khapre" userId="7c9a27ad369ba583" providerId="LiveId" clId="{D39FC4B5-26CB-4427-938C-E8A3A45E30B4}" dt="2024-06-10T10:55:36.504" v="1777" actId="2696"/>
        <pc:sldMkLst>
          <pc:docMk/>
          <pc:sldMk cId="371223205" sldId="262"/>
        </pc:sldMkLst>
      </pc:sldChg>
      <pc:sldChg chg="addSp delSp modSp mod ord modTransition">
        <pc:chgData name="Ritik Khapre" userId="7c9a27ad369ba583" providerId="LiveId" clId="{D39FC4B5-26CB-4427-938C-E8A3A45E30B4}" dt="2024-06-10T11:13:26.368" v="2058"/>
        <pc:sldMkLst>
          <pc:docMk/>
          <pc:sldMk cId="220406511" sldId="263"/>
        </pc:sldMkLst>
        <pc:spChg chg="add">
          <ac:chgData name="Ritik Khapre" userId="7c9a27ad369ba583" providerId="LiveId" clId="{D39FC4B5-26CB-4427-938C-E8A3A45E30B4}" dt="2024-06-10T10:29:31.379" v="1552"/>
          <ac:spMkLst>
            <pc:docMk/>
            <pc:sldMk cId="220406511" sldId="263"/>
            <ac:spMk id="4" creationId="{5CD53110-6EE8-E318-C37A-E34DFE11AD7D}"/>
          </ac:spMkLst>
        </pc:spChg>
        <pc:spChg chg="mod">
          <ac:chgData name="Ritik Khapre" userId="7c9a27ad369ba583" providerId="LiveId" clId="{D39FC4B5-26CB-4427-938C-E8A3A45E30B4}" dt="2024-06-10T10:36:28.415" v="1674"/>
          <ac:spMkLst>
            <pc:docMk/>
            <pc:sldMk cId="220406511" sldId="263"/>
            <ac:spMk id="5" creationId="{DB18400E-2868-4C8B-BA34-65DACE70956D}"/>
          </ac:spMkLst>
        </pc:spChg>
        <pc:spChg chg="mod">
          <ac:chgData name="Ritik Khapre" userId="7c9a27ad369ba583" providerId="LiveId" clId="{D39FC4B5-26CB-4427-938C-E8A3A45E30B4}" dt="2024-06-10T10:26:54.610" v="1536" actId="207"/>
          <ac:spMkLst>
            <pc:docMk/>
            <pc:sldMk cId="220406511" sldId="263"/>
            <ac:spMk id="7" creationId="{09D8400E-70E7-43AF-BEB5-BAE886A5D6A9}"/>
          </ac:spMkLst>
        </pc:spChg>
        <pc:spChg chg="add mod">
          <ac:chgData name="Ritik Khapre" userId="7c9a27ad369ba583" providerId="LiveId" clId="{D39FC4B5-26CB-4427-938C-E8A3A45E30B4}" dt="2024-06-10T10:49:17.749" v="1755" actId="5793"/>
          <ac:spMkLst>
            <pc:docMk/>
            <pc:sldMk cId="220406511" sldId="263"/>
            <ac:spMk id="8" creationId="{D82FC8E2-133D-3246-27EA-DE00E2A251FA}"/>
          </ac:spMkLst>
        </pc:spChg>
        <pc:spChg chg="add mod">
          <ac:chgData name="Ritik Khapre" userId="7c9a27ad369ba583" providerId="LiveId" clId="{D39FC4B5-26CB-4427-938C-E8A3A45E30B4}" dt="2024-06-10T10:52:56.412" v="1765"/>
          <ac:spMkLst>
            <pc:docMk/>
            <pc:sldMk cId="220406511" sldId="263"/>
            <ac:spMk id="15" creationId="{A9B54E77-34BD-9308-D578-E954B30A4B60}"/>
          </ac:spMkLst>
        </pc:spChg>
        <pc:spChg chg="add mod">
          <ac:chgData name="Ritik Khapre" userId="7c9a27ad369ba583" providerId="LiveId" clId="{D39FC4B5-26CB-4427-938C-E8A3A45E30B4}" dt="2024-06-10T10:53:15.625" v="1768"/>
          <ac:spMkLst>
            <pc:docMk/>
            <pc:sldMk cId="220406511" sldId="263"/>
            <ac:spMk id="16" creationId="{C88EEF45-D89E-4CBA-800D-B19DE8D3EF0F}"/>
          </ac:spMkLst>
        </pc:spChg>
        <pc:spChg chg="mod">
          <ac:chgData name="Ritik Khapre" userId="7c9a27ad369ba583" providerId="LiveId" clId="{D39FC4B5-26CB-4427-938C-E8A3A45E30B4}" dt="2024-06-10T10:54:12.375" v="1775"/>
          <ac:spMkLst>
            <pc:docMk/>
            <pc:sldMk cId="220406511" sldId="263"/>
            <ac:spMk id="18" creationId="{08A81538-9918-BB56-AAD2-E345EA3539E1}"/>
          </ac:spMkLst>
        </pc:spChg>
        <pc:spChg chg="mod">
          <ac:chgData name="Ritik Khapre" userId="7c9a27ad369ba583" providerId="LiveId" clId="{D39FC4B5-26CB-4427-938C-E8A3A45E30B4}" dt="2024-06-10T10:54:12.375" v="1775"/>
          <ac:spMkLst>
            <pc:docMk/>
            <pc:sldMk cId="220406511" sldId="263"/>
            <ac:spMk id="19" creationId="{548D218F-9764-1FDB-4FCC-1508B167FDCD}"/>
          </ac:spMkLst>
        </pc:spChg>
        <pc:grpChg chg="add mod">
          <ac:chgData name="Ritik Khapre" userId="7c9a27ad369ba583" providerId="LiveId" clId="{D39FC4B5-26CB-4427-938C-E8A3A45E30B4}" dt="2024-06-10T10:54:12.375" v="1775"/>
          <ac:grpSpMkLst>
            <pc:docMk/>
            <pc:sldMk cId="220406511" sldId="263"/>
            <ac:grpSpMk id="17" creationId="{A7AE0EA2-6D24-BAEE-0A93-50C1A097A888}"/>
          </ac:grpSpMkLst>
        </pc:grpChg>
        <pc:graphicFrameChg chg="del">
          <ac:chgData name="Ritik Khapre" userId="7c9a27ad369ba583" providerId="LiveId" clId="{D39FC4B5-26CB-4427-938C-E8A3A45E30B4}" dt="2024-06-10T10:27:05.012" v="1537" actId="478"/>
          <ac:graphicFrameMkLst>
            <pc:docMk/>
            <pc:sldMk cId="220406511" sldId="263"/>
            <ac:graphicFrameMk id="6" creationId="{EAED5347-334A-4E4C-84B5-0A665A3654A8}"/>
          </ac:graphicFrameMkLst>
        </pc:graphicFrameChg>
        <pc:picChg chg="add del mod modCrop">
          <ac:chgData name="Ritik Khapre" userId="7c9a27ad369ba583" providerId="LiveId" clId="{D39FC4B5-26CB-4427-938C-E8A3A45E30B4}" dt="2024-06-10T10:34:45.296" v="1655" actId="478"/>
          <ac:picMkLst>
            <pc:docMk/>
            <pc:sldMk cId="220406511" sldId="263"/>
            <ac:picMk id="3" creationId="{8E8A7C86-AF17-BFCD-9580-B272664F5AE1}"/>
          </ac:picMkLst>
        </pc:picChg>
        <pc:picChg chg="add del mod">
          <ac:chgData name="Ritik Khapre" userId="7c9a27ad369ba583" providerId="LiveId" clId="{D39FC4B5-26CB-4427-938C-E8A3A45E30B4}" dt="2024-06-10T10:37:15.254" v="1679" actId="478"/>
          <ac:picMkLst>
            <pc:docMk/>
            <pc:sldMk cId="220406511" sldId="263"/>
            <ac:picMk id="10" creationId="{A0A97E47-046A-95F2-43D1-1F75B178C18B}"/>
          </ac:picMkLst>
        </pc:picChg>
        <pc:picChg chg="add mod">
          <ac:chgData name="Ritik Khapre" userId="7c9a27ad369ba583" providerId="LiveId" clId="{D39FC4B5-26CB-4427-938C-E8A3A45E30B4}" dt="2024-06-10T10:36:09.307" v="1672" actId="1076"/>
          <ac:picMkLst>
            <pc:docMk/>
            <pc:sldMk cId="220406511" sldId="263"/>
            <ac:picMk id="12" creationId="{F7BC75B3-B1BD-0DF4-ADDD-435F92157F55}"/>
          </ac:picMkLst>
        </pc:picChg>
        <pc:picChg chg="add mod">
          <ac:chgData name="Ritik Khapre" userId="7c9a27ad369ba583" providerId="LiveId" clId="{D39FC4B5-26CB-4427-938C-E8A3A45E30B4}" dt="2024-06-10T10:37:48.415" v="1681" actId="1076"/>
          <ac:picMkLst>
            <pc:docMk/>
            <pc:sldMk cId="220406511" sldId="263"/>
            <ac:picMk id="14" creationId="{2B0B8944-BC1A-430F-B861-00176276DEBA}"/>
          </ac:picMkLst>
        </pc:picChg>
      </pc:sldChg>
      <pc:sldChg chg="addSp delSp modSp mod modTransition">
        <pc:chgData name="Ritik Khapre" userId="7c9a27ad369ba583" providerId="LiveId" clId="{D39FC4B5-26CB-4427-938C-E8A3A45E30B4}" dt="2024-06-10T11:13:26.368" v="2058"/>
        <pc:sldMkLst>
          <pc:docMk/>
          <pc:sldMk cId="1172159167" sldId="264"/>
        </pc:sldMkLst>
        <pc:spChg chg="mod">
          <ac:chgData name="Ritik Khapre" userId="7c9a27ad369ba583" providerId="LiveId" clId="{D39FC4B5-26CB-4427-938C-E8A3A45E30B4}" dt="2024-06-10T11:11:51.164" v="2054" actId="1076"/>
          <ac:spMkLst>
            <pc:docMk/>
            <pc:sldMk cId="1172159167" sldId="264"/>
            <ac:spMk id="14" creationId="{8DF2C4B4-174C-454D-BF16-0A9827001BA6}"/>
          </ac:spMkLst>
        </pc:spChg>
        <pc:picChg chg="add del mod modCrop">
          <ac:chgData name="Ritik Khapre" userId="7c9a27ad369ba583" providerId="LiveId" clId="{D39FC4B5-26CB-4427-938C-E8A3A45E30B4}" dt="2024-06-10T11:11:06.602" v="2042" actId="478"/>
          <ac:picMkLst>
            <pc:docMk/>
            <pc:sldMk cId="1172159167" sldId="264"/>
            <ac:picMk id="4" creationId="{3CBF5423-1E5D-9A14-E1A1-51996F103B55}"/>
          </ac:picMkLst>
        </pc:picChg>
        <pc:picChg chg="mod ord modCrop">
          <ac:chgData name="Ritik Khapre" userId="7c9a27ad369ba583" providerId="LiveId" clId="{D39FC4B5-26CB-4427-938C-E8A3A45E30B4}" dt="2024-06-10T11:11:00.558" v="2036" actId="166"/>
          <ac:picMkLst>
            <pc:docMk/>
            <pc:sldMk cId="1172159167" sldId="264"/>
            <ac:picMk id="5" creationId="{3477BA88-24C3-4370-AA56-B4938AFF010A}"/>
          </ac:picMkLst>
        </pc:picChg>
        <pc:picChg chg="mod ord">
          <ac:chgData name="Ritik Khapre" userId="7c9a27ad369ba583" providerId="LiveId" clId="{D39FC4B5-26CB-4427-938C-E8A3A45E30B4}" dt="2024-06-10T11:11:00.255" v="2035" actId="166"/>
          <ac:picMkLst>
            <pc:docMk/>
            <pc:sldMk cId="1172159167" sldId="264"/>
            <ac:picMk id="7" creationId="{CFD9871A-3E57-4226-8064-4117E9F44068}"/>
          </ac:picMkLst>
        </pc:picChg>
        <pc:picChg chg="ord">
          <ac:chgData name="Ritik Khapre" userId="7c9a27ad369ba583" providerId="LiveId" clId="{D39FC4B5-26CB-4427-938C-E8A3A45E30B4}" dt="2024-06-10T11:10:59.382" v="2031" actId="166"/>
          <ac:picMkLst>
            <pc:docMk/>
            <pc:sldMk cId="1172159167" sldId="264"/>
            <ac:picMk id="10" creationId="{9881303B-56B1-4213-9F71-11B927C6E00E}"/>
          </ac:picMkLst>
        </pc:picChg>
        <pc:picChg chg="add del">
          <ac:chgData name="Ritik Khapre" userId="7c9a27ad369ba583" providerId="LiveId" clId="{D39FC4B5-26CB-4427-938C-E8A3A45E30B4}" dt="2024-06-10T11:11:14.036" v="2044" actId="22"/>
          <ac:picMkLst>
            <pc:docMk/>
            <pc:sldMk cId="1172159167" sldId="264"/>
            <ac:picMk id="16" creationId="{0FD6427B-8CE0-EE52-8C91-77FDBE548C31}"/>
          </ac:picMkLst>
        </pc:picChg>
      </pc:sldChg>
      <pc:sldChg chg="modTransition">
        <pc:chgData name="Ritik Khapre" userId="7c9a27ad369ba583" providerId="LiveId" clId="{D39FC4B5-26CB-4427-938C-E8A3A45E30B4}" dt="2024-06-10T11:13:26.368" v="2058"/>
        <pc:sldMkLst>
          <pc:docMk/>
          <pc:sldMk cId="1740697199" sldId="265"/>
        </pc:sldMkLst>
      </pc:sldChg>
      <pc:sldChg chg="delSp modSp mod modTransition">
        <pc:chgData name="Ritik Khapre" userId="7c9a27ad369ba583" providerId="LiveId" clId="{D39FC4B5-26CB-4427-938C-E8A3A45E30B4}" dt="2024-06-10T11:13:26.368" v="2058"/>
        <pc:sldMkLst>
          <pc:docMk/>
          <pc:sldMk cId="181680292" sldId="266"/>
        </pc:sldMkLst>
        <pc:spChg chg="mod">
          <ac:chgData name="Ritik Khapre" userId="7c9a27ad369ba583" providerId="LiveId" clId="{D39FC4B5-26CB-4427-938C-E8A3A45E30B4}" dt="2024-06-10T10:58:26.676" v="1823" actId="207"/>
          <ac:spMkLst>
            <pc:docMk/>
            <pc:sldMk cId="181680292" sldId="266"/>
            <ac:spMk id="8" creationId="{C910662B-25E3-4D7B-9588-DFA5BC9F153E}"/>
          </ac:spMkLst>
        </pc:spChg>
        <pc:spChg chg="mod">
          <ac:chgData name="Ritik Khapre" userId="7c9a27ad369ba583" providerId="LiveId" clId="{D39FC4B5-26CB-4427-938C-E8A3A45E30B4}" dt="2024-06-10T10:58:38.972" v="1825" actId="113"/>
          <ac:spMkLst>
            <pc:docMk/>
            <pc:sldMk cId="181680292" sldId="266"/>
            <ac:spMk id="9" creationId="{2E4A05CA-4E55-43FB-8F51-BDD5AE05D191}"/>
          </ac:spMkLst>
        </pc:spChg>
        <pc:graphicFrameChg chg="del">
          <ac:chgData name="Ritik Khapre" userId="7c9a27ad369ba583" providerId="LiveId" clId="{D39FC4B5-26CB-4427-938C-E8A3A45E30B4}" dt="2024-06-10T10:57:46.685" v="1790" actId="478"/>
          <ac:graphicFrameMkLst>
            <pc:docMk/>
            <pc:sldMk cId="181680292" sldId="266"/>
            <ac:graphicFrameMk id="6" creationId="{1073E306-CDA6-4DE1-8E1C-DEEAA927C0AD}"/>
          </ac:graphicFrameMkLst>
        </pc:graphicFrameChg>
        <pc:graphicFrameChg chg="del">
          <ac:chgData name="Ritik Khapre" userId="7c9a27ad369ba583" providerId="LiveId" clId="{D39FC4B5-26CB-4427-938C-E8A3A45E30B4}" dt="2024-06-10T10:57:46.075" v="1789" actId="478"/>
          <ac:graphicFrameMkLst>
            <pc:docMk/>
            <pc:sldMk cId="181680292" sldId="266"/>
            <ac:graphicFrameMk id="7" creationId="{F774A8AF-7AF0-450F-8692-8CD978C8A37E}"/>
          </ac:graphicFrameMkLst>
        </pc:graphicFrameChg>
      </pc:sldChg>
      <pc:sldChg chg="modSp mod modTransition">
        <pc:chgData name="Ritik Khapre" userId="7c9a27ad369ba583" providerId="LiveId" clId="{D39FC4B5-26CB-4427-938C-E8A3A45E30B4}" dt="2024-06-10T11:13:26.368" v="2058"/>
        <pc:sldMkLst>
          <pc:docMk/>
          <pc:sldMk cId="1364433812" sldId="268"/>
        </pc:sldMkLst>
        <pc:spChg chg="mod">
          <ac:chgData name="Ritik Khapre" userId="7c9a27ad369ba583" providerId="LiveId" clId="{D39FC4B5-26CB-4427-938C-E8A3A45E30B4}" dt="2024-06-10T09:13:30.700" v="189" actId="14100"/>
          <ac:spMkLst>
            <pc:docMk/>
            <pc:sldMk cId="1364433812" sldId="268"/>
            <ac:spMk id="32" creationId="{189F3F56-1988-439E-BA2E-26475C3AB60B}"/>
          </ac:spMkLst>
        </pc:spChg>
        <pc:spChg chg="mod">
          <ac:chgData name="Ritik Khapre" userId="7c9a27ad369ba583" providerId="LiveId" clId="{D39FC4B5-26CB-4427-938C-E8A3A45E30B4}" dt="2024-06-10T09:30:01.173" v="530" actId="20577"/>
          <ac:spMkLst>
            <pc:docMk/>
            <pc:sldMk cId="1364433812" sldId="268"/>
            <ac:spMk id="33" creationId="{5C9B9B7F-18A8-4C58-AAF2-3FB3E1D83597}"/>
          </ac:spMkLst>
        </pc:spChg>
        <pc:spChg chg="mod">
          <ac:chgData name="Ritik Khapre" userId="7c9a27ad369ba583" providerId="LiveId" clId="{D39FC4B5-26CB-4427-938C-E8A3A45E30B4}" dt="2024-06-10T09:48:59.510" v="817" actId="20577"/>
          <ac:spMkLst>
            <pc:docMk/>
            <pc:sldMk cId="1364433812" sldId="268"/>
            <ac:spMk id="34" creationId="{C382D672-5F99-41CB-9E9E-873E1E7D3065}"/>
          </ac:spMkLst>
        </pc:spChg>
        <pc:spChg chg="mod">
          <ac:chgData name="Ritik Khapre" userId="7c9a27ad369ba583" providerId="LiveId" clId="{D39FC4B5-26CB-4427-938C-E8A3A45E30B4}" dt="2024-06-10T09:59:15.119" v="1250" actId="20577"/>
          <ac:spMkLst>
            <pc:docMk/>
            <pc:sldMk cId="1364433812" sldId="268"/>
            <ac:spMk id="35" creationId="{9463D3C9-2C80-4CBA-9EB0-56C1A4688153}"/>
          </ac:spMkLst>
        </pc:spChg>
        <pc:spChg chg="mod">
          <ac:chgData name="Ritik Khapre" userId="7c9a27ad369ba583" providerId="LiveId" clId="{D39FC4B5-26CB-4427-938C-E8A3A45E30B4}" dt="2024-06-10T10:10:56.508" v="1298" actId="14100"/>
          <ac:spMkLst>
            <pc:docMk/>
            <pc:sldMk cId="1364433812" sldId="268"/>
            <ac:spMk id="36" creationId="{88966208-5B6C-48D9-B93A-D29B368A5542}"/>
          </ac:spMkLst>
        </pc:spChg>
        <pc:spChg chg="mod">
          <ac:chgData name="Ritik Khapre" userId="7c9a27ad369ba583" providerId="LiveId" clId="{D39FC4B5-26CB-4427-938C-E8A3A45E30B4}" dt="2024-06-10T10:26:40.787" v="1517" actId="20577"/>
          <ac:spMkLst>
            <pc:docMk/>
            <pc:sldMk cId="1364433812" sldId="268"/>
            <ac:spMk id="40" creationId="{6381D9B4-93B7-42F2-8D32-8ED071BC3419}"/>
          </ac:spMkLst>
        </pc:spChg>
      </pc:sldChg>
      <pc:sldChg chg="del">
        <pc:chgData name="Ritik Khapre" userId="7c9a27ad369ba583" providerId="LiveId" clId="{D39FC4B5-26CB-4427-938C-E8A3A45E30B4}" dt="2024-06-10T11:12:14.028" v="2055" actId="2696"/>
        <pc:sldMkLst>
          <pc:docMk/>
          <pc:sldMk cId="110454565" sldId="273"/>
        </pc:sldMkLst>
      </pc:sldChg>
      <pc:sldChg chg="del">
        <pc:chgData name="Ritik Khapre" userId="7c9a27ad369ba583" providerId="LiveId" clId="{D39FC4B5-26CB-4427-938C-E8A3A45E30B4}" dt="2024-06-10T11:12:14.028" v="2055" actId="2696"/>
        <pc:sldMkLst>
          <pc:docMk/>
          <pc:sldMk cId="1943172546" sldId="274"/>
        </pc:sldMkLst>
      </pc:sldChg>
      <pc:sldChg chg="del">
        <pc:chgData name="Ritik Khapre" userId="7c9a27ad369ba583" providerId="LiveId" clId="{D39FC4B5-26CB-4427-938C-E8A3A45E30B4}" dt="2024-06-10T11:12:14.028" v="2055" actId="2696"/>
        <pc:sldMkLst>
          <pc:docMk/>
          <pc:sldMk cId="1238085236" sldId="275"/>
        </pc:sldMkLst>
      </pc:sldChg>
      <pc:sldChg chg="addSp delSp modSp add mod modTransition">
        <pc:chgData name="Ritik Khapre" userId="7c9a27ad369ba583" providerId="LiveId" clId="{D39FC4B5-26CB-4427-938C-E8A3A45E30B4}" dt="2024-06-10T11:13:26.368" v="2058"/>
        <pc:sldMkLst>
          <pc:docMk/>
          <pc:sldMk cId="185371445" sldId="276"/>
        </pc:sldMkLst>
        <pc:spChg chg="add mod">
          <ac:chgData name="Ritik Khapre" userId="7c9a27ad369ba583" providerId="LiveId" clId="{D39FC4B5-26CB-4427-938C-E8A3A45E30B4}" dt="2024-06-10T09:57:04.641" v="1202" actId="1076"/>
          <ac:spMkLst>
            <pc:docMk/>
            <pc:sldMk cId="185371445" sldId="276"/>
            <ac:spMk id="10" creationId="{87AD170B-F0C2-4101-1212-E0059ABE7994}"/>
          </ac:spMkLst>
        </pc:spChg>
        <pc:spChg chg="add mod">
          <ac:chgData name="Ritik Khapre" userId="7c9a27ad369ba583" providerId="LiveId" clId="{D39FC4B5-26CB-4427-938C-E8A3A45E30B4}" dt="2024-06-10T09:57:28.683" v="1224" actId="1036"/>
          <ac:spMkLst>
            <pc:docMk/>
            <pc:sldMk cId="185371445" sldId="276"/>
            <ac:spMk id="11" creationId="{21B96BDF-A30E-DE93-B506-4BF8992287B3}"/>
          </ac:spMkLst>
        </pc:spChg>
        <pc:spChg chg="mod">
          <ac:chgData name="Ritik Khapre" userId="7c9a27ad369ba583" providerId="LiveId" clId="{D39FC4B5-26CB-4427-938C-E8A3A45E30B4}" dt="2024-06-10T10:00:23.951" v="1273" actId="207"/>
          <ac:spMkLst>
            <pc:docMk/>
            <pc:sldMk cId="185371445" sldId="276"/>
            <ac:spMk id="20" creationId="{C6C2E425-BB4B-45A0-A496-681679873C48}"/>
          </ac:spMkLst>
        </pc:spChg>
        <pc:spChg chg="mod">
          <ac:chgData name="Ritik Khapre" userId="7c9a27ad369ba583" providerId="LiveId" clId="{D39FC4B5-26CB-4427-938C-E8A3A45E30B4}" dt="2024-06-10T09:57:02.073" v="1201" actId="1076"/>
          <ac:spMkLst>
            <pc:docMk/>
            <pc:sldMk cId="185371445" sldId="276"/>
            <ac:spMk id="21" creationId="{9E254D20-A661-FD70-E4CE-0EED703E2547}"/>
          </ac:spMkLst>
        </pc:spChg>
        <pc:picChg chg="add mod">
          <ac:chgData name="Ritik Khapre" userId="7c9a27ad369ba583" providerId="LiveId" clId="{D39FC4B5-26CB-4427-938C-E8A3A45E30B4}" dt="2024-06-10T09:57:12.834" v="1203" actId="1076"/>
          <ac:picMkLst>
            <pc:docMk/>
            <pc:sldMk cId="185371445" sldId="276"/>
            <ac:picMk id="7" creationId="{87BFB855-3D0F-F1FF-F3ED-85EEB8CB0B1D}"/>
          </ac:picMkLst>
        </pc:picChg>
        <pc:picChg chg="add mod">
          <ac:chgData name="Ritik Khapre" userId="7c9a27ad369ba583" providerId="LiveId" clId="{D39FC4B5-26CB-4427-938C-E8A3A45E30B4}" dt="2024-06-10T09:57:12.834" v="1203" actId="1076"/>
          <ac:picMkLst>
            <pc:docMk/>
            <pc:sldMk cId="185371445" sldId="276"/>
            <ac:picMk id="9" creationId="{018A903B-B9B3-4164-4149-610E11DA49FD}"/>
          </ac:picMkLst>
        </pc:picChg>
        <pc:picChg chg="add mod">
          <ac:chgData name="Ritik Khapre" userId="7c9a27ad369ba583" providerId="LiveId" clId="{D39FC4B5-26CB-4427-938C-E8A3A45E30B4}" dt="2024-06-10T09:57:28.683" v="1224" actId="1036"/>
          <ac:picMkLst>
            <pc:docMk/>
            <pc:sldMk cId="185371445" sldId="276"/>
            <ac:picMk id="13" creationId="{114679C7-DC1B-F620-43F0-C515B2048032}"/>
          </ac:picMkLst>
        </pc:picChg>
        <pc:picChg chg="del">
          <ac:chgData name="Ritik Khapre" userId="7c9a27ad369ba583" providerId="LiveId" clId="{D39FC4B5-26CB-4427-938C-E8A3A45E30B4}" dt="2024-06-10T09:51:38.876" v="848" actId="478"/>
          <ac:picMkLst>
            <pc:docMk/>
            <pc:sldMk cId="185371445" sldId="276"/>
            <ac:picMk id="19" creationId="{451E13EB-BF8A-42B9-3997-351A0DBCBFE1}"/>
          </ac:picMkLst>
        </pc:picChg>
        <pc:picChg chg="del">
          <ac:chgData name="Ritik Khapre" userId="7c9a27ad369ba583" providerId="LiveId" clId="{D39FC4B5-26CB-4427-938C-E8A3A45E30B4}" dt="2024-06-10T09:51:38.204" v="847" actId="478"/>
          <ac:picMkLst>
            <pc:docMk/>
            <pc:sldMk cId="185371445" sldId="276"/>
            <ac:picMk id="23" creationId="{8F1E6DD6-6AFE-1F15-8504-1E711245A463}"/>
          </ac:picMkLst>
        </pc:picChg>
        <pc:cxnChg chg="add del mod">
          <ac:chgData name="Ritik Khapre" userId="7c9a27ad369ba583" providerId="LiveId" clId="{D39FC4B5-26CB-4427-938C-E8A3A45E30B4}" dt="2024-06-10T10:11:22.581" v="1305" actId="478"/>
          <ac:cxnSpMkLst>
            <pc:docMk/>
            <pc:sldMk cId="185371445" sldId="276"/>
            <ac:cxnSpMk id="14" creationId="{2A5C1AA2-16DA-CFDE-D4C9-038795E0CDBC}"/>
          </ac:cxnSpMkLst>
        </pc:cxnChg>
        <pc:cxnChg chg="add mod">
          <ac:chgData name="Ritik Khapre" userId="7c9a27ad369ba583" providerId="LiveId" clId="{D39FC4B5-26CB-4427-938C-E8A3A45E30B4}" dt="2024-06-10T09:58:07.275" v="1230" actId="17032"/>
          <ac:cxnSpMkLst>
            <pc:docMk/>
            <pc:sldMk cId="185371445" sldId="276"/>
            <ac:cxnSpMk id="17" creationId="{83001895-E999-5DF8-E5A8-96A5FE5D6D19}"/>
          </ac:cxnSpMkLst>
        </pc:cxnChg>
      </pc:sldChg>
      <pc:sldChg chg="addSp delSp modSp add mod modTransition">
        <pc:chgData name="Ritik Khapre" userId="7c9a27ad369ba583" providerId="LiveId" clId="{D39FC4B5-26CB-4427-938C-E8A3A45E30B4}" dt="2024-06-10T11:13:26.368" v="2058"/>
        <pc:sldMkLst>
          <pc:docMk/>
          <pc:sldMk cId="2098962652" sldId="277"/>
        </pc:sldMkLst>
        <pc:spChg chg="add del">
          <ac:chgData name="Ritik Khapre" userId="7c9a27ad369ba583" providerId="LiveId" clId="{D39FC4B5-26CB-4427-938C-E8A3A45E30B4}" dt="2024-06-10T09:59:51.120" v="1254" actId="478"/>
          <ac:spMkLst>
            <pc:docMk/>
            <pc:sldMk cId="2098962652" sldId="277"/>
            <ac:spMk id="10" creationId="{87AD170B-F0C2-4101-1212-E0059ABE7994}"/>
          </ac:spMkLst>
        </pc:spChg>
        <pc:spChg chg="add del">
          <ac:chgData name="Ritik Khapre" userId="7c9a27ad369ba583" providerId="LiveId" clId="{D39FC4B5-26CB-4427-938C-E8A3A45E30B4}" dt="2024-06-10T09:59:51.120" v="1254" actId="478"/>
          <ac:spMkLst>
            <pc:docMk/>
            <pc:sldMk cId="2098962652" sldId="277"/>
            <ac:spMk id="11" creationId="{21B96BDF-A30E-DE93-B506-4BF8992287B3}"/>
          </ac:spMkLst>
        </pc:spChg>
        <pc:spChg chg="add del mod">
          <ac:chgData name="Ritik Khapre" userId="7c9a27ad369ba583" providerId="LiveId" clId="{D39FC4B5-26CB-4427-938C-E8A3A45E30B4}" dt="2024-06-10T10:00:12.519" v="1271" actId="207"/>
          <ac:spMkLst>
            <pc:docMk/>
            <pc:sldMk cId="2098962652" sldId="277"/>
            <ac:spMk id="20" creationId="{C6C2E425-BB4B-45A0-A496-681679873C48}"/>
          </ac:spMkLst>
        </pc:spChg>
        <pc:spChg chg="add del">
          <ac:chgData name="Ritik Khapre" userId="7c9a27ad369ba583" providerId="LiveId" clId="{D39FC4B5-26CB-4427-938C-E8A3A45E30B4}" dt="2024-06-10T09:59:51.120" v="1254" actId="478"/>
          <ac:spMkLst>
            <pc:docMk/>
            <pc:sldMk cId="2098962652" sldId="277"/>
            <ac:spMk id="21" creationId="{9E254D20-A661-FD70-E4CE-0EED703E2547}"/>
          </ac:spMkLst>
        </pc:spChg>
        <pc:picChg chg="add del">
          <ac:chgData name="Ritik Khapre" userId="7c9a27ad369ba583" providerId="LiveId" clId="{D39FC4B5-26CB-4427-938C-E8A3A45E30B4}" dt="2024-06-10T09:59:51.120" v="1254" actId="478"/>
          <ac:picMkLst>
            <pc:docMk/>
            <pc:sldMk cId="2098962652" sldId="277"/>
            <ac:picMk id="7" creationId="{87BFB855-3D0F-F1FF-F3ED-85EEB8CB0B1D}"/>
          </ac:picMkLst>
        </pc:picChg>
        <pc:picChg chg="add mod modCrop">
          <ac:chgData name="Ritik Khapre" userId="7c9a27ad369ba583" providerId="LiveId" clId="{D39FC4B5-26CB-4427-938C-E8A3A45E30B4}" dt="2024-06-10T10:03:21.041" v="1282" actId="732"/>
          <ac:picMkLst>
            <pc:docMk/>
            <pc:sldMk cId="2098962652" sldId="277"/>
            <ac:picMk id="8" creationId="{82B8D202-8DC7-9211-FF46-F5892D0022A8}"/>
          </ac:picMkLst>
        </pc:picChg>
        <pc:picChg chg="add del">
          <ac:chgData name="Ritik Khapre" userId="7c9a27ad369ba583" providerId="LiveId" clId="{D39FC4B5-26CB-4427-938C-E8A3A45E30B4}" dt="2024-06-10T09:59:51.120" v="1254" actId="478"/>
          <ac:picMkLst>
            <pc:docMk/>
            <pc:sldMk cId="2098962652" sldId="277"/>
            <ac:picMk id="9" creationId="{018A903B-B9B3-4164-4149-610E11DA49FD}"/>
          </ac:picMkLst>
        </pc:picChg>
        <pc:picChg chg="add del">
          <ac:chgData name="Ritik Khapre" userId="7c9a27ad369ba583" providerId="LiveId" clId="{D39FC4B5-26CB-4427-938C-E8A3A45E30B4}" dt="2024-06-10T09:59:51.120" v="1254" actId="478"/>
          <ac:picMkLst>
            <pc:docMk/>
            <pc:sldMk cId="2098962652" sldId="277"/>
            <ac:picMk id="13" creationId="{114679C7-DC1B-F620-43F0-C515B2048032}"/>
          </ac:picMkLst>
        </pc:picChg>
        <pc:picChg chg="add mod">
          <ac:chgData name="Ritik Khapre" userId="7c9a27ad369ba583" providerId="LiveId" clId="{D39FC4B5-26CB-4427-938C-E8A3A45E30B4}" dt="2024-06-10T10:03:26.137" v="1283" actId="1076"/>
          <ac:picMkLst>
            <pc:docMk/>
            <pc:sldMk cId="2098962652" sldId="277"/>
            <ac:picMk id="15" creationId="{2AC79A40-0CC9-36A3-F46B-64FC03B6AEF6}"/>
          </ac:picMkLst>
        </pc:picChg>
        <pc:picChg chg="add mod">
          <ac:chgData name="Ritik Khapre" userId="7c9a27ad369ba583" providerId="LiveId" clId="{D39FC4B5-26CB-4427-938C-E8A3A45E30B4}" dt="2024-06-10T10:04:22.652" v="1287" actId="14100"/>
          <ac:picMkLst>
            <pc:docMk/>
            <pc:sldMk cId="2098962652" sldId="277"/>
            <ac:picMk id="18" creationId="{B45F3C18-D585-5CD4-6C6C-01D14DF4625B}"/>
          </ac:picMkLst>
        </pc:picChg>
        <pc:cxnChg chg="del">
          <ac:chgData name="Ritik Khapre" userId="7c9a27ad369ba583" providerId="LiveId" clId="{D39FC4B5-26CB-4427-938C-E8A3A45E30B4}" dt="2024-06-10T10:11:20.045" v="1304" actId="478"/>
          <ac:cxnSpMkLst>
            <pc:docMk/>
            <pc:sldMk cId="2098962652" sldId="277"/>
            <ac:cxnSpMk id="14" creationId="{2A5C1AA2-16DA-CFDE-D4C9-038795E0CDBC}"/>
          </ac:cxnSpMkLst>
        </pc:cxnChg>
        <pc:cxnChg chg="del">
          <ac:chgData name="Ritik Khapre" userId="7c9a27ad369ba583" providerId="LiveId" clId="{D39FC4B5-26CB-4427-938C-E8A3A45E30B4}" dt="2024-06-10T10:03:02.792" v="1280" actId="478"/>
          <ac:cxnSpMkLst>
            <pc:docMk/>
            <pc:sldMk cId="2098962652" sldId="277"/>
            <ac:cxnSpMk id="17" creationId="{83001895-E999-5DF8-E5A8-96A5FE5D6D19}"/>
          </ac:cxnSpMkLst>
        </pc:cxnChg>
      </pc:sldChg>
      <pc:sldChg chg="addSp delSp modSp add mod modTransition">
        <pc:chgData name="Ritik Khapre" userId="7c9a27ad369ba583" providerId="LiveId" clId="{D39FC4B5-26CB-4427-938C-E8A3A45E30B4}" dt="2024-06-10T11:13:26.368" v="2058"/>
        <pc:sldMkLst>
          <pc:docMk/>
          <pc:sldMk cId="121145515" sldId="278"/>
        </pc:sldMkLst>
        <pc:picChg chg="add mod">
          <ac:chgData name="Ritik Khapre" userId="7c9a27ad369ba583" providerId="LiveId" clId="{D39FC4B5-26CB-4427-938C-E8A3A45E30B4}" dt="2024-06-10T10:07:18.523" v="1295" actId="14100"/>
          <ac:picMkLst>
            <pc:docMk/>
            <pc:sldMk cId="121145515" sldId="278"/>
            <ac:picMk id="7" creationId="{B7D81CCE-9E56-810B-F571-438271D1AC6C}"/>
          </ac:picMkLst>
        </pc:picChg>
        <pc:picChg chg="del">
          <ac:chgData name="Ritik Khapre" userId="7c9a27ad369ba583" providerId="LiveId" clId="{D39FC4B5-26CB-4427-938C-E8A3A45E30B4}" dt="2024-06-10T10:06:47.465" v="1289" actId="478"/>
          <ac:picMkLst>
            <pc:docMk/>
            <pc:sldMk cId="121145515" sldId="278"/>
            <ac:picMk id="8" creationId="{82B8D202-8DC7-9211-FF46-F5892D0022A8}"/>
          </ac:picMkLst>
        </pc:picChg>
        <pc:picChg chg="del">
          <ac:chgData name="Ritik Khapre" userId="7c9a27ad369ba583" providerId="LiveId" clId="{D39FC4B5-26CB-4427-938C-E8A3A45E30B4}" dt="2024-06-10T10:06:48.338" v="1290" actId="478"/>
          <ac:picMkLst>
            <pc:docMk/>
            <pc:sldMk cId="121145515" sldId="278"/>
            <ac:picMk id="15" creationId="{2AC79A40-0CC9-36A3-F46B-64FC03B6AEF6}"/>
          </ac:picMkLst>
        </pc:picChg>
        <pc:picChg chg="del">
          <ac:chgData name="Ritik Khapre" userId="7c9a27ad369ba583" providerId="LiveId" clId="{D39FC4B5-26CB-4427-938C-E8A3A45E30B4}" dt="2024-06-10T10:06:49.434" v="1291" actId="478"/>
          <ac:picMkLst>
            <pc:docMk/>
            <pc:sldMk cId="121145515" sldId="278"/>
            <ac:picMk id="18" creationId="{B45F3C18-D585-5CD4-6C6C-01D14DF4625B}"/>
          </ac:picMkLst>
        </pc:picChg>
        <pc:cxnChg chg="del">
          <ac:chgData name="Ritik Khapre" userId="7c9a27ad369ba583" providerId="LiveId" clId="{D39FC4B5-26CB-4427-938C-E8A3A45E30B4}" dt="2024-06-10T10:11:30.646" v="1306" actId="478"/>
          <ac:cxnSpMkLst>
            <pc:docMk/>
            <pc:sldMk cId="121145515" sldId="278"/>
            <ac:cxnSpMk id="14" creationId="{2A5C1AA2-16DA-CFDE-D4C9-038795E0CDBC}"/>
          </ac:cxnSpMkLst>
        </pc:cxnChg>
      </pc:sldChg>
      <pc:sldChg chg="addSp delSp modSp add mod modTransition">
        <pc:chgData name="Ritik Khapre" userId="7c9a27ad369ba583" providerId="LiveId" clId="{D39FC4B5-26CB-4427-938C-E8A3A45E30B4}" dt="2024-06-10T11:13:26.368" v="2058"/>
        <pc:sldMkLst>
          <pc:docMk/>
          <pc:sldMk cId="3947743078" sldId="279"/>
        </pc:sldMkLst>
        <pc:spChg chg="mod">
          <ac:chgData name="Ritik Khapre" userId="7c9a27ad369ba583" providerId="LiveId" clId="{D39FC4B5-26CB-4427-938C-E8A3A45E30B4}" dt="2024-06-10T10:20:58.917" v="1442" actId="20577"/>
          <ac:spMkLst>
            <pc:docMk/>
            <pc:sldMk cId="3947743078" sldId="279"/>
            <ac:spMk id="3" creationId="{6E687486-9734-40DF-13F3-4D48B1488E74}"/>
          </ac:spMkLst>
        </pc:spChg>
        <pc:spChg chg="ord">
          <ac:chgData name="Ritik Khapre" userId="7c9a27ad369ba583" providerId="LiveId" clId="{D39FC4B5-26CB-4427-938C-E8A3A45E30B4}" dt="2024-06-10T10:24:57.706" v="1493" actId="166"/>
          <ac:spMkLst>
            <pc:docMk/>
            <pc:sldMk cId="3947743078" sldId="279"/>
            <ac:spMk id="68" creationId="{1D9FDE98-6960-4232-8830-D31133DD0522}"/>
          </ac:spMkLst>
        </pc:spChg>
        <pc:picChg chg="add mod">
          <ac:chgData name="Ritik Khapre" userId="7c9a27ad369ba583" providerId="LiveId" clId="{D39FC4B5-26CB-4427-938C-E8A3A45E30B4}" dt="2024-06-10T10:21:45.311" v="1445" actId="14100"/>
          <ac:picMkLst>
            <pc:docMk/>
            <pc:sldMk cId="3947743078" sldId="279"/>
            <ac:picMk id="5" creationId="{AF612AF9-D473-1227-1870-E6AC3F735934}"/>
          </ac:picMkLst>
        </pc:picChg>
        <pc:picChg chg="add del mod">
          <ac:chgData name="Ritik Khapre" userId="7c9a27ad369ba583" providerId="LiveId" clId="{D39FC4B5-26CB-4427-938C-E8A3A45E30B4}" dt="2024-06-10T10:22:37.307" v="1477" actId="22"/>
          <ac:picMkLst>
            <pc:docMk/>
            <pc:sldMk cId="3947743078" sldId="279"/>
            <ac:picMk id="7" creationId="{444A1426-514C-7796-88FE-2E86F565C71C}"/>
          </ac:picMkLst>
        </pc:picChg>
        <pc:picChg chg="add mod">
          <ac:chgData name="Ritik Khapre" userId="7c9a27ad369ba583" providerId="LiveId" clId="{D39FC4B5-26CB-4427-938C-E8A3A45E30B4}" dt="2024-06-10T10:23:30.211" v="1481" actId="14100"/>
          <ac:picMkLst>
            <pc:docMk/>
            <pc:sldMk cId="3947743078" sldId="279"/>
            <ac:picMk id="9" creationId="{822F5008-4B03-428C-9D70-BFD80A4FB5FF}"/>
          </ac:picMkLst>
        </pc:picChg>
        <pc:picChg chg="add mod">
          <ac:chgData name="Ritik Khapre" userId="7c9a27ad369ba583" providerId="LiveId" clId="{D39FC4B5-26CB-4427-938C-E8A3A45E30B4}" dt="2024-06-10T10:24:15.406" v="1489" actId="14100"/>
          <ac:picMkLst>
            <pc:docMk/>
            <pc:sldMk cId="3947743078" sldId="279"/>
            <ac:picMk id="11" creationId="{658637BF-AB2B-F749-E22E-ADBC83529821}"/>
          </ac:picMkLst>
        </pc:picChg>
        <pc:picChg chg="add mod">
          <ac:chgData name="Ritik Khapre" userId="7c9a27ad369ba583" providerId="LiveId" clId="{D39FC4B5-26CB-4427-938C-E8A3A45E30B4}" dt="2024-06-10T10:24:54.959" v="1492" actId="1076"/>
          <ac:picMkLst>
            <pc:docMk/>
            <pc:sldMk cId="3947743078" sldId="279"/>
            <ac:picMk id="13" creationId="{C91EC533-7DD7-4B61-7FEA-349E55FA0BF1}"/>
          </ac:picMkLst>
        </pc:picChg>
        <pc:picChg chg="del">
          <ac:chgData name="Ritik Khapre" userId="7c9a27ad369ba583" providerId="LiveId" clId="{D39FC4B5-26CB-4427-938C-E8A3A45E30B4}" dt="2024-06-10T10:20:47.884" v="1418" actId="478"/>
          <ac:picMkLst>
            <pc:docMk/>
            <pc:sldMk cId="3947743078" sldId="279"/>
            <ac:picMk id="28" creationId="{8CE9F10F-EE38-01BB-D9BE-EDD17AF2BD8E}"/>
          </ac:picMkLst>
        </pc:picChg>
        <pc:picChg chg="del">
          <ac:chgData name="Ritik Khapre" userId="7c9a27ad369ba583" providerId="LiveId" clId="{D39FC4B5-26CB-4427-938C-E8A3A45E30B4}" dt="2024-06-10T10:20:49.693" v="1420" actId="478"/>
          <ac:picMkLst>
            <pc:docMk/>
            <pc:sldMk cId="3947743078" sldId="279"/>
            <ac:picMk id="31" creationId="{993FAB77-B383-35E3-C7E8-FC88F248F48C}"/>
          </ac:picMkLst>
        </pc:picChg>
        <pc:picChg chg="del">
          <ac:chgData name="Ritik Khapre" userId="7c9a27ad369ba583" providerId="LiveId" clId="{D39FC4B5-26CB-4427-938C-E8A3A45E30B4}" dt="2024-06-10T10:20:49.252" v="1419" actId="478"/>
          <ac:picMkLst>
            <pc:docMk/>
            <pc:sldMk cId="3947743078" sldId="279"/>
            <ac:picMk id="35" creationId="{8FE30A9A-D63E-512E-5732-9522F831A991}"/>
          </ac:picMkLst>
        </pc:picChg>
        <pc:picChg chg="del">
          <ac:chgData name="Ritik Khapre" userId="7c9a27ad369ba583" providerId="LiveId" clId="{D39FC4B5-26CB-4427-938C-E8A3A45E30B4}" dt="2024-06-10T10:20:50.293" v="1421" actId="478"/>
          <ac:picMkLst>
            <pc:docMk/>
            <pc:sldMk cId="3947743078" sldId="279"/>
            <ac:picMk id="39" creationId="{90E4B408-87AD-8649-1801-195B29D3ECF5}"/>
          </ac:picMkLst>
        </pc:picChg>
      </pc:sldChg>
      <pc:sldChg chg="addSp delSp modSp add mod modTransition">
        <pc:chgData name="Ritik Khapre" userId="7c9a27ad369ba583" providerId="LiveId" clId="{D39FC4B5-26CB-4427-938C-E8A3A45E30B4}" dt="2024-06-10T11:13:26.368" v="2058"/>
        <pc:sldMkLst>
          <pc:docMk/>
          <pc:sldMk cId="478016695" sldId="280"/>
        </pc:sldMkLst>
        <pc:spChg chg="mod">
          <ac:chgData name="Ritik Khapre" userId="7c9a27ad369ba583" providerId="LiveId" clId="{D39FC4B5-26CB-4427-938C-E8A3A45E30B4}" dt="2024-06-10T10:31:56.521" v="1586" actId="207"/>
          <ac:spMkLst>
            <pc:docMk/>
            <pc:sldMk cId="478016695" sldId="280"/>
            <ac:spMk id="5" creationId="{DB18400E-2868-4C8B-BA34-65DACE70956D}"/>
          </ac:spMkLst>
        </pc:spChg>
        <pc:spChg chg="add del mod">
          <ac:chgData name="Ritik Khapre" userId="7c9a27ad369ba583" providerId="LiveId" clId="{D39FC4B5-26CB-4427-938C-E8A3A45E30B4}" dt="2024-06-10T10:54:01.543" v="1773" actId="478"/>
          <ac:spMkLst>
            <pc:docMk/>
            <pc:sldMk cId="478016695" sldId="280"/>
            <ac:spMk id="6" creationId="{8B2162C9-0017-3A80-98BF-12040D5359EB}"/>
          </ac:spMkLst>
        </pc:spChg>
        <pc:spChg chg="mod">
          <ac:chgData name="Ritik Khapre" userId="7c9a27ad369ba583" providerId="LiveId" clId="{D39FC4B5-26CB-4427-938C-E8A3A45E30B4}" dt="2024-06-10T10:31:42.184" v="1582" actId="1035"/>
          <ac:spMkLst>
            <pc:docMk/>
            <pc:sldMk cId="478016695" sldId="280"/>
            <ac:spMk id="8" creationId="{D82FC8E2-133D-3246-27EA-DE00E2A251FA}"/>
          </ac:spMkLst>
        </pc:spChg>
        <pc:spChg chg="mod">
          <ac:chgData name="Ritik Khapre" userId="7c9a27ad369ba583" providerId="LiveId" clId="{D39FC4B5-26CB-4427-938C-E8A3A45E30B4}" dt="2024-06-10T10:53:52.198" v="1770"/>
          <ac:spMkLst>
            <pc:docMk/>
            <pc:sldMk cId="478016695" sldId="280"/>
            <ac:spMk id="10" creationId="{DD2EEE12-368D-E184-AA34-6E1C6A6584C5}"/>
          </ac:spMkLst>
        </pc:spChg>
        <pc:spChg chg="mod">
          <ac:chgData name="Ritik Khapre" userId="7c9a27ad369ba583" providerId="LiveId" clId="{D39FC4B5-26CB-4427-938C-E8A3A45E30B4}" dt="2024-06-10T10:53:52.198" v="1770"/>
          <ac:spMkLst>
            <pc:docMk/>
            <pc:sldMk cId="478016695" sldId="280"/>
            <ac:spMk id="11" creationId="{59AA3070-D6B1-49DA-9786-770092FB0713}"/>
          </ac:spMkLst>
        </pc:spChg>
        <pc:grpChg chg="add mod">
          <ac:chgData name="Ritik Khapre" userId="7c9a27ad369ba583" providerId="LiveId" clId="{D39FC4B5-26CB-4427-938C-E8A3A45E30B4}" dt="2024-06-10T10:54:04.760" v="1774" actId="1076"/>
          <ac:grpSpMkLst>
            <pc:docMk/>
            <pc:sldMk cId="478016695" sldId="280"/>
            <ac:grpSpMk id="9" creationId="{15705432-ED04-F93C-C57F-F0EBBEB05E9B}"/>
          </ac:grpSpMkLst>
        </pc:grpChg>
        <pc:picChg chg="mod">
          <ac:chgData name="Ritik Khapre" userId="7c9a27ad369ba583" providerId="LiveId" clId="{D39FC4B5-26CB-4427-938C-E8A3A45E30B4}" dt="2024-06-10T10:33:01.675" v="1646" actId="14100"/>
          <ac:picMkLst>
            <pc:docMk/>
            <pc:sldMk cId="478016695" sldId="280"/>
            <ac:picMk id="3" creationId="{8E8A7C86-AF17-BFCD-9580-B272664F5AE1}"/>
          </ac:picMkLst>
        </pc:picChg>
        <pc:picChg chg="add mod">
          <ac:chgData name="Ritik Khapre" userId="7c9a27ad369ba583" providerId="LiveId" clId="{D39FC4B5-26CB-4427-938C-E8A3A45E30B4}" dt="2024-06-10T10:37:58.656" v="1682" actId="1076"/>
          <ac:picMkLst>
            <pc:docMk/>
            <pc:sldMk cId="478016695" sldId="280"/>
            <ac:picMk id="4" creationId="{D07E2083-6CDC-2E65-EA4A-5078BB108DE6}"/>
          </ac:picMkLst>
        </pc:picChg>
      </pc:sldChg>
      <pc:sldChg chg="addSp delSp modSp add mod modTransition">
        <pc:chgData name="Ritik Khapre" userId="7c9a27ad369ba583" providerId="LiveId" clId="{D39FC4B5-26CB-4427-938C-E8A3A45E30B4}" dt="2024-06-10T11:13:26.368" v="2058"/>
        <pc:sldMkLst>
          <pc:docMk/>
          <pc:sldMk cId="299793755" sldId="281"/>
        </pc:sldMkLst>
        <pc:spChg chg="add del mod">
          <ac:chgData name="Ritik Khapre" userId="7c9a27ad369ba583" providerId="LiveId" clId="{D39FC4B5-26CB-4427-938C-E8A3A45E30B4}" dt="2024-06-10T10:52:46.285" v="1763" actId="478"/>
          <ac:spMkLst>
            <pc:docMk/>
            <pc:sldMk cId="299793755" sldId="281"/>
            <ac:spMk id="4" creationId="{10AB68E5-E955-3071-1E45-E36285E14376}"/>
          </ac:spMkLst>
        </pc:spChg>
        <pc:spChg chg="mod">
          <ac:chgData name="Ritik Khapre" userId="7c9a27ad369ba583" providerId="LiveId" clId="{D39FC4B5-26CB-4427-938C-E8A3A45E30B4}" dt="2024-06-10T10:39:36.893" v="1684"/>
          <ac:spMkLst>
            <pc:docMk/>
            <pc:sldMk cId="299793755" sldId="281"/>
            <ac:spMk id="5" creationId="{DB18400E-2868-4C8B-BA34-65DACE70956D}"/>
          </ac:spMkLst>
        </pc:spChg>
        <pc:spChg chg="add mod">
          <ac:chgData name="Ritik Khapre" userId="7c9a27ad369ba583" providerId="LiveId" clId="{D39FC4B5-26CB-4427-938C-E8A3A45E30B4}" dt="2024-06-10T10:52:47.259" v="1764"/>
          <ac:spMkLst>
            <pc:docMk/>
            <pc:sldMk cId="299793755" sldId="281"/>
            <ac:spMk id="6" creationId="{2728EE15-D801-03D7-859C-C1A67C990EDE}"/>
          </ac:spMkLst>
        </pc:spChg>
        <pc:spChg chg="mod">
          <ac:chgData name="Ritik Khapre" userId="7c9a27ad369ba583" providerId="LiveId" clId="{D39FC4B5-26CB-4427-938C-E8A3A45E30B4}" dt="2024-06-10T10:49:20.973" v="1757" actId="5793"/>
          <ac:spMkLst>
            <pc:docMk/>
            <pc:sldMk cId="299793755" sldId="281"/>
            <ac:spMk id="8" creationId="{D82FC8E2-133D-3246-27EA-DE00E2A251FA}"/>
          </ac:spMkLst>
        </pc:spChg>
        <pc:spChg chg="add mod">
          <ac:chgData name="Ritik Khapre" userId="7c9a27ad369ba583" providerId="LiveId" clId="{D39FC4B5-26CB-4427-938C-E8A3A45E30B4}" dt="2024-06-10T10:53:09.500" v="1767"/>
          <ac:spMkLst>
            <pc:docMk/>
            <pc:sldMk cId="299793755" sldId="281"/>
            <ac:spMk id="9" creationId="{9B2A82A8-2B51-D9D4-2FE9-E050BB7DF39E}"/>
          </ac:spMkLst>
        </pc:spChg>
        <pc:picChg chg="add mod">
          <ac:chgData name="Ritik Khapre" userId="7c9a27ad369ba583" providerId="LiveId" clId="{D39FC4B5-26CB-4427-938C-E8A3A45E30B4}" dt="2024-06-10T10:43:02.380" v="1690" actId="1076"/>
          <ac:picMkLst>
            <pc:docMk/>
            <pc:sldMk cId="299793755" sldId="281"/>
            <ac:picMk id="3" creationId="{15699EFE-5961-7A5B-AC00-28876F64A603}"/>
          </ac:picMkLst>
        </pc:picChg>
        <pc:picChg chg="del">
          <ac:chgData name="Ritik Khapre" userId="7c9a27ad369ba583" providerId="LiveId" clId="{D39FC4B5-26CB-4427-938C-E8A3A45E30B4}" dt="2024-06-10T10:42:52.756" v="1685" actId="478"/>
          <ac:picMkLst>
            <pc:docMk/>
            <pc:sldMk cId="299793755" sldId="281"/>
            <ac:picMk id="12" creationId="{F7BC75B3-B1BD-0DF4-ADDD-435F92157F55}"/>
          </ac:picMkLst>
        </pc:picChg>
        <pc:picChg chg="del">
          <ac:chgData name="Ritik Khapre" userId="7c9a27ad369ba583" providerId="LiveId" clId="{D39FC4B5-26CB-4427-938C-E8A3A45E30B4}" dt="2024-06-10T10:42:54.780" v="1686" actId="478"/>
          <ac:picMkLst>
            <pc:docMk/>
            <pc:sldMk cId="299793755" sldId="281"/>
            <ac:picMk id="14" creationId="{2B0B8944-BC1A-430F-B861-00176276DEBA}"/>
          </ac:picMkLst>
        </pc:picChg>
      </pc:sldChg>
      <pc:sldChg chg="addSp delSp modSp add mod modTransition">
        <pc:chgData name="Ritik Khapre" userId="7c9a27ad369ba583" providerId="LiveId" clId="{D39FC4B5-26CB-4427-938C-E8A3A45E30B4}" dt="2024-06-10T11:13:26.368" v="2058"/>
        <pc:sldMkLst>
          <pc:docMk/>
          <pc:sldMk cId="80935061" sldId="282"/>
        </pc:sldMkLst>
        <pc:spChg chg="mod">
          <ac:chgData name="Ritik Khapre" userId="7c9a27ad369ba583" providerId="LiveId" clId="{D39FC4B5-26CB-4427-938C-E8A3A45E30B4}" dt="2024-06-10T10:44:45.546" v="1695"/>
          <ac:spMkLst>
            <pc:docMk/>
            <pc:sldMk cId="80935061" sldId="282"/>
            <ac:spMk id="5" creationId="{DB18400E-2868-4C8B-BA34-65DACE70956D}"/>
          </ac:spMkLst>
        </pc:spChg>
        <pc:spChg chg="mod">
          <ac:chgData name="Ritik Khapre" userId="7c9a27ad369ba583" providerId="LiveId" clId="{D39FC4B5-26CB-4427-938C-E8A3A45E30B4}" dt="2024-06-10T10:49:07.860" v="1752" actId="5793"/>
          <ac:spMkLst>
            <pc:docMk/>
            <pc:sldMk cId="80935061" sldId="282"/>
            <ac:spMk id="8" creationId="{D82FC8E2-133D-3246-27EA-DE00E2A251FA}"/>
          </ac:spMkLst>
        </pc:spChg>
        <pc:spChg chg="add mod">
          <ac:chgData name="Ritik Khapre" userId="7c9a27ad369ba583" providerId="LiveId" clId="{D39FC4B5-26CB-4427-938C-E8A3A45E30B4}" dt="2024-06-10T10:53:06.028" v="1766"/>
          <ac:spMkLst>
            <pc:docMk/>
            <pc:sldMk cId="80935061" sldId="282"/>
            <ac:spMk id="10" creationId="{284661E0-05A8-3E59-531F-0E9416DBB07A}"/>
          </ac:spMkLst>
        </pc:spChg>
        <pc:picChg chg="del">
          <ac:chgData name="Ritik Khapre" userId="7c9a27ad369ba583" providerId="LiveId" clId="{D39FC4B5-26CB-4427-938C-E8A3A45E30B4}" dt="2024-06-10T10:45:04.553" v="1699" actId="478"/>
          <ac:picMkLst>
            <pc:docMk/>
            <pc:sldMk cId="80935061" sldId="282"/>
            <ac:picMk id="3" creationId="{15699EFE-5961-7A5B-AC00-28876F64A603}"/>
          </ac:picMkLst>
        </pc:picChg>
        <pc:picChg chg="add mod">
          <ac:chgData name="Ritik Khapre" userId="7c9a27ad369ba583" providerId="LiveId" clId="{D39FC4B5-26CB-4427-938C-E8A3A45E30B4}" dt="2024-06-10T10:45:40.691" v="1703" actId="14100"/>
          <ac:picMkLst>
            <pc:docMk/>
            <pc:sldMk cId="80935061" sldId="282"/>
            <ac:picMk id="4" creationId="{EB45F4AD-9E0A-043F-7616-5CB8C735E720}"/>
          </ac:picMkLst>
        </pc:picChg>
        <pc:picChg chg="add mod">
          <ac:chgData name="Ritik Khapre" userId="7c9a27ad369ba583" providerId="LiveId" clId="{D39FC4B5-26CB-4427-938C-E8A3A45E30B4}" dt="2024-06-10T10:46:06.500" v="1705" actId="1076"/>
          <ac:picMkLst>
            <pc:docMk/>
            <pc:sldMk cId="80935061" sldId="282"/>
            <ac:picMk id="9" creationId="{EA59B3C4-7F2C-20FB-ECFB-E086022D999E}"/>
          </ac:picMkLst>
        </pc:picChg>
      </pc:sldChg>
      <pc:sldChg chg="addSp delSp modSp add mod modTransition">
        <pc:chgData name="Ritik Khapre" userId="7c9a27ad369ba583" providerId="LiveId" clId="{D39FC4B5-26CB-4427-938C-E8A3A45E30B4}" dt="2024-06-10T11:15:52.438" v="2059" actId="478"/>
        <pc:sldMkLst>
          <pc:docMk/>
          <pc:sldMk cId="788232036" sldId="283"/>
        </pc:sldMkLst>
        <pc:spChg chg="mod">
          <ac:chgData name="Ritik Khapre" userId="7c9a27ad369ba583" providerId="LiveId" clId="{D39FC4B5-26CB-4427-938C-E8A3A45E30B4}" dt="2024-06-10T10:46:59.134" v="1707"/>
          <ac:spMkLst>
            <pc:docMk/>
            <pc:sldMk cId="788232036" sldId="283"/>
            <ac:spMk id="5" creationId="{DB18400E-2868-4C8B-BA34-65DACE70956D}"/>
          </ac:spMkLst>
        </pc:spChg>
        <pc:spChg chg="mod">
          <ac:chgData name="Ritik Khapre" userId="7c9a27ad369ba583" providerId="LiveId" clId="{D39FC4B5-26CB-4427-938C-E8A3A45E30B4}" dt="2024-06-10T10:48:20.375" v="1746" actId="15"/>
          <ac:spMkLst>
            <pc:docMk/>
            <pc:sldMk cId="788232036" sldId="283"/>
            <ac:spMk id="8" creationId="{D82FC8E2-133D-3246-27EA-DE00E2A251FA}"/>
          </ac:spMkLst>
        </pc:spChg>
        <pc:spChg chg="mod">
          <ac:chgData name="Ritik Khapre" userId="7c9a27ad369ba583" providerId="LiveId" clId="{D39FC4B5-26CB-4427-938C-E8A3A45E30B4}" dt="2024-06-10T10:54:16.047" v="1776"/>
          <ac:spMkLst>
            <pc:docMk/>
            <pc:sldMk cId="788232036" sldId="283"/>
            <ac:spMk id="10" creationId="{A27AFFC9-F874-8BF4-3301-6DB5E6BEB047}"/>
          </ac:spMkLst>
        </pc:spChg>
        <pc:spChg chg="mod">
          <ac:chgData name="Ritik Khapre" userId="7c9a27ad369ba583" providerId="LiveId" clId="{D39FC4B5-26CB-4427-938C-E8A3A45E30B4}" dt="2024-06-10T10:54:16.047" v="1776"/>
          <ac:spMkLst>
            <pc:docMk/>
            <pc:sldMk cId="788232036" sldId="283"/>
            <ac:spMk id="11" creationId="{E314387C-BD3E-3AA4-CCF5-C7E717878177}"/>
          </ac:spMkLst>
        </pc:spChg>
        <pc:grpChg chg="add mod">
          <ac:chgData name="Ritik Khapre" userId="7c9a27ad369ba583" providerId="LiveId" clId="{D39FC4B5-26CB-4427-938C-E8A3A45E30B4}" dt="2024-06-10T10:54:16.047" v="1776"/>
          <ac:grpSpMkLst>
            <pc:docMk/>
            <pc:sldMk cId="788232036" sldId="283"/>
            <ac:grpSpMk id="6" creationId="{172F9F18-E298-8228-F42B-5504DB8D8693}"/>
          </ac:grpSpMkLst>
        </pc:grpChg>
        <pc:picChg chg="add mod">
          <ac:chgData name="Ritik Khapre" userId="7c9a27ad369ba583" providerId="LiveId" clId="{D39FC4B5-26CB-4427-938C-E8A3A45E30B4}" dt="2024-06-10T10:49:53.246" v="1761" actId="1076"/>
          <ac:picMkLst>
            <pc:docMk/>
            <pc:sldMk cId="788232036" sldId="283"/>
            <ac:picMk id="3" creationId="{CFB5351B-D969-7799-B530-935778D67A22}"/>
          </ac:picMkLst>
        </pc:picChg>
        <pc:picChg chg="del">
          <ac:chgData name="Ritik Khapre" userId="7c9a27ad369ba583" providerId="LiveId" clId="{D39FC4B5-26CB-4427-938C-E8A3A45E30B4}" dt="2024-06-10T10:49:46.381" v="1758" actId="478"/>
          <ac:picMkLst>
            <pc:docMk/>
            <pc:sldMk cId="788232036" sldId="283"/>
            <ac:picMk id="4" creationId="{EB45F4AD-9E0A-043F-7616-5CB8C735E720}"/>
          </ac:picMkLst>
        </pc:picChg>
        <pc:picChg chg="del">
          <ac:chgData name="Ritik Khapre" userId="7c9a27ad369ba583" providerId="LiveId" clId="{D39FC4B5-26CB-4427-938C-E8A3A45E30B4}" dt="2024-06-10T11:15:52.438" v="2059" actId="478"/>
          <ac:picMkLst>
            <pc:docMk/>
            <pc:sldMk cId="788232036" sldId="283"/>
            <ac:picMk id="9" creationId="{EA59B3C4-7F2C-20FB-ECFB-E086022D999E}"/>
          </ac:picMkLst>
        </pc:picChg>
      </pc:sldChg>
      <pc:sldChg chg="addSp modSp add mod modTransition">
        <pc:chgData name="Ritik Khapre" userId="7c9a27ad369ba583" providerId="LiveId" clId="{D39FC4B5-26CB-4427-938C-E8A3A45E30B4}" dt="2024-06-10T11:13:26.368" v="2058"/>
        <pc:sldMkLst>
          <pc:docMk/>
          <pc:sldMk cId="1590362846" sldId="284"/>
        </pc:sldMkLst>
        <pc:spChg chg="add mod">
          <ac:chgData name="Ritik Khapre" userId="7c9a27ad369ba583" providerId="LiveId" clId="{D39FC4B5-26CB-4427-938C-E8A3A45E30B4}" dt="2024-06-10T11:00:02.236" v="1828"/>
          <ac:spMkLst>
            <pc:docMk/>
            <pc:sldMk cId="1590362846" sldId="284"/>
            <ac:spMk id="2" creationId="{E399088C-3921-4B9B-505B-99E0367BDC86}"/>
          </ac:spMkLst>
        </pc:spChg>
        <pc:spChg chg="add mod">
          <ac:chgData name="Ritik Khapre" userId="7c9a27ad369ba583" providerId="LiveId" clId="{D39FC4B5-26CB-4427-938C-E8A3A45E30B4}" dt="2024-06-10T11:00:02.236" v="1828"/>
          <ac:spMkLst>
            <pc:docMk/>
            <pc:sldMk cId="1590362846" sldId="284"/>
            <ac:spMk id="3" creationId="{8514200E-D602-FFE9-A713-E1A1916CDE30}"/>
          </ac:spMkLst>
        </pc:spChg>
        <pc:spChg chg="add mod">
          <ac:chgData name="Ritik Khapre" userId="7c9a27ad369ba583" providerId="LiveId" clId="{D39FC4B5-26CB-4427-938C-E8A3A45E30B4}" dt="2024-06-10T11:00:02.236" v="1828"/>
          <ac:spMkLst>
            <pc:docMk/>
            <pc:sldMk cId="1590362846" sldId="284"/>
            <ac:spMk id="4" creationId="{29321E21-046F-8F4B-127A-E3C280A9599E}"/>
          </ac:spMkLst>
        </pc:spChg>
        <pc:spChg chg="add mod">
          <ac:chgData name="Ritik Khapre" userId="7c9a27ad369ba583" providerId="LiveId" clId="{D39FC4B5-26CB-4427-938C-E8A3A45E30B4}" dt="2024-06-10T11:00:02.236" v="1828"/>
          <ac:spMkLst>
            <pc:docMk/>
            <pc:sldMk cId="1590362846" sldId="284"/>
            <ac:spMk id="5" creationId="{A11A3895-C53B-026E-7148-FF15FD1C81A1}"/>
          </ac:spMkLst>
        </pc:spChg>
        <pc:spChg chg="mod">
          <ac:chgData name="Ritik Khapre" userId="7c9a27ad369ba583" providerId="LiveId" clId="{D39FC4B5-26CB-4427-938C-E8A3A45E30B4}" dt="2024-06-10T11:03:04.093" v="1902"/>
          <ac:spMkLst>
            <pc:docMk/>
            <pc:sldMk cId="1590362846" sldId="284"/>
            <ac:spMk id="7" creationId="{746C8055-7CFA-5915-772C-890BFD82CD11}"/>
          </ac:spMkLst>
        </pc:spChg>
        <pc:spChg chg="mod">
          <ac:chgData name="Ritik Khapre" userId="7c9a27ad369ba583" providerId="LiveId" clId="{D39FC4B5-26CB-4427-938C-E8A3A45E30B4}" dt="2024-06-10T11:03:19.247" v="1931" actId="1036"/>
          <ac:spMkLst>
            <pc:docMk/>
            <pc:sldMk cId="1590362846" sldId="284"/>
            <ac:spMk id="8" creationId="{C910662B-25E3-4D7B-9588-DFA5BC9F153E}"/>
          </ac:spMkLst>
        </pc:spChg>
        <pc:spChg chg="mod">
          <ac:chgData name="Ritik Khapre" userId="7c9a27ad369ba583" providerId="LiveId" clId="{D39FC4B5-26CB-4427-938C-E8A3A45E30B4}" dt="2024-06-10T11:06:46.313" v="1932" actId="20577"/>
          <ac:spMkLst>
            <pc:docMk/>
            <pc:sldMk cId="1590362846" sldId="284"/>
            <ac:spMk id="9" creationId="{2E4A05CA-4E55-43FB-8F51-BDD5AE05D191}"/>
          </ac:spMkLst>
        </pc:spChg>
        <pc:spChg chg="mod">
          <ac:chgData name="Ritik Khapre" userId="7c9a27ad369ba583" providerId="LiveId" clId="{D39FC4B5-26CB-4427-938C-E8A3A45E30B4}" dt="2024-06-10T11:03:04.093" v="1902"/>
          <ac:spMkLst>
            <pc:docMk/>
            <pc:sldMk cId="1590362846" sldId="284"/>
            <ac:spMk id="10" creationId="{77B79244-7D65-C0BF-D85F-9A3CAE7A3DAC}"/>
          </ac:spMkLst>
        </pc:spChg>
        <pc:spChg chg="add mod">
          <ac:chgData name="Ritik Khapre" userId="7c9a27ad369ba583" providerId="LiveId" clId="{D39FC4B5-26CB-4427-938C-E8A3A45E30B4}" dt="2024-06-10T11:07:13.503" v="1933"/>
          <ac:spMkLst>
            <pc:docMk/>
            <pc:sldMk cId="1590362846" sldId="284"/>
            <ac:spMk id="12" creationId="{EBA296DE-A8C5-788D-D485-C5B6129E58E6}"/>
          </ac:spMkLst>
        </pc:spChg>
        <pc:grpChg chg="add mod">
          <ac:chgData name="Ritik Khapre" userId="7c9a27ad369ba583" providerId="LiveId" clId="{D39FC4B5-26CB-4427-938C-E8A3A45E30B4}" dt="2024-06-10T11:03:04.093" v="1902"/>
          <ac:grpSpMkLst>
            <pc:docMk/>
            <pc:sldMk cId="1590362846" sldId="284"/>
            <ac:grpSpMk id="6" creationId="{832F685A-167D-E48D-CC9E-ECF19FB483E4}"/>
          </ac:grpSpMkLst>
        </pc:grpChg>
      </pc:sldChg>
      <pc:sldMasterChg chg="delSldLayout">
        <pc:chgData name="Ritik Khapre" userId="7c9a27ad369ba583" providerId="LiveId" clId="{D39FC4B5-26CB-4427-938C-E8A3A45E30B4}" dt="2024-06-10T11:12:14.028" v="2055" actId="2696"/>
        <pc:sldMasterMkLst>
          <pc:docMk/>
          <pc:sldMasterMk cId="1633825050" sldId="2147483648"/>
        </pc:sldMasterMkLst>
        <pc:sldLayoutChg chg="del">
          <pc:chgData name="Ritik Khapre" userId="7c9a27ad369ba583" providerId="LiveId" clId="{D39FC4B5-26CB-4427-938C-E8A3A45E30B4}" dt="2024-06-10T11:12:14.028" v="2055" actId="2696"/>
          <pc:sldLayoutMkLst>
            <pc:docMk/>
            <pc:sldMasterMk cId="1633825050" sldId="2147483648"/>
            <pc:sldLayoutMk cId="3265771717" sldId="2147483660"/>
          </pc:sldLayoutMkLst>
        </pc:sldLayoutChg>
      </pc:sldMasterChg>
    </pc:docChg>
  </pc:docChgLst>
  <pc:docChgLst>
    <pc:chgData name="Ritik Khapre" userId="7c9a27ad369ba583" providerId="LiveId" clId="{576BFF9E-C040-4CA4-AB9B-A62EC75FBCCF}"/>
    <pc:docChg chg="undo custSel addSld delSld modSld">
      <pc:chgData name="Ritik Khapre" userId="7c9a27ad369ba583" providerId="LiveId" clId="{576BFF9E-C040-4CA4-AB9B-A62EC75FBCCF}" dt="2024-06-11T12:24:35.536" v="221" actId="1038"/>
      <pc:docMkLst>
        <pc:docMk/>
      </pc:docMkLst>
      <pc:sldChg chg="modSp add del mod">
        <pc:chgData name="Ritik Khapre" userId="7c9a27ad369ba583" providerId="LiveId" clId="{576BFF9E-C040-4CA4-AB9B-A62EC75FBCCF}" dt="2024-06-11T11:55:27.367" v="110" actId="20577"/>
        <pc:sldMkLst>
          <pc:docMk/>
          <pc:sldMk cId="2359810381" sldId="258"/>
        </pc:sldMkLst>
        <pc:spChg chg="mod">
          <ac:chgData name="Ritik Khapre" userId="7c9a27ad369ba583" providerId="LiveId" clId="{576BFF9E-C040-4CA4-AB9B-A62EC75FBCCF}" dt="2024-06-11T11:55:27.367" v="110" actId="20577"/>
          <ac:spMkLst>
            <pc:docMk/>
            <pc:sldMk cId="2359810381" sldId="258"/>
            <ac:spMk id="27" creationId="{21EDD8C4-F5A3-3273-5F1C-C5D5C4CA659B}"/>
          </ac:spMkLst>
        </pc:spChg>
      </pc:sldChg>
      <pc:sldChg chg="addSp delSp modSp mod">
        <pc:chgData name="Ritik Khapre" userId="7c9a27ad369ba583" providerId="LiveId" clId="{576BFF9E-C040-4CA4-AB9B-A62EC75FBCCF}" dt="2024-06-11T12:13:26.865" v="194" actId="478"/>
        <pc:sldMkLst>
          <pc:docMk/>
          <pc:sldMk cId="3009980934" sldId="260"/>
        </pc:sldMkLst>
        <pc:picChg chg="add mod">
          <ac:chgData name="Ritik Khapre" userId="7c9a27ad369ba583" providerId="LiveId" clId="{576BFF9E-C040-4CA4-AB9B-A62EC75FBCCF}" dt="2024-06-11T12:07:49.389" v="171" actId="1035"/>
          <ac:picMkLst>
            <pc:docMk/>
            <pc:sldMk cId="3009980934" sldId="260"/>
            <ac:picMk id="5" creationId="{8CDEEA49-87B8-98F2-F620-4581F9CF5AC6}"/>
          </ac:picMkLst>
        </pc:picChg>
        <pc:picChg chg="add del mod">
          <ac:chgData name="Ritik Khapre" userId="7c9a27ad369ba583" providerId="LiveId" clId="{576BFF9E-C040-4CA4-AB9B-A62EC75FBCCF}" dt="2024-06-11T12:13:26.865" v="194" actId="478"/>
          <ac:picMkLst>
            <pc:docMk/>
            <pc:sldMk cId="3009980934" sldId="260"/>
            <ac:picMk id="7" creationId="{FE11B359-BDE5-BD06-8FED-CF18EAAD5C91}"/>
          </ac:picMkLst>
        </pc:picChg>
        <pc:picChg chg="mod">
          <ac:chgData name="Ritik Khapre" userId="7c9a27ad369ba583" providerId="LiveId" clId="{576BFF9E-C040-4CA4-AB9B-A62EC75FBCCF}" dt="2024-06-11T12:07:53.494" v="189" actId="1035"/>
          <ac:picMkLst>
            <pc:docMk/>
            <pc:sldMk cId="3009980934" sldId="260"/>
            <ac:picMk id="28" creationId="{8CE9F10F-EE38-01BB-D9BE-EDD17AF2BD8E}"/>
          </ac:picMkLst>
        </pc:picChg>
      </pc:sldChg>
      <pc:sldChg chg="add del">
        <pc:chgData name="Ritik Khapre" userId="7c9a27ad369ba583" providerId="LiveId" clId="{576BFF9E-C040-4CA4-AB9B-A62EC75FBCCF}" dt="2024-06-11T11:46:12.708" v="64" actId="47"/>
        <pc:sldMkLst>
          <pc:docMk/>
          <pc:sldMk cId="461845244" sldId="261"/>
        </pc:sldMkLst>
      </pc:sldChg>
      <pc:sldChg chg="del">
        <pc:chgData name="Ritik Khapre" userId="7c9a27ad369ba583" providerId="LiveId" clId="{576BFF9E-C040-4CA4-AB9B-A62EC75FBCCF}" dt="2024-06-10T12:21:37.704" v="46" actId="2696"/>
        <pc:sldMkLst>
          <pc:docMk/>
          <pc:sldMk cId="1172159167" sldId="264"/>
        </pc:sldMkLst>
      </pc:sldChg>
      <pc:sldChg chg="modSp add del mod">
        <pc:chgData name="Ritik Khapre" userId="7c9a27ad369ba583" providerId="LiveId" clId="{576BFF9E-C040-4CA4-AB9B-A62EC75FBCCF}" dt="2024-06-11T11:46:39.616" v="108" actId="14100"/>
        <pc:sldMkLst>
          <pc:docMk/>
          <pc:sldMk cId="1364433812" sldId="268"/>
        </pc:sldMkLst>
        <pc:spChg chg="mod">
          <ac:chgData name="Ritik Khapre" userId="7c9a27ad369ba583" providerId="LiveId" clId="{576BFF9E-C040-4CA4-AB9B-A62EC75FBCCF}" dt="2024-06-10T12:13:20.893" v="45" actId="20577"/>
          <ac:spMkLst>
            <pc:docMk/>
            <pc:sldMk cId="1364433812" sldId="268"/>
            <ac:spMk id="41" creationId="{CC1D7BD8-8896-4972-BF10-159C0BF911D8}"/>
          </ac:spMkLst>
        </pc:spChg>
        <pc:spChg chg="mod">
          <ac:chgData name="Ritik Khapre" userId="7c9a27ad369ba583" providerId="LiveId" clId="{576BFF9E-C040-4CA4-AB9B-A62EC75FBCCF}" dt="2024-06-11T11:46:39.616" v="108" actId="14100"/>
          <ac:spMkLst>
            <pc:docMk/>
            <pc:sldMk cId="1364433812" sldId="268"/>
            <ac:spMk id="42" creationId="{9FAF568A-D958-457A-8DE2-4F190BE2D93B}"/>
          </ac:spMkLst>
        </pc:spChg>
      </pc:sldChg>
      <pc:sldChg chg="modSp mod">
        <pc:chgData name="Ritik Khapre" userId="7c9a27ad369ba583" providerId="LiveId" clId="{576BFF9E-C040-4CA4-AB9B-A62EC75FBCCF}" dt="2024-06-11T12:24:35.536" v="221" actId="1038"/>
        <pc:sldMkLst>
          <pc:docMk/>
          <pc:sldMk cId="80935061" sldId="282"/>
        </pc:sldMkLst>
        <pc:spChg chg="mod">
          <ac:chgData name="Ritik Khapre" userId="7c9a27ad369ba583" providerId="LiveId" clId="{576BFF9E-C040-4CA4-AB9B-A62EC75FBCCF}" dt="2024-06-11T12:24:25.110" v="197" actId="404"/>
          <ac:spMkLst>
            <pc:docMk/>
            <pc:sldMk cId="80935061" sldId="282"/>
            <ac:spMk id="8" creationId="{D82FC8E2-133D-3246-27EA-DE00E2A251FA}"/>
          </ac:spMkLst>
        </pc:spChg>
        <pc:picChg chg="mod">
          <ac:chgData name="Ritik Khapre" userId="7c9a27ad369ba583" providerId="LiveId" clId="{576BFF9E-C040-4CA4-AB9B-A62EC75FBCCF}" dt="2024-06-11T12:24:35.536" v="221" actId="1038"/>
          <ac:picMkLst>
            <pc:docMk/>
            <pc:sldMk cId="80935061" sldId="282"/>
            <ac:picMk id="9" creationId="{EA59B3C4-7F2C-20FB-ECFB-E086022D999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42960CAF-861B-4DA5-991A-1546B2B4F195}"/>
              </a:ext>
            </a:extLst>
          </p:cNvPr>
          <p:cNvSpPr>
            <a:spLocks noGrp="1"/>
          </p:cNvSpPr>
          <p:nvPr>
            <p:ph type="pic" sz="quarter" idx="10"/>
          </p:nvPr>
        </p:nvSpPr>
        <p:spPr>
          <a:xfrm>
            <a:off x="7353299" y="1095375"/>
            <a:ext cx="3590925" cy="4667250"/>
          </a:xfrm>
          <a:custGeom>
            <a:avLst/>
            <a:gdLst>
              <a:gd name="connsiteX0" fmla="*/ 312734 w 3590925"/>
              <a:gd name="connsiteY0" fmla="*/ 0 h 4667250"/>
              <a:gd name="connsiteX1" fmla="*/ 3278191 w 3590925"/>
              <a:gd name="connsiteY1" fmla="*/ 0 h 4667250"/>
              <a:gd name="connsiteX2" fmla="*/ 3590925 w 3590925"/>
              <a:gd name="connsiteY2" fmla="*/ 312734 h 4667250"/>
              <a:gd name="connsiteX3" fmla="*/ 3590925 w 3590925"/>
              <a:gd name="connsiteY3" fmla="*/ 4354516 h 4667250"/>
              <a:gd name="connsiteX4" fmla="*/ 3278191 w 3590925"/>
              <a:gd name="connsiteY4" fmla="*/ 4667250 h 4667250"/>
              <a:gd name="connsiteX5" fmla="*/ 312734 w 3590925"/>
              <a:gd name="connsiteY5" fmla="*/ 4667250 h 4667250"/>
              <a:gd name="connsiteX6" fmla="*/ 0 w 3590925"/>
              <a:gd name="connsiteY6" fmla="*/ 4354516 h 4667250"/>
              <a:gd name="connsiteX7" fmla="*/ 0 w 3590925"/>
              <a:gd name="connsiteY7" fmla="*/ 312734 h 4667250"/>
              <a:gd name="connsiteX8" fmla="*/ 312734 w 3590925"/>
              <a:gd name="connsiteY8" fmla="*/ 0 h 466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0925" h="4667250">
                <a:moveTo>
                  <a:pt x="312734" y="0"/>
                </a:moveTo>
                <a:lnTo>
                  <a:pt x="3278191" y="0"/>
                </a:lnTo>
                <a:cubicBezTo>
                  <a:pt x="3450909" y="0"/>
                  <a:pt x="3590925" y="140016"/>
                  <a:pt x="3590925" y="312734"/>
                </a:cubicBezTo>
                <a:lnTo>
                  <a:pt x="3590925" y="4354516"/>
                </a:lnTo>
                <a:cubicBezTo>
                  <a:pt x="3590925" y="4527234"/>
                  <a:pt x="3450909" y="4667250"/>
                  <a:pt x="3278191" y="4667250"/>
                </a:cubicBezTo>
                <a:lnTo>
                  <a:pt x="312734" y="4667250"/>
                </a:lnTo>
                <a:cubicBezTo>
                  <a:pt x="140016" y="4667250"/>
                  <a:pt x="0" y="4527234"/>
                  <a:pt x="0" y="4354516"/>
                </a:cubicBezTo>
                <a:lnTo>
                  <a:pt x="0" y="312734"/>
                </a:lnTo>
                <a:cubicBezTo>
                  <a:pt x="0" y="140016"/>
                  <a:pt x="140016" y="0"/>
                  <a:pt x="312734" y="0"/>
                </a:cubicBezTo>
                <a:close/>
              </a:path>
            </a:pathLst>
          </a:custGeom>
        </p:spPr>
        <p:txBody>
          <a:bodyPr wrap="square">
            <a:noAutofit/>
          </a:bodyPr>
          <a:lstStyle/>
          <a:p>
            <a:endParaRPr lang="en-IN"/>
          </a:p>
        </p:txBody>
      </p:sp>
    </p:spTree>
    <p:extLst>
      <p:ext uri="{BB962C8B-B14F-4D97-AF65-F5344CB8AC3E}">
        <p14:creationId xmlns:p14="http://schemas.microsoft.com/office/powerpoint/2010/main" val="2712756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62F-E843-4796-A161-C9ED6D7607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8D8781-6CDB-4BB3-BD02-9A729F19F1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B6EE6-B9B5-446A-9442-B6C746F8309C}"/>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5" name="Footer Placeholder 4">
            <a:extLst>
              <a:ext uri="{FF2B5EF4-FFF2-40B4-BE49-F238E27FC236}">
                <a16:creationId xmlns:a16="http://schemas.microsoft.com/office/drawing/2014/main" id="{BE53721F-EE68-427C-91E4-AC64563FC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6D8722-B26B-4E13-8D6D-2E97C6ED35FD}"/>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3987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3975F4-F194-4338-94EC-EFA16C5619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B40457-343B-47C0-833C-69814E68F4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FB4437-8197-42E9-9A43-DC3777426C55}"/>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5" name="Footer Placeholder 4">
            <a:extLst>
              <a:ext uri="{FF2B5EF4-FFF2-40B4-BE49-F238E27FC236}">
                <a16:creationId xmlns:a16="http://schemas.microsoft.com/office/drawing/2014/main" id="{6FACF554-DBEA-48F3-955E-350BFB3D3E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4A3AF5-2D1D-4FE9-B6B5-A3095B30BE9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0488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67F81A14-FB9F-46B7-B6FB-EA02364F7CFE}"/>
              </a:ext>
            </a:extLst>
          </p:cNvPr>
          <p:cNvSpPr>
            <a:spLocks noGrp="1"/>
          </p:cNvSpPr>
          <p:nvPr>
            <p:ph type="pic" sz="quarter" idx="10"/>
          </p:nvPr>
        </p:nvSpPr>
        <p:spPr>
          <a:xfrm>
            <a:off x="1089025" y="1937268"/>
            <a:ext cx="5206611" cy="3349690"/>
          </a:xfrm>
          <a:custGeom>
            <a:avLst/>
            <a:gdLst>
              <a:gd name="connsiteX0" fmla="*/ 139180 w 5206611"/>
              <a:gd name="connsiteY0" fmla="*/ 0 h 3349690"/>
              <a:gd name="connsiteX1" fmla="*/ 5067431 w 5206611"/>
              <a:gd name="connsiteY1" fmla="*/ 0 h 3349690"/>
              <a:gd name="connsiteX2" fmla="*/ 5206611 w 5206611"/>
              <a:gd name="connsiteY2" fmla="*/ 139180 h 3349690"/>
              <a:gd name="connsiteX3" fmla="*/ 5206611 w 5206611"/>
              <a:gd name="connsiteY3" fmla="*/ 3210510 h 3349690"/>
              <a:gd name="connsiteX4" fmla="*/ 5067431 w 5206611"/>
              <a:gd name="connsiteY4" fmla="*/ 3349690 h 3349690"/>
              <a:gd name="connsiteX5" fmla="*/ 139180 w 5206611"/>
              <a:gd name="connsiteY5" fmla="*/ 3349690 h 3349690"/>
              <a:gd name="connsiteX6" fmla="*/ 0 w 5206611"/>
              <a:gd name="connsiteY6" fmla="*/ 3210510 h 3349690"/>
              <a:gd name="connsiteX7" fmla="*/ 0 w 5206611"/>
              <a:gd name="connsiteY7" fmla="*/ 139180 h 3349690"/>
              <a:gd name="connsiteX8" fmla="*/ 139180 w 5206611"/>
              <a:gd name="connsiteY8" fmla="*/ 0 h 3349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06611" h="3349690">
                <a:moveTo>
                  <a:pt x="139180" y="0"/>
                </a:moveTo>
                <a:lnTo>
                  <a:pt x="5067431" y="0"/>
                </a:lnTo>
                <a:cubicBezTo>
                  <a:pt x="5144298" y="0"/>
                  <a:pt x="5206611" y="62313"/>
                  <a:pt x="5206611" y="139180"/>
                </a:cubicBezTo>
                <a:lnTo>
                  <a:pt x="5206611" y="3210510"/>
                </a:lnTo>
                <a:cubicBezTo>
                  <a:pt x="5206611" y="3287377"/>
                  <a:pt x="5144298" y="3349690"/>
                  <a:pt x="5067431" y="3349690"/>
                </a:cubicBezTo>
                <a:lnTo>
                  <a:pt x="139180" y="3349690"/>
                </a:lnTo>
                <a:cubicBezTo>
                  <a:pt x="62313" y="3349690"/>
                  <a:pt x="0" y="3287377"/>
                  <a:pt x="0" y="3210510"/>
                </a:cubicBezTo>
                <a:lnTo>
                  <a:pt x="0" y="139180"/>
                </a:lnTo>
                <a:cubicBezTo>
                  <a:pt x="0" y="62313"/>
                  <a:pt x="62313" y="0"/>
                  <a:pt x="139180" y="0"/>
                </a:cubicBezTo>
                <a:close/>
              </a:path>
            </a:pathLst>
          </a:custGeom>
        </p:spPr>
        <p:txBody>
          <a:bodyPr wrap="square">
            <a:noAutofit/>
          </a:bodyPr>
          <a:lstStyle/>
          <a:p>
            <a:endParaRPr lang="en-IN"/>
          </a:p>
        </p:txBody>
      </p:sp>
      <p:sp>
        <p:nvSpPr>
          <p:cNvPr id="16" name="Picture Placeholder 15">
            <a:extLst>
              <a:ext uri="{FF2B5EF4-FFF2-40B4-BE49-F238E27FC236}">
                <a16:creationId xmlns:a16="http://schemas.microsoft.com/office/drawing/2014/main" id="{6FE1E317-8122-4D45-8E3E-80072EC743BF}"/>
              </a:ext>
            </a:extLst>
          </p:cNvPr>
          <p:cNvSpPr>
            <a:spLocks noGrp="1"/>
          </p:cNvSpPr>
          <p:nvPr>
            <p:ph type="pic" sz="quarter" idx="11"/>
          </p:nvPr>
        </p:nvSpPr>
        <p:spPr>
          <a:xfrm>
            <a:off x="5781160" y="2620011"/>
            <a:ext cx="1427728" cy="2933647"/>
          </a:xfrm>
          <a:custGeom>
            <a:avLst/>
            <a:gdLst>
              <a:gd name="connsiteX0" fmla="*/ 187889 w 1427728"/>
              <a:gd name="connsiteY0" fmla="*/ 0 h 2933647"/>
              <a:gd name="connsiteX1" fmla="*/ 1239839 w 1427728"/>
              <a:gd name="connsiteY1" fmla="*/ 0 h 2933647"/>
              <a:gd name="connsiteX2" fmla="*/ 1427728 w 1427728"/>
              <a:gd name="connsiteY2" fmla="*/ 187889 h 2933647"/>
              <a:gd name="connsiteX3" fmla="*/ 1427728 w 1427728"/>
              <a:gd name="connsiteY3" fmla="*/ 2745758 h 2933647"/>
              <a:gd name="connsiteX4" fmla="*/ 1239839 w 1427728"/>
              <a:gd name="connsiteY4" fmla="*/ 2933647 h 2933647"/>
              <a:gd name="connsiteX5" fmla="*/ 187889 w 1427728"/>
              <a:gd name="connsiteY5" fmla="*/ 2933647 h 2933647"/>
              <a:gd name="connsiteX6" fmla="*/ 0 w 1427728"/>
              <a:gd name="connsiteY6" fmla="*/ 2745758 h 2933647"/>
              <a:gd name="connsiteX7" fmla="*/ 0 w 1427728"/>
              <a:gd name="connsiteY7" fmla="*/ 187889 h 2933647"/>
              <a:gd name="connsiteX8" fmla="*/ 187889 w 1427728"/>
              <a:gd name="connsiteY8" fmla="*/ 0 h 2933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7728" h="2933647">
                <a:moveTo>
                  <a:pt x="187889" y="0"/>
                </a:moveTo>
                <a:lnTo>
                  <a:pt x="1239839" y="0"/>
                </a:lnTo>
                <a:cubicBezTo>
                  <a:pt x="1343607" y="0"/>
                  <a:pt x="1427728" y="84121"/>
                  <a:pt x="1427728" y="187889"/>
                </a:cubicBezTo>
                <a:lnTo>
                  <a:pt x="1427728" y="2745758"/>
                </a:lnTo>
                <a:cubicBezTo>
                  <a:pt x="1427728" y="2849526"/>
                  <a:pt x="1343607" y="2933647"/>
                  <a:pt x="1239839" y="2933647"/>
                </a:cubicBezTo>
                <a:lnTo>
                  <a:pt x="187889" y="2933647"/>
                </a:lnTo>
                <a:cubicBezTo>
                  <a:pt x="84121" y="2933647"/>
                  <a:pt x="0" y="2849526"/>
                  <a:pt x="0" y="2745758"/>
                </a:cubicBezTo>
                <a:lnTo>
                  <a:pt x="0" y="187889"/>
                </a:lnTo>
                <a:cubicBezTo>
                  <a:pt x="0" y="84121"/>
                  <a:pt x="84121" y="0"/>
                  <a:pt x="187889" y="0"/>
                </a:cubicBezTo>
                <a:close/>
              </a:path>
            </a:pathLst>
          </a:custGeom>
        </p:spPr>
        <p:txBody>
          <a:bodyPr wrap="square">
            <a:noAutofit/>
          </a:bodyPr>
          <a:lstStyle/>
          <a:p>
            <a:endParaRPr lang="en-IN" dirty="0"/>
          </a:p>
        </p:txBody>
      </p:sp>
    </p:spTree>
    <p:extLst>
      <p:ext uri="{BB962C8B-B14F-4D97-AF65-F5344CB8AC3E}">
        <p14:creationId xmlns:p14="http://schemas.microsoft.com/office/powerpoint/2010/main" val="317344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354F-2012-4029-9730-271EC3635E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8C55F-E642-46A2-AC21-9964AA553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71242C-FDCE-4D21-B817-E558F4685B08}"/>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5" name="Footer Placeholder 4">
            <a:extLst>
              <a:ext uri="{FF2B5EF4-FFF2-40B4-BE49-F238E27FC236}">
                <a16:creationId xmlns:a16="http://schemas.microsoft.com/office/drawing/2014/main" id="{13E195A9-FA22-4C81-9F51-1591A4449A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D40D58-B8D1-4908-83F2-66FB74081460}"/>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16606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6B33-A575-4453-ACC3-2C4206CFFE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D3D68-175E-4CFA-9324-7BDA938EE9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C30B8E-D15F-4A4A-87C6-8D0E259533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2208E0E-8AC4-4768-BFEC-32AB2E026787}"/>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6" name="Footer Placeholder 5">
            <a:extLst>
              <a:ext uri="{FF2B5EF4-FFF2-40B4-BE49-F238E27FC236}">
                <a16:creationId xmlns:a16="http://schemas.microsoft.com/office/drawing/2014/main" id="{A85AD9A2-F0AC-49B7-A2EE-E8461BD22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C0028-707D-46D3-8CC3-5FDB72FE0916}"/>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4143889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EE4E-C111-42F9-8BB6-746E32D565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C9735DA-7523-4CFF-9DFC-8E4E2619F9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C3EAE-EB02-4501-9EE5-3BC1AF0692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A28CF6-4F3B-4542-92C8-25C006568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217DC-0C6D-48B9-81EF-3D00E6BFF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03C24F4-66DE-48A8-9D49-40DA37F620A8}"/>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8" name="Footer Placeholder 7">
            <a:extLst>
              <a:ext uri="{FF2B5EF4-FFF2-40B4-BE49-F238E27FC236}">
                <a16:creationId xmlns:a16="http://schemas.microsoft.com/office/drawing/2014/main" id="{30F56F18-AD73-4E71-AF9B-3AB91B7F021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ADC409-F581-4FA3-8470-49C1CF2C8F2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192180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8959F-D94F-4A3D-A24D-40E998CA4E4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D3C73D-5419-44B5-AA21-49796EA7855C}"/>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4" name="Footer Placeholder 3">
            <a:extLst>
              <a:ext uri="{FF2B5EF4-FFF2-40B4-BE49-F238E27FC236}">
                <a16:creationId xmlns:a16="http://schemas.microsoft.com/office/drawing/2014/main" id="{0D027FCA-52C9-41C4-8066-ED3083E829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A93430-DE59-4BE6-9095-A839C074089C}"/>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366855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99BF92-7A7C-4058-BB24-D42AFCB84E5C}"/>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3" name="Footer Placeholder 2">
            <a:extLst>
              <a:ext uri="{FF2B5EF4-FFF2-40B4-BE49-F238E27FC236}">
                <a16:creationId xmlns:a16="http://schemas.microsoft.com/office/drawing/2014/main" id="{16EE9ABA-2B03-4C5B-9270-EC42625F7A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C01FDB-556A-4B27-A9A9-18EAB9D1794A}"/>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531510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FD6-00C6-482F-B7A6-347043469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B38055-61A4-4A30-A0D2-3A0A2F062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18B1B23-E579-4666-AEBE-62A3489D0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89FB2-B9BA-4C64-A3CC-7491909E4473}"/>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6" name="Footer Placeholder 5">
            <a:extLst>
              <a:ext uri="{FF2B5EF4-FFF2-40B4-BE49-F238E27FC236}">
                <a16:creationId xmlns:a16="http://schemas.microsoft.com/office/drawing/2014/main" id="{0B124EB4-B9E2-4695-BBB7-DF34F38049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7CA07C-36EF-4AD9-8AD8-759044DDD683}"/>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406610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4494-F332-4EBB-A5DB-1017AE278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47CA2-0954-40A9-9D99-730920CF6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FC8143-B631-4DA1-87F9-783F749140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7DCE4-4E07-446E-96D1-178DBD7D58E5}"/>
              </a:ext>
            </a:extLst>
          </p:cNvPr>
          <p:cNvSpPr>
            <a:spLocks noGrp="1"/>
          </p:cNvSpPr>
          <p:nvPr>
            <p:ph type="dt" sz="half" idx="10"/>
          </p:nvPr>
        </p:nvSpPr>
        <p:spPr/>
        <p:txBody>
          <a:bodyPr/>
          <a:lstStyle/>
          <a:p>
            <a:fld id="{98B8ED53-04B1-4CE0-9945-0D8638B42437}" type="datetimeFigureOut">
              <a:rPr lang="en-IN" smtClean="0"/>
              <a:t>11-06-2024</a:t>
            </a:fld>
            <a:endParaRPr lang="en-IN"/>
          </a:p>
        </p:txBody>
      </p:sp>
      <p:sp>
        <p:nvSpPr>
          <p:cNvPr id="6" name="Footer Placeholder 5">
            <a:extLst>
              <a:ext uri="{FF2B5EF4-FFF2-40B4-BE49-F238E27FC236}">
                <a16:creationId xmlns:a16="http://schemas.microsoft.com/office/drawing/2014/main" id="{818A130A-AA2D-47B3-ADD8-9F1014DA6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BEF34-BEB7-4321-8FAC-297314A41F47}"/>
              </a:ext>
            </a:extLst>
          </p:cNvPr>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88421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AB94-16D2-4E14-AC20-3A7AE99F61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AFF215-ABCB-4225-8EB4-E5940553E6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56D5D-38C5-495E-8F8E-BBC080180F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8ED53-04B1-4CE0-9945-0D8638B42437}" type="datetimeFigureOut">
              <a:rPr lang="en-IN" smtClean="0"/>
              <a:t>11-06-2024</a:t>
            </a:fld>
            <a:endParaRPr lang="en-IN"/>
          </a:p>
        </p:txBody>
      </p:sp>
      <p:sp>
        <p:nvSpPr>
          <p:cNvPr id="5" name="Footer Placeholder 4">
            <a:extLst>
              <a:ext uri="{FF2B5EF4-FFF2-40B4-BE49-F238E27FC236}">
                <a16:creationId xmlns:a16="http://schemas.microsoft.com/office/drawing/2014/main" id="{1D9304FE-36F3-47D5-8300-F8FB4A5AEA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10620F-861B-43D8-BDF2-5318838148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1633825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
        <p:nvSpPr>
          <p:cNvPr id="6" name="Graphic 4">
            <a:extLst>
              <a:ext uri="{FF2B5EF4-FFF2-40B4-BE49-F238E27FC236}">
                <a16:creationId xmlns:a16="http://schemas.microsoft.com/office/drawing/2014/main" id="{834BA1D4-0C72-474A-83FF-2D1B207A407E}"/>
              </a:ext>
            </a:extLst>
          </p:cNvPr>
          <p:cNvSpPr/>
          <p:nvPr/>
        </p:nvSpPr>
        <p:spPr>
          <a:xfrm rot="2476041">
            <a:off x="-1505993"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2192543"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252DD0B8-1BD4-48CA-8863-8067FDD9A41A}"/>
              </a:ext>
            </a:extLst>
          </p:cNvPr>
          <p:cNvGrpSpPr/>
          <p:nvPr/>
        </p:nvGrpSpPr>
        <p:grpSpPr>
          <a:xfrm>
            <a:off x="3137633" y="2317616"/>
            <a:ext cx="4193777" cy="1629333"/>
            <a:chOff x="4008257" y="2544510"/>
            <a:chExt cx="4193777" cy="1629333"/>
          </a:xfrm>
        </p:grpSpPr>
        <p:sp>
          <p:nvSpPr>
            <p:cNvPr id="24" name="TextBox 23">
              <a:extLst>
                <a:ext uri="{FF2B5EF4-FFF2-40B4-BE49-F238E27FC236}">
                  <a16:creationId xmlns:a16="http://schemas.microsoft.com/office/drawing/2014/main" id="{CC9BD28D-55F8-486A-9F93-D3268DEDBC31}"/>
                </a:ext>
              </a:extLst>
            </p:cNvPr>
            <p:cNvSpPr txBox="1"/>
            <p:nvPr/>
          </p:nvSpPr>
          <p:spPr>
            <a:xfrm>
              <a:off x="4008257" y="2544510"/>
              <a:ext cx="4193777" cy="1446550"/>
            </a:xfrm>
            <a:prstGeom prst="rect">
              <a:avLst/>
            </a:prstGeom>
            <a:noFill/>
          </p:spPr>
          <p:txBody>
            <a:bodyPr wrap="none" rtlCol="0">
              <a:spAutoFit/>
            </a:bodyPr>
            <a:lstStyle/>
            <a:p>
              <a:pPr algn="ctr"/>
              <a:r>
                <a:rPr lang="en-IN" sz="8800" dirty="0">
                  <a:latin typeface="Fira Sans Medium" panose="020B0603050000020004" pitchFamily="34" charset="0"/>
                </a:rPr>
                <a:t>amazon</a:t>
              </a:r>
              <a:endParaRPr lang="en-IN" sz="7200" dirty="0">
                <a:latin typeface="Fira Sans Medium" panose="020B0603050000020004" pitchFamily="34" charset="0"/>
              </a:endParaRPr>
            </a:p>
          </p:txBody>
        </p:sp>
        <p:grpSp>
          <p:nvGrpSpPr>
            <p:cNvPr id="8" name="Group 7">
              <a:extLst>
                <a:ext uri="{FF2B5EF4-FFF2-40B4-BE49-F238E27FC236}">
                  <a16:creationId xmlns:a16="http://schemas.microsoft.com/office/drawing/2014/main" id="{EDDA832C-0B8E-44C3-8812-0B0115BD3728}"/>
                </a:ext>
              </a:extLst>
            </p:cNvPr>
            <p:cNvGrpSpPr/>
            <p:nvPr/>
          </p:nvGrpSpPr>
          <p:grpSpPr>
            <a:xfrm>
              <a:off x="4348163" y="3770174"/>
              <a:ext cx="2162175" cy="403669"/>
              <a:chOff x="3184693" y="3692320"/>
              <a:chExt cx="4123771" cy="928898"/>
            </a:xfrm>
            <a:solidFill>
              <a:srgbClr val="FF9900"/>
            </a:solidFill>
          </p:grpSpPr>
          <p:sp>
            <p:nvSpPr>
              <p:cNvPr id="9" name="Freeform: Shape 8">
                <a:extLst>
                  <a:ext uri="{FF2B5EF4-FFF2-40B4-BE49-F238E27FC236}">
                    <a16:creationId xmlns:a16="http://schemas.microsoft.com/office/drawing/2014/main" id="{E72E5EF1-F411-425A-A90F-C84961599327}"/>
                  </a:ext>
                </a:extLst>
              </p:cNvPr>
              <p:cNvSpPr/>
              <p:nvPr/>
            </p:nvSpPr>
            <p:spPr>
              <a:xfrm>
                <a:off x="3184693" y="3773539"/>
                <a:ext cx="3760827" cy="847679"/>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036A53D7-29B1-45C8-9FA1-87C9D13A5BE1}"/>
                  </a:ext>
                </a:extLst>
              </p:cNvPr>
              <p:cNvSpPr/>
              <p:nvPr/>
            </p:nvSpPr>
            <p:spPr>
              <a:xfrm>
                <a:off x="6535428" y="3692320"/>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grpSp>
      <p:sp>
        <p:nvSpPr>
          <p:cNvPr id="25" name="Graphic 11">
            <a:extLst>
              <a:ext uri="{FF2B5EF4-FFF2-40B4-BE49-F238E27FC236}">
                <a16:creationId xmlns:a16="http://schemas.microsoft.com/office/drawing/2014/main" id="{22B03510-4CF1-46CA-BE80-1E37CD0837F6}"/>
              </a:ext>
            </a:extLst>
          </p:cNvPr>
          <p:cNvSpPr/>
          <p:nvPr/>
        </p:nvSpPr>
        <p:spPr>
          <a:xfrm rot="8901965">
            <a:off x="2258794"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dirty="0"/>
          </a:p>
        </p:txBody>
      </p:sp>
      <p:sp>
        <p:nvSpPr>
          <p:cNvPr id="4" name="Rectangle 3">
            <a:extLst>
              <a:ext uri="{FF2B5EF4-FFF2-40B4-BE49-F238E27FC236}">
                <a16:creationId xmlns:a16="http://schemas.microsoft.com/office/drawing/2014/main" id="{45FDE486-B5D1-C0EB-D2F4-BDF9112D20BB}"/>
              </a:ext>
            </a:extLst>
          </p:cNvPr>
          <p:cNvSpPr/>
          <p:nvPr/>
        </p:nvSpPr>
        <p:spPr>
          <a:xfrm>
            <a:off x="7469099" y="2184827"/>
            <a:ext cx="2200295" cy="257038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b="1" dirty="0">
                <a:solidFill>
                  <a:srgbClr val="FF9900"/>
                </a:solidFill>
                <a:highlight>
                  <a:srgbClr val="FFFFFF"/>
                </a:highlight>
                <a:latin typeface="Verdana" panose="020B0604030504040204" pitchFamily="34" charset="0"/>
                <a:ea typeface="Verdana" panose="020B0604030504040204" pitchFamily="34" charset="0"/>
              </a:rPr>
              <a:t>S</a:t>
            </a:r>
            <a:r>
              <a:rPr lang="en-US" sz="3200" b="1" dirty="0">
                <a:solidFill>
                  <a:schemeClr val="tx1"/>
                </a:solidFill>
                <a:highlight>
                  <a:srgbClr val="FFFFFF"/>
                </a:highlight>
                <a:latin typeface="Verdana" panose="020B0604030504040204" pitchFamily="34" charset="0"/>
                <a:ea typeface="Verdana" panose="020B0604030504040204" pitchFamily="34" charset="0"/>
              </a:rPr>
              <a:t>ales </a:t>
            </a:r>
            <a:r>
              <a:rPr lang="en-US" sz="3200" b="1" dirty="0">
                <a:solidFill>
                  <a:srgbClr val="FF9900"/>
                </a:solidFill>
                <a:highlight>
                  <a:srgbClr val="FFFFFF"/>
                </a:highlight>
                <a:latin typeface="Verdana" panose="020B0604030504040204" pitchFamily="34" charset="0"/>
                <a:ea typeface="Verdana" panose="020B0604030504040204" pitchFamily="34" charset="0"/>
              </a:rPr>
              <a:t>D</a:t>
            </a:r>
            <a:r>
              <a:rPr lang="en-US" sz="3200" b="1" dirty="0">
                <a:solidFill>
                  <a:schemeClr val="tx1"/>
                </a:solidFill>
                <a:highlight>
                  <a:srgbClr val="FFFFFF"/>
                </a:highlight>
                <a:latin typeface="Verdana" panose="020B0604030504040204" pitchFamily="34" charset="0"/>
                <a:ea typeface="Verdana" panose="020B0604030504040204" pitchFamily="34" charset="0"/>
              </a:rPr>
              <a:t>ataset </a:t>
            </a:r>
            <a:r>
              <a:rPr lang="en-US" sz="3200" b="1" dirty="0">
                <a:solidFill>
                  <a:srgbClr val="FF9900"/>
                </a:solidFill>
                <a:highlight>
                  <a:srgbClr val="FFFFFF"/>
                </a:highlight>
                <a:latin typeface="Verdana" panose="020B0604030504040204" pitchFamily="34" charset="0"/>
                <a:ea typeface="Verdana" panose="020B0604030504040204" pitchFamily="34" charset="0"/>
              </a:rPr>
              <a:t>A</a:t>
            </a:r>
            <a:r>
              <a:rPr lang="en-US" sz="3200" b="1" dirty="0">
                <a:solidFill>
                  <a:schemeClr val="tx1"/>
                </a:solidFill>
                <a:highlight>
                  <a:srgbClr val="FFFFFF"/>
                </a:highlight>
                <a:latin typeface="Verdana" panose="020B0604030504040204" pitchFamily="34" charset="0"/>
                <a:ea typeface="Verdana" panose="020B0604030504040204" pitchFamily="34" charset="0"/>
              </a:rPr>
              <a:t>nalysis </a:t>
            </a:r>
          </a:p>
        </p:txBody>
      </p:sp>
    </p:spTree>
    <p:extLst>
      <p:ext uri="{BB962C8B-B14F-4D97-AF65-F5344CB8AC3E}">
        <p14:creationId xmlns:p14="http://schemas.microsoft.com/office/powerpoint/2010/main" val="141615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AEE66DD6-28FB-4D34-B358-0395924D5DA0}"/>
              </a:ext>
            </a:extLst>
          </p:cNvPr>
          <p:cNvSpPr txBox="1"/>
          <p:nvPr/>
        </p:nvSpPr>
        <p:spPr>
          <a:xfrm>
            <a:off x="597293" y="275962"/>
            <a:ext cx="7596823" cy="901914"/>
          </a:xfrm>
          <a:prstGeom prst="rect">
            <a:avLst/>
          </a:prstGeom>
          <a:noFill/>
        </p:spPr>
        <p:txBody>
          <a:bodyPr wrap="none" rtlCol="0">
            <a:spAutoFit/>
          </a:bodyPr>
          <a:lstStyle/>
          <a:p>
            <a:pPr>
              <a:lnSpc>
                <a:spcPct val="130000"/>
              </a:lnSpc>
            </a:pPr>
            <a:r>
              <a:rPr lang="en-US" sz="4400" b="1" dirty="0">
                <a:solidFill>
                  <a:srgbClr val="FF9900"/>
                </a:solidFill>
              </a:rPr>
              <a:t>Exploratory</a:t>
            </a:r>
            <a:r>
              <a:rPr lang="en-US" sz="4400" b="1" dirty="0"/>
              <a:t> Data Analysis (EDA)</a:t>
            </a:r>
            <a:endParaRPr lang="en-IN" sz="4400" b="1" dirty="0">
              <a:latin typeface="Fira Sans Medium" panose="020B0603050000020004" pitchFamily="34" charset="0"/>
            </a:endParaRPr>
          </a:p>
        </p:txBody>
      </p:sp>
      <p:grpSp>
        <p:nvGrpSpPr>
          <p:cNvPr id="65" name="Group 64">
            <a:extLst>
              <a:ext uri="{FF2B5EF4-FFF2-40B4-BE49-F238E27FC236}">
                <a16:creationId xmlns:a16="http://schemas.microsoft.com/office/drawing/2014/main" id="{D58710CA-297C-4A27-A56F-127ECD2FF7BA}"/>
              </a:ext>
            </a:extLst>
          </p:cNvPr>
          <p:cNvGrpSpPr/>
          <p:nvPr/>
        </p:nvGrpSpPr>
        <p:grpSpPr>
          <a:xfrm rot="12147091">
            <a:off x="10215311" y="5533587"/>
            <a:ext cx="2210578" cy="2419013"/>
            <a:chOff x="-447720" y="-856723"/>
            <a:chExt cx="2210578" cy="2419013"/>
          </a:xfrm>
        </p:grpSpPr>
        <p:sp>
          <p:nvSpPr>
            <p:cNvPr id="66" name="Graphic 4">
              <a:extLst>
                <a:ext uri="{FF2B5EF4-FFF2-40B4-BE49-F238E27FC236}">
                  <a16:creationId xmlns:a16="http://schemas.microsoft.com/office/drawing/2014/main" id="{0E6F84CF-D2ED-4815-9903-F856C033FE8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7" name="Graphic 4">
              <a:extLst>
                <a:ext uri="{FF2B5EF4-FFF2-40B4-BE49-F238E27FC236}">
                  <a16:creationId xmlns:a16="http://schemas.microsoft.com/office/drawing/2014/main" id="{28251FD8-FF15-41FD-AF53-8F9FB476DFC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2" name="TextBox 1">
            <a:extLst>
              <a:ext uri="{FF2B5EF4-FFF2-40B4-BE49-F238E27FC236}">
                <a16:creationId xmlns:a16="http://schemas.microsoft.com/office/drawing/2014/main" id="{4B5372C5-E8D1-FE9F-4387-E466473B21DB}"/>
              </a:ext>
            </a:extLst>
          </p:cNvPr>
          <p:cNvSpPr txBox="1"/>
          <p:nvPr/>
        </p:nvSpPr>
        <p:spPr>
          <a:xfrm>
            <a:off x="597294" y="1177876"/>
            <a:ext cx="8109959" cy="369332"/>
          </a:xfrm>
          <a:prstGeom prst="rect">
            <a:avLst/>
          </a:prstGeom>
          <a:noFill/>
        </p:spPr>
        <p:txBody>
          <a:bodyPr wrap="square" rtlCol="0">
            <a:spAutoFit/>
          </a:bodyPr>
          <a:lstStyle/>
          <a:p>
            <a:r>
              <a:rPr lang="en-US" b="1" dirty="0"/>
              <a:t>Performing </a:t>
            </a:r>
            <a:r>
              <a:rPr lang="en-US" b="1" dirty="0" err="1"/>
              <a:t>Univeriate</a:t>
            </a:r>
            <a:r>
              <a:rPr lang="en-US" b="1" dirty="0"/>
              <a:t> Analysis </a:t>
            </a:r>
          </a:p>
        </p:txBody>
      </p:sp>
      <p:sp>
        <p:nvSpPr>
          <p:cNvPr id="3" name="TextBox 2">
            <a:extLst>
              <a:ext uri="{FF2B5EF4-FFF2-40B4-BE49-F238E27FC236}">
                <a16:creationId xmlns:a16="http://schemas.microsoft.com/office/drawing/2014/main" id="{6E687486-9734-40DF-13F3-4D48B1488E74}"/>
              </a:ext>
            </a:extLst>
          </p:cNvPr>
          <p:cNvSpPr txBox="1"/>
          <p:nvPr/>
        </p:nvSpPr>
        <p:spPr>
          <a:xfrm>
            <a:off x="597293" y="1547208"/>
            <a:ext cx="8109959" cy="338554"/>
          </a:xfrm>
          <a:prstGeom prst="rect">
            <a:avLst/>
          </a:prstGeom>
          <a:noFill/>
        </p:spPr>
        <p:txBody>
          <a:bodyPr wrap="square" rtlCol="0">
            <a:spAutoFit/>
          </a:bodyPr>
          <a:lstStyle/>
          <a:p>
            <a:r>
              <a:rPr lang="en-US" sz="1600" dirty="0" err="1"/>
              <a:t>Univeriate</a:t>
            </a:r>
            <a:r>
              <a:rPr lang="en-US" sz="1600" dirty="0"/>
              <a:t> analysis on Numerical Columns</a:t>
            </a:r>
          </a:p>
        </p:txBody>
      </p:sp>
      <p:pic>
        <p:nvPicPr>
          <p:cNvPr id="28" name="Picture 27">
            <a:extLst>
              <a:ext uri="{FF2B5EF4-FFF2-40B4-BE49-F238E27FC236}">
                <a16:creationId xmlns:a16="http://schemas.microsoft.com/office/drawing/2014/main" id="{8CE9F10F-EE38-01BB-D9BE-EDD17AF2BD8E}"/>
              </a:ext>
            </a:extLst>
          </p:cNvPr>
          <p:cNvPicPr>
            <a:picLocks noChangeAspect="1"/>
          </p:cNvPicPr>
          <p:nvPr/>
        </p:nvPicPr>
        <p:blipFill>
          <a:blip r:embed="rId2"/>
          <a:stretch>
            <a:fillRect/>
          </a:stretch>
        </p:blipFill>
        <p:spPr>
          <a:xfrm>
            <a:off x="674205" y="2709642"/>
            <a:ext cx="5931210" cy="2715281"/>
          </a:xfrm>
          <a:prstGeom prst="rect">
            <a:avLst/>
          </a:prstGeom>
        </p:spPr>
      </p:pic>
      <p:pic>
        <p:nvPicPr>
          <p:cNvPr id="31" name="Picture 30">
            <a:extLst>
              <a:ext uri="{FF2B5EF4-FFF2-40B4-BE49-F238E27FC236}">
                <a16:creationId xmlns:a16="http://schemas.microsoft.com/office/drawing/2014/main" id="{993FAB77-B383-35E3-C7E8-FC88F248F48C}"/>
              </a:ext>
            </a:extLst>
          </p:cNvPr>
          <p:cNvPicPr>
            <a:picLocks noChangeAspect="1"/>
          </p:cNvPicPr>
          <p:nvPr/>
        </p:nvPicPr>
        <p:blipFill>
          <a:blip r:embed="rId3"/>
          <a:stretch>
            <a:fillRect/>
          </a:stretch>
        </p:blipFill>
        <p:spPr>
          <a:xfrm>
            <a:off x="5388104" y="1856207"/>
            <a:ext cx="6803895" cy="1341270"/>
          </a:xfrm>
          <a:prstGeom prst="rect">
            <a:avLst/>
          </a:prstGeom>
        </p:spPr>
      </p:pic>
      <p:pic>
        <p:nvPicPr>
          <p:cNvPr id="35" name="Picture 34">
            <a:extLst>
              <a:ext uri="{FF2B5EF4-FFF2-40B4-BE49-F238E27FC236}">
                <a16:creationId xmlns:a16="http://schemas.microsoft.com/office/drawing/2014/main" id="{8FE30A9A-D63E-512E-5732-9522F831A991}"/>
              </a:ext>
            </a:extLst>
          </p:cNvPr>
          <p:cNvPicPr>
            <a:picLocks noChangeAspect="1"/>
          </p:cNvPicPr>
          <p:nvPr/>
        </p:nvPicPr>
        <p:blipFill>
          <a:blip r:embed="rId4"/>
          <a:stretch>
            <a:fillRect/>
          </a:stretch>
        </p:blipFill>
        <p:spPr>
          <a:xfrm>
            <a:off x="5367398" y="3137655"/>
            <a:ext cx="6824602" cy="1433411"/>
          </a:xfrm>
          <a:prstGeom prst="rect">
            <a:avLst/>
          </a:prstGeom>
        </p:spPr>
      </p:pic>
      <p:pic>
        <p:nvPicPr>
          <p:cNvPr id="39" name="Picture 38">
            <a:extLst>
              <a:ext uri="{FF2B5EF4-FFF2-40B4-BE49-F238E27FC236}">
                <a16:creationId xmlns:a16="http://schemas.microsoft.com/office/drawing/2014/main" id="{90E4B408-87AD-8649-1801-195B29D3ECF5}"/>
              </a:ext>
            </a:extLst>
          </p:cNvPr>
          <p:cNvPicPr>
            <a:picLocks noChangeAspect="1"/>
          </p:cNvPicPr>
          <p:nvPr/>
        </p:nvPicPr>
        <p:blipFill>
          <a:blip r:embed="rId5"/>
          <a:stretch>
            <a:fillRect/>
          </a:stretch>
        </p:blipFill>
        <p:spPr>
          <a:xfrm>
            <a:off x="5367397" y="4582505"/>
            <a:ext cx="6824602" cy="1342236"/>
          </a:xfrm>
          <a:prstGeom prst="rect">
            <a:avLst/>
          </a:prstGeom>
        </p:spPr>
      </p:pic>
      <p:sp>
        <p:nvSpPr>
          <p:cNvPr id="68" name="Graphic 11">
            <a:extLst>
              <a:ext uri="{FF2B5EF4-FFF2-40B4-BE49-F238E27FC236}">
                <a16:creationId xmlns:a16="http://schemas.microsoft.com/office/drawing/2014/main" id="{1D9FDE98-6960-4232-8830-D31133DD0522}"/>
              </a:ext>
            </a:extLst>
          </p:cNvPr>
          <p:cNvSpPr/>
          <p:nvPr/>
        </p:nvSpPr>
        <p:spPr>
          <a:xfrm rot="7707741">
            <a:off x="11670176" y="5713437"/>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pic>
        <p:nvPicPr>
          <p:cNvPr id="5" name="Picture 4">
            <a:extLst>
              <a:ext uri="{FF2B5EF4-FFF2-40B4-BE49-F238E27FC236}">
                <a16:creationId xmlns:a16="http://schemas.microsoft.com/office/drawing/2014/main" id="{8CDEEA49-87B8-98F2-F620-4581F9CF5AC6}"/>
              </a:ext>
            </a:extLst>
          </p:cNvPr>
          <p:cNvPicPr>
            <a:picLocks noChangeAspect="1"/>
          </p:cNvPicPr>
          <p:nvPr/>
        </p:nvPicPr>
        <p:blipFill>
          <a:blip r:embed="rId6"/>
          <a:stretch>
            <a:fillRect/>
          </a:stretch>
        </p:blipFill>
        <p:spPr>
          <a:xfrm>
            <a:off x="662610" y="1986823"/>
            <a:ext cx="4525213" cy="670643"/>
          </a:xfrm>
          <a:prstGeom prst="rect">
            <a:avLst/>
          </a:prstGeom>
        </p:spPr>
      </p:pic>
    </p:spTree>
    <p:extLst>
      <p:ext uri="{BB962C8B-B14F-4D97-AF65-F5344CB8AC3E}">
        <p14:creationId xmlns:p14="http://schemas.microsoft.com/office/powerpoint/2010/main" val="3009980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a:extLst>
              <a:ext uri="{FF2B5EF4-FFF2-40B4-BE49-F238E27FC236}">
                <a16:creationId xmlns:a16="http://schemas.microsoft.com/office/drawing/2014/main" id="{AEE66DD6-28FB-4D34-B358-0395924D5DA0}"/>
              </a:ext>
            </a:extLst>
          </p:cNvPr>
          <p:cNvSpPr txBox="1"/>
          <p:nvPr/>
        </p:nvSpPr>
        <p:spPr>
          <a:xfrm>
            <a:off x="597293" y="275962"/>
            <a:ext cx="7596823" cy="901914"/>
          </a:xfrm>
          <a:prstGeom prst="rect">
            <a:avLst/>
          </a:prstGeom>
          <a:noFill/>
        </p:spPr>
        <p:txBody>
          <a:bodyPr wrap="none" rtlCol="0">
            <a:spAutoFit/>
          </a:bodyPr>
          <a:lstStyle/>
          <a:p>
            <a:pPr>
              <a:lnSpc>
                <a:spcPct val="130000"/>
              </a:lnSpc>
            </a:pPr>
            <a:r>
              <a:rPr lang="en-US" sz="4400" b="1" dirty="0">
                <a:solidFill>
                  <a:srgbClr val="FF9900"/>
                </a:solidFill>
              </a:rPr>
              <a:t>Exploratory</a:t>
            </a:r>
            <a:r>
              <a:rPr lang="en-US" sz="4400" b="1" dirty="0"/>
              <a:t> Data Analysis (EDA)</a:t>
            </a:r>
            <a:endParaRPr lang="en-IN" sz="4400" b="1" dirty="0">
              <a:latin typeface="Fira Sans Medium" panose="020B0603050000020004" pitchFamily="34" charset="0"/>
            </a:endParaRPr>
          </a:p>
        </p:txBody>
      </p:sp>
      <p:grpSp>
        <p:nvGrpSpPr>
          <p:cNvPr id="65" name="Group 64">
            <a:extLst>
              <a:ext uri="{FF2B5EF4-FFF2-40B4-BE49-F238E27FC236}">
                <a16:creationId xmlns:a16="http://schemas.microsoft.com/office/drawing/2014/main" id="{D58710CA-297C-4A27-A56F-127ECD2FF7BA}"/>
              </a:ext>
            </a:extLst>
          </p:cNvPr>
          <p:cNvGrpSpPr/>
          <p:nvPr/>
        </p:nvGrpSpPr>
        <p:grpSpPr>
          <a:xfrm rot="12147091">
            <a:off x="10215311" y="5533587"/>
            <a:ext cx="2210578" cy="2419013"/>
            <a:chOff x="-447720" y="-856723"/>
            <a:chExt cx="2210578" cy="2419013"/>
          </a:xfrm>
        </p:grpSpPr>
        <p:sp>
          <p:nvSpPr>
            <p:cNvPr id="66" name="Graphic 4">
              <a:extLst>
                <a:ext uri="{FF2B5EF4-FFF2-40B4-BE49-F238E27FC236}">
                  <a16:creationId xmlns:a16="http://schemas.microsoft.com/office/drawing/2014/main" id="{0E6F84CF-D2ED-4815-9903-F856C033FE84}"/>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67" name="Graphic 4">
              <a:extLst>
                <a:ext uri="{FF2B5EF4-FFF2-40B4-BE49-F238E27FC236}">
                  <a16:creationId xmlns:a16="http://schemas.microsoft.com/office/drawing/2014/main" id="{28251FD8-FF15-41FD-AF53-8F9FB476DFCA}"/>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2" name="TextBox 1">
            <a:extLst>
              <a:ext uri="{FF2B5EF4-FFF2-40B4-BE49-F238E27FC236}">
                <a16:creationId xmlns:a16="http://schemas.microsoft.com/office/drawing/2014/main" id="{4B5372C5-E8D1-FE9F-4387-E466473B21DB}"/>
              </a:ext>
            </a:extLst>
          </p:cNvPr>
          <p:cNvSpPr txBox="1"/>
          <p:nvPr/>
        </p:nvSpPr>
        <p:spPr>
          <a:xfrm>
            <a:off x="597294" y="1177876"/>
            <a:ext cx="8109959" cy="369332"/>
          </a:xfrm>
          <a:prstGeom prst="rect">
            <a:avLst/>
          </a:prstGeom>
          <a:noFill/>
        </p:spPr>
        <p:txBody>
          <a:bodyPr wrap="square" rtlCol="0">
            <a:spAutoFit/>
          </a:bodyPr>
          <a:lstStyle/>
          <a:p>
            <a:r>
              <a:rPr lang="en-US" b="1" dirty="0"/>
              <a:t>Performing </a:t>
            </a:r>
            <a:r>
              <a:rPr lang="en-US" b="1" dirty="0" err="1"/>
              <a:t>Univeriate</a:t>
            </a:r>
            <a:r>
              <a:rPr lang="en-US" b="1" dirty="0"/>
              <a:t> Analysis </a:t>
            </a:r>
          </a:p>
        </p:txBody>
      </p:sp>
      <p:sp>
        <p:nvSpPr>
          <p:cNvPr id="3" name="TextBox 2">
            <a:extLst>
              <a:ext uri="{FF2B5EF4-FFF2-40B4-BE49-F238E27FC236}">
                <a16:creationId xmlns:a16="http://schemas.microsoft.com/office/drawing/2014/main" id="{6E687486-9734-40DF-13F3-4D48B1488E74}"/>
              </a:ext>
            </a:extLst>
          </p:cNvPr>
          <p:cNvSpPr txBox="1"/>
          <p:nvPr/>
        </p:nvSpPr>
        <p:spPr>
          <a:xfrm>
            <a:off x="597293" y="1547208"/>
            <a:ext cx="8109959" cy="338554"/>
          </a:xfrm>
          <a:prstGeom prst="rect">
            <a:avLst/>
          </a:prstGeom>
          <a:noFill/>
        </p:spPr>
        <p:txBody>
          <a:bodyPr wrap="square" rtlCol="0">
            <a:spAutoFit/>
          </a:bodyPr>
          <a:lstStyle/>
          <a:p>
            <a:r>
              <a:rPr lang="en-US" sz="1600" dirty="0" err="1"/>
              <a:t>Univeriate</a:t>
            </a:r>
            <a:r>
              <a:rPr lang="en-US" sz="1600" dirty="0"/>
              <a:t> analysis on </a:t>
            </a:r>
            <a:r>
              <a:rPr lang="en-US" sz="1600" dirty="0" err="1"/>
              <a:t>Catagorical</a:t>
            </a:r>
            <a:r>
              <a:rPr lang="en-US" sz="1600" dirty="0"/>
              <a:t> Columns</a:t>
            </a:r>
          </a:p>
        </p:txBody>
      </p:sp>
      <p:pic>
        <p:nvPicPr>
          <p:cNvPr id="5" name="Picture 4">
            <a:extLst>
              <a:ext uri="{FF2B5EF4-FFF2-40B4-BE49-F238E27FC236}">
                <a16:creationId xmlns:a16="http://schemas.microsoft.com/office/drawing/2014/main" id="{AF612AF9-D473-1227-1870-E6AC3F735934}"/>
              </a:ext>
            </a:extLst>
          </p:cNvPr>
          <p:cNvPicPr>
            <a:picLocks noChangeAspect="1"/>
          </p:cNvPicPr>
          <p:nvPr/>
        </p:nvPicPr>
        <p:blipFill>
          <a:blip r:embed="rId2"/>
          <a:stretch>
            <a:fillRect/>
          </a:stretch>
        </p:blipFill>
        <p:spPr>
          <a:xfrm>
            <a:off x="597293" y="1885762"/>
            <a:ext cx="6000060" cy="2333686"/>
          </a:xfrm>
          <a:prstGeom prst="rect">
            <a:avLst/>
          </a:prstGeom>
        </p:spPr>
      </p:pic>
      <p:pic>
        <p:nvPicPr>
          <p:cNvPr id="9" name="Picture 8">
            <a:extLst>
              <a:ext uri="{FF2B5EF4-FFF2-40B4-BE49-F238E27FC236}">
                <a16:creationId xmlns:a16="http://schemas.microsoft.com/office/drawing/2014/main" id="{822F5008-4B03-428C-9D70-BFD80A4FB5FF}"/>
              </a:ext>
            </a:extLst>
          </p:cNvPr>
          <p:cNvPicPr>
            <a:picLocks noChangeAspect="1"/>
          </p:cNvPicPr>
          <p:nvPr/>
        </p:nvPicPr>
        <p:blipFill>
          <a:blip r:embed="rId3"/>
          <a:stretch>
            <a:fillRect/>
          </a:stretch>
        </p:blipFill>
        <p:spPr>
          <a:xfrm>
            <a:off x="6597352" y="1185344"/>
            <a:ext cx="5594647" cy="3268531"/>
          </a:xfrm>
          <a:prstGeom prst="rect">
            <a:avLst/>
          </a:prstGeom>
        </p:spPr>
      </p:pic>
      <p:pic>
        <p:nvPicPr>
          <p:cNvPr id="11" name="Picture 10">
            <a:extLst>
              <a:ext uri="{FF2B5EF4-FFF2-40B4-BE49-F238E27FC236}">
                <a16:creationId xmlns:a16="http://schemas.microsoft.com/office/drawing/2014/main" id="{658637BF-AB2B-F749-E22E-ADBC83529821}"/>
              </a:ext>
            </a:extLst>
          </p:cNvPr>
          <p:cNvPicPr>
            <a:picLocks noChangeAspect="1"/>
          </p:cNvPicPr>
          <p:nvPr/>
        </p:nvPicPr>
        <p:blipFill>
          <a:blip r:embed="rId4"/>
          <a:stretch>
            <a:fillRect/>
          </a:stretch>
        </p:blipFill>
        <p:spPr>
          <a:xfrm>
            <a:off x="623841" y="4197764"/>
            <a:ext cx="4416954" cy="2544868"/>
          </a:xfrm>
          <a:prstGeom prst="rect">
            <a:avLst/>
          </a:prstGeom>
        </p:spPr>
      </p:pic>
      <p:pic>
        <p:nvPicPr>
          <p:cNvPr id="13" name="Picture 12">
            <a:extLst>
              <a:ext uri="{FF2B5EF4-FFF2-40B4-BE49-F238E27FC236}">
                <a16:creationId xmlns:a16="http://schemas.microsoft.com/office/drawing/2014/main" id="{C91EC533-7DD7-4B61-7FEA-349E55FA0BF1}"/>
              </a:ext>
            </a:extLst>
          </p:cNvPr>
          <p:cNvPicPr>
            <a:picLocks noChangeAspect="1"/>
          </p:cNvPicPr>
          <p:nvPr/>
        </p:nvPicPr>
        <p:blipFill>
          <a:blip r:embed="rId5"/>
          <a:stretch>
            <a:fillRect/>
          </a:stretch>
        </p:blipFill>
        <p:spPr>
          <a:xfrm>
            <a:off x="6469115" y="4464547"/>
            <a:ext cx="5722885" cy="1609327"/>
          </a:xfrm>
          <a:prstGeom prst="rect">
            <a:avLst/>
          </a:prstGeom>
        </p:spPr>
      </p:pic>
      <p:sp>
        <p:nvSpPr>
          <p:cNvPr id="68" name="Graphic 11">
            <a:extLst>
              <a:ext uri="{FF2B5EF4-FFF2-40B4-BE49-F238E27FC236}">
                <a16:creationId xmlns:a16="http://schemas.microsoft.com/office/drawing/2014/main" id="{1D9FDE98-6960-4232-8830-D31133DD0522}"/>
              </a:ext>
            </a:extLst>
          </p:cNvPr>
          <p:cNvSpPr/>
          <p:nvPr/>
        </p:nvSpPr>
        <p:spPr>
          <a:xfrm rot="7707741">
            <a:off x="11670176" y="5713437"/>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3947743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4830168" cy="769441"/>
          </a:xfrm>
          <a:prstGeom prst="rect">
            <a:avLst/>
          </a:prstGeom>
          <a:noFill/>
        </p:spPr>
        <p:txBody>
          <a:bodyPr wrap="none" rtlCol="0">
            <a:spAutoFit/>
          </a:bodyPr>
          <a:lstStyle/>
          <a:p>
            <a:r>
              <a:rPr lang="en-IN" sz="4400" dirty="0">
                <a:latin typeface="Fira Sans Medium" panose="020B0603050000020004" pitchFamily="34" charset="0"/>
              </a:rPr>
              <a:t>Data </a:t>
            </a:r>
            <a:r>
              <a:rPr lang="en-IN" sz="4400" dirty="0">
                <a:solidFill>
                  <a:srgbClr val="FF9900"/>
                </a:solidFill>
                <a:latin typeface="Fira Sans Medium" panose="020B0603050000020004" pitchFamily="34" charset="0"/>
              </a:rPr>
              <a:t>Visualisation</a:t>
            </a:r>
            <a:endParaRPr lang="en-IN" sz="3600" dirty="0">
              <a:solidFill>
                <a:srgbClr val="FF9900"/>
              </a:solidFill>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67148"/>
            <a:ext cx="11251583" cy="347275"/>
          </a:xfrm>
          <a:prstGeom prst="rect">
            <a:avLst/>
          </a:prstGeom>
          <a:noFill/>
        </p:spPr>
        <p:txBody>
          <a:bodyPr wrap="square" rtlCol="0">
            <a:spAutoFit/>
          </a:bodyPr>
          <a:lstStyle/>
          <a:p>
            <a:pPr>
              <a:lnSpc>
                <a:spcPct val="130000"/>
              </a:lnSpc>
            </a:pPr>
            <a:r>
              <a:rPr lang="en-US" sz="1400" b="1" i="0" dirty="0">
                <a:effectLst/>
                <a:latin typeface="Roboto" panose="02000000000000000000" pitchFamily="2" charset="0"/>
                <a:ea typeface="Roboto" panose="02000000000000000000" pitchFamily="2" charset="0"/>
                <a:cs typeface="Roboto" panose="02000000000000000000" pitchFamily="2" charset="0"/>
              </a:rPr>
              <a:t>What are the top-performing and underperforming product categories in terms of revenue contribution?</a:t>
            </a:r>
            <a:endParaRPr lang="en-IN" sz="1400" b="1" dirty="0">
              <a:latin typeface="Roboto" panose="02000000000000000000" pitchFamily="2" charset="0"/>
              <a:ea typeface="Roboto" panose="02000000000000000000" pitchFamily="2" charset="0"/>
              <a:cs typeface="Roboto" panose="02000000000000000000" pitchFamily="2" charset="0"/>
            </a:endParaRPr>
          </a:p>
        </p:txBody>
      </p:sp>
      <p:pic>
        <p:nvPicPr>
          <p:cNvPr id="3" name="Picture 2">
            <a:extLst>
              <a:ext uri="{FF2B5EF4-FFF2-40B4-BE49-F238E27FC236}">
                <a16:creationId xmlns:a16="http://schemas.microsoft.com/office/drawing/2014/main" id="{8E8A7C86-AF17-BFCD-9580-B272664F5AE1}"/>
              </a:ext>
            </a:extLst>
          </p:cNvPr>
          <p:cNvPicPr>
            <a:picLocks noChangeAspect="1"/>
          </p:cNvPicPr>
          <p:nvPr/>
        </p:nvPicPr>
        <p:blipFill rotWithShape="1">
          <a:blip r:embed="rId2"/>
          <a:srcRect t="1937" b="957"/>
          <a:stretch/>
        </p:blipFill>
        <p:spPr>
          <a:xfrm>
            <a:off x="5836852" y="1632246"/>
            <a:ext cx="6355148" cy="4606184"/>
          </a:xfrm>
          <a:prstGeom prst="rect">
            <a:avLst/>
          </a:prstGeom>
        </p:spPr>
      </p:pic>
      <p:sp>
        <p:nvSpPr>
          <p:cNvPr id="8" name="TextBox 7">
            <a:extLst>
              <a:ext uri="{FF2B5EF4-FFF2-40B4-BE49-F238E27FC236}">
                <a16:creationId xmlns:a16="http://schemas.microsoft.com/office/drawing/2014/main" id="{D82FC8E2-133D-3246-27EA-DE00E2A251FA}"/>
              </a:ext>
            </a:extLst>
          </p:cNvPr>
          <p:cNvSpPr txBox="1"/>
          <p:nvPr/>
        </p:nvSpPr>
        <p:spPr>
          <a:xfrm>
            <a:off x="597517" y="1415870"/>
            <a:ext cx="5264209" cy="3108543"/>
          </a:xfrm>
          <a:prstGeom prst="rect">
            <a:avLst/>
          </a:prstGeom>
          <a:noFill/>
        </p:spPr>
        <p:txBody>
          <a:bodyPr wrap="square" rtlCol="0">
            <a:spAutoFit/>
          </a:bodyPr>
          <a:lstStyle/>
          <a:p>
            <a:r>
              <a:rPr lang="en-US" sz="1400" b="1" dirty="0"/>
              <a:t>Revenue by Product Category</a:t>
            </a:r>
            <a:r>
              <a:rPr lang="en-US" sz="1400" dirty="0"/>
              <a:t>:</a:t>
            </a:r>
          </a:p>
          <a:p>
            <a:endParaRPr lang="en-US" sz="1400" dirty="0"/>
          </a:p>
          <a:p>
            <a:pPr>
              <a:buFont typeface="Arial" panose="020B0604020202020204" pitchFamily="34" charset="0"/>
              <a:buChar char="•"/>
            </a:pPr>
            <a:r>
              <a:rPr lang="en-US" sz="1400" b="1" dirty="0"/>
              <a:t>Insight</a:t>
            </a:r>
            <a:r>
              <a:rPr lang="en-US" sz="1400" dirty="0"/>
              <a:t>: Certain product categories generate higher sales revenue.</a:t>
            </a:r>
          </a:p>
          <a:p>
            <a:pPr>
              <a:buFont typeface="Arial" panose="020B0604020202020204" pitchFamily="34" charset="0"/>
              <a:buChar char="•"/>
            </a:pPr>
            <a:endParaRPr lang="en-US" sz="1400" dirty="0"/>
          </a:p>
          <a:p>
            <a:pPr>
              <a:buFont typeface="Arial" panose="020B0604020202020204" pitchFamily="34" charset="0"/>
              <a:buChar char="•"/>
            </a:pPr>
            <a:r>
              <a:rPr lang="en-US" sz="1400" b="1" dirty="0"/>
              <a:t>Recommendation</a:t>
            </a:r>
            <a:r>
              <a:rPr lang="en-US" sz="1400" dirty="0"/>
              <a:t>:</a:t>
            </a:r>
          </a:p>
          <a:p>
            <a:pPr marL="742950" lvl="1" indent="-285750">
              <a:buFont typeface="Arial" panose="020B0604020202020204" pitchFamily="34" charset="0"/>
              <a:buChar char="•"/>
            </a:pPr>
            <a:r>
              <a:rPr lang="en-US" sz="1400" b="1" dirty="0"/>
              <a:t>Focus on High-Revenue Categories</a:t>
            </a:r>
            <a:r>
              <a:rPr lang="en-US" sz="1400" dirty="0"/>
              <a:t>: Allocate more resources to the top-performing categories to maximize revenue.</a:t>
            </a:r>
          </a:p>
          <a:p>
            <a:pPr marL="742950" lvl="1" indent="-285750">
              <a:buFont typeface="Arial" panose="020B0604020202020204" pitchFamily="34" charset="0"/>
              <a:buChar char="•"/>
            </a:pPr>
            <a:r>
              <a:rPr lang="en-US" sz="1400" b="1" dirty="0"/>
              <a:t>Cross-Selling Opportunities</a:t>
            </a:r>
            <a:r>
              <a:rPr lang="en-US" sz="1400" dirty="0"/>
              <a:t>: Promote complementary products within high-revenue categories to boost overall sales.</a:t>
            </a:r>
          </a:p>
          <a:p>
            <a:pPr marL="742950" lvl="1" indent="-285750">
              <a:buFont typeface="Arial" panose="020B0604020202020204" pitchFamily="34" charset="0"/>
              <a:buChar char="•"/>
            </a:pPr>
            <a:r>
              <a:rPr lang="en-US" sz="1400" b="1" dirty="0"/>
              <a:t>Inventory Management</a:t>
            </a:r>
            <a:r>
              <a:rPr lang="en-US" sz="1400" dirty="0"/>
              <a:t>: Ensure sufficient stock levels for high-demand products to prevent stockouts and lost sales opportunities.</a:t>
            </a:r>
          </a:p>
        </p:txBody>
      </p:sp>
      <p:pic>
        <p:nvPicPr>
          <p:cNvPr id="4" name="Picture 3">
            <a:extLst>
              <a:ext uri="{FF2B5EF4-FFF2-40B4-BE49-F238E27FC236}">
                <a16:creationId xmlns:a16="http://schemas.microsoft.com/office/drawing/2014/main" id="{D07E2083-6CDC-2E65-EA4A-5078BB108DE6}"/>
              </a:ext>
            </a:extLst>
          </p:cNvPr>
          <p:cNvPicPr>
            <a:picLocks noChangeAspect="1"/>
          </p:cNvPicPr>
          <p:nvPr/>
        </p:nvPicPr>
        <p:blipFill>
          <a:blip r:embed="rId3"/>
          <a:stretch>
            <a:fillRect/>
          </a:stretch>
        </p:blipFill>
        <p:spPr>
          <a:xfrm>
            <a:off x="3935458" y="4464336"/>
            <a:ext cx="2394818" cy="1714017"/>
          </a:xfrm>
          <a:prstGeom prst="rect">
            <a:avLst/>
          </a:prstGeom>
        </p:spPr>
      </p:pic>
      <p:grpSp>
        <p:nvGrpSpPr>
          <p:cNvPr id="9" name="Group 8">
            <a:extLst>
              <a:ext uri="{FF2B5EF4-FFF2-40B4-BE49-F238E27FC236}">
                <a16:creationId xmlns:a16="http://schemas.microsoft.com/office/drawing/2014/main" id="{15705432-ED04-F93C-C57F-F0EBBEB05E9B}"/>
              </a:ext>
            </a:extLst>
          </p:cNvPr>
          <p:cNvGrpSpPr/>
          <p:nvPr/>
        </p:nvGrpSpPr>
        <p:grpSpPr>
          <a:xfrm>
            <a:off x="11433153" y="-731297"/>
            <a:ext cx="1143201" cy="2018582"/>
            <a:chOff x="11254172" y="-941237"/>
            <a:chExt cx="1599574" cy="2824412"/>
          </a:xfrm>
        </p:grpSpPr>
        <p:sp>
          <p:nvSpPr>
            <p:cNvPr id="10" name="Graphic 4">
              <a:extLst>
                <a:ext uri="{FF2B5EF4-FFF2-40B4-BE49-F238E27FC236}">
                  <a16:creationId xmlns:a16="http://schemas.microsoft.com/office/drawing/2014/main" id="{DD2EEE12-368D-E184-AA34-6E1C6A6584C5}"/>
                </a:ext>
              </a:extLst>
            </p:cNvPr>
            <p:cNvSpPr/>
            <p:nvPr/>
          </p:nvSpPr>
          <p:spPr>
            <a:xfrm rot="19441618" flipH="1">
              <a:off x="11555041" y="-60556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1" name="Graphic 4">
              <a:extLst>
                <a:ext uri="{FF2B5EF4-FFF2-40B4-BE49-F238E27FC236}">
                  <a16:creationId xmlns:a16="http://schemas.microsoft.com/office/drawing/2014/main" id="{59AA3070-D6B1-49DA-9786-770092FB0713}"/>
                </a:ext>
              </a:extLst>
            </p:cNvPr>
            <p:cNvSpPr/>
            <p:nvPr/>
          </p:nvSpPr>
          <p:spPr>
            <a:xfrm rot="19441618" flipH="1">
              <a:off x="11254172" y="-941237"/>
              <a:ext cx="1599574" cy="2824412"/>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38100" cap="rnd">
              <a:solidFill>
                <a:srgbClr val="FF9900"/>
              </a:solidFill>
              <a:prstDash val="sysDot"/>
              <a:round/>
            </a:ln>
          </p:spPr>
          <p:txBody>
            <a:bodyPr rtlCol="0" anchor="ctr"/>
            <a:lstStyle/>
            <a:p>
              <a:endParaRPr lang="en-IN" dirty="0"/>
            </a:p>
          </p:txBody>
        </p:sp>
      </p:grpSp>
    </p:spTree>
    <p:extLst>
      <p:ext uri="{BB962C8B-B14F-4D97-AF65-F5344CB8AC3E}">
        <p14:creationId xmlns:p14="http://schemas.microsoft.com/office/powerpoint/2010/main" val="478016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4830168" cy="769441"/>
          </a:xfrm>
          <a:prstGeom prst="rect">
            <a:avLst/>
          </a:prstGeom>
          <a:noFill/>
        </p:spPr>
        <p:txBody>
          <a:bodyPr wrap="none" rtlCol="0">
            <a:spAutoFit/>
          </a:bodyPr>
          <a:lstStyle/>
          <a:p>
            <a:r>
              <a:rPr lang="en-IN" sz="4400" dirty="0">
                <a:latin typeface="Fira Sans Medium" panose="020B0603050000020004" pitchFamily="34" charset="0"/>
              </a:rPr>
              <a:t>Data </a:t>
            </a:r>
            <a:r>
              <a:rPr lang="en-IN" sz="4400" dirty="0">
                <a:solidFill>
                  <a:srgbClr val="FF9900"/>
                </a:solidFill>
                <a:latin typeface="Fira Sans Medium" panose="020B0603050000020004" pitchFamily="34" charset="0"/>
              </a:rPr>
              <a:t>Visualisation</a:t>
            </a:r>
            <a:endParaRPr lang="en-IN" sz="3600" dirty="0">
              <a:solidFill>
                <a:srgbClr val="FF9900"/>
              </a:solidFill>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251583" cy="627351"/>
          </a:xfrm>
          <a:prstGeom prst="rect">
            <a:avLst/>
          </a:prstGeom>
          <a:noFill/>
        </p:spPr>
        <p:txBody>
          <a:bodyPr wrap="square" rtlCol="0">
            <a:spAutoFit/>
          </a:bodyPr>
          <a:lstStyle/>
          <a:p>
            <a:pPr>
              <a:lnSpc>
                <a:spcPct val="130000"/>
              </a:lnSpc>
            </a:pPr>
            <a:r>
              <a:rPr lang="en-US" sz="1400" b="1" i="0" dirty="0">
                <a:effectLst/>
                <a:latin typeface="Roboto" panose="02000000000000000000" pitchFamily="2" charset="0"/>
                <a:ea typeface="Roboto" panose="02000000000000000000" pitchFamily="2" charset="0"/>
                <a:cs typeface="Roboto" panose="02000000000000000000" pitchFamily="2" charset="0"/>
              </a:rPr>
              <a:t>What is the distribution of orders based on their courier ship status, and how significant are the proportions of unshipped, unknown, and cancelled orders compared to shipped orders?</a:t>
            </a:r>
            <a:endParaRPr lang="en-IN" sz="1400" b="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D82FC8E2-133D-3246-27EA-DE00E2A251FA}"/>
              </a:ext>
            </a:extLst>
          </p:cNvPr>
          <p:cNvSpPr txBox="1"/>
          <p:nvPr/>
        </p:nvSpPr>
        <p:spPr>
          <a:xfrm>
            <a:off x="597517" y="1740612"/>
            <a:ext cx="5264209" cy="3323987"/>
          </a:xfrm>
          <a:prstGeom prst="rect">
            <a:avLst/>
          </a:prstGeom>
          <a:noFill/>
        </p:spPr>
        <p:txBody>
          <a:bodyPr wrap="square" rtlCol="0">
            <a:spAutoFit/>
          </a:bodyPr>
          <a:lstStyle/>
          <a:p>
            <a:r>
              <a:rPr lang="en-US" sz="1400" b="1" dirty="0"/>
              <a:t>Cancelled and Returned Orders</a:t>
            </a:r>
            <a:r>
              <a:rPr lang="en-US" sz="1400" dirty="0"/>
              <a:t>:</a:t>
            </a:r>
          </a:p>
          <a:p>
            <a:endParaRPr lang="en-US" sz="1400" dirty="0"/>
          </a:p>
          <a:p>
            <a:pPr>
              <a:buFont typeface="Arial" panose="020B0604020202020204" pitchFamily="34" charset="0"/>
              <a:buChar char="•"/>
            </a:pPr>
            <a:r>
              <a:rPr lang="en-US" sz="1400" b="1" dirty="0"/>
              <a:t>Insight</a:t>
            </a:r>
            <a:r>
              <a:rPr lang="en-US" sz="1400" dirty="0"/>
              <a:t>: A significant percentage of orders are cancelled or returned, affecting overall sales performance.</a:t>
            </a:r>
          </a:p>
          <a:p>
            <a:endParaRPr lang="en-US" sz="1400" dirty="0"/>
          </a:p>
          <a:p>
            <a:pPr>
              <a:buFont typeface="Arial" panose="020B0604020202020204" pitchFamily="34" charset="0"/>
              <a:buChar char="•"/>
            </a:pPr>
            <a:r>
              <a:rPr lang="en-US" sz="1400" b="1" dirty="0"/>
              <a:t>Recommendation</a:t>
            </a:r>
            <a:r>
              <a:rPr lang="en-US" sz="1400" dirty="0"/>
              <a:t>:</a:t>
            </a:r>
          </a:p>
          <a:p>
            <a:pPr marL="742950" lvl="1" indent="-285750">
              <a:buFont typeface="Arial" panose="020B0604020202020204" pitchFamily="34" charset="0"/>
              <a:buChar char="•"/>
            </a:pPr>
            <a:r>
              <a:rPr lang="en-US" sz="1400" b="1" dirty="0"/>
              <a:t>Quality Assurance</a:t>
            </a:r>
            <a:r>
              <a:rPr lang="en-US" sz="1400" dirty="0"/>
              <a:t>: Implement stricter quality control measures to reduce product defects and improve customer satisfaction.</a:t>
            </a:r>
          </a:p>
          <a:p>
            <a:pPr marL="742950" lvl="1" indent="-285750">
              <a:buFont typeface="Arial" panose="020B0604020202020204" pitchFamily="34" charset="0"/>
              <a:buChar char="•"/>
            </a:pPr>
            <a:r>
              <a:rPr lang="en-US" sz="1400" b="1" dirty="0"/>
              <a:t>Improved Product Descriptions</a:t>
            </a:r>
            <a:r>
              <a:rPr lang="en-US" sz="1400" dirty="0"/>
              <a:t>: Enhance product descriptions and images to accurately represent products and reduce cancellations due to misrepresentation.</a:t>
            </a:r>
          </a:p>
          <a:p>
            <a:pPr marL="742950" lvl="1" indent="-285750">
              <a:buFont typeface="Arial" panose="020B0604020202020204" pitchFamily="34" charset="0"/>
              <a:buChar char="•"/>
            </a:pPr>
            <a:r>
              <a:rPr lang="en-US" sz="1400" b="1" dirty="0"/>
              <a:t>Customer Service Enhancement</a:t>
            </a:r>
            <a:r>
              <a:rPr lang="en-US" sz="1400" dirty="0"/>
              <a:t>: Strengthen customer service support to address issues promptly and minimize returns.</a:t>
            </a:r>
          </a:p>
        </p:txBody>
      </p:sp>
      <p:pic>
        <p:nvPicPr>
          <p:cNvPr id="12" name="Picture 11">
            <a:extLst>
              <a:ext uri="{FF2B5EF4-FFF2-40B4-BE49-F238E27FC236}">
                <a16:creationId xmlns:a16="http://schemas.microsoft.com/office/drawing/2014/main" id="{F7BC75B3-B1BD-0DF4-ADDD-435F92157F55}"/>
              </a:ext>
            </a:extLst>
          </p:cNvPr>
          <p:cNvPicPr>
            <a:picLocks noChangeAspect="1"/>
          </p:cNvPicPr>
          <p:nvPr/>
        </p:nvPicPr>
        <p:blipFill>
          <a:blip r:embed="rId2"/>
          <a:stretch>
            <a:fillRect/>
          </a:stretch>
        </p:blipFill>
        <p:spPr>
          <a:xfrm>
            <a:off x="8029042" y="1439131"/>
            <a:ext cx="3820058" cy="3858163"/>
          </a:xfrm>
          <a:prstGeom prst="rect">
            <a:avLst/>
          </a:prstGeom>
        </p:spPr>
      </p:pic>
      <p:pic>
        <p:nvPicPr>
          <p:cNvPr id="14" name="Picture 13">
            <a:extLst>
              <a:ext uri="{FF2B5EF4-FFF2-40B4-BE49-F238E27FC236}">
                <a16:creationId xmlns:a16="http://schemas.microsoft.com/office/drawing/2014/main" id="{2B0B8944-BC1A-430F-B861-00176276DEBA}"/>
              </a:ext>
            </a:extLst>
          </p:cNvPr>
          <p:cNvPicPr>
            <a:picLocks noChangeAspect="1"/>
          </p:cNvPicPr>
          <p:nvPr/>
        </p:nvPicPr>
        <p:blipFill>
          <a:blip r:embed="rId3"/>
          <a:stretch>
            <a:fillRect/>
          </a:stretch>
        </p:blipFill>
        <p:spPr>
          <a:xfrm>
            <a:off x="7258937" y="4402936"/>
            <a:ext cx="1314633" cy="743054"/>
          </a:xfrm>
          <a:prstGeom prst="rect">
            <a:avLst/>
          </a:prstGeom>
        </p:spPr>
      </p:pic>
      <p:sp>
        <p:nvSpPr>
          <p:cNvPr id="15" name="Freeform: Shape 14">
            <a:extLst>
              <a:ext uri="{FF2B5EF4-FFF2-40B4-BE49-F238E27FC236}">
                <a16:creationId xmlns:a16="http://schemas.microsoft.com/office/drawing/2014/main" id="{A9B54E77-34BD-9308-D578-E954B30A4B60}"/>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Graphic 4">
            <a:extLst>
              <a:ext uri="{FF2B5EF4-FFF2-40B4-BE49-F238E27FC236}">
                <a16:creationId xmlns:a16="http://schemas.microsoft.com/office/drawing/2014/main" id="{C88EEF45-D89E-4CBA-800D-B19DE8D3EF0F}"/>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grpSp>
        <p:nvGrpSpPr>
          <p:cNvPr id="17" name="Group 16">
            <a:extLst>
              <a:ext uri="{FF2B5EF4-FFF2-40B4-BE49-F238E27FC236}">
                <a16:creationId xmlns:a16="http://schemas.microsoft.com/office/drawing/2014/main" id="{A7AE0EA2-6D24-BAEE-0A93-50C1A097A888}"/>
              </a:ext>
            </a:extLst>
          </p:cNvPr>
          <p:cNvGrpSpPr/>
          <p:nvPr/>
        </p:nvGrpSpPr>
        <p:grpSpPr>
          <a:xfrm>
            <a:off x="11433153" y="-731297"/>
            <a:ext cx="1143201" cy="2018582"/>
            <a:chOff x="11254172" y="-941237"/>
            <a:chExt cx="1599574" cy="2824412"/>
          </a:xfrm>
        </p:grpSpPr>
        <p:sp>
          <p:nvSpPr>
            <p:cNvPr id="18" name="Graphic 4">
              <a:extLst>
                <a:ext uri="{FF2B5EF4-FFF2-40B4-BE49-F238E27FC236}">
                  <a16:creationId xmlns:a16="http://schemas.microsoft.com/office/drawing/2014/main" id="{08A81538-9918-BB56-AAD2-E345EA3539E1}"/>
                </a:ext>
              </a:extLst>
            </p:cNvPr>
            <p:cNvSpPr/>
            <p:nvPr/>
          </p:nvSpPr>
          <p:spPr>
            <a:xfrm rot="19441618" flipH="1">
              <a:off x="11555041" y="-60556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9" name="Graphic 4">
              <a:extLst>
                <a:ext uri="{FF2B5EF4-FFF2-40B4-BE49-F238E27FC236}">
                  <a16:creationId xmlns:a16="http://schemas.microsoft.com/office/drawing/2014/main" id="{548D218F-9764-1FDB-4FCC-1508B167FDCD}"/>
                </a:ext>
              </a:extLst>
            </p:cNvPr>
            <p:cNvSpPr/>
            <p:nvPr/>
          </p:nvSpPr>
          <p:spPr>
            <a:xfrm rot="19441618" flipH="1">
              <a:off x="11254172" y="-941237"/>
              <a:ext cx="1599574" cy="2824412"/>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38100" cap="rnd">
              <a:solidFill>
                <a:srgbClr val="FF9900"/>
              </a:solidFill>
              <a:prstDash val="sysDot"/>
              <a:round/>
            </a:ln>
          </p:spPr>
          <p:txBody>
            <a:bodyPr rtlCol="0" anchor="ctr"/>
            <a:lstStyle/>
            <a:p>
              <a:endParaRPr lang="en-IN" dirty="0"/>
            </a:p>
          </p:txBody>
        </p:sp>
      </p:grpSp>
    </p:spTree>
    <p:extLst>
      <p:ext uri="{BB962C8B-B14F-4D97-AF65-F5344CB8AC3E}">
        <p14:creationId xmlns:p14="http://schemas.microsoft.com/office/powerpoint/2010/main" val="22040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4830168" cy="769441"/>
          </a:xfrm>
          <a:prstGeom prst="rect">
            <a:avLst/>
          </a:prstGeom>
          <a:noFill/>
        </p:spPr>
        <p:txBody>
          <a:bodyPr wrap="none" rtlCol="0">
            <a:spAutoFit/>
          </a:bodyPr>
          <a:lstStyle/>
          <a:p>
            <a:r>
              <a:rPr lang="en-IN" sz="4400" dirty="0">
                <a:latin typeface="Fira Sans Medium" panose="020B0603050000020004" pitchFamily="34" charset="0"/>
              </a:rPr>
              <a:t>Data </a:t>
            </a:r>
            <a:r>
              <a:rPr lang="en-IN" sz="4400" dirty="0">
                <a:solidFill>
                  <a:srgbClr val="FF9900"/>
                </a:solidFill>
                <a:latin typeface="Fira Sans Medium" panose="020B0603050000020004" pitchFamily="34" charset="0"/>
              </a:rPr>
              <a:t>Visualisation</a:t>
            </a:r>
            <a:endParaRPr lang="en-IN" sz="3600" dirty="0">
              <a:solidFill>
                <a:srgbClr val="FF9900"/>
              </a:solidFill>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251583" cy="347275"/>
          </a:xfrm>
          <a:prstGeom prst="rect">
            <a:avLst/>
          </a:prstGeom>
          <a:noFill/>
        </p:spPr>
        <p:txBody>
          <a:bodyPr wrap="square" rtlCol="0">
            <a:spAutoFit/>
          </a:bodyPr>
          <a:lstStyle/>
          <a:p>
            <a:pPr>
              <a:lnSpc>
                <a:spcPct val="130000"/>
              </a:lnSpc>
            </a:pPr>
            <a:r>
              <a:rPr lang="en-US" sz="1400" b="1" i="0" dirty="0">
                <a:effectLst/>
                <a:latin typeface="Roboto" panose="02000000000000000000" pitchFamily="2" charset="0"/>
                <a:ea typeface="Roboto" panose="02000000000000000000" pitchFamily="2" charset="0"/>
                <a:cs typeface="Roboto" panose="02000000000000000000" pitchFamily="2" charset="0"/>
              </a:rPr>
              <a:t>What are the most popular product </a:t>
            </a:r>
            <a:r>
              <a:rPr lang="en-US" sz="1400" b="1" i="0" dirty="0" err="1">
                <a:effectLst/>
                <a:latin typeface="Roboto" panose="02000000000000000000" pitchFamily="2" charset="0"/>
                <a:ea typeface="Roboto" panose="02000000000000000000" pitchFamily="2" charset="0"/>
                <a:cs typeface="Roboto" panose="02000000000000000000" pitchFamily="2" charset="0"/>
              </a:rPr>
              <a:t>catagories</a:t>
            </a:r>
            <a:r>
              <a:rPr lang="en-US" sz="1400" b="1" i="0" dirty="0">
                <a:effectLst/>
                <a:latin typeface="Roboto" panose="02000000000000000000" pitchFamily="2" charset="0"/>
                <a:ea typeface="Roboto" panose="02000000000000000000" pitchFamily="2" charset="0"/>
                <a:cs typeface="Roboto" panose="02000000000000000000" pitchFamily="2" charset="0"/>
              </a:rPr>
              <a:t> by each states and what are theirs order quantity?</a:t>
            </a:r>
            <a:endParaRPr lang="en-IN" sz="1400" b="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D82FC8E2-133D-3246-27EA-DE00E2A251FA}"/>
              </a:ext>
            </a:extLst>
          </p:cNvPr>
          <p:cNvSpPr txBox="1"/>
          <p:nvPr/>
        </p:nvSpPr>
        <p:spPr>
          <a:xfrm>
            <a:off x="597517" y="1740612"/>
            <a:ext cx="5264209" cy="2677656"/>
          </a:xfrm>
          <a:prstGeom prst="rect">
            <a:avLst/>
          </a:prstGeom>
          <a:noFill/>
        </p:spPr>
        <p:txBody>
          <a:bodyPr wrap="square" rtlCol="0">
            <a:spAutoFit/>
          </a:bodyPr>
          <a:lstStyle/>
          <a:p>
            <a:r>
              <a:rPr lang="en-US" sz="1400" b="1" dirty="0"/>
              <a:t>Popular Product Categories by State</a:t>
            </a:r>
            <a:r>
              <a:rPr lang="en-US" sz="1400" dirty="0"/>
              <a:t>:</a:t>
            </a:r>
          </a:p>
          <a:p>
            <a:endParaRPr lang="en-US" sz="1400" dirty="0"/>
          </a:p>
          <a:p>
            <a:pPr>
              <a:buFont typeface="Arial" panose="020B0604020202020204" pitchFamily="34" charset="0"/>
              <a:buChar char="•"/>
            </a:pPr>
            <a:r>
              <a:rPr lang="en-US" sz="1400" b="1" dirty="0"/>
              <a:t>Insight</a:t>
            </a:r>
            <a:r>
              <a:rPr lang="en-US" sz="1400" dirty="0"/>
              <a:t>: Different states have varying popular product categories.</a:t>
            </a:r>
          </a:p>
          <a:p>
            <a:endParaRPr lang="en-US" sz="1400" dirty="0"/>
          </a:p>
          <a:p>
            <a:pPr>
              <a:buFont typeface="Arial" panose="020B0604020202020204" pitchFamily="34" charset="0"/>
              <a:buChar char="•"/>
            </a:pPr>
            <a:r>
              <a:rPr lang="en-US" sz="1400" b="1" dirty="0"/>
              <a:t>Recommendation</a:t>
            </a:r>
            <a:r>
              <a:rPr lang="en-US" sz="1400" dirty="0"/>
              <a:t>:</a:t>
            </a:r>
          </a:p>
          <a:p>
            <a:pPr marL="742950" lvl="1" indent="-285750">
              <a:buFont typeface="Arial" panose="020B0604020202020204" pitchFamily="34" charset="0"/>
              <a:buChar char="•"/>
            </a:pPr>
            <a:r>
              <a:rPr lang="en-US" sz="1400" b="1" dirty="0"/>
              <a:t>Localized Marketing</a:t>
            </a:r>
            <a:r>
              <a:rPr lang="en-US" sz="1400" dirty="0"/>
              <a:t>: Develop localized marketing strategies to promote the most popular products in each state.</a:t>
            </a:r>
          </a:p>
          <a:p>
            <a:pPr marL="742950" lvl="1" indent="-285750">
              <a:buFont typeface="Arial" panose="020B0604020202020204" pitchFamily="34" charset="0"/>
              <a:buChar char="•"/>
            </a:pPr>
            <a:r>
              <a:rPr lang="en-US" sz="1400" b="1" dirty="0"/>
              <a:t>State-Specific Promotions</a:t>
            </a:r>
            <a:r>
              <a:rPr lang="en-US" sz="1400" dirty="0"/>
              <a:t>: Create state-specific promotions and discounts to cater to local preferences and boost sales.</a:t>
            </a:r>
          </a:p>
          <a:p>
            <a:pPr marL="742950" lvl="1" indent="-285750">
              <a:buFont typeface="Arial" panose="020B0604020202020204" pitchFamily="34" charset="0"/>
              <a:buChar char="•"/>
            </a:pPr>
            <a:r>
              <a:rPr lang="en-US" sz="1400" b="1" dirty="0"/>
              <a:t>Regional Inventory Management</a:t>
            </a:r>
            <a:r>
              <a:rPr lang="en-US" sz="1400" dirty="0"/>
              <a:t>: Adjust inventory levels based on regional demand to ensure availability of popular products.</a:t>
            </a:r>
          </a:p>
        </p:txBody>
      </p:sp>
      <p:pic>
        <p:nvPicPr>
          <p:cNvPr id="3" name="Picture 2">
            <a:extLst>
              <a:ext uri="{FF2B5EF4-FFF2-40B4-BE49-F238E27FC236}">
                <a16:creationId xmlns:a16="http://schemas.microsoft.com/office/drawing/2014/main" id="{15699EFE-5961-7A5B-AC00-28876F64A603}"/>
              </a:ext>
            </a:extLst>
          </p:cNvPr>
          <p:cNvPicPr>
            <a:picLocks noChangeAspect="1"/>
          </p:cNvPicPr>
          <p:nvPr/>
        </p:nvPicPr>
        <p:blipFill>
          <a:blip r:embed="rId2"/>
          <a:stretch>
            <a:fillRect/>
          </a:stretch>
        </p:blipFill>
        <p:spPr>
          <a:xfrm>
            <a:off x="6529271" y="1740612"/>
            <a:ext cx="5319829" cy="3164674"/>
          </a:xfrm>
          <a:prstGeom prst="rect">
            <a:avLst/>
          </a:prstGeom>
        </p:spPr>
      </p:pic>
      <p:sp>
        <p:nvSpPr>
          <p:cNvPr id="6" name="Freeform: Shape 5">
            <a:extLst>
              <a:ext uri="{FF2B5EF4-FFF2-40B4-BE49-F238E27FC236}">
                <a16:creationId xmlns:a16="http://schemas.microsoft.com/office/drawing/2014/main" id="{2728EE15-D801-03D7-859C-C1A67C990EDE}"/>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9" name="Graphic 4">
            <a:extLst>
              <a:ext uri="{FF2B5EF4-FFF2-40B4-BE49-F238E27FC236}">
                <a16:creationId xmlns:a16="http://schemas.microsoft.com/office/drawing/2014/main" id="{9B2A82A8-2B51-D9D4-2FE9-E050BB7DF39E}"/>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Tree>
    <p:extLst>
      <p:ext uri="{BB962C8B-B14F-4D97-AF65-F5344CB8AC3E}">
        <p14:creationId xmlns:p14="http://schemas.microsoft.com/office/powerpoint/2010/main" val="299793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4830168" cy="769441"/>
          </a:xfrm>
          <a:prstGeom prst="rect">
            <a:avLst/>
          </a:prstGeom>
          <a:noFill/>
        </p:spPr>
        <p:txBody>
          <a:bodyPr wrap="none" rtlCol="0">
            <a:spAutoFit/>
          </a:bodyPr>
          <a:lstStyle/>
          <a:p>
            <a:r>
              <a:rPr lang="en-IN" sz="4400" dirty="0">
                <a:latin typeface="Fira Sans Medium" panose="020B0603050000020004" pitchFamily="34" charset="0"/>
              </a:rPr>
              <a:t>Data </a:t>
            </a:r>
            <a:r>
              <a:rPr lang="en-IN" sz="4400" dirty="0">
                <a:solidFill>
                  <a:srgbClr val="FF9900"/>
                </a:solidFill>
                <a:latin typeface="Fira Sans Medium" panose="020B0603050000020004" pitchFamily="34" charset="0"/>
              </a:rPr>
              <a:t>Visualisation</a:t>
            </a:r>
            <a:endParaRPr lang="en-IN" sz="3600" dirty="0">
              <a:solidFill>
                <a:srgbClr val="FF9900"/>
              </a:solidFill>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251583" cy="347275"/>
          </a:xfrm>
          <a:prstGeom prst="rect">
            <a:avLst/>
          </a:prstGeom>
          <a:noFill/>
        </p:spPr>
        <p:txBody>
          <a:bodyPr wrap="square" rtlCol="0">
            <a:spAutoFit/>
          </a:bodyPr>
          <a:lstStyle/>
          <a:p>
            <a:pPr>
              <a:lnSpc>
                <a:spcPct val="130000"/>
              </a:lnSpc>
            </a:pPr>
            <a:r>
              <a:rPr lang="en-US" sz="1400" b="1" i="0" dirty="0">
                <a:effectLst/>
                <a:latin typeface="Roboto" panose="02000000000000000000" pitchFamily="2" charset="0"/>
                <a:ea typeface="Roboto" panose="02000000000000000000" pitchFamily="2" charset="0"/>
                <a:cs typeface="Roboto" panose="02000000000000000000" pitchFamily="2" charset="0"/>
              </a:rPr>
              <a:t>Which product categories have the highest rates of cancelled orders, and what could be the underlying reasons for these cancellations?</a:t>
            </a:r>
            <a:endParaRPr lang="en-IN" sz="1400" b="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D82FC8E2-133D-3246-27EA-DE00E2A251FA}"/>
              </a:ext>
            </a:extLst>
          </p:cNvPr>
          <p:cNvSpPr txBox="1"/>
          <p:nvPr/>
        </p:nvSpPr>
        <p:spPr>
          <a:xfrm>
            <a:off x="597517" y="1740612"/>
            <a:ext cx="5264209" cy="2462213"/>
          </a:xfrm>
          <a:prstGeom prst="rect">
            <a:avLst/>
          </a:prstGeom>
          <a:noFill/>
        </p:spPr>
        <p:txBody>
          <a:bodyPr wrap="square" rtlCol="0">
            <a:spAutoFit/>
          </a:bodyPr>
          <a:lstStyle/>
          <a:p>
            <a:r>
              <a:rPr lang="en-US" sz="1400" b="1" dirty="0"/>
              <a:t>Product Categories with High Cancellation Rates</a:t>
            </a:r>
            <a:r>
              <a:rPr lang="en-US" sz="1400" dirty="0"/>
              <a:t>:</a:t>
            </a:r>
          </a:p>
          <a:p>
            <a:pPr>
              <a:buFont typeface="Arial" panose="020B0604020202020204" pitchFamily="34" charset="0"/>
              <a:buChar char="•"/>
            </a:pPr>
            <a:r>
              <a:rPr lang="en-US" sz="1400" b="1" dirty="0"/>
              <a:t>Insight</a:t>
            </a:r>
            <a:r>
              <a:rPr lang="en-US" sz="1400" dirty="0"/>
              <a:t>: Certain product categories have higher cancellation rates.</a:t>
            </a:r>
          </a:p>
          <a:p>
            <a:pPr>
              <a:buFont typeface="Arial" panose="020B0604020202020204" pitchFamily="34" charset="0"/>
              <a:buChar char="•"/>
            </a:pPr>
            <a:r>
              <a:rPr lang="en-US" sz="1400" b="1" dirty="0"/>
              <a:t>Recommendation</a:t>
            </a:r>
            <a:r>
              <a:rPr lang="en-US" sz="1400" dirty="0"/>
              <a:t>:</a:t>
            </a:r>
          </a:p>
          <a:p>
            <a:pPr marL="742950" lvl="1" indent="-285750">
              <a:buFont typeface="Arial" panose="020B0604020202020204" pitchFamily="34" charset="0"/>
              <a:buChar char="•"/>
            </a:pPr>
            <a:r>
              <a:rPr lang="en-US" sz="1400" b="1" dirty="0"/>
              <a:t>Root Cause Analysis</a:t>
            </a:r>
            <a:r>
              <a:rPr lang="en-US" sz="1400" dirty="0"/>
              <a:t>: Conduct a thorough analysis to identify the reasons behind high cancellation rates in specific categories.</a:t>
            </a:r>
          </a:p>
          <a:p>
            <a:pPr marL="742950" lvl="1" indent="-285750">
              <a:buFont typeface="Arial" panose="020B0604020202020204" pitchFamily="34" charset="0"/>
              <a:buChar char="•"/>
            </a:pPr>
            <a:r>
              <a:rPr lang="en-US" sz="1400" b="1" dirty="0"/>
              <a:t>Customer Feedback</a:t>
            </a:r>
            <a:r>
              <a:rPr lang="en-US" sz="1400" dirty="0"/>
              <a:t>: Collect and analyze customer feedback to understand pain points and address them effectively.</a:t>
            </a:r>
          </a:p>
          <a:p>
            <a:pPr marL="742950" lvl="1" indent="-285750">
              <a:buFont typeface="Arial" panose="020B0604020202020204" pitchFamily="34" charset="0"/>
              <a:buChar char="•"/>
            </a:pPr>
            <a:r>
              <a:rPr lang="en-US" sz="1400" b="1" dirty="0"/>
              <a:t>Enhanced Communication</a:t>
            </a:r>
            <a:r>
              <a:rPr lang="en-US" sz="1400" dirty="0"/>
              <a:t>: Improve communication with customers regarding product availability and delivery times to set realistic expectations.</a:t>
            </a:r>
          </a:p>
        </p:txBody>
      </p:sp>
      <p:pic>
        <p:nvPicPr>
          <p:cNvPr id="4" name="Picture 3">
            <a:extLst>
              <a:ext uri="{FF2B5EF4-FFF2-40B4-BE49-F238E27FC236}">
                <a16:creationId xmlns:a16="http://schemas.microsoft.com/office/drawing/2014/main" id="{EB45F4AD-9E0A-043F-7616-5CB8C735E720}"/>
              </a:ext>
            </a:extLst>
          </p:cNvPr>
          <p:cNvPicPr>
            <a:picLocks noChangeAspect="1"/>
          </p:cNvPicPr>
          <p:nvPr/>
        </p:nvPicPr>
        <p:blipFill>
          <a:blip r:embed="rId2"/>
          <a:stretch>
            <a:fillRect/>
          </a:stretch>
        </p:blipFill>
        <p:spPr>
          <a:xfrm>
            <a:off x="5929449" y="1440062"/>
            <a:ext cx="6262551" cy="4191618"/>
          </a:xfrm>
          <a:prstGeom prst="rect">
            <a:avLst/>
          </a:prstGeom>
        </p:spPr>
      </p:pic>
      <p:pic>
        <p:nvPicPr>
          <p:cNvPr id="9" name="Picture 8">
            <a:extLst>
              <a:ext uri="{FF2B5EF4-FFF2-40B4-BE49-F238E27FC236}">
                <a16:creationId xmlns:a16="http://schemas.microsoft.com/office/drawing/2014/main" id="{EA59B3C4-7F2C-20FB-ECFB-E086022D999E}"/>
              </a:ext>
            </a:extLst>
          </p:cNvPr>
          <p:cNvPicPr>
            <a:picLocks noChangeAspect="1"/>
          </p:cNvPicPr>
          <p:nvPr/>
        </p:nvPicPr>
        <p:blipFill>
          <a:blip r:embed="rId3"/>
          <a:stretch>
            <a:fillRect/>
          </a:stretch>
        </p:blipFill>
        <p:spPr>
          <a:xfrm>
            <a:off x="2933063" y="4139478"/>
            <a:ext cx="3172268" cy="1648055"/>
          </a:xfrm>
          <a:prstGeom prst="rect">
            <a:avLst/>
          </a:prstGeom>
        </p:spPr>
      </p:pic>
      <p:sp>
        <p:nvSpPr>
          <p:cNvPr id="10" name="Graphic 4">
            <a:extLst>
              <a:ext uri="{FF2B5EF4-FFF2-40B4-BE49-F238E27FC236}">
                <a16:creationId xmlns:a16="http://schemas.microsoft.com/office/drawing/2014/main" id="{284661E0-05A8-3E59-531F-0E9416DBB07A}"/>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Tree>
    <p:extLst>
      <p:ext uri="{BB962C8B-B14F-4D97-AF65-F5344CB8AC3E}">
        <p14:creationId xmlns:p14="http://schemas.microsoft.com/office/powerpoint/2010/main" val="80935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D8400E-70E7-43AF-BEB5-BAE886A5D6A9}"/>
              </a:ext>
            </a:extLst>
          </p:cNvPr>
          <p:cNvSpPr txBox="1"/>
          <p:nvPr/>
        </p:nvSpPr>
        <p:spPr>
          <a:xfrm>
            <a:off x="584593" y="277994"/>
            <a:ext cx="4830168" cy="769441"/>
          </a:xfrm>
          <a:prstGeom prst="rect">
            <a:avLst/>
          </a:prstGeom>
          <a:noFill/>
        </p:spPr>
        <p:txBody>
          <a:bodyPr wrap="none" rtlCol="0">
            <a:spAutoFit/>
          </a:bodyPr>
          <a:lstStyle/>
          <a:p>
            <a:r>
              <a:rPr lang="en-IN" sz="4400" dirty="0">
                <a:latin typeface="Fira Sans Medium" panose="020B0603050000020004" pitchFamily="34" charset="0"/>
              </a:rPr>
              <a:t>Data </a:t>
            </a:r>
            <a:r>
              <a:rPr lang="en-IN" sz="4400" dirty="0">
                <a:solidFill>
                  <a:srgbClr val="FF9900"/>
                </a:solidFill>
                <a:latin typeface="Fira Sans Medium" panose="020B0603050000020004" pitchFamily="34" charset="0"/>
              </a:rPr>
              <a:t>Visualisation</a:t>
            </a:r>
            <a:endParaRPr lang="en-IN" sz="3600" dirty="0">
              <a:solidFill>
                <a:srgbClr val="FF9900"/>
              </a:solidFill>
              <a:latin typeface="Fira Sans Medium" panose="020B0603050000020004" pitchFamily="34" charset="0"/>
            </a:endParaRPr>
          </a:p>
        </p:txBody>
      </p:sp>
      <p:sp>
        <p:nvSpPr>
          <p:cNvPr id="5" name="TextBox 4">
            <a:extLst>
              <a:ext uri="{FF2B5EF4-FFF2-40B4-BE49-F238E27FC236}">
                <a16:creationId xmlns:a16="http://schemas.microsoft.com/office/drawing/2014/main" id="{DB18400E-2868-4C8B-BA34-65DACE70956D}"/>
              </a:ext>
            </a:extLst>
          </p:cNvPr>
          <p:cNvSpPr txBox="1"/>
          <p:nvPr/>
        </p:nvSpPr>
        <p:spPr>
          <a:xfrm>
            <a:off x="597517" y="1092786"/>
            <a:ext cx="11251583" cy="347275"/>
          </a:xfrm>
          <a:prstGeom prst="rect">
            <a:avLst/>
          </a:prstGeom>
          <a:noFill/>
        </p:spPr>
        <p:txBody>
          <a:bodyPr wrap="square" rtlCol="0">
            <a:spAutoFit/>
          </a:bodyPr>
          <a:lstStyle/>
          <a:p>
            <a:pPr>
              <a:lnSpc>
                <a:spcPct val="130000"/>
              </a:lnSpc>
            </a:pPr>
            <a:r>
              <a:rPr lang="en-US" sz="1400" b="1" i="0" dirty="0">
                <a:effectLst/>
                <a:latin typeface="Roboto" panose="02000000000000000000" pitchFamily="2" charset="0"/>
                <a:ea typeface="Roboto" panose="02000000000000000000" pitchFamily="2" charset="0"/>
                <a:cs typeface="Roboto" panose="02000000000000000000" pitchFamily="2" charset="0"/>
              </a:rPr>
              <a:t>How has Amazon India's net revenue in a specific quarter of the year performed?</a:t>
            </a:r>
            <a:endParaRPr lang="en-IN" sz="1400" b="1" dirty="0">
              <a:latin typeface="Roboto" panose="02000000000000000000" pitchFamily="2" charset="0"/>
              <a:ea typeface="Roboto" panose="02000000000000000000" pitchFamily="2" charset="0"/>
              <a:cs typeface="Roboto" panose="02000000000000000000" pitchFamily="2" charset="0"/>
            </a:endParaRPr>
          </a:p>
        </p:txBody>
      </p:sp>
      <p:sp>
        <p:nvSpPr>
          <p:cNvPr id="8" name="TextBox 7">
            <a:extLst>
              <a:ext uri="{FF2B5EF4-FFF2-40B4-BE49-F238E27FC236}">
                <a16:creationId xmlns:a16="http://schemas.microsoft.com/office/drawing/2014/main" id="{D82FC8E2-133D-3246-27EA-DE00E2A251FA}"/>
              </a:ext>
            </a:extLst>
          </p:cNvPr>
          <p:cNvSpPr txBox="1"/>
          <p:nvPr/>
        </p:nvSpPr>
        <p:spPr>
          <a:xfrm>
            <a:off x="597517" y="1740612"/>
            <a:ext cx="5264209" cy="3108543"/>
          </a:xfrm>
          <a:prstGeom prst="rect">
            <a:avLst/>
          </a:prstGeom>
          <a:noFill/>
        </p:spPr>
        <p:txBody>
          <a:bodyPr wrap="square" rtlCol="0">
            <a:spAutoFit/>
          </a:bodyPr>
          <a:lstStyle/>
          <a:p>
            <a:r>
              <a:rPr lang="en-US" sz="1400" b="1" dirty="0"/>
              <a:t>Declining Monthly Revenue:</a:t>
            </a:r>
          </a:p>
          <a:p>
            <a:endParaRPr lang="en-US" sz="1400" b="1" dirty="0"/>
          </a:p>
          <a:p>
            <a:r>
              <a:rPr lang="en-US" sz="1400" b="1" dirty="0"/>
              <a:t>Insight: </a:t>
            </a:r>
            <a:r>
              <a:rPr lang="en-US" sz="1400" dirty="0"/>
              <a:t>Total revenue decreased from April to June 2022.</a:t>
            </a:r>
          </a:p>
          <a:p>
            <a:endParaRPr lang="en-US" sz="1400" dirty="0"/>
          </a:p>
          <a:p>
            <a:r>
              <a:rPr lang="en-US" sz="1400" b="1" dirty="0"/>
              <a:t>Recommendation:</a:t>
            </a:r>
          </a:p>
          <a:p>
            <a:pPr lvl="1"/>
            <a:r>
              <a:rPr lang="en-US" sz="1400" b="1" dirty="0"/>
              <a:t>Promotional Campaigns:</a:t>
            </a:r>
          </a:p>
          <a:p>
            <a:pPr lvl="1"/>
            <a:r>
              <a:rPr lang="en-US" sz="1400" dirty="0"/>
              <a:t>Implement targeted promotional campaigns or discounts to boost sales during declining months.</a:t>
            </a:r>
          </a:p>
          <a:p>
            <a:pPr lvl="1"/>
            <a:r>
              <a:rPr lang="en-US" sz="1400" b="1" dirty="0"/>
              <a:t>Customer Engagement: </a:t>
            </a:r>
          </a:p>
          <a:p>
            <a:pPr lvl="1"/>
            <a:r>
              <a:rPr lang="en-US" sz="1400" dirty="0"/>
              <a:t>Increase customer engagement through personalized marketing efforts such as email newsletters and social media promotions.</a:t>
            </a:r>
          </a:p>
          <a:p>
            <a:pPr lvl="1"/>
            <a:r>
              <a:rPr lang="en-US" sz="1400" b="1" dirty="0"/>
              <a:t>Product Diversification: </a:t>
            </a:r>
          </a:p>
          <a:p>
            <a:pPr lvl="1"/>
            <a:r>
              <a:rPr lang="en-US" sz="1400" dirty="0"/>
              <a:t>Introduce new products or enhance existing ones to attract customers and increase sales.</a:t>
            </a:r>
          </a:p>
        </p:txBody>
      </p:sp>
      <p:pic>
        <p:nvPicPr>
          <p:cNvPr id="3" name="Picture 2">
            <a:extLst>
              <a:ext uri="{FF2B5EF4-FFF2-40B4-BE49-F238E27FC236}">
                <a16:creationId xmlns:a16="http://schemas.microsoft.com/office/drawing/2014/main" id="{CFB5351B-D969-7799-B530-935778D67A22}"/>
              </a:ext>
            </a:extLst>
          </p:cNvPr>
          <p:cNvPicPr>
            <a:picLocks noChangeAspect="1"/>
          </p:cNvPicPr>
          <p:nvPr/>
        </p:nvPicPr>
        <p:blipFill>
          <a:blip r:embed="rId2"/>
          <a:stretch>
            <a:fillRect/>
          </a:stretch>
        </p:blipFill>
        <p:spPr>
          <a:xfrm>
            <a:off x="5861726" y="1440061"/>
            <a:ext cx="6203100" cy="4566604"/>
          </a:xfrm>
          <a:prstGeom prst="rect">
            <a:avLst/>
          </a:prstGeom>
        </p:spPr>
      </p:pic>
      <p:grpSp>
        <p:nvGrpSpPr>
          <p:cNvPr id="6" name="Group 5">
            <a:extLst>
              <a:ext uri="{FF2B5EF4-FFF2-40B4-BE49-F238E27FC236}">
                <a16:creationId xmlns:a16="http://schemas.microsoft.com/office/drawing/2014/main" id="{172F9F18-E298-8228-F42B-5504DB8D8693}"/>
              </a:ext>
            </a:extLst>
          </p:cNvPr>
          <p:cNvGrpSpPr/>
          <p:nvPr/>
        </p:nvGrpSpPr>
        <p:grpSpPr>
          <a:xfrm>
            <a:off x="11433153" y="-731297"/>
            <a:ext cx="1143201" cy="2018582"/>
            <a:chOff x="11254172" y="-941237"/>
            <a:chExt cx="1599574" cy="2824412"/>
          </a:xfrm>
        </p:grpSpPr>
        <p:sp>
          <p:nvSpPr>
            <p:cNvPr id="10" name="Graphic 4">
              <a:extLst>
                <a:ext uri="{FF2B5EF4-FFF2-40B4-BE49-F238E27FC236}">
                  <a16:creationId xmlns:a16="http://schemas.microsoft.com/office/drawing/2014/main" id="{A27AFFC9-F874-8BF4-3301-6DB5E6BEB047}"/>
                </a:ext>
              </a:extLst>
            </p:cNvPr>
            <p:cNvSpPr/>
            <p:nvPr/>
          </p:nvSpPr>
          <p:spPr>
            <a:xfrm rot="19441618" flipH="1">
              <a:off x="11555041" y="-60556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1" name="Graphic 4">
              <a:extLst>
                <a:ext uri="{FF2B5EF4-FFF2-40B4-BE49-F238E27FC236}">
                  <a16:creationId xmlns:a16="http://schemas.microsoft.com/office/drawing/2014/main" id="{E314387C-BD3E-3AA4-CCF5-C7E717878177}"/>
                </a:ext>
              </a:extLst>
            </p:cNvPr>
            <p:cNvSpPr/>
            <p:nvPr/>
          </p:nvSpPr>
          <p:spPr>
            <a:xfrm rot="19441618" flipH="1">
              <a:off x="11254172" y="-941237"/>
              <a:ext cx="1599574" cy="2824412"/>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noFill/>
            <a:ln w="38100" cap="rnd">
              <a:solidFill>
                <a:srgbClr val="FF9900"/>
              </a:solidFill>
              <a:prstDash val="sysDot"/>
              <a:round/>
            </a:ln>
          </p:spPr>
          <p:txBody>
            <a:bodyPr rtlCol="0" anchor="ctr"/>
            <a:lstStyle/>
            <a:p>
              <a:endParaRPr lang="en-IN" dirty="0"/>
            </a:p>
          </p:txBody>
        </p:sp>
      </p:grpSp>
    </p:spTree>
    <p:extLst>
      <p:ext uri="{BB962C8B-B14F-4D97-AF65-F5344CB8AC3E}">
        <p14:creationId xmlns:p14="http://schemas.microsoft.com/office/powerpoint/2010/main" val="7882320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2" y="277994"/>
            <a:ext cx="4713150" cy="769441"/>
          </a:xfrm>
          <a:prstGeom prst="rect">
            <a:avLst/>
          </a:prstGeom>
          <a:noFill/>
        </p:spPr>
        <p:txBody>
          <a:bodyPr wrap="none" rtlCol="0">
            <a:spAutoFit/>
          </a:bodyPr>
          <a:lstStyle/>
          <a:p>
            <a:r>
              <a:rPr lang="en-IN" sz="4400" dirty="0">
                <a:latin typeface="Fira Sans Medium" panose="020B0603050000020004" pitchFamily="34" charset="0"/>
              </a:rPr>
              <a:t>Result of </a:t>
            </a:r>
            <a:r>
              <a:rPr lang="en-IN" sz="4400" dirty="0">
                <a:solidFill>
                  <a:srgbClr val="FF9900"/>
                </a:solidFill>
                <a:latin typeface="Fira Sans Medium" panose="020B0603050000020004" pitchFamily="34" charset="0"/>
              </a:rPr>
              <a:t>analysis</a:t>
            </a:r>
            <a:endParaRPr lang="en-IN" sz="3600" dirty="0">
              <a:solidFill>
                <a:srgbClr val="FF9900"/>
              </a:solidFill>
              <a:latin typeface="Fira Sans Medium" panose="020B0603050000020004" pitchFamily="34" charset="0"/>
            </a:endParaRPr>
          </a:p>
        </p:txBody>
      </p:sp>
      <p:sp>
        <p:nvSpPr>
          <p:cNvPr id="9" name="TextBox 8">
            <a:extLst>
              <a:ext uri="{FF2B5EF4-FFF2-40B4-BE49-F238E27FC236}">
                <a16:creationId xmlns:a16="http://schemas.microsoft.com/office/drawing/2014/main" id="{2E4A05CA-4E55-43FB-8F51-BDD5AE05D191}"/>
              </a:ext>
            </a:extLst>
          </p:cNvPr>
          <p:cNvSpPr txBox="1"/>
          <p:nvPr/>
        </p:nvSpPr>
        <p:spPr>
          <a:xfrm>
            <a:off x="597517" y="1092786"/>
            <a:ext cx="11251583" cy="3754874"/>
          </a:xfrm>
          <a:prstGeom prst="rect">
            <a:avLst/>
          </a:prstGeom>
          <a:noFill/>
        </p:spPr>
        <p:txBody>
          <a:bodyPr wrap="square" rtlCol="0">
            <a:spAutoFit/>
          </a:bodyPr>
          <a:lstStyle/>
          <a:p>
            <a:pPr algn="l"/>
            <a:r>
              <a:rPr lang="en-US" sz="1400" b="0" i="0" dirty="0">
                <a:effectLst/>
                <a:latin typeface="Inter" panose="020B0604020202020204" charset="0"/>
              </a:rPr>
              <a:t>Based on the analysis, we can draw some preliminary insights about the </a:t>
            </a:r>
            <a:r>
              <a:rPr lang="en-US" sz="1400" b="1" i="0" dirty="0">
                <a:effectLst/>
                <a:latin typeface="Inter" panose="020B0604020202020204" charset="0"/>
              </a:rPr>
              <a:t>Q2 2022 </a:t>
            </a:r>
            <a:r>
              <a:rPr lang="en-US" sz="1400" b="0" i="0" dirty="0">
                <a:effectLst/>
                <a:latin typeface="Inter" panose="020B0604020202020204" charset="0"/>
              </a:rPr>
              <a:t>performance of </a:t>
            </a:r>
            <a:r>
              <a:rPr lang="en-US" sz="1400" b="1" i="0" dirty="0">
                <a:effectLst/>
                <a:latin typeface="Inter" panose="020B0604020202020204" charset="0"/>
              </a:rPr>
              <a:t>Amazon India</a:t>
            </a:r>
            <a:r>
              <a:rPr lang="en-US" sz="1400" b="0" i="0" dirty="0">
                <a:effectLst/>
                <a:latin typeface="Inter" panose="020B0604020202020204" charset="0"/>
              </a:rPr>
              <a:t>:</a:t>
            </a:r>
          </a:p>
          <a:p>
            <a:pPr algn="l"/>
            <a:endParaRPr lang="en-US" sz="1400" b="0" i="0" dirty="0">
              <a:effectLst/>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The total revenue for Q2 2022 decreased by -18.77% from April to June, with May revenue experiencing a -9.06% decrease from April, and June revenue seeing a -10.68% decrease from May, which is a cause of concern.</a:t>
            </a:r>
          </a:p>
          <a:p>
            <a:pPr algn="l"/>
            <a:endParaRPr lang="en-US" sz="1400" b="0" i="0" dirty="0">
              <a:effectLst/>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The revenue is dominated by the product category "Set," which accounts for 49.88% of total revenue, followed by kurta with 27.09% and Western Dress with 14.28%.</a:t>
            </a:r>
          </a:p>
          <a:p>
            <a:pPr algn="l"/>
            <a:endParaRPr lang="en-US" sz="1400" b="0" i="0" dirty="0">
              <a:effectLst/>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The top 5 product categories by average price in dollars are Set ($9.43), Saree (\$9.14), Western Dress ($8.75), Ethnic Dress (\$8.26), and Top ($6.09), indicating that these products are high-value orders.</a:t>
            </a:r>
          </a:p>
          <a:p>
            <a:pPr algn="l">
              <a:buFont typeface="Arial" panose="020B0604020202020204" pitchFamily="34" charset="0"/>
              <a:buChar char="•"/>
            </a:pPr>
            <a:r>
              <a:rPr lang="en-US" sz="1400" b="0" i="0" dirty="0">
                <a:effectLst/>
                <a:latin typeface="Inter" panose="020B0604020202020204" charset="0"/>
              </a:rPr>
              <a:t>The total number of cancelled and returned orders was 49,178, which represents 17.53% of all orders. Of these, 14.22% were cancelled and 1.64% were returned.</a:t>
            </a:r>
          </a:p>
          <a:p>
            <a:pPr algn="l"/>
            <a:endParaRPr lang="en-US" sz="1400" b="0" i="0" dirty="0">
              <a:effectLst/>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The average order amount by customer type is $8.21 for business customers and \$7.37 for regular customers.</a:t>
            </a:r>
          </a:p>
          <a:p>
            <a:pPr algn="l"/>
            <a:endParaRPr lang="en-US" sz="1400" b="0" i="0" dirty="0">
              <a:effectLst/>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The most popular product category varies by state, and it may be worthwhile to analyze the reasons behind these trends and invest in marketing campaigns or promotions accordingly.</a:t>
            </a: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181680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910662B-25E3-4D7B-9588-DFA5BC9F153E}"/>
              </a:ext>
            </a:extLst>
          </p:cNvPr>
          <p:cNvSpPr txBox="1"/>
          <p:nvPr/>
        </p:nvSpPr>
        <p:spPr>
          <a:xfrm>
            <a:off x="575292" y="1034131"/>
            <a:ext cx="10469533" cy="769441"/>
          </a:xfrm>
          <a:prstGeom prst="rect">
            <a:avLst/>
          </a:prstGeom>
          <a:noFill/>
        </p:spPr>
        <p:txBody>
          <a:bodyPr wrap="none" rtlCol="0">
            <a:spAutoFit/>
          </a:bodyPr>
          <a:lstStyle/>
          <a:p>
            <a:r>
              <a:rPr lang="en-IN" sz="4400" dirty="0">
                <a:highlight>
                  <a:srgbClr val="FFFFFF"/>
                </a:highlight>
                <a:latin typeface="Fira Sans Medium" panose="020B0603050000020004" pitchFamily="34" charset="0"/>
              </a:rPr>
              <a:t>Analysis </a:t>
            </a:r>
            <a:r>
              <a:rPr lang="en-IN" sz="4400" dirty="0">
                <a:solidFill>
                  <a:srgbClr val="FF9900"/>
                </a:solidFill>
                <a:highlight>
                  <a:srgbClr val="FFFFFF"/>
                </a:highlight>
                <a:latin typeface="Fira Sans Medium" panose="020B0603050000020004" pitchFamily="34" charset="0"/>
              </a:rPr>
              <a:t>summary</a:t>
            </a:r>
            <a:r>
              <a:rPr lang="en-IN" sz="4400" dirty="0">
                <a:highlight>
                  <a:srgbClr val="FFFFFF"/>
                </a:highlight>
                <a:latin typeface="Fira Sans Medium" panose="020B0603050000020004" pitchFamily="34" charset="0"/>
              </a:rPr>
              <a:t> and </a:t>
            </a:r>
            <a:r>
              <a:rPr lang="en-IN" sz="4400" dirty="0">
                <a:solidFill>
                  <a:srgbClr val="FF9900"/>
                </a:solidFill>
                <a:highlight>
                  <a:srgbClr val="FFFFFF"/>
                </a:highlight>
                <a:latin typeface="Fira Sans Medium" panose="020B0603050000020004" pitchFamily="34" charset="0"/>
              </a:rPr>
              <a:t>recommendation</a:t>
            </a:r>
            <a:endParaRPr lang="en-IN" sz="3600" dirty="0">
              <a:solidFill>
                <a:srgbClr val="FF9900"/>
              </a:solidFill>
              <a:highlight>
                <a:srgbClr val="FFFFFF"/>
              </a:highlight>
              <a:latin typeface="Fira Sans Medium" panose="020B0603050000020004" pitchFamily="34" charset="0"/>
            </a:endParaRPr>
          </a:p>
        </p:txBody>
      </p:sp>
      <p:sp>
        <p:nvSpPr>
          <p:cNvPr id="9" name="TextBox 8">
            <a:extLst>
              <a:ext uri="{FF2B5EF4-FFF2-40B4-BE49-F238E27FC236}">
                <a16:creationId xmlns:a16="http://schemas.microsoft.com/office/drawing/2014/main" id="{2E4A05CA-4E55-43FB-8F51-BDD5AE05D191}"/>
              </a:ext>
            </a:extLst>
          </p:cNvPr>
          <p:cNvSpPr txBox="1"/>
          <p:nvPr/>
        </p:nvSpPr>
        <p:spPr>
          <a:xfrm>
            <a:off x="575292" y="2482985"/>
            <a:ext cx="11251583" cy="2677656"/>
          </a:xfrm>
          <a:prstGeom prst="rect">
            <a:avLst/>
          </a:prstGeom>
          <a:noFill/>
        </p:spPr>
        <p:txBody>
          <a:bodyPr wrap="square" rtlCol="0">
            <a:spAutoFit/>
          </a:bodyPr>
          <a:lstStyle/>
          <a:p>
            <a:pPr algn="l"/>
            <a:r>
              <a:rPr lang="en-US" sz="1400" b="0" i="0" dirty="0">
                <a:effectLst/>
                <a:latin typeface="Inter" panose="020B0604020202020204" charset="0"/>
              </a:rPr>
              <a:t>Use promotions to drive interest in the Western Dress product by targeting the top 50% of states ranked by sales revenue since their revenue is between 10 and 100 times more than the top ranked states by revenue in the lower 50%.</a:t>
            </a:r>
          </a:p>
          <a:p>
            <a:pPr algn="l">
              <a:buFont typeface="Arial" panose="020B0604020202020204" pitchFamily="34" charset="0"/>
              <a:buChar char="•"/>
            </a:pPr>
            <a:endParaRPr lang="en-US" sz="1400" dirty="0">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Work with the client to implement the following promotions:</a:t>
            </a:r>
          </a:p>
          <a:p>
            <a:pPr marL="742950" lvl="1" indent="-285750" algn="l">
              <a:buFont typeface="Arial" panose="020B0604020202020204" pitchFamily="34" charset="0"/>
              <a:buChar char="•"/>
            </a:pPr>
            <a:r>
              <a:rPr lang="en-US" sz="1400" b="0" i="0" dirty="0">
                <a:effectLst/>
                <a:latin typeface="Inter" panose="020B0604020202020204" charset="0"/>
              </a:rPr>
              <a:t>Promotion to drive interest in the Western Dress category</a:t>
            </a:r>
          </a:p>
          <a:p>
            <a:pPr lvl="1" algn="l"/>
            <a:endParaRPr lang="en-US" sz="1400" b="0" i="0" dirty="0">
              <a:effectLst/>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Monitor the Impact of the Strategies</a:t>
            </a:r>
          </a:p>
          <a:p>
            <a:pPr marL="742950" lvl="1" indent="-285750" algn="l">
              <a:buFont typeface="Arial" panose="020B0604020202020204" pitchFamily="34" charset="0"/>
              <a:buChar char="•"/>
            </a:pPr>
            <a:r>
              <a:rPr lang="en-US" sz="1400" b="0" i="0" dirty="0">
                <a:effectLst/>
                <a:latin typeface="Inter" panose="020B0604020202020204" charset="0"/>
              </a:rPr>
              <a:t>Track sales revenue for Western Dress category after the promotions are implemented</a:t>
            </a:r>
          </a:p>
          <a:p>
            <a:pPr lvl="1" algn="l"/>
            <a:endParaRPr lang="en-US" sz="1400" b="0" i="0" dirty="0">
              <a:effectLst/>
              <a:latin typeface="Inter" panose="020B0604020202020204" charset="0"/>
            </a:endParaRPr>
          </a:p>
          <a:p>
            <a:pPr algn="l">
              <a:buFont typeface="Arial" panose="020B0604020202020204" pitchFamily="34" charset="0"/>
              <a:buChar char="•"/>
            </a:pPr>
            <a:r>
              <a:rPr lang="en-US" sz="1400" b="0" i="0" dirty="0">
                <a:effectLst/>
                <a:latin typeface="Inter" panose="020B0604020202020204" charset="0"/>
              </a:rPr>
              <a:t>Analyze the Effectiveness of the Strategies</a:t>
            </a:r>
          </a:p>
          <a:p>
            <a:pPr marL="742950" lvl="1" indent="-285750" algn="l">
              <a:buFont typeface="Arial" panose="020B0604020202020204" pitchFamily="34" charset="0"/>
              <a:buChar char="•"/>
            </a:pPr>
            <a:r>
              <a:rPr lang="en-US" sz="1400" b="0" i="0" dirty="0">
                <a:effectLst/>
                <a:latin typeface="Inter" panose="020B0604020202020204" charset="0"/>
              </a:rPr>
              <a:t>Conduct an analysis after the promotions have been running for some time.</a:t>
            </a:r>
          </a:p>
          <a:p>
            <a:pPr algn="l">
              <a:buFont typeface="Arial" panose="020B0604020202020204" pitchFamily="34" charset="0"/>
              <a:buChar char="•"/>
            </a:pPr>
            <a:endParaRPr lang="en-US" sz="1400" b="0" i="0" dirty="0">
              <a:effectLst/>
              <a:latin typeface="Inter" panose="020B0604020202020204" charset="0"/>
            </a:endParaRPr>
          </a:p>
        </p:txBody>
      </p:sp>
      <p:sp>
        <p:nvSpPr>
          <p:cNvPr id="11" name="Graphic 4">
            <a:extLst>
              <a:ext uri="{FF2B5EF4-FFF2-40B4-BE49-F238E27FC236}">
                <a16:creationId xmlns:a16="http://schemas.microsoft.com/office/drawing/2014/main" id="{4D46FBE6-9A8E-454C-9A10-40FD7BBF73E5}"/>
              </a:ext>
            </a:extLst>
          </p:cNvPr>
          <p:cNvSpPr/>
          <p:nvPr/>
        </p:nvSpPr>
        <p:spPr>
          <a:xfrm rot="18083371">
            <a:off x="-399182" y="5385411"/>
            <a:ext cx="1251936" cy="2929006"/>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3" name="Graphic 11">
            <a:extLst>
              <a:ext uri="{FF2B5EF4-FFF2-40B4-BE49-F238E27FC236}">
                <a16:creationId xmlns:a16="http://schemas.microsoft.com/office/drawing/2014/main" id="{16FFCDF0-D691-4834-953C-976E8D5E0E5B}"/>
              </a:ext>
            </a:extLst>
          </p:cNvPr>
          <p:cNvSpPr/>
          <p:nvPr/>
        </p:nvSpPr>
        <p:spPr>
          <a:xfrm rot="1726970">
            <a:off x="781072" y="6606385"/>
            <a:ext cx="775163" cy="720875"/>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nvGrpSpPr>
          <p:cNvPr id="6" name="Group 5">
            <a:extLst>
              <a:ext uri="{FF2B5EF4-FFF2-40B4-BE49-F238E27FC236}">
                <a16:creationId xmlns:a16="http://schemas.microsoft.com/office/drawing/2014/main" id="{832F685A-167D-E48D-CC9E-ECF19FB483E4}"/>
              </a:ext>
            </a:extLst>
          </p:cNvPr>
          <p:cNvGrpSpPr/>
          <p:nvPr/>
        </p:nvGrpSpPr>
        <p:grpSpPr>
          <a:xfrm rot="4439350">
            <a:off x="10514817" y="-548826"/>
            <a:ext cx="2210578" cy="2419013"/>
            <a:chOff x="-447720" y="-856723"/>
            <a:chExt cx="2210578" cy="2419013"/>
          </a:xfrm>
        </p:grpSpPr>
        <p:sp>
          <p:nvSpPr>
            <p:cNvPr id="7" name="Graphic 4">
              <a:extLst>
                <a:ext uri="{FF2B5EF4-FFF2-40B4-BE49-F238E27FC236}">
                  <a16:creationId xmlns:a16="http://schemas.microsoft.com/office/drawing/2014/main" id="{746C8055-7CFA-5915-772C-890BFD82CD11}"/>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0" name="Graphic 4">
              <a:extLst>
                <a:ext uri="{FF2B5EF4-FFF2-40B4-BE49-F238E27FC236}">
                  <a16:creationId xmlns:a16="http://schemas.microsoft.com/office/drawing/2014/main" id="{77B79244-7D65-C0BF-D85F-9A3CAE7A3DAC}"/>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grpSp>
      <p:sp>
        <p:nvSpPr>
          <p:cNvPr id="12" name="Freeform: Shape 11">
            <a:extLst>
              <a:ext uri="{FF2B5EF4-FFF2-40B4-BE49-F238E27FC236}">
                <a16:creationId xmlns:a16="http://schemas.microsoft.com/office/drawing/2014/main" id="{EBA296DE-A8C5-788D-D485-C5B6129E58E6}"/>
              </a:ext>
            </a:extLst>
          </p:cNvPr>
          <p:cNvSpPr/>
          <p:nvPr/>
        </p:nvSpPr>
        <p:spPr>
          <a:xfrm rot="6175423">
            <a:off x="10443342" y="4582071"/>
            <a:ext cx="2469060" cy="3599358"/>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1590362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F21FEF1F-3765-4DD6-BD6D-7D2DE9C59DF4}"/>
              </a:ext>
            </a:extLst>
          </p:cNvPr>
          <p:cNvSpPr/>
          <p:nvPr/>
        </p:nvSpPr>
        <p:spPr>
          <a:xfrm rot="5400000">
            <a:off x="9878829" y="3215937"/>
            <a:ext cx="3316690" cy="4835022"/>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4" name="TextBox 23">
            <a:extLst>
              <a:ext uri="{FF2B5EF4-FFF2-40B4-BE49-F238E27FC236}">
                <a16:creationId xmlns:a16="http://schemas.microsoft.com/office/drawing/2014/main" id="{CC9BD28D-55F8-486A-9F93-D3268DEDBC31}"/>
              </a:ext>
            </a:extLst>
          </p:cNvPr>
          <p:cNvSpPr txBox="1"/>
          <p:nvPr/>
        </p:nvSpPr>
        <p:spPr>
          <a:xfrm>
            <a:off x="4302411" y="2767280"/>
            <a:ext cx="3605475" cy="1323439"/>
          </a:xfrm>
          <a:prstGeom prst="rect">
            <a:avLst/>
          </a:prstGeom>
          <a:noFill/>
        </p:spPr>
        <p:txBody>
          <a:bodyPr wrap="none" rtlCol="0">
            <a:spAutoFit/>
          </a:bodyPr>
          <a:lstStyle/>
          <a:p>
            <a:pPr algn="ctr"/>
            <a:r>
              <a:rPr lang="en-IN" sz="8000" dirty="0">
                <a:latin typeface="Fira Sans Medium" panose="020B0603050000020004" pitchFamily="34" charset="0"/>
              </a:rPr>
              <a:t>thanks!</a:t>
            </a:r>
            <a:endParaRPr lang="en-IN" sz="6600" dirty="0">
              <a:latin typeface="Fira Sans Medium" panose="020B0603050000020004" pitchFamily="34" charset="0"/>
            </a:endParaRPr>
          </a:p>
        </p:txBody>
      </p:sp>
      <p:sp>
        <p:nvSpPr>
          <p:cNvPr id="15" name="Graphic 11">
            <a:extLst>
              <a:ext uri="{FF2B5EF4-FFF2-40B4-BE49-F238E27FC236}">
                <a16:creationId xmlns:a16="http://schemas.microsoft.com/office/drawing/2014/main" id="{30CDF02D-CAE1-425F-B0D5-8BB3AD1C0C50}"/>
              </a:ext>
            </a:extLst>
          </p:cNvPr>
          <p:cNvSpPr/>
          <p:nvPr/>
        </p:nvSpPr>
        <p:spPr>
          <a:xfrm>
            <a:off x="10747201" y="4961641"/>
            <a:ext cx="1444799" cy="1343613"/>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nvGrpSpPr>
          <p:cNvPr id="2" name="Group 1">
            <a:extLst>
              <a:ext uri="{FF2B5EF4-FFF2-40B4-BE49-F238E27FC236}">
                <a16:creationId xmlns:a16="http://schemas.microsoft.com/office/drawing/2014/main" id="{1677F821-6945-4FB5-9887-69FB75DABC89}"/>
              </a:ext>
            </a:extLst>
          </p:cNvPr>
          <p:cNvGrpSpPr/>
          <p:nvPr/>
        </p:nvGrpSpPr>
        <p:grpSpPr>
          <a:xfrm>
            <a:off x="-3681143" y="-2297674"/>
            <a:ext cx="7362285" cy="7105531"/>
            <a:chOff x="-2861483" y="-2254131"/>
            <a:chExt cx="7362285" cy="7105531"/>
          </a:xfrm>
        </p:grpSpPr>
        <p:sp>
          <p:nvSpPr>
            <p:cNvPr id="6" name="Graphic 4">
              <a:extLst>
                <a:ext uri="{FF2B5EF4-FFF2-40B4-BE49-F238E27FC236}">
                  <a16:creationId xmlns:a16="http://schemas.microsoft.com/office/drawing/2014/main" id="{834BA1D4-0C72-474A-83FF-2D1B207A407E}"/>
                </a:ext>
              </a:extLst>
            </p:cNvPr>
            <p:cNvSpPr/>
            <p:nvPr/>
          </p:nvSpPr>
          <p:spPr>
            <a:xfrm rot="2476041">
              <a:off x="-634236" y="-2254131"/>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a:p>
          </p:txBody>
        </p:sp>
        <p:sp>
          <p:nvSpPr>
            <p:cNvPr id="22" name="Graphic 4">
              <a:extLst>
                <a:ext uri="{FF2B5EF4-FFF2-40B4-BE49-F238E27FC236}">
                  <a16:creationId xmlns:a16="http://schemas.microsoft.com/office/drawing/2014/main" id="{8C23666D-AA0B-4055-B6D1-F271DD034ADC}"/>
                </a:ext>
              </a:extLst>
            </p:cNvPr>
            <p:cNvSpPr/>
            <p:nvPr/>
          </p:nvSpPr>
          <p:spPr>
            <a:xfrm rot="3140551">
              <a:off x="-1320786" y="-2808187"/>
              <a:ext cx="4024137" cy="7105531"/>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dirty="0"/>
            </a:p>
          </p:txBody>
        </p:sp>
        <p:sp>
          <p:nvSpPr>
            <p:cNvPr id="25" name="Graphic 11">
              <a:extLst>
                <a:ext uri="{FF2B5EF4-FFF2-40B4-BE49-F238E27FC236}">
                  <a16:creationId xmlns:a16="http://schemas.microsoft.com/office/drawing/2014/main" id="{22B03510-4CF1-46CA-BE80-1E37CD0837F6}"/>
                </a:ext>
              </a:extLst>
            </p:cNvPr>
            <p:cNvSpPr/>
            <p:nvPr/>
          </p:nvSpPr>
          <p:spPr>
            <a:xfrm rot="8901965">
              <a:off x="3130551" y="555042"/>
              <a:ext cx="1370251" cy="1274286"/>
            </a:xfrm>
            <a:custGeom>
              <a:avLst/>
              <a:gdLst>
                <a:gd name="connsiteX0" fmla="*/ 1051454 w 1444799"/>
                <a:gd name="connsiteY0" fmla="*/ 206792 h 1343613"/>
                <a:gd name="connsiteX1" fmla="*/ 1253384 w 1444799"/>
                <a:gd name="connsiteY1" fmla="*/ 532548 h 1343613"/>
                <a:gd name="connsiteX2" fmla="*/ 1443884 w 1444799"/>
                <a:gd name="connsiteY2" fmla="*/ 904023 h 1343613"/>
                <a:gd name="connsiteX3" fmla="*/ 1145752 w 1444799"/>
                <a:gd name="connsiteY3" fmla="*/ 1165960 h 1343613"/>
                <a:gd name="connsiteX4" fmla="*/ 728556 w 1444799"/>
                <a:gd name="connsiteY4" fmla="*/ 1305025 h 1343613"/>
                <a:gd name="connsiteX5" fmla="*/ 267546 w 1444799"/>
                <a:gd name="connsiteY5" fmla="*/ 1305025 h 1343613"/>
                <a:gd name="connsiteX6" fmla="*/ 21801 w 1444799"/>
                <a:gd name="connsiteY6" fmla="*/ 912595 h 1343613"/>
                <a:gd name="connsiteX7" fmla="*/ 64664 w 1444799"/>
                <a:gd name="connsiteY7" fmla="*/ 463968 h 1343613"/>
                <a:gd name="connsiteX8" fmla="*/ 405659 w 1444799"/>
                <a:gd name="connsiteY8" fmla="*/ 187742 h 1343613"/>
                <a:gd name="connsiteX9" fmla="*/ 753321 w 1444799"/>
                <a:gd name="connsiteY9" fmla="*/ 100 h 1343613"/>
                <a:gd name="connsiteX10" fmla="*/ 1051454 w 1444799"/>
                <a:gd name="connsiteY10" fmla="*/ 206792 h 1343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44799" h="1343613">
                  <a:moveTo>
                    <a:pt x="1051454" y="206792"/>
                  </a:moveTo>
                  <a:cubicBezTo>
                    <a:pt x="1128607" y="309663"/>
                    <a:pt x="1171469" y="411580"/>
                    <a:pt x="1253384" y="532548"/>
                  </a:cubicBezTo>
                  <a:cubicBezTo>
                    <a:pt x="1336252" y="652563"/>
                    <a:pt x="1457219" y="791628"/>
                    <a:pt x="1443884" y="904023"/>
                  </a:cubicBezTo>
                  <a:cubicBezTo>
                    <a:pt x="1430549" y="1016418"/>
                    <a:pt x="1282912" y="1102143"/>
                    <a:pt x="1145752" y="1165960"/>
                  </a:cubicBezTo>
                  <a:cubicBezTo>
                    <a:pt x="1008591" y="1228825"/>
                    <a:pt x="880956" y="1269783"/>
                    <a:pt x="728556" y="1305025"/>
                  </a:cubicBezTo>
                  <a:cubicBezTo>
                    <a:pt x="575204" y="1340268"/>
                    <a:pt x="397086" y="1370748"/>
                    <a:pt x="267546" y="1305025"/>
                  </a:cubicBezTo>
                  <a:cubicBezTo>
                    <a:pt x="138959" y="1239303"/>
                    <a:pt x="58949" y="1076425"/>
                    <a:pt x="21801" y="912595"/>
                  </a:cubicBezTo>
                  <a:cubicBezTo>
                    <a:pt x="-14394" y="748765"/>
                    <a:pt x="-8679" y="583030"/>
                    <a:pt x="64664" y="463968"/>
                  </a:cubicBezTo>
                  <a:cubicBezTo>
                    <a:pt x="138006" y="345858"/>
                    <a:pt x="278976" y="274420"/>
                    <a:pt x="405659" y="187742"/>
                  </a:cubicBezTo>
                  <a:cubicBezTo>
                    <a:pt x="531389" y="101065"/>
                    <a:pt x="642831" y="100"/>
                    <a:pt x="753321" y="100"/>
                  </a:cubicBezTo>
                  <a:cubicBezTo>
                    <a:pt x="864764" y="1052"/>
                    <a:pt x="974301" y="104875"/>
                    <a:pt x="1051454" y="206792"/>
                  </a:cubicBezTo>
                  <a:close/>
                </a:path>
              </a:pathLst>
            </a:custGeom>
            <a:solidFill>
              <a:srgbClr val="FF9900"/>
            </a:solidFill>
            <a:ln w="9525" cap="flat">
              <a:noFill/>
              <a:prstDash val="solid"/>
              <a:miter/>
            </a:ln>
          </p:spPr>
          <p:txBody>
            <a:bodyPr rtlCol="0" anchor="ctr"/>
            <a:lstStyle/>
            <a:p>
              <a:endParaRPr lang="en-IN"/>
            </a:p>
          </p:txBody>
        </p:sp>
      </p:grpSp>
      <p:sp>
        <p:nvSpPr>
          <p:cNvPr id="9" name="Freeform: Shape 8">
            <a:extLst>
              <a:ext uri="{FF2B5EF4-FFF2-40B4-BE49-F238E27FC236}">
                <a16:creationId xmlns:a16="http://schemas.microsoft.com/office/drawing/2014/main" id="{B22F9731-B0FC-4706-9E67-202F61A914FF}"/>
              </a:ext>
            </a:extLst>
          </p:cNvPr>
          <p:cNvSpPr/>
          <p:nvPr/>
        </p:nvSpPr>
        <p:spPr>
          <a:xfrm>
            <a:off x="4636606" y="3867382"/>
            <a:ext cx="1971876" cy="368374"/>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solidFill>
            <a:srgbClr val="FF9900"/>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53DC809-06A1-40CF-AA17-0E8089FE7962}"/>
              </a:ext>
            </a:extLst>
          </p:cNvPr>
          <p:cNvSpPr/>
          <p:nvPr/>
        </p:nvSpPr>
        <p:spPr>
          <a:xfrm>
            <a:off x="6393463" y="3832087"/>
            <a:ext cx="405318" cy="330866"/>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solidFill>
            <a:srgbClr val="FF9900"/>
          </a:solidFill>
          <a:ln w="9525" cap="flat">
            <a:noFill/>
            <a:prstDash val="solid"/>
            <a:miter/>
          </a:ln>
        </p:spPr>
        <p:txBody>
          <a:bodyPr rtlCol="0" anchor="ctr"/>
          <a:lstStyle/>
          <a:p>
            <a:endParaRPr lang="en-IN"/>
          </a:p>
        </p:txBody>
      </p:sp>
    </p:spTree>
    <p:extLst>
      <p:ext uri="{BB962C8B-B14F-4D97-AF65-F5344CB8AC3E}">
        <p14:creationId xmlns:p14="http://schemas.microsoft.com/office/powerpoint/2010/main" val="1740697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1D768DA-1DA7-4CBE-8E6C-2229D90C9DE0}"/>
              </a:ext>
            </a:extLst>
          </p:cNvPr>
          <p:cNvSpPr/>
          <p:nvPr/>
        </p:nvSpPr>
        <p:spPr>
          <a:xfrm>
            <a:off x="0" y="-324873"/>
            <a:ext cx="4372860" cy="7508753"/>
          </a:xfrm>
          <a:custGeom>
            <a:avLst/>
            <a:gdLst>
              <a:gd name="connsiteX0" fmla="*/ 2661351 w 4372860"/>
              <a:gd name="connsiteY0" fmla="*/ 1435 h 7508753"/>
              <a:gd name="connsiteX1" fmla="*/ 4282136 w 4372860"/>
              <a:gd name="connsiteY1" fmla="*/ 739952 h 7508753"/>
              <a:gd name="connsiteX2" fmla="*/ 4175271 w 4372860"/>
              <a:gd name="connsiteY2" fmla="*/ 3127041 h 7508753"/>
              <a:gd name="connsiteX3" fmla="*/ 4164583 w 4372860"/>
              <a:gd name="connsiteY3" fmla="*/ 5152012 h 7508753"/>
              <a:gd name="connsiteX4" fmla="*/ 3477088 w 4372860"/>
              <a:gd name="connsiteY4" fmla="*/ 7200814 h 7508753"/>
              <a:gd name="connsiteX5" fmla="*/ 1951028 w 4372860"/>
              <a:gd name="connsiteY5" fmla="*/ 7350182 h 7508753"/>
              <a:gd name="connsiteX6" fmla="*/ 1790700 w 4372860"/>
              <a:gd name="connsiteY6" fmla="*/ 7268067 h 7508753"/>
              <a:gd name="connsiteX7" fmla="*/ 1790700 w 4372860"/>
              <a:gd name="connsiteY7" fmla="*/ 7360673 h 7508753"/>
              <a:gd name="connsiteX8" fmla="*/ 0 w 4372860"/>
              <a:gd name="connsiteY8" fmla="*/ 7360673 h 7508753"/>
              <a:gd name="connsiteX9" fmla="*/ 0 w 4372860"/>
              <a:gd name="connsiteY9" fmla="*/ 185173 h 7508753"/>
              <a:gd name="connsiteX10" fmla="*/ 1659303 w 4372860"/>
              <a:gd name="connsiteY10" fmla="*/ 185173 h 7508753"/>
              <a:gd name="connsiteX11" fmla="*/ 1661275 w 4372860"/>
              <a:gd name="connsiteY11" fmla="*/ 184277 h 7508753"/>
              <a:gd name="connsiteX12" fmla="*/ 2661351 w 4372860"/>
              <a:gd name="connsiteY12" fmla="*/ 1435 h 7508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2860" h="7508753">
                <a:moveTo>
                  <a:pt x="2661351" y="1435"/>
                </a:moveTo>
                <a:cubicBezTo>
                  <a:pt x="3355974" y="-17624"/>
                  <a:pt x="4057718" y="149141"/>
                  <a:pt x="4282136" y="739952"/>
                </a:cubicBezTo>
                <a:cubicBezTo>
                  <a:pt x="4506550" y="1335535"/>
                  <a:pt x="4253639" y="2350402"/>
                  <a:pt x="4175271" y="3127041"/>
                </a:cubicBezTo>
                <a:cubicBezTo>
                  <a:pt x="4100464" y="3898913"/>
                  <a:pt x="4207329" y="4432554"/>
                  <a:pt x="4164583" y="5152012"/>
                </a:cubicBezTo>
                <a:cubicBezTo>
                  <a:pt x="4118277" y="5871476"/>
                  <a:pt x="3929480" y="6771996"/>
                  <a:pt x="3477088" y="7200814"/>
                </a:cubicBezTo>
                <a:cubicBezTo>
                  <a:pt x="3081241" y="7576030"/>
                  <a:pt x="2489032" y="7586452"/>
                  <a:pt x="1951028" y="7350182"/>
                </a:cubicBezTo>
                <a:lnTo>
                  <a:pt x="1790700" y="7268067"/>
                </a:lnTo>
                <a:lnTo>
                  <a:pt x="1790700" y="7360673"/>
                </a:lnTo>
                <a:lnTo>
                  <a:pt x="0" y="7360673"/>
                </a:lnTo>
                <a:lnTo>
                  <a:pt x="0" y="185173"/>
                </a:lnTo>
                <a:lnTo>
                  <a:pt x="1659303" y="185173"/>
                </a:lnTo>
                <a:lnTo>
                  <a:pt x="1661275" y="184277"/>
                </a:lnTo>
                <a:cubicBezTo>
                  <a:pt x="1972964" y="63374"/>
                  <a:pt x="2315821" y="8581"/>
                  <a:pt x="2661351" y="1435"/>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0" name="TextBox 29">
            <a:extLst>
              <a:ext uri="{FF2B5EF4-FFF2-40B4-BE49-F238E27FC236}">
                <a16:creationId xmlns:a16="http://schemas.microsoft.com/office/drawing/2014/main" id="{8BDC5375-5814-427B-930D-D88EDD79BF3F}"/>
              </a:ext>
            </a:extLst>
          </p:cNvPr>
          <p:cNvSpPr txBox="1"/>
          <p:nvPr/>
        </p:nvSpPr>
        <p:spPr>
          <a:xfrm>
            <a:off x="624664" y="2942769"/>
            <a:ext cx="2701381" cy="830997"/>
          </a:xfrm>
          <a:prstGeom prst="rect">
            <a:avLst/>
          </a:prstGeom>
          <a:noFill/>
        </p:spPr>
        <p:txBody>
          <a:bodyPr wrap="none" rtlCol="0">
            <a:spAutoFit/>
          </a:bodyPr>
          <a:lstStyle/>
          <a:p>
            <a:r>
              <a:rPr lang="en-IN" sz="4800" dirty="0">
                <a:solidFill>
                  <a:schemeClr val="bg1"/>
                </a:solidFill>
                <a:latin typeface="Fira Sans Medium" panose="020B0603050000020004" pitchFamily="34" charset="0"/>
              </a:rPr>
              <a:t>Contents</a:t>
            </a:r>
            <a:endParaRPr lang="en-IN" sz="4000" dirty="0">
              <a:solidFill>
                <a:schemeClr val="bg1"/>
              </a:solidFill>
              <a:latin typeface="Fira Sans Medium" panose="020B0603050000020004" pitchFamily="34" charset="0"/>
            </a:endParaRPr>
          </a:p>
        </p:txBody>
      </p:sp>
      <p:sp>
        <p:nvSpPr>
          <p:cNvPr id="31" name="TextBox 30">
            <a:extLst>
              <a:ext uri="{FF2B5EF4-FFF2-40B4-BE49-F238E27FC236}">
                <a16:creationId xmlns:a16="http://schemas.microsoft.com/office/drawing/2014/main" id="{26C68557-04C1-488C-9420-F0487C59CFAE}"/>
              </a:ext>
            </a:extLst>
          </p:cNvPr>
          <p:cNvSpPr txBox="1"/>
          <p:nvPr/>
        </p:nvSpPr>
        <p:spPr>
          <a:xfrm>
            <a:off x="6761446" y="678538"/>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Mission and Vision</a:t>
            </a:r>
            <a:endParaRPr lang="en-IN" dirty="0">
              <a:latin typeface="Fira Sans Medium" panose="020B0603050000020004" pitchFamily="34" charset="0"/>
            </a:endParaRPr>
          </a:p>
        </p:txBody>
      </p:sp>
      <p:sp>
        <p:nvSpPr>
          <p:cNvPr id="32" name="TextBox 31">
            <a:extLst>
              <a:ext uri="{FF2B5EF4-FFF2-40B4-BE49-F238E27FC236}">
                <a16:creationId xmlns:a16="http://schemas.microsoft.com/office/drawing/2014/main" id="{189F3F56-1988-439E-BA2E-26475C3AB60B}"/>
              </a:ext>
            </a:extLst>
          </p:cNvPr>
          <p:cNvSpPr txBox="1"/>
          <p:nvPr/>
        </p:nvSpPr>
        <p:spPr>
          <a:xfrm>
            <a:off x="6761446" y="1303376"/>
            <a:ext cx="451045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Importing Libraries and Dataset </a:t>
            </a:r>
            <a:endParaRPr lang="en-IN" dirty="0">
              <a:latin typeface="Fira Sans Medium" panose="020B0603050000020004" pitchFamily="34" charset="0"/>
            </a:endParaRPr>
          </a:p>
        </p:txBody>
      </p:sp>
      <p:sp>
        <p:nvSpPr>
          <p:cNvPr id="33" name="TextBox 32">
            <a:extLst>
              <a:ext uri="{FF2B5EF4-FFF2-40B4-BE49-F238E27FC236}">
                <a16:creationId xmlns:a16="http://schemas.microsoft.com/office/drawing/2014/main" id="{5C9B9B7F-18A8-4C58-AAF2-3FB3E1D83597}"/>
              </a:ext>
            </a:extLst>
          </p:cNvPr>
          <p:cNvSpPr txBox="1"/>
          <p:nvPr/>
        </p:nvSpPr>
        <p:spPr>
          <a:xfrm>
            <a:off x="6761446" y="1926595"/>
            <a:ext cx="5057384"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Describing the dataset and creating heatmap</a:t>
            </a:r>
            <a:endParaRPr lang="en-IN" dirty="0">
              <a:latin typeface="Fira Sans Medium" panose="020B0603050000020004" pitchFamily="34" charset="0"/>
            </a:endParaRPr>
          </a:p>
        </p:txBody>
      </p:sp>
      <p:sp>
        <p:nvSpPr>
          <p:cNvPr id="34" name="TextBox 33">
            <a:extLst>
              <a:ext uri="{FF2B5EF4-FFF2-40B4-BE49-F238E27FC236}">
                <a16:creationId xmlns:a16="http://schemas.microsoft.com/office/drawing/2014/main" id="{C382D672-5F99-41CB-9E9E-873E1E7D3065}"/>
              </a:ext>
            </a:extLst>
          </p:cNvPr>
          <p:cNvSpPr txBox="1"/>
          <p:nvPr/>
        </p:nvSpPr>
        <p:spPr>
          <a:xfrm>
            <a:off x="6761446" y="2579998"/>
            <a:ext cx="5057383" cy="386773"/>
          </a:xfrm>
          <a:prstGeom prst="rect">
            <a:avLst/>
          </a:prstGeom>
          <a:noFill/>
        </p:spPr>
        <p:txBody>
          <a:bodyPr wrap="square" rtlCol="0">
            <a:spAutoFit/>
          </a:bodyPr>
          <a:lstStyle/>
          <a:p>
            <a:pPr>
              <a:lnSpc>
                <a:spcPct val="130000"/>
              </a:lnSpc>
            </a:pPr>
            <a:r>
              <a:rPr lang="en-US" sz="1600" dirty="0">
                <a:latin typeface="Fira Sans Medium" panose="020B0603050000020004" pitchFamily="34" charset="0"/>
              </a:rPr>
              <a:t>Data Preprocessing</a:t>
            </a:r>
          </a:p>
        </p:txBody>
      </p:sp>
      <p:sp>
        <p:nvSpPr>
          <p:cNvPr id="35" name="TextBox 34">
            <a:extLst>
              <a:ext uri="{FF2B5EF4-FFF2-40B4-BE49-F238E27FC236}">
                <a16:creationId xmlns:a16="http://schemas.microsoft.com/office/drawing/2014/main" id="{9463D3C9-2C80-4CBA-9EB0-56C1A4688153}"/>
              </a:ext>
            </a:extLst>
          </p:cNvPr>
          <p:cNvSpPr txBox="1"/>
          <p:nvPr/>
        </p:nvSpPr>
        <p:spPr>
          <a:xfrm>
            <a:off x="6761446" y="3222316"/>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Data Transformation</a:t>
            </a:r>
            <a:endParaRPr lang="en-IN" dirty="0">
              <a:latin typeface="Fira Sans Medium" panose="020B0603050000020004" pitchFamily="34" charset="0"/>
            </a:endParaRPr>
          </a:p>
        </p:txBody>
      </p:sp>
      <p:sp>
        <p:nvSpPr>
          <p:cNvPr id="36" name="TextBox 35">
            <a:extLst>
              <a:ext uri="{FF2B5EF4-FFF2-40B4-BE49-F238E27FC236}">
                <a16:creationId xmlns:a16="http://schemas.microsoft.com/office/drawing/2014/main" id="{88966208-5B6C-48D9-B93A-D29B368A5542}"/>
              </a:ext>
            </a:extLst>
          </p:cNvPr>
          <p:cNvSpPr txBox="1"/>
          <p:nvPr/>
        </p:nvSpPr>
        <p:spPr>
          <a:xfrm>
            <a:off x="6761446" y="3852995"/>
            <a:ext cx="4860834" cy="386709"/>
          </a:xfrm>
          <a:prstGeom prst="rect">
            <a:avLst/>
          </a:prstGeom>
          <a:noFill/>
        </p:spPr>
        <p:txBody>
          <a:bodyPr wrap="square" rtlCol="0">
            <a:spAutoFit/>
          </a:bodyPr>
          <a:lstStyle/>
          <a:p>
            <a:pPr>
              <a:lnSpc>
                <a:spcPct val="130000"/>
              </a:lnSpc>
            </a:pPr>
            <a:r>
              <a:rPr lang="en-US" sz="1600" b="1" dirty="0"/>
              <a:t>Exploratory Data Analysis (EDA)</a:t>
            </a:r>
            <a:endParaRPr lang="en-IN" b="1" dirty="0">
              <a:latin typeface="Fira Sans Medium" panose="020B0603050000020004" pitchFamily="34" charset="0"/>
            </a:endParaRPr>
          </a:p>
        </p:txBody>
      </p:sp>
      <p:grpSp>
        <p:nvGrpSpPr>
          <p:cNvPr id="44" name="Group 43">
            <a:extLst>
              <a:ext uri="{FF2B5EF4-FFF2-40B4-BE49-F238E27FC236}">
                <a16:creationId xmlns:a16="http://schemas.microsoft.com/office/drawing/2014/main" id="{7C1C0611-29CB-4817-A0BC-F7BF53A734A8}"/>
              </a:ext>
            </a:extLst>
          </p:cNvPr>
          <p:cNvGrpSpPr/>
          <p:nvPr/>
        </p:nvGrpSpPr>
        <p:grpSpPr>
          <a:xfrm>
            <a:off x="6083564" y="815056"/>
            <a:ext cx="158344" cy="5242322"/>
            <a:chOff x="5198868" y="938018"/>
            <a:chExt cx="158344" cy="5242322"/>
          </a:xfrm>
        </p:grpSpPr>
        <p:cxnSp>
          <p:nvCxnSpPr>
            <p:cNvPr id="12" name="Straight Connector 11">
              <a:extLst>
                <a:ext uri="{FF2B5EF4-FFF2-40B4-BE49-F238E27FC236}">
                  <a16:creationId xmlns:a16="http://schemas.microsoft.com/office/drawing/2014/main" id="{9A4C75BB-2684-4FC5-8A3B-909FB4A17999}"/>
                </a:ext>
              </a:extLst>
            </p:cNvPr>
            <p:cNvCxnSpPr>
              <a:cxnSpLocks/>
            </p:cNvCxnSpPr>
            <p:nvPr/>
          </p:nvCxnSpPr>
          <p:spPr>
            <a:xfrm>
              <a:off x="5276849" y="1016000"/>
              <a:ext cx="0" cy="5051425"/>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C28BED4-C907-42EB-BA8D-D0AB5A841AF8}"/>
                </a:ext>
              </a:extLst>
            </p:cNvPr>
            <p:cNvSpPr/>
            <p:nvPr/>
          </p:nvSpPr>
          <p:spPr>
            <a:xfrm>
              <a:off x="5198868" y="9380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Oval 20">
              <a:extLst>
                <a:ext uri="{FF2B5EF4-FFF2-40B4-BE49-F238E27FC236}">
                  <a16:creationId xmlns:a16="http://schemas.microsoft.com/office/drawing/2014/main" id="{20E494FF-2B0F-4AF2-BB3F-F356831C2AA7}"/>
                </a:ext>
              </a:extLst>
            </p:cNvPr>
            <p:cNvSpPr/>
            <p:nvPr/>
          </p:nvSpPr>
          <p:spPr>
            <a:xfrm>
              <a:off x="5198868" y="1564585"/>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1FB5A5CD-C6FE-4A85-B64D-9A297D73FA9C}"/>
                </a:ext>
              </a:extLst>
            </p:cNvPr>
            <p:cNvSpPr/>
            <p:nvPr/>
          </p:nvSpPr>
          <p:spPr>
            <a:xfrm>
              <a:off x="5198868" y="2191152"/>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E0ED9E14-D1D3-47D6-84CE-60ACBFCA09C9}"/>
                </a:ext>
              </a:extLst>
            </p:cNvPr>
            <p:cNvSpPr/>
            <p:nvPr/>
          </p:nvSpPr>
          <p:spPr>
            <a:xfrm>
              <a:off x="5198868" y="2846291"/>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0C54AD29-E340-4100-AEAF-2BFD671E827F}"/>
                </a:ext>
              </a:extLst>
            </p:cNvPr>
            <p:cNvSpPr/>
            <p:nvPr/>
          </p:nvSpPr>
          <p:spPr>
            <a:xfrm>
              <a:off x="5198868" y="34800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965F061A-4290-44CA-A3DC-9E69882AF9E9}"/>
                </a:ext>
              </a:extLst>
            </p:cNvPr>
            <p:cNvSpPr/>
            <p:nvPr/>
          </p:nvSpPr>
          <p:spPr>
            <a:xfrm>
              <a:off x="5198868" y="4113718"/>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6F45837C-36A9-453E-9797-13E5AD22484F}"/>
                </a:ext>
              </a:extLst>
            </p:cNvPr>
            <p:cNvSpPr/>
            <p:nvPr/>
          </p:nvSpPr>
          <p:spPr>
            <a:xfrm>
              <a:off x="5198868" y="4749810"/>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C81E11A5-98F7-4B68-B35F-8D355C18A68B}"/>
                </a:ext>
              </a:extLst>
            </p:cNvPr>
            <p:cNvSpPr/>
            <p:nvPr/>
          </p:nvSpPr>
          <p:spPr>
            <a:xfrm>
              <a:off x="5198868" y="5385903"/>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7CC8808A-2315-46CD-B29E-68A20FEF1FBF}"/>
                </a:ext>
              </a:extLst>
            </p:cNvPr>
            <p:cNvSpPr/>
            <p:nvPr/>
          </p:nvSpPr>
          <p:spPr>
            <a:xfrm>
              <a:off x="5201249" y="6024377"/>
              <a:ext cx="155963" cy="15596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0" name="TextBox 39">
            <a:extLst>
              <a:ext uri="{FF2B5EF4-FFF2-40B4-BE49-F238E27FC236}">
                <a16:creationId xmlns:a16="http://schemas.microsoft.com/office/drawing/2014/main" id="{6381D9B4-93B7-42F2-8D32-8ED071BC3419}"/>
              </a:ext>
            </a:extLst>
          </p:cNvPr>
          <p:cNvSpPr txBox="1"/>
          <p:nvPr/>
        </p:nvSpPr>
        <p:spPr>
          <a:xfrm>
            <a:off x="6761446" y="4488261"/>
            <a:ext cx="2348787"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Data Visualisation</a:t>
            </a:r>
          </a:p>
        </p:txBody>
      </p:sp>
      <p:sp>
        <p:nvSpPr>
          <p:cNvPr id="41" name="TextBox 40">
            <a:extLst>
              <a:ext uri="{FF2B5EF4-FFF2-40B4-BE49-F238E27FC236}">
                <a16:creationId xmlns:a16="http://schemas.microsoft.com/office/drawing/2014/main" id="{CC1D7BD8-8896-4972-BF10-159C0BF911D8}"/>
              </a:ext>
            </a:extLst>
          </p:cNvPr>
          <p:cNvSpPr txBox="1"/>
          <p:nvPr/>
        </p:nvSpPr>
        <p:spPr>
          <a:xfrm>
            <a:off x="6761446" y="5123527"/>
            <a:ext cx="2348787"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Result of analysis</a:t>
            </a:r>
            <a:endParaRPr lang="en-IN" dirty="0">
              <a:latin typeface="Fira Sans Medium" panose="020B0603050000020004" pitchFamily="34" charset="0"/>
            </a:endParaRPr>
          </a:p>
        </p:txBody>
      </p:sp>
      <p:sp>
        <p:nvSpPr>
          <p:cNvPr id="42" name="TextBox 41">
            <a:extLst>
              <a:ext uri="{FF2B5EF4-FFF2-40B4-BE49-F238E27FC236}">
                <a16:creationId xmlns:a16="http://schemas.microsoft.com/office/drawing/2014/main" id="{9FAF568A-D958-457A-8DE2-4F190BE2D93B}"/>
              </a:ext>
            </a:extLst>
          </p:cNvPr>
          <p:cNvSpPr txBox="1"/>
          <p:nvPr/>
        </p:nvSpPr>
        <p:spPr>
          <a:xfrm>
            <a:off x="6761446" y="5763608"/>
            <a:ext cx="4110278" cy="386773"/>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Analysis summary and recommendation</a:t>
            </a:r>
            <a:endParaRPr lang="en-IN" dirty="0">
              <a:latin typeface="Fira Sans Medium" panose="020B0603050000020004" pitchFamily="34" charset="0"/>
            </a:endParaRPr>
          </a:p>
        </p:txBody>
      </p:sp>
      <p:sp>
        <p:nvSpPr>
          <p:cNvPr id="47" name="Graphic 4">
            <a:extLst>
              <a:ext uri="{FF2B5EF4-FFF2-40B4-BE49-F238E27FC236}">
                <a16:creationId xmlns:a16="http://schemas.microsoft.com/office/drawing/2014/main" id="{FDE3956F-D0F9-4520-9EDA-791F817D6CBB}"/>
              </a:ext>
            </a:extLst>
          </p:cNvPr>
          <p:cNvSpPr/>
          <p:nvPr/>
        </p:nvSpPr>
        <p:spPr>
          <a:xfrm rot="12382247">
            <a:off x="11217169" y="4896190"/>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48" name="Graphic 4">
            <a:extLst>
              <a:ext uri="{FF2B5EF4-FFF2-40B4-BE49-F238E27FC236}">
                <a16:creationId xmlns:a16="http://schemas.microsoft.com/office/drawing/2014/main" id="{145D7E10-549D-49F4-A303-0DA5C5A7C5DD}"/>
              </a:ext>
            </a:extLst>
          </p:cNvPr>
          <p:cNvSpPr/>
          <p:nvPr/>
        </p:nvSpPr>
        <p:spPr>
          <a:xfrm rot="3308474" flipH="1">
            <a:off x="11102532" y="5638359"/>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sp>
        <p:nvSpPr>
          <p:cNvPr id="27" name="TextBox 26">
            <a:extLst>
              <a:ext uri="{FF2B5EF4-FFF2-40B4-BE49-F238E27FC236}">
                <a16:creationId xmlns:a16="http://schemas.microsoft.com/office/drawing/2014/main" id="{560A116B-CEAA-4F52-BBCF-7ACCB506DD15}"/>
              </a:ext>
            </a:extLst>
          </p:cNvPr>
          <p:cNvSpPr txBox="1"/>
          <p:nvPr/>
        </p:nvSpPr>
        <p:spPr>
          <a:xfrm>
            <a:off x="5008057" y="67853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01</a:t>
            </a:r>
            <a:endParaRPr lang="en-IN" dirty="0">
              <a:latin typeface="Fira Sans Medium" panose="020B0603050000020004" pitchFamily="34" charset="0"/>
            </a:endParaRPr>
          </a:p>
        </p:txBody>
      </p:sp>
      <p:sp>
        <p:nvSpPr>
          <p:cNvPr id="28" name="TextBox 27">
            <a:extLst>
              <a:ext uri="{FF2B5EF4-FFF2-40B4-BE49-F238E27FC236}">
                <a16:creationId xmlns:a16="http://schemas.microsoft.com/office/drawing/2014/main" id="{357E1C47-5F9B-4DEC-AB74-280817249E80}"/>
              </a:ext>
            </a:extLst>
          </p:cNvPr>
          <p:cNvSpPr txBox="1"/>
          <p:nvPr/>
        </p:nvSpPr>
        <p:spPr>
          <a:xfrm>
            <a:off x="5008057" y="130337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02</a:t>
            </a:r>
            <a:endParaRPr lang="en-IN" dirty="0">
              <a:latin typeface="Fira Sans Medium" panose="020B0603050000020004" pitchFamily="34" charset="0"/>
            </a:endParaRPr>
          </a:p>
        </p:txBody>
      </p:sp>
      <p:sp>
        <p:nvSpPr>
          <p:cNvPr id="29" name="TextBox 28">
            <a:extLst>
              <a:ext uri="{FF2B5EF4-FFF2-40B4-BE49-F238E27FC236}">
                <a16:creationId xmlns:a16="http://schemas.microsoft.com/office/drawing/2014/main" id="{C69CE701-A04C-4B00-A98E-45155D83FCD6}"/>
              </a:ext>
            </a:extLst>
          </p:cNvPr>
          <p:cNvSpPr txBox="1"/>
          <p:nvPr/>
        </p:nvSpPr>
        <p:spPr>
          <a:xfrm>
            <a:off x="5008057" y="19265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03</a:t>
            </a:r>
            <a:endParaRPr lang="en-IN" dirty="0">
              <a:latin typeface="Fira Sans Medium" panose="020B0603050000020004" pitchFamily="34" charset="0"/>
            </a:endParaRPr>
          </a:p>
        </p:txBody>
      </p:sp>
      <p:sp>
        <p:nvSpPr>
          <p:cNvPr id="39" name="TextBox 38">
            <a:extLst>
              <a:ext uri="{FF2B5EF4-FFF2-40B4-BE49-F238E27FC236}">
                <a16:creationId xmlns:a16="http://schemas.microsoft.com/office/drawing/2014/main" id="{83DF6690-26EA-40D7-A858-D4888A649056}"/>
              </a:ext>
            </a:extLst>
          </p:cNvPr>
          <p:cNvSpPr txBox="1"/>
          <p:nvPr/>
        </p:nvSpPr>
        <p:spPr>
          <a:xfrm>
            <a:off x="5008057" y="257999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04</a:t>
            </a:r>
            <a:endParaRPr lang="en-IN" dirty="0">
              <a:latin typeface="Fira Sans Medium" panose="020B0603050000020004" pitchFamily="34" charset="0"/>
            </a:endParaRPr>
          </a:p>
        </p:txBody>
      </p:sp>
      <p:sp>
        <p:nvSpPr>
          <p:cNvPr id="43" name="TextBox 42">
            <a:extLst>
              <a:ext uri="{FF2B5EF4-FFF2-40B4-BE49-F238E27FC236}">
                <a16:creationId xmlns:a16="http://schemas.microsoft.com/office/drawing/2014/main" id="{C7991D8B-9248-4507-96C8-9632F6372F65}"/>
              </a:ext>
            </a:extLst>
          </p:cNvPr>
          <p:cNvSpPr txBox="1"/>
          <p:nvPr/>
        </p:nvSpPr>
        <p:spPr>
          <a:xfrm>
            <a:off x="5008057" y="3222316"/>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05</a:t>
            </a:r>
            <a:endParaRPr lang="en-IN" dirty="0">
              <a:latin typeface="Fira Sans Medium" panose="020B0603050000020004" pitchFamily="34" charset="0"/>
            </a:endParaRPr>
          </a:p>
        </p:txBody>
      </p:sp>
      <p:sp>
        <p:nvSpPr>
          <p:cNvPr id="45" name="TextBox 44">
            <a:extLst>
              <a:ext uri="{FF2B5EF4-FFF2-40B4-BE49-F238E27FC236}">
                <a16:creationId xmlns:a16="http://schemas.microsoft.com/office/drawing/2014/main" id="{5FB414D4-51D6-47FB-B7F0-69A452F41C2C}"/>
              </a:ext>
            </a:extLst>
          </p:cNvPr>
          <p:cNvSpPr txBox="1"/>
          <p:nvPr/>
        </p:nvSpPr>
        <p:spPr>
          <a:xfrm>
            <a:off x="5008057" y="3852995"/>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06</a:t>
            </a:r>
            <a:endParaRPr lang="en-IN" dirty="0">
              <a:latin typeface="Fira Sans Medium" panose="020B0603050000020004" pitchFamily="34" charset="0"/>
            </a:endParaRPr>
          </a:p>
        </p:txBody>
      </p:sp>
      <p:sp>
        <p:nvSpPr>
          <p:cNvPr id="46" name="TextBox 45">
            <a:extLst>
              <a:ext uri="{FF2B5EF4-FFF2-40B4-BE49-F238E27FC236}">
                <a16:creationId xmlns:a16="http://schemas.microsoft.com/office/drawing/2014/main" id="{79A6B042-B334-4F4D-9C90-18B8C401E2FF}"/>
              </a:ext>
            </a:extLst>
          </p:cNvPr>
          <p:cNvSpPr txBox="1"/>
          <p:nvPr/>
        </p:nvSpPr>
        <p:spPr>
          <a:xfrm>
            <a:off x="5008057" y="4488261"/>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07</a:t>
            </a:r>
            <a:endParaRPr lang="en-IN" dirty="0">
              <a:latin typeface="Fira Sans Medium" panose="020B0603050000020004" pitchFamily="34" charset="0"/>
            </a:endParaRPr>
          </a:p>
        </p:txBody>
      </p:sp>
      <p:sp>
        <p:nvSpPr>
          <p:cNvPr id="50" name="TextBox 49">
            <a:extLst>
              <a:ext uri="{FF2B5EF4-FFF2-40B4-BE49-F238E27FC236}">
                <a16:creationId xmlns:a16="http://schemas.microsoft.com/office/drawing/2014/main" id="{343C3476-6A5D-481C-970C-E198648BD50A}"/>
              </a:ext>
            </a:extLst>
          </p:cNvPr>
          <p:cNvSpPr txBox="1"/>
          <p:nvPr/>
        </p:nvSpPr>
        <p:spPr>
          <a:xfrm>
            <a:off x="5008057" y="5123527"/>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08</a:t>
            </a:r>
            <a:endParaRPr lang="en-IN" dirty="0">
              <a:latin typeface="Fira Sans Medium" panose="020B0603050000020004" pitchFamily="34" charset="0"/>
            </a:endParaRPr>
          </a:p>
        </p:txBody>
      </p:sp>
      <p:sp>
        <p:nvSpPr>
          <p:cNvPr id="51" name="TextBox 50">
            <a:extLst>
              <a:ext uri="{FF2B5EF4-FFF2-40B4-BE49-F238E27FC236}">
                <a16:creationId xmlns:a16="http://schemas.microsoft.com/office/drawing/2014/main" id="{1F241C2B-092E-4EFF-9D90-C8A236300C34}"/>
              </a:ext>
            </a:extLst>
          </p:cNvPr>
          <p:cNvSpPr txBox="1"/>
          <p:nvPr/>
        </p:nvSpPr>
        <p:spPr>
          <a:xfrm>
            <a:off x="5008057" y="5763608"/>
            <a:ext cx="739352" cy="385234"/>
          </a:xfrm>
          <a:prstGeom prst="rect">
            <a:avLst/>
          </a:prstGeom>
          <a:noFill/>
        </p:spPr>
        <p:txBody>
          <a:bodyPr wrap="square" rtlCol="0">
            <a:spAutoFit/>
          </a:bodyPr>
          <a:lstStyle/>
          <a:p>
            <a:pPr>
              <a:lnSpc>
                <a:spcPct val="130000"/>
              </a:lnSpc>
            </a:pPr>
            <a:r>
              <a:rPr lang="en-IN" sz="1600" dirty="0">
                <a:latin typeface="Fira Sans Medium" panose="020B0603050000020004" pitchFamily="34" charset="0"/>
              </a:rPr>
              <a:t>09</a:t>
            </a:r>
            <a:endParaRPr lang="en-IN" dirty="0">
              <a:latin typeface="Fira Sans Medium" panose="020B0603050000020004" pitchFamily="34" charset="0"/>
            </a:endParaRPr>
          </a:p>
        </p:txBody>
      </p:sp>
    </p:spTree>
    <p:extLst>
      <p:ext uri="{BB962C8B-B14F-4D97-AF65-F5344CB8AC3E}">
        <p14:creationId xmlns:p14="http://schemas.microsoft.com/office/powerpoint/2010/main" val="1364433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59358E82-2085-4FDC-BB98-0AC776133192}"/>
              </a:ext>
            </a:extLst>
          </p:cNvPr>
          <p:cNvSpPr/>
          <p:nvPr/>
        </p:nvSpPr>
        <p:spPr>
          <a:xfrm>
            <a:off x="-266700" y="-3262994"/>
            <a:ext cx="12725400" cy="5687787"/>
          </a:xfrm>
          <a:prstGeom prst="ellipse">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5" name="Group 14">
            <a:extLst>
              <a:ext uri="{FF2B5EF4-FFF2-40B4-BE49-F238E27FC236}">
                <a16:creationId xmlns:a16="http://schemas.microsoft.com/office/drawing/2014/main" id="{E01B0333-67C2-4114-8841-981615299F70}"/>
              </a:ext>
            </a:extLst>
          </p:cNvPr>
          <p:cNvGrpSpPr/>
          <p:nvPr/>
        </p:nvGrpSpPr>
        <p:grpSpPr>
          <a:xfrm>
            <a:off x="939830" y="1031216"/>
            <a:ext cx="10312340" cy="1826284"/>
            <a:chOff x="3311855" y="3736152"/>
            <a:chExt cx="4123771" cy="928902"/>
          </a:xfrm>
          <a:solidFill>
            <a:srgbClr val="FF9900"/>
          </a:solidFill>
        </p:grpSpPr>
        <p:sp>
          <p:nvSpPr>
            <p:cNvPr id="7" name="Freeform: Shape 6">
              <a:extLst>
                <a:ext uri="{FF2B5EF4-FFF2-40B4-BE49-F238E27FC236}">
                  <a16:creationId xmlns:a16="http://schemas.microsoft.com/office/drawing/2014/main" id="{CB3B074F-AF3B-45D4-9277-1CA1BB0C11C6}"/>
                </a:ext>
              </a:extLst>
            </p:cNvPr>
            <p:cNvSpPr/>
            <p:nvPr/>
          </p:nvSpPr>
          <p:spPr>
            <a:xfrm>
              <a:off x="3311855" y="3817376"/>
              <a:ext cx="3760826" cy="847678"/>
            </a:xfrm>
            <a:custGeom>
              <a:avLst/>
              <a:gdLst>
                <a:gd name="connsiteX0" fmla="*/ 4569032 w 4609853"/>
                <a:gd name="connsiteY0" fmla="*/ 413392 h 1039050"/>
                <a:gd name="connsiteX1" fmla="*/ 2522490 w 4609853"/>
                <a:gd name="connsiteY1" fmla="*/ 1039051 h 1039050"/>
                <a:gd name="connsiteX2" fmla="*/ 22339 w 4609853"/>
                <a:gd name="connsiteY2" fmla="*/ 85017 h 1039050"/>
                <a:gd name="connsiteX3" fmla="*/ 79146 w 4609853"/>
                <a:gd name="connsiteY3" fmla="*/ 10798 h 1039050"/>
                <a:gd name="connsiteX4" fmla="*/ 2580535 w 4609853"/>
                <a:gd name="connsiteY4" fmla="*/ 674186 h 1039050"/>
                <a:gd name="connsiteX5" fmla="*/ 4488602 w 4609853"/>
                <a:gd name="connsiteY5" fmla="*/ 284033 h 1039050"/>
                <a:gd name="connsiteX6" fmla="*/ 4569032 w 4609853"/>
                <a:gd name="connsiteY6" fmla="*/ 413392 h 103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09853" h="1039050">
                  <a:moveTo>
                    <a:pt x="4569032" y="413392"/>
                  </a:moveTo>
                  <a:cubicBezTo>
                    <a:pt x="4015524" y="821376"/>
                    <a:pt x="3213233" y="1039051"/>
                    <a:pt x="2522490" y="1039051"/>
                  </a:cubicBezTo>
                  <a:cubicBezTo>
                    <a:pt x="1553940" y="1039051"/>
                    <a:pt x="682003" y="680825"/>
                    <a:pt x="22339" y="85017"/>
                  </a:cubicBezTo>
                  <a:cubicBezTo>
                    <a:pt x="-29486" y="38164"/>
                    <a:pt x="16958" y="-25682"/>
                    <a:pt x="79146" y="10798"/>
                  </a:cubicBezTo>
                  <a:cubicBezTo>
                    <a:pt x="791045" y="425003"/>
                    <a:pt x="1671279" y="674186"/>
                    <a:pt x="2580535" y="674186"/>
                  </a:cubicBezTo>
                  <a:cubicBezTo>
                    <a:pt x="3193755" y="674186"/>
                    <a:pt x="3868334" y="547313"/>
                    <a:pt x="4488602" y="284033"/>
                  </a:cubicBezTo>
                  <a:cubicBezTo>
                    <a:pt x="4582300" y="244228"/>
                    <a:pt x="4660662" y="345393"/>
                    <a:pt x="4569032" y="413392"/>
                  </a:cubicBezTo>
                </a:path>
              </a:pathLst>
            </a:custGeom>
            <a:grpFill/>
            <a:ln w="9525"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6ED209F1-7EAD-4F07-B776-7C23C809D52D}"/>
                </a:ext>
              </a:extLst>
            </p:cNvPr>
            <p:cNvSpPr/>
            <p:nvPr/>
          </p:nvSpPr>
          <p:spPr>
            <a:xfrm>
              <a:off x="6662590" y="3736152"/>
              <a:ext cx="773036" cy="761368"/>
            </a:xfrm>
            <a:custGeom>
              <a:avLst/>
              <a:gdLst>
                <a:gd name="connsiteX0" fmla="*/ 691963 w 947553"/>
                <a:gd name="connsiteY0" fmla="*/ 249669 h 933254"/>
                <a:gd name="connsiteX1" fmla="*/ 45996 w 947553"/>
                <a:gd name="connsiteY1" fmla="*/ 228114 h 933254"/>
                <a:gd name="connsiteX2" fmla="*/ 32309 w 947553"/>
                <a:gd name="connsiteY2" fmla="*/ 153476 h 933254"/>
                <a:gd name="connsiteX3" fmla="*/ 928297 w 947553"/>
                <a:gd name="connsiteY3" fmla="*/ 69723 h 933254"/>
                <a:gd name="connsiteX4" fmla="*/ 615258 w 947553"/>
                <a:gd name="connsiteY4" fmla="*/ 913476 h 933254"/>
                <a:gd name="connsiteX5" fmla="*/ 546430 w 947553"/>
                <a:gd name="connsiteY5" fmla="*/ 880719 h 933254"/>
                <a:gd name="connsiteX6" fmla="*/ 691963 w 947553"/>
                <a:gd name="connsiteY6" fmla="*/ 249669 h 93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7553" h="933254">
                  <a:moveTo>
                    <a:pt x="691963" y="249669"/>
                  </a:moveTo>
                  <a:cubicBezTo>
                    <a:pt x="621477" y="159286"/>
                    <a:pt x="224275" y="206968"/>
                    <a:pt x="45996" y="228114"/>
                  </a:cubicBezTo>
                  <a:cubicBezTo>
                    <a:pt x="-8325" y="234743"/>
                    <a:pt x="-16612" y="187480"/>
                    <a:pt x="32309" y="153476"/>
                  </a:cubicBezTo>
                  <a:cubicBezTo>
                    <a:pt x="348663" y="-69171"/>
                    <a:pt x="867765" y="-4906"/>
                    <a:pt x="928297" y="69723"/>
                  </a:cubicBezTo>
                  <a:cubicBezTo>
                    <a:pt x="988828" y="144770"/>
                    <a:pt x="912543" y="665111"/>
                    <a:pt x="615258" y="913476"/>
                  </a:cubicBezTo>
                  <a:cubicBezTo>
                    <a:pt x="569652" y="951614"/>
                    <a:pt x="526123" y="931297"/>
                    <a:pt x="546430" y="880719"/>
                  </a:cubicBezTo>
                  <a:cubicBezTo>
                    <a:pt x="613191" y="714041"/>
                    <a:pt x="762866" y="340471"/>
                    <a:pt x="691963" y="249669"/>
                  </a:cubicBezTo>
                </a:path>
              </a:pathLst>
            </a:custGeom>
            <a:grpFill/>
            <a:ln w="9525" cap="flat">
              <a:noFill/>
              <a:prstDash val="solid"/>
              <a:miter/>
            </a:ln>
          </p:spPr>
          <p:txBody>
            <a:bodyPr rtlCol="0" anchor="ctr"/>
            <a:lstStyle/>
            <a:p>
              <a:endParaRPr lang="en-IN"/>
            </a:p>
          </p:txBody>
        </p:sp>
      </p:grpSp>
      <p:sp>
        <p:nvSpPr>
          <p:cNvPr id="17" name="TextBox 16">
            <a:extLst>
              <a:ext uri="{FF2B5EF4-FFF2-40B4-BE49-F238E27FC236}">
                <a16:creationId xmlns:a16="http://schemas.microsoft.com/office/drawing/2014/main" id="{FC53E84F-9260-4622-8A3A-9672B61461A5}"/>
              </a:ext>
            </a:extLst>
          </p:cNvPr>
          <p:cNvSpPr txBox="1"/>
          <p:nvPr/>
        </p:nvSpPr>
        <p:spPr>
          <a:xfrm>
            <a:off x="871962" y="3675721"/>
            <a:ext cx="10380208" cy="907428"/>
          </a:xfrm>
          <a:prstGeom prst="rect">
            <a:avLst/>
          </a:prstGeom>
          <a:noFill/>
        </p:spPr>
        <p:txBody>
          <a:bodyPr wrap="square" rtlCol="0">
            <a:spAutoFit/>
          </a:bodyPr>
          <a:lstStyle/>
          <a:p>
            <a:pPr algn="ctr">
              <a:lnSpc>
                <a:spcPct val="130000"/>
              </a:lnSpc>
            </a:pPr>
            <a:r>
              <a:rPr lang="en-US" sz="1400" dirty="0">
                <a:solidFill>
                  <a:srgbClr val="333333"/>
                </a:solidFill>
                <a:effectLst/>
                <a:latin typeface="Roboto" panose="02000000000000000000" pitchFamily="2" charset="0"/>
                <a:ea typeface="Roboto" panose="02000000000000000000" pitchFamily="2" charset="0"/>
                <a:cs typeface="Roboto" panose="02000000000000000000" pitchFamily="2" charset="0"/>
              </a:rPr>
              <a:t>The "</a:t>
            </a:r>
            <a:r>
              <a:rPr lang="en-US" sz="1400" b="1" dirty="0">
                <a:solidFill>
                  <a:srgbClr val="FF9900"/>
                </a:solidFill>
                <a:effectLst/>
                <a:latin typeface="Roboto" panose="02000000000000000000" pitchFamily="2" charset="0"/>
                <a:ea typeface="Roboto" panose="02000000000000000000" pitchFamily="2" charset="0"/>
                <a:cs typeface="Roboto" panose="02000000000000000000" pitchFamily="2" charset="0"/>
              </a:rPr>
              <a:t>Amazon</a:t>
            </a:r>
            <a:r>
              <a:rPr lang="en-US" sz="1400" b="1" dirty="0">
                <a:solidFill>
                  <a:srgbClr val="333333"/>
                </a:solidFill>
                <a:effectLst/>
                <a:latin typeface="Roboto" panose="02000000000000000000" pitchFamily="2" charset="0"/>
                <a:ea typeface="Roboto" panose="02000000000000000000" pitchFamily="2" charset="0"/>
                <a:cs typeface="Roboto" panose="02000000000000000000" pitchFamily="2" charset="0"/>
              </a:rPr>
              <a:t> India Sales Dataset</a:t>
            </a:r>
            <a:r>
              <a:rPr lang="en-US" sz="1400" dirty="0">
                <a:solidFill>
                  <a:srgbClr val="333333"/>
                </a:solidFill>
                <a:effectLst/>
                <a:latin typeface="Roboto" panose="02000000000000000000" pitchFamily="2" charset="0"/>
                <a:ea typeface="Roboto" panose="02000000000000000000" pitchFamily="2" charset="0"/>
                <a:cs typeface="Roboto" panose="02000000000000000000" pitchFamily="2" charset="0"/>
              </a:rPr>
              <a:t>" from the 31st March 2022 to 29th June ,2022 offers detailed insights into sales transactions, covering order details, fulfillment information, sales channels, shipping specifics, product characteristics, financial metrics, and geographical data.</a:t>
            </a:r>
            <a:endParaRPr lang="en-IN" sz="1400" dirty="0">
              <a:latin typeface="Roboto" panose="02000000000000000000" pitchFamily="2" charset="0"/>
              <a:ea typeface="Roboto" panose="02000000000000000000" pitchFamily="2" charset="0"/>
              <a:cs typeface="Roboto" panose="02000000000000000000" pitchFamily="2" charset="0"/>
            </a:endParaRPr>
          </a:p>
        </p:txBody>
      </p:sp>
      <p:sp>
        <p:nvSpPr>
          <p:cNvPr id="18" name="TextBox 17">
            <a:extLst>
              <a:ext uri="{FF2B5EF4-FFF2-40B4-BE49-F238E27FC236}">
                <a16:creationId xmlns:a16="http://schemas.microsoft.com/office/drawing/2014/main" id="{E4FC5882-0477-4824-A4D7-7B476F81F6A6}"/>
              </a:ext>
            </a:extLst>
          </p:cNvPr>
          <p:cNvSpPr txBox="1"/>
          <p:nvPr/>
        </p:nvSpPr>
        <p:spPr>
          <a:xfrm>
            <a:off x="905647" y="5504645"/>
            <a:ext cx="10380208" cy="627351"/>
          </a:xfrm>
          <a:prstGeom prst="rect">
            <a:avLst/>
          </a:prstGeom>
          <a:noFill/>
        </p:spPr>
        <p:txBody>
          <a:bodyPr wrap="square" rtlCol="0">
            <a:spAutoFit/>
          </a:bodyPr>
          <a:lstStyle/>
          <a:p>
            <a:pPr algn="ctr">
              <a:lnSpc>
                <a:spcPct val="130000"/>
              </a:lnSpc>
            </a:pPr>
            <a:r>
              <a:rPr lang="en-US" sz="1400" dirty="0">
                <a:solidFill>
                  <a:srgbClr val="333333"/>
                </a:solidFill>
                <a:effectLst/>
                <a:latin typeface="Roboto" panose="02000000000000000000" pitchFamily="2" charset="0"/>
                <a:ea typeface="Roboto" panose="02000000000000000000" pitchFamily="2" charset="0"/>
                <a:cs typeface="Roboto" panose="02000000000000000000" pitchFamily="2" charset="0"/>
              </a:rPr>
              <a:t>It serves as a valuable resource for data analysts to conduct comprehensive sales analysis, identify trends, and evaluate performance, facilitating strategic decision-making for business optimization.</a:t>
            </a:r>
            <a:endParaRPr lang="en-IN" sz="1400" dirty="0">
              <a:latin typeface="Roboto" panose="02000000000000000000" pitchFamily="2" charset="0"/>
              <a:ea typeface="Roboto" panose="02000000000000000000" pitchFamily="2" charset="0"/>
              <a:cs typeface="Roboto" panose="02000000000000000000" pitchFamily="2" charset="0"/>
            </a:endParaRPr>
          </a:p>
        </p:txBody>
      </p:sp>
      <p:sp>
        <p:nvSpPr>
          <p:cNvPr id="19" name="TextBox 18">
            <a:extLst>
              <a:ext uri="{FF2B5EF4-FFF2-40B4-BE49-F238E27FC236}">
                <a16:creationId xmlns:a16="http://schemas.microsoft.com/office/drawing/2014/main" id="{7DE41164-6F2F-46B8-9C09-9326C6B95B16}"/>
              </a:ext>
            </a:extLst>
          </p:cNvPr>
          <p:cNvSpPr txBox="1"/>
          <p:nvPr/>
        </p:nvSpPr>
        <p:spPr>
          <a:xfrm>
            <a:off x="4817478" y="3171519"/>
            <a:ext cx="2489176" cy="531684"/>
          </a:xfrm>
          <a:prstGeom prst="rect">
            <a:avLst/>
          </a:prstGeom>
          <a:noFill/>
        </p:spPr>
        <p:txBody>
          <a:bodyPr wrap="square" rtlCol="0">
            <a:spAutoFit/>
          </a:bodyPr>
          <a:lstStyle/>
          <a:p>
            <a:pPr algn="ctr">
              <a:lnSpc>
                <a:spcPct val="130000"/>
              </a:lnSpc>
            </a:pPr>
            <a:r>
              <a:rPr lang="en-IN" sz="2400" dirty="0">
                <a:latin typeface="Fira Sans Medium" panose="020B0603050000020004" pitchFamily="34" charset="0"/>
              </a:rPr>
              <a:t>Mission</a:t>
            </a:r>
            <a:endParaRPr lang="en-IN" sz="2800" dirty="0">
              <a:latin typeface="Fira Sans Medium" panose="020B0603050000020004" pitchFamily="34" charset="0"/>
            </a:endParaRPr>
          </a:p>
        </p:txBody>
      </p:sp>
      <p:sp>
        <p:nvSpPr>
          <p:cNvPr id="20" name="TextBox 19">
            <a:extLst>
              <a:ext uri="{FF2B5EF4-FFF2-40B4-BE49-F238E27FC236}">
                <a16:creationId xmlns:a16="http://schemas.microsoft.com/office/drawing/2014/main" id="{C7DA9470-D984-46B9-994C-3B0521D09B6E}"/>
              </a:ext>
            </a:extLst>
          </p:cNvPr>
          <p:cNvSpPr txBox="1"/>
          <p:nvPr/>
        </p:nvSpPr>
        <p:spPr>
          <a:xfrm>
            <a:off x="4355507" y="5025843"/>
            <a:ext cx="3480488" cy="533992"/>
          </a:xfrm>
          <a:prstGeom prst="rect">
            <a:avLst/>
          </a:prstGeom>
          <a:noFill/>
        </p:spPr>
        <p:txBody>
          <a:bodyPr wrap="square" rtlCol="0">
            <a:spAutoFit/>
          </a:bodyPr>
          <a:lstStyle/>
          <a:p>
            <a:pPr algn="ctr">
              <a:lnSpc>
                <a:spcPct val="130000"/>
              </a:lnSpc>
            </a:pPr>
            <a:r>
              <a:rPr lang="en-IN" sz="2400" dirty="0">
                <a:latin typeface="Fira Sans Medium" panose="020B0603050000020004" pitchFamily="34" charset="0"/>
              </a:rPr>
              <a:t>Vision</a:t>
            </a:r>
          </a:p>
        </p:txBody>
      </p:sp>
    </p:spTree>
    <p:extLst>
      <p:ext uri="{BB962C8B-B14F-4D97-AF65-F5344CB8AC3E}">
        <p14:creationId xmlns:p14="http://schemas.microsoft.com/office/powerpoint/2010/main" val="4618452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530D8D3-3A57-4631-8427-8B7115FAEE7A}"/>
              </a:ext>
            </a:extLst>
          </p:cNvPr>
          <p:cNvSpPr/>
          <p:nvPr/>
        </p:nvSpPr>
        <p:spPr>
          <a:xfrm rot="2700000">
            <a:off x="7483756" y="674242"/>
            <a:ext cx="354933" cy="1494180"/>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DC542C89-8FC5-4E6E-B09F-1F6DDB6FEF54}"/>
              </a:ext>
            </a:extLst>
          </p:cNvPr>
          <p:cNvSpPr/>
          <p:nvPr/>
        </p:nvSpPr>
        <p:spPr>
          <a:xfrm rot="2700000">
            <a:off x="11239431" y="5052085"/>
            <a:ext cx="354933" cy="1494182"/>
          </a:xfrm>
          <a:prstGeom prst="roundRect">
            <a:avLst>
              <a:gd name="adj" fmla="val 13772"/>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0DAC882-EE8C-41E4-8ACB-AFC718BC0E0B}"/>
              </a:ext>
            </a:extLst>
          </p:cNvPr>
          <p:cNvSpPr txBox="1"/>
          <p:nvPr/>
        </p:nvSpPr>
        <p:spPr>
          <a:xfrm>
            <a:off x="6225067" y="5099656"/>
            <a:ext cx="2256460" cy="641201"/>
          </a:xfrm>
          <a:prstGeom prst="rect">
            <a:avLst/>
          </a:prstGeom>
          <a:noFill/>
        </p:spPr>
        <p:txBody>
          <a:bodyPr wrap="square" rtlCol="0">
            <a:spAutoFit/>
          </a:bodyPr>
          <a:lstStyle/>
          <a:p>
            <a:pPr algn="ctr">
              <a:lnSpc>
                <a:spcPct val="120000"/>
              </a:lnSpc>
            </a:pPr>
            <a:r>
              <a:rPr lang="en-IN" sz="3200" b="0" i="0" dirty="0">
                <a:solidFill>
                  <a:schemeClr val="bg1"/>
                </a:solidFill>
                <a:effectLst/>
                <a:latin typeface="Fira Sans Medium" panose="020B0603050000020004" pitchFamily="34" charset="0"/>
              </a:rPr>
              <a:t>EFF BEZOS</a:t>
            </a:r>
            <a:endParaRPr lang="en-IN" sz="3200" dirty="0">
              <a:solidFill>
                <a:schemeClr val="bg1"/>
              </a:solidFill>
              <a:latin typeface="Fira Sans Medium" panose="020B0603050000020004" pitchFamily="34" charset="0"/>
              <a:ea typeface="Roboto" panose="02000000000000000000" pitchFamily="2" charset="0"/>
              <a:cs typeface="Roboto" panose="02000000000000000000" pitchFamily="2" charset="0"/>
            </a:endParaRPr>
          </a:p>
        </p:txBody>
      </p:sp>
      <p:sp>
        <p:nvSpPr>
          <p:cNvPr id="9" name="TextBox 8">
            <a:extLst>
              <a:ext uri="{FF2B5EF4-FFF2-40B4-BE49-F238E27FC236}">
                <a16:creationId xmlns:a16="http://schemas.microsoft.com/office/drawing/2014/main" id="{EB0C257F-FA33-49AF-AC93-C9FCA4096B03}"/>
              </a:ext>
            </a:extLst>
          </p:cNvPr>
          <p:cNvSpPr txBox="1"/>
          <p:nvPr/>
        </p:nvSpPr>
        <p:spPr>
          <a:xfrm>
            <a:off x="6672937" y="5618300"/>
            <a:ext cx="1360720" cy="327526"/>
          </a:xfrm>
          <a:prstGeom prst="rect">
            <a:avLst/>
          </a:prstGeom>
          <a:noFill/>
        </p:spPr>
        <p:txBody>
          <a:bodyPr wrap="square" rtlCol="0">
            <a:spAutoFit/>
          </a:bodyPr>
          <a:lstStyle/>
          <a:p>
            <a:pPr algn="ctr">
              <a:lnSpc>
                <a:spcPct val="120000"/>
              </a:lnSpc>
            </a:pPr>
            <a:r>
              <a:rPr lang="en-IN" sz="1400" b="0" i="0" dirty="0">
                <a:solidFill>
                  <a:schemeClr val="bg1"/>
                </a:solidFill>
                <a:effectLst/>
                <a:latin typeface="Roboto" panose="02000000000000000000" pitchFamily="2" charset="0"/>
                <a:ea typeface="Roboto" panose="02000000000000000000" pitchFamily="2" charset="0"/>
                <a:cs typeface="Roboto" panose="02000000000000000000" pitchFamily="2" charset="0"/>
              </a:rPr>
              <a:t>Founder</a:t>
            </a:r>
            <a:endParaRPr lang="en-IN" sz="14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A2D790AD-8617-40AE-A240-0F2F2CF406C8}"/>
              </a:ext>
            </a:extLst>
          </p:cNvPr>
          <p:cNvSpPr txBox="1"/>
          <p:nvPr/>
        </p:nvSpPr>
        <p:spPr>
          <a:xfrm>
            <a:off x="586092" y="1428861"/>
            <a:ext cx="6767207" cy="1200329"/>
          </a:xfrm>
          <a:prstGeom prst="rect">
            <a:avLst/>
          </a:prstGeom>
          <a:noFill/>
        </p:spPr>
        <p:txBody>
          <a:bodyPr wrap="square" rtlCol="0">
            <a:spAutoFit/>
          </a:bodyPr>
          <a:lstStyle/>
          <a:p>
            <a:r>
              <a:rPr lang="en-IN" sz="3600" dirty="0">
                <a:latin typeface="Fira Sans Medium" panose="020B0603050000020004" pitchFamily="34" charset="0"/>
              </a:rPr>
              <a:t>Importing Dataset and Libraries </a:t>
            </a:r>
            <a:endParaRPr lang="en-IN" sz="2800" dirty="0">
              <a:latin typeface="Fira Sans Medium" panose="020B0603050000020004" pitchFamily="34" charset="0"/>
            </a:endParaRPr>
          </a:p>
        </p:txBody>
      </p:sp>
      <p:sp>
        <p:nvSpPr>
          <p:cNvPr id="17" name="Graphic 4">
            <a:extLst>
              <a:ext uri="{FF2B5EF4-FFF2-40B4-BE49-F238E27FC236}">
                <a16:creationId xmlns:a16="http://schemas.microsoft.com/office/drawing/2014/main" id="{CD57E20B-33A1-4C5C-98F1-40B694DE3E8F}"/>
              </a:ext>
            </a:extLst>
          </p:cNvPr>
          <p:cNvSpPr/>
          <p:nvPr/>
        </p:nvSpPr>
        <p:spPr>
          <a:xfrm rot="2476041">
            <a:off x="-269976" y="-648288"/>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131921"/>
          </a:solidFill>
          <a:ln w="9525" cap="flat">
            <a:noFill/>
            <a:prstDash val="solid"/>
            <a:miter/>
          </a:ln>
        </p:spPr>
        <p:txBody>
          <a:bodyPr rtlCol="0" anchor="ctr"/>
          <a:lstStyle/>
          <a:p>
            <a:endParaRPr lang="en-IN" dirty="0"/>
          </a:p>
        </p:txBody>
      </p:sp>
      <p:sp>
        <p:nvSpPr>
          <p:cNvPr id="18" name="Graphic 4">
            <a:extLst>
              <a:ext uri="{FF2B5EF4-FFF2-40B4-BE49-F238E27FC236}">
                <a16:creationId xmlns:a16="http://schemas.microsoft.com/office/drawing/2014/main" id="{ED30B1BB-52E2-4005-8F4B-EF9AF5569359}"/>
              </a:ext>
            </a:extLst>
          </p:cNvPr>
          <p:cNvSpPr/>
          <p:nvPr/>
        </p:nvSpPr>
        <p:spPr>
          <a:xfrm rot="15002268" flipH="1">
            <a:off x="31601" y="-1336044"/>
            <a:ext cx="1251936" cy="2210578"/>
          </a:xfrm>
          <a:custGeom>
            <a:avLst/>
            <a:gdLst>
              <a:gd name="connsiteX0" fmla="*/ 1112933 w 1137091"/>
              <a:gd name="connsiteY0" fmla="*/ 148024 h 1501074"/>
              <a:gd name="connsiteX1" fmla="*/ 1084358 w 1137091"/>
              <a:gd name="connsiteY1" fmla="*/ 625227 h 1501074"/>
              <a:gd name="connsiteX2" fmla="*/ 1081500 w 1137091"/>
              <a:gd name="connsiteY2" fmla="*/ 1030039 h 1501074"/>
              <a:gd name="connsiteX3" fmla="*/ 897668 w 1137091"/>
              <a:gd name="connsiteY3" fmla="*/ 1439615 h 1501074"/>
              <a:gd name="connsiteX4" fmla="*/ 429038 w 1137091"/>
              <a:gd name="connsiteY4" fmla="*/ 1446282 h 1501074"/>
              <a:gd name="connsiteX5" fmla="*/ 74708 w 1137091"/>
              <a:gd name="connsiteY5" fmla="*/ 1096715 h 1501074"/>
              <a:gd name="connsiteX6" fmla="*/ 7080 w 1137091"/>
              <a:gd name="connsiteY6" fmla="*/ 609035 h 1501074"/>
              <a:gd name="connsiteX7" fmla="*/ 194723 w 1137091"/>
              <a:gd name="connsiteY7" fmla="*/ 152787 h 1501074"/>
              <a:gd name="connsiteX8" fmla="*/ 679545 w 1137091"/>
              <a:gd name="connsiteY8" fmla="*/ 387 h 1501074"/>
              <a:gd name="connsiteX9" fmla="*/ 1112933 w 1137091"/>
              <a:gd name="connsiteY9" fmla="*/ 148024 h 1501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7091" h="1501074">
                <a:moveTo>
                  <a:pt x="1112933" y="148024"/>
                </a:moveTo>
                <a:cubicBezTo>
                  <a:pt x="1172940" y="267087"/>
                  <a:pt x="1105313" y="469969"/>
                  <a:pt x="1084358" y="625227"/>
                </a:cubicBezTo>
                <a:cubicBezTo>
                  <a:pt x="1064355" y="779532"/>
                  <a:pt x="1092930" y="886212"/>
                  <a:pt x="1081500" y="1030039"/>
                </a:cubicBezTo>
                <a:cubicBezTo>
                  <a:pt x="1069118" y="1173867"/>
                  <a:pt x="1018635" y="1353890"/>
                  <a:pt x="897668" y="1439615"/>
                </a:cubicBezTo>
                <a:cubicBezTo>
                  <a:pt x="776700" y="1525340"/>
                  <a:pt x="587153" y="1515815"/>
                  <a:pt x="429038" y="1446282"/>
                </a:cubicBezTo>
                <a:cubicBezTo>
                  <a:pt x="270923" y="1375797"/>
                  <a:pt x="146145" y="1246257"/>
                  <a:pt x="74708" y="1096715"/>
                </a:cubicBezTo>
                <a:cubicBezTo>
                  <a:pt x="4223" y="948125"/>
                  <a:pt x="-11017" y="780485"/>
                  <a:pt x="7080" y="609035"/>
                </a:cubicBezTo>
                <a:cubicBezTo>
                  <a:pt x="25178" y="436632"/>
                  <a:pt x="77565" y="261372"/>
                  <a:pt x="194723" y="152787"/>
                </a:cubicBezTo>
                <a:cubicBezTo>
                  <a:pt x="312833" y="44202"/>
                  <a:pt x="494760" y="3244"/>
                  <a:pt x="679545" y="387"/>
                </a:cubicBezTo>
                <a:cubicBezTo>
                  <a:pt x="865283" y="-3423"/>
                  <a:pt x="1052925" y="29915"/>
                  <a:pt x="1112933" y="148024"/>
                </a:cubicBezTo>
                <a:close/>
              </a:path>
            </a:pathLst>
          </a:custGeom>
          <a:solidFill>
            <a:srgbClr val="232F3E"/>
          </a:solidFill>
          <a:ln w="9525" cap="flat">
            <a:noFill/>
            <a:prstDash val="solid"/>
            <a:miter/>
          </a:ln>
        </p:spPr>
        <p:txBody>
          <a:bodyPr rtlCol="0" anchor="ctr"/>
          <a:lstStyle/>
          <a:p>
            <a:endParaRPr lang="en-IN"/>
          </a:p>
        </p:txBody>
      </p:sp>
      <p:pic>
        <p:nvPicPr>
          <p:cNvPr id="14" name="Picture 13" descr="A colorful circular object with a black background&#10;&#10;Description automatically generated">
            <a:extLst>
              <a:ext uri="{FF2B5EF4-FFF2-40B4-BE49-F238E27FC236}">
                <a16:creationId xmlns:a16="http://schemas.microsoft.com/office/drawing/2014/main" id="{22DBFEC1-B98B-DCC1-B5F1-FE842B19D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7245" y="3610505"/>
            <a:ext cx="1388672" cy="1388672"/>
          </a:xfrm>
          <a:prstGeom prst="rect">
            <a:avLst/>
          </a:prstGeom>
        </p:spPr>
      </p:pic>
      <p:pic>
        <p:nvPicPr>
          <p:cNvPr id="19" name="Picture 18" descr="A blue and black cube with a letter n&#10;&#10;Description automatically generated">
            <a:extLst>
              <a:ext uri="{FF2B5EF4-FFF2-40B4-BE49-F238E27FC236}">
                <a16:creationId xmlns:a16="http://schemas.microsoft.com/office/drawing/2014/main" id="{2E963198-8668-8352-1950-FCF2578683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509" y="1573962"/>
            <a:ext cx="1336218" cy="1336218"/>
          </a:xfrm>
          <a:prstGeom prst="rect">
            <a:avLst/>
          </a:prstGeom>
        </p:spPr>
      </p:pic>
      <p:pic>
        <p:nvPicPr>
          <p:cNvPr id="21" name="Picture 20" descr="A blue rectangles with a pink and yellow dot in the middle&#10;&#10;Description automatically generated">
            <a:extLst>
              <a:ext uri="{FF2B5EF4-FFF2-40B4-BE49-F238E27FC236}">
                <a16:creationId xmlns:a16="http://schemas.microsoft.com/office/drawing/2014/main" id="{2BA4B013-E330-8B51-5967-071C9EBF0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69690" y="1585949"/>
            <a:ext cx="1336218" cy="1336218"/>
          </a:xfrm>
          <a:prstGeom prst="rect">
            <a:avLst/>
          </a:prstGeom>
        </p:spPr>
      </p:pic>
      <p:pic>
        <p:nvPicPr>
          <p:cNvPr id="23" name="Picture 22" descr="A circle with a graphic design of a mountain and a city&#10;&#10;Description automatically generated with medium confidence">
            <a:extLst>
              <a:ext uri="{FF2B5EF4-FFF2-40B4-BE49-F238E27FC236}">
                <a16:creationId xmlns:a16="http://schemas.microsoft.com/office/drawing/2014/main" id="{C9C956A3-EB12-18D6-DB33-013EAEA34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3877" y="3691654"/>
            <a:ext cx="1388671" cy="1388671"/>
          </a:xfrm>
          <a:prstGeom prst="rect">
            <a:avLst/>
          </a:prstGeom>
        </p:spPr>
      </p:pic>
      <p:sp>
        <p:nvSpPr>
          <p:cNvPr id="24" name="TextBox 23">
            <a:extLst>
              <a:ext uri="{FF2B5EF4-FFF2-40B4-BE49-F238E27FC236}">
                <a16:creationId xmlns:a16="http://schemas.microsoft.com/office/drawing/2014/main" id="{FBD32A87-3A9F-987C-5076-2C2F7451FAF3}"/>
              </a:ext>
            </a:extLst>
          </p:cNvPr>
          <p:cNvSpPr txBox="1"/>
          <p:nvPr/>
        </p:nvSpPr>
        <p:spPr>
          <a:xfrm>
            <a:off x="8504750" y="2910180"/>
            <a:ext cx="1213503" cy="369332"/>
          </a:xfrm>
          <a:prstGeom prst="rect">
            <a:avLst/>
          </a:prstGeom>
          <a:noFill/>
        </p:spPr>
        <p:txBody>
          <a:bodyPr wrap="square" rtlCol="0">
            <a:spAutoFit/>
          </a:bodyPr>
          <a:lstStyle/>
          <a:p>
            <a:r>
              <a:rPr lang="en-US" b="1" u="sng" dirty="0"/>
              <a:t>NumPy</a:t>
            </a:r>
          </a:p>
        </p:txBody>
      </p:sp>
      <p:sp>
        <p:nvSpPr>
          <p:cNvPr id="25" name="TextBox 24">
            <a:extLst>
              <a:ext uri="{FF2B5EF4-FFF2-40B4-BE49-F238E27FC236}">
                <a16:creationId xmlns:a16="http://schemas.microsoft.com/office/drawing/2014/main" id="{2FBE0F93-A6C2-C8C3-A108-DEF0D3F3ECDF}"/>
              </a:ext>
            </a:extLst>
          </p:cNvPr>
          <p:cNvSpPr txBox="1"/>
          <p:nvPr/>
        </p:nvSpPr>
        <p:spPr>
          <a:xfrm>
            <a:off x="10467855" y="2910180"/>
            <a:ext cx="1213503" cy="369332"/>
          </a:xfrm>
          <a:prstGeom prst="rect">
            <a:avLst/>
          </a:prstGeom>
          <a:noFill/>
        </p:spPr>
        <p:txBody>
          <a:bodyPr wrap="square" rtlCol="0">
            <a:spAutoFit/>
          </a:bodyPr>
          <a:lstStyle/>
          <a:p>
            <a:r>
              <a:rPr lang="en-US" b="1" u="sng" dirty="0"/>
              <a:t>Pandas</a:t>
            </a:r>
          </a:p>
        </p:txBody>
      </p:sp>
      <p:sp>
        <p:nvSpPr>
          <p:cNvPr id="26" name="TextBox 25">
            <a:extLst>
              <a:ext uri="{FF2B5EF4-FFF2-40B4-BE49-F238E27FC236}">
                <a16:creationId xmlns:a16="http://schemas.microsoft.com/office/drawing/2014/main" id="{73C99DC2-229C-D867-D131-C3A70B75BBDD}"/>
              </a:ext>
            </a:extLst>
          </p:cNvPr>
          <p:cNvSpPr txBox="1"/>
          <p:nvPr/>
        </p:nvSpPr>
        <p:spPr>
          <a:xfrm>
            <a:off x="8314983" y="5182940"/>
            <a:ext cx="1213503" cy="369332"/>
          </a:xfrm>
          <a:prstGeom prst="rect">
            <a:avLst/>
          </a:prstGeom>
          <a:noFill/>
        </p:spPr>
        <p:txBody>
          <a:bodyPr wrap="square" rtlCol="0">
            <a:spAutoFit/>
          </a:bodyPr>
          <a:lstStyle/>
          <a:p>
            <a:r>
              <a:rPr lang="en-US" b="1" u="sng" dirty="0" err="1"/>
              <a:t>SeaBorn</a:t>
            </a:r>
            <a:endParaRPr lang="en-US" b="1" u="sng" dirty="0"/>
          </a:p>
        </p:txBody>
      </p:sp>
      <p:sp>
        <p:nvSpPr>
          <p:cNvPr id="27" name="TextBox 26">
            <a:extLst>
              <a:ext uri="{FF2B5EF4-FFF2-40B4-BE49-F238E27FC236}">
                <a16:creationId xmlns:a16="http://schemas.microsoft.com/office/drawing/2014/main" id="{21EDD8C4-F5A3-3273-5F1C-C5D5C4CA659B}"/>
              </a:ext>
            </a:extLst>
          </p:cNvPr>
          <p:cNvSpPr txBox="1"/>
          <p:nvPr/>
        </p:nvSpPr>
        <p:spPr>
          <a:xfrm>
            <a:off x="10267245" y="5080325"/>
            <a:ext cx="1385219" cy="369332"/>
          </a:xfrm>
          <a:prstGeom prst="rect">
            <a:avLst/>
          </a:prstGeom>
          <a:noFill/>
        </p:spPr>
        <p:txBody>
          <a:bodyPr wrap="square" rtlCol="0">
            <a:spAutoFit/>
          </a:bodyPr>
          <a:lstStyle/>
          <a:p>
            <a:r>
              <a:rPr lang="en-US" b="1" u="sng" dirty="0" err="1"/>
              <a:t>MatPlotLib</a:t>
            </a:r>
            <a:endParaRPr lang="en-US" b="1" u="sng" dirty="0"/>
          </a:p>
        </p:txBody>
      </p:sp>
      <p:pic>
        <p:nvPicPr>
          <p:cNvPr id="29" name="Picture 28" descr="A screenshot of a computer&#10;&#10;Description automatically generated">
            <a:extLst>
              <a:ext uri="{FF2B5EF4-FFF2-40B4-BE49-F238E27FC236}">
                <a16:creationId xmlns:a16="http://schemas.microsoft.com/office/drawing/2014/main" id="{69337F9E-C92C-0E55-6F36-5C6E9A506D5F}"/>
              </a:ext>
            </a:extLst>
          </p:cNvPr>
          <p:cNvPicPr>
            <a:picLocks noChangeAspect="1"/>
          </p:cNvPicPr>
          <p:nvPr/>
        </p:nvPicPr>
        <p:blipFill rotWithShape="1">
          <a:blip r:embed="rId6">
            <a:extLst>
              <a:ext uri="{28A0092B-C50C-407E-A947-70E740481C1C}">
                <a14:useLocalDpi xmlns:a14="http://schemas.microsoft.com/office/drawing/2010/main" val="0"/>
              </a:ext>
            </a:extLst>
          </a:blip>
          <a:srcRect l="25448" t="41540" r="20817" b="17466"/>
          <a:stretch/>
        </p:blipFill>
        <p:spPr>
          <a:xfrm>
            <a:off x="586092" y="2648521"/>
            <a:ext cx="6883088" cy="3167640"/>
          </a:xfrm>
          <a:prstGeom prst="rect">
            <a:avLst/>
          </a:prstGeom>
        </p:spPr>
      </p:pic>
    </p:spTree>
    <p:extLst>
      <p:ext uri="{BB962C8B-B14F-4D97-AF65-F5344CB8AC3E}">
        <p14:creationId xmlns:p14="http://schemas.microsoft.com/office/powerpoint/2010/main" val="23598103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a:extLst>
              <a:ext uri="{FF2B5EF4-FFF2-40B4-BE49-F238E27FC236}">
                <a16:creationId xmlns:a16="http://schemas.microsoft.com/office/drawing/2014/main" id="{EEE865F0-6E4C-4D6E-A656-0D09E745146B}"/>
              </a:ext>
            </a:extLst>
          </p:cNvPr>
          <p:cNvSpPr txBox="1"/>
          <p:nvPr/>
        </p:nvSpPr>
        <p:spPr>
          <a:xfrm>
            <a:off x="619037" y="287512"/>
            <a:ext cx="8626079" cy="681212"/>
          </a:xfrm>
          <a:prstGeom prst="rect">
            <a:avLst/>
          </a:prstGeom>
          <a:noFill/>
        </p:spPr>
        <p:txBody>
          <a:bodyPr wrap="none" rtlCol="0">
            <a:spAutoFit/>
          </a:bodyPr>
          <a:lstStyle/>
          <a:p>
            <a:pPr>
              <a:lnSpc>
                <a:spcPct val="130000"/>
              </a:lnSpc>
            </a:pPr>
            <a:r>
              <a:rPr lang="en-IN" sz="3200" dirty="0">
                <a:latin typeface="Fira Sans Medium" panose="020B0603050000020004" pitchFamily="34" charset="0"/>
              </a:rPr>
              <a:t>Describing the </a:t>
            </a:r>
            <a:r>
              <a:rPr lang="en-IN" sz="3200" dirty="0">
                <a:solidFill>
                  <a:srgbClr val="FF9900"/>
                </a:solidFill>
                <a:latin typeface="Fira Sans Medium" panose="020B0603050000020004" pitchFamily="34" charset="0"/>
              </a:rPr>
              <a:t>dataset</a:t>
            </a:r>
            <a:r>
              <a:rPr lang="en-IN" sz="3200" dirty="0">
                <a:latin typeface="Fira Sans Medium" panose="020B0603050000020004" pitchFamily="34" charset="0"/>
              </a:rPr>
              <a:t> and creating </a:t>
            </a:r>
            <a:r>
              <a:rPr lang="en-IN" sz="3200" dirty="0">
                <a:solidFill>
                  <a:srgbClr val="C00000"/>
                </a:solidFill>
                <a:latin typeface="Fira Sans Medium" panose="020B0603050000020004" pitchFamily="34" charset="0"/>
              </a:rPr>
              <a:t>heatmap</a:t>
            </a:r>
          </a:p>
        </p:txBody>
      </p:sp>
      <p:cxnSp>
        <p:nvCxnSpPr>
          <p:cNvPr id="5" name="Straight Connector 4">
            <a:extLst>
              <a:ext uri="{FF2B5EF4-FFF2-40B4-BE49-F238E27FC236}">
                <a16:creationId xmlns:a16="http://schemas.microsoft.com/office/drawing/2014/main" id="{A5AA57EA-6004-4AFD-AE43-376E12691068}"/>
              </a:ext>
            </a:extLst>
          </p:cNvPr>
          <p:cNvCxnSpPr>
            <a:cxnSpLocks/>
          </p:cNvCxnSpPr>
          <p:nvPr/>
        </p:nvCxnSpPr>
        <p:spPr>
          <a:xfrm>
            <a:off x="6298250" y="968724"/>
            <a:ext cx="0" cy="5889276"/>
          </a:xfrm>
          <a:prstGeom prst="line">
            <a:avLst/>
          </a:prstGeom>
          <a:ln w="38100" cap="rnd">
            <a:solidFill>
              <a:schemeClr val="tx1">
                <a:lumMod val="65000"/>
                <a:lumOff val="35000"/>
                <a:alpha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Rectangle: Rounded Corners 5">
            <a:extLst>
              <a:ext uri="{FF2B5EF4-FFF2-40B4-BE49-F238E27FC236}">
                <a16:creationId xmlns:a16="http://schemas.microsoft.com/office/drawing/2014/main" id="{1FBCB6CB-6091-4CBD-9180-21CDD9F99930}"/>
              </a:ext>
            </a:extLst>
          </p:cNvPr>
          <p:cNvSpPr/>
          <p:nvPr/>
        </p:nvSpPr>
        <p:spPr>
          <a:xfrm>
            <a:off x="569798" y="1294646"/>
            <a:ext cx="4391617" cy="2375488"/>
          </a:xfrm>
          <a:prstGeom prst="round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Freeform: Shape 25">
            <a:extLst>
              <a:ext uri="{FF2B5EF4-FFF2-40B4-BE49-F238E27FC236}">
                <a16:creationId xmlns:a16="http://schemas.microsoft.com/office/drawing/2014/main" id="{FA212782-D7C3-4A9F-9838-90560E1D203D}"/>
              </a:ext>
            </a:extLst>
          </p:cNvPr>
          <p:cNvSpPr/>
          <p:nvPr/>
        </p:nvSpPr>
        <p:spPr>
          <a:xfrm>
            <a:off x="715256" y="3410240"/>
            <a:ext cx="770509" cy="377466"/>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pic>
        <p:nvPicPr>
          <p:cNvPr id="9" name="Picture 8">
            <a:extLst>
              <a:ext uri="{FF2B5EF4-FFF2-40B4-BE49-F238E27FC236}">
                <a16:creationId xmlns:a16="http://schemas.microsoft.com/office/drawing/2014/main" id="{444B1F7F-8A63-0986-DCE9-572B7CB8A4C6}"/>
              </a:ext>
            </a:extLst>
          </p:cNvPr>
          <p:cNvPicPr>
            <a:picLocks noChangeAspect="1"/>
          </p:cNvPicPr>
          <p:nvPr/>
        </p:nvPicPr>
        <p:blipFill>
          <a:blip r:embed="rId2"/>
          <a:stretch>
            <a:fillRect/>
          </a:stretch>
        </p:blipFill>
        <p:spPr>
          <a:xfrm>
            <a:off x="569798" y="3903116"/>
            <a:ext cx="4391638" cy="2667372"/>
          </a:xfrm>
          <a:prstGeom prst="rect">
            <a:avLst/>
          </a:prstGeom>
        </p:spPr>
      </p:pic>
      <p:sp>
        <p:nvSpPr>
          <p:cNvPr id="13" name="TextBox 12">
            <a:extLst>
              <a:ext uri="{FF2B5EF4-FFF2-40B4-BE49-F238E27FC236}">
                <a16:creationId xmlns:a16="http://schemas.microsoft.com/office/drawing/2014/main" id="{EC515319-117F-F2AB-B3BE-3D567CC3702F}"/>
              </a:ext>
            </a:extLst>
          </p:cNvPr>
          <p:cNvSpPr txBox="1"/>
          <p:nvPr/>
        </p:nvSpPr>
        <p:spPr>
          <a:xfrm>
            <a:off x="828942" y="1572427"/>
            <a:ext cx="3905428" cy="1754326"/>
          </a:xfrm>
          <a:prstGeom prst="rect">
            <a:avLst/>
          </a:prstGeom>
          <a:noFill/>
        </p:spPr>
        <p:txBody>
          <a:bodyPr wrap="square" rtlCol="0">
            <a:spAutoFit/>
          </a:bodyPr>
          <a:lstStyle/>
          <a:p>
            <a:r>
              <a:rPr lang="en-US" dirty="0">
                <a:solidFill>
                  <a:schemeClr val="bg1"/>
                </a:solidFill>
              </a:rPr>
              <a:t>The describe() function in pandas provides a summary of the central tendency, dispersion, and shape of the dataset’s distribution. Here are some key insights from the “</a:t>
            </a:r>
            <a:r>
              <a:rPr lang="en-US" b="1" dirty="0" err="1">
                <a:solidFill>
                  <a:schemeClr val="bg1"/>
                </a:solidFill>
              </a:rPr>
              <a:t>df_amz.describe</a:t>
            </a:r>
            <a:r>
              <a:rPr lang="en-US" b="1" dirty="0">
                <a:solidFill>
                  <a:schemeClr val="bg1"/>
                </a:solidFill>
              </a:rPr>
              <a:t>()”</a:t>
            </a:r>
          </a:p>
        </p:txBody>
      </p:sp>
      <p:pic>
        <p:nvPicPr>
          <p:cNvPr id="18" name="Picture 17">
            <a:extLst>
              <a:ext uri="{FF2B5EF4-FFF2-40B4-BE49-F238E27FC236}">
                <a16:creationId xmlns:a16="http://schemas.microsoft.com/office/drawing/2014/main" id="{CEB41562-4E21-DF63-CB69-7C8E30438D16}"/>
              </a:ext>
            </a:extLst>
          </p:cNvPr>
          <p:cNvPicPr>
            <a:picLocks noChangeAspect="1"/>
          </p:cNvPicPr>
          <p:nvPr/>
        </p:nvPicPr>
        <p:blipFill>
          <a:blip r:embed="rId3"/>
          <a:stretch>
            <a:fillRect/>
          </a:stretch>
        </p:blipFill>
        <p:spPr>
          <a:xfrm>
            <a:off x="6985449" y="3070165"/>
            <a:ext cx="4136186" cy="3793290"/>
          </a:xfrm>
          <a:prstGeom prst="rect">
            <a:avLst/>
          </a:prstGeom>
        </p:spPr>
      </p:pic>
      <p:sp>
        <p:nvSpPr>
          <p:cNvPr id="19" name="Rectangle: Rounded Corners 18">
            <a:extLst>
              <a:ext uri="{FF2B5EF4-FFF2-40B4-BE49-F238E27FC236}">
                <a16:creationId xmlns:a16="http://schemas.microsoft.com/office/drawing/2014/main" id="{DDB34640-6BB6-9AEE-3D3E-3FAD450CC47C}"/>
              </a:ext>
            </a:extLst>
          </p:cNvPr>
          <p:cNvSpPr/>
          <p:nvPr/>
        </p:nvSpPr>
        <p:spPr>
          <a:xfrm>
            <a:off x="7699478" y="1261692"/>
            <a:ext cx="4019043" cy="1572102"/>
          </a:xfrm>
          <a:prstGeom prst="round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rPr>
              <a:t>The </a:t>
            </a:r>
            <a:r>
              <a:rPr lang="en-US" sz="1400" b="1" dirty="0">
                <a:solidFill>
                  <a:srgbClr val="FF0000"/>
                </a:solidFill>
              </a:rPr>
              <a:t>heatmap</a:t>
            </a:r>
            <a:r>
              <a:rPr lang="en-US" sz="1400" dirty="0">
                <a:solidFill>
                  <a:schemeClr val="bg1"/>
                </a:solidFill>
              </a:rPr>
              <a:t> reveals strong positive correlations between order amount and order quantity, indicating higher quantities lead to higher sales. Identifying these relationships helps target strategies to maximize revenue and optimize operations.</a:t>
            </a:r>
            <a:endParaRPr lang="en-IN" sz="1400" dirty="0">
              <a:solidFill>
                <a:schemeClr val="bg1"/>
              </a:solidFill>
            </a:endParaRPr>
          </a:p>
        </p:txBody>
      </p:sp>
      <p:sp>
        <p:nvSpPr>
          <p:cNvPr id="20" name="Freeform: Shape 19">
            <a:extLst>
              <a:ext uri="{FF2B5EF4-FFF2-40B4-BE49-F238E27FC236}">
                <a16:creationId xmlns:a16="http://schemas.microsoft.com/office/drawing/2014/main" id="{7133960D-1F03-08CD-DF0B-7DBDAD3A0558}"/>
              </a:ext>
            </a:extLst>
          </p:cNvPr>
          <p:cNvSpPr/>
          <p:nvPr/>
        </p:nvSpPr>
        <p:spPr>
          <a:xfrm>
            <a:off x="7844936" y="2764233"/>
            <a:ext cx="888342" cy="305932"/>
          </a:xfrm>
          <a:custGeom>
            <a:avLst/>
            <a:gdLst>
              <a:gd name="connsiteX0" fmla="*/ 378083 w 589280"/>
              <a:gd name="connsiteY0" fmla="*/ 364135 h 420514"/>
              <a:gd name="connsiteX1" fmla="*/ 377956 w 589280"/>
              <a:gd name="connsiteY1" fmla="*/ 364765 h 420514"/>
              <a:gd name="connsiteX2" fmla="*/ 376253 w 589280"/>
              <a:gd name="connsiteY2" fmla="*/ 367291 h 420514"/>
              <a:gd name="connsiteX3" fmla="*/ 0 w 589280"/>
              <a:gd name="connsiteY3" fmla="*/ 0 h 420514"/>
              <a:gd name="connsiteX4" fmla="*/ 589280 w 589280"/>
              <a:gd name="connsiteY4" fmla="*/ 0 h 420514"/>
              <a:gd name="connsiteX5" fmla="*/ 378082 w 589280"/>
              <a:gd name="connsiteY5" fmla="*/ 364134 h 420514"/>
              <a:gd name="connsiteX6" fmla="*/ 376252 w 589280"/>
              <a:gd name="connsiteY6" fmla="*/ 367290 h 420514"/>
              <a:gd name="connsiteX7" fmla="*/ 358392 w 589280"/>
              <a:gd name="connsiteY7" fmla="*/ 393778 h 420514"/>
              <a:gd name="connsiteX8" fmla="*/ 293847 w 589280"/>
              <a:gd name="connsiteY8" fmla="*/ 420514 h 420514"/>
              <a:gd name="connsiteX9" fmla="*/ 229302 w 589280"/>
              <a:gd name="connsiteY9" fmla="*/ 393778 h 420514"/>
              <a:gd name="connsiteX10" fmla="*/ 222787 w 589280"/>
              <a:gd name="connsiteY10" fmla="*/ 384116 h 420514"/>
              <a:gd name="connsiteX11" fmla="*/ 208765 w 589280"/>
              <a:gd name="connsiteY11" fmla="*/ 359940 h 420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89280" h="420514">
                <a:moveTo>
                  <a:pt x="378083" y="364135"/>
                </a:moveTo>
                <a:lnTo>
                  <a:pt x="377956" y="364765"/>
                </a:lnTo>
                <a:lnTo>
                  <a:pt x="376253" y="367291"/>
                </a:lnTo>
                <a:close/>
                <a:moveTo>
                  <a:pt x="0" y="0"/>
                </a:moveTo>
                <a:lnTo>
                  <a:pt x="589280" y="0"/>
                </a:lnTo>
                <a:lnTo>
                  <a:pt x="378082" y="364134"/>
                </a:lnTo>
                <a:lnTo>
                  <a:pt x="376252" y="367290"/>
                </a:lnTo>
                <a:lnTo>
                  <a:pt x="358392" y="393778"/>
                </a:lnTo>
                <a:cubicBezTo>
                  <a:pt x="341874" y="410297"/>
                  <a:pt x="319054" y="420514"/>
                  <a:pt x="293847" y="420514"/>
                </a:cubicBezTo>
                <a:cubicBezTo>
                  <a:pt x="268641" y="420514"/>
                  <a:pt x="245820" y="410297"/>
                  <a:pt x="229302" y="393778"/>
                </a:cubicBezTo>
                <a:lnTo>
                  <a:pt x="222787" y="384116"/>
                </a:lnTo>
                <a:lnTo>
                  <a:pt x="208765" y="359940"/>
                </a:ln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Tree>
    <p:extLst>
      <p:ext uri="{BB962C8B-B14F-4D97-AF65-F5344CB8AC3E}">
        <p14:creationId xmlns:p14="http://schemas.microsoft.com/office/powerpoint/2010/main" val="3889126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584593" y="275962"/>
            <a:ext cx="4384534" cy="754822"/>
          </a:xfrm>
          <a:prstGeom prst="rect">
            <a:avLst/>
          </a:prstGeom>
          <a:noFill/>
        </p:spPr>
        <p:txBody>
          <a:bodyPr wrap="none" rtlCol="0">
            <a:spAutoFit/>
          </a:bodyPr>
          <a:lstStyle/>
          <a:p>
            <a:pPr>
              <a:lnSpc>
                <a:spcPct val="130000"/>
              </a:lnSpc>
            </a:pPr>
            <a:r>
              <a:rPr lang="en-US" sz="3600" dirty="0">
                <a:latin typeface="Fira Sans Medium" panose="020B0603050000020004" pitchFamily="34" charset="0"/>
              </a:rPr>
              <a:t>Data </a:t>
            </a:r>
            <a:r>
              <a:rPr lang="en-US" sz="3600" dirty="0">
                <a:solidFill>
                  <a:srgbClr val="FF9900"/>
                </a:solidFill>
                <a:latin typeface="Fira Sans Medium" panose="020B0603050000020004" pitchFamily="34" charset="0"/>
              </a:rPr>
              <a:t>Preprocessing</a:t>
            </a:r>
            <a:endParaRPr lang="en-IN" sz="3600" dirty="0">
              <a:solidFill>
                <a:srgbClr val="FF9900"/>
              </a:solidFill>
              <a:latin typeface="Fira Sans Medium" panose="020B0603050000020004" pitchFamily="34" charset="0"/>
            </a:endParaRPr>
          </a:p>
        </p:txBody>
      </p:sp>
      <p:pic>
        <p:nvPicPr>
          <p:cNvPr id="19" name="Picture 18">
            <a:extLst>
              <a:ext uri="{FF2B5EF4-FFF2-40B4-BE49-F238E27FC236}">
                <a16:creationId xmlns:a16="http://schemas.microsoft.com/office/drawing/2014/main" id="{451E13EB-BF8A-42B9-3997-351A0DBCBFE1}"/>
              </a:ext>
            </a:extLst>
          </p:cNvPr>
          <p:cNvPicPr>
            <a:picLocks noChangeAspect="1"/>
          </p:cNvPicPr>
          <p:nvPr/>
        </p:nvPicPr>
        <p:blipFill>
          <a:blip r:embed="rId4"/>
          <a:stretch>
            <a:fillRect/>
          </a:stretch>
        </p:blipFill>
        <p:spPr>
          <a:xfrm>
            <a:off x="692127" y="1505674"/>
            <a:ext cx="4698951" cy="3981782"/>
          </a:xfrm>
          <a:prstGeom prst="rect">
            <a:avLst/>
          </a:prstGeom>
        </p:spPr>
      </p:pic>
      <p:sp>
        <p:nvSpPr>
          <p:cNvPr id="21" name="TextBox 20">
            <a:extLst>
              <a:ext uri="{FF2B5EF4-FFF2-40B4-BE49-F238E27FC236}">
                <a16:creationId xmlns:a16="http://schemas.microsoft.com/office/drawing/2014/main" id="{9E254D20-A661-FD70-E4CE-0EED703E2547}"/>
              </a:ext>
            </a:extLst>
          </p:cNvPr>
          <p:cNvSpPr txBox="1"/>
          <p:nvPr/>
        </p:nvSpPr>
        <p:spPr>
          <a:xfrm>
            <a:off x="584593" y="1136342"/>
            <a:ext cx="5511407" cy="369332"/>
          </a:xfrm>
          <a:prstGeom prst="rect">
            <a:avLst/>
          </a:prstGeom>
          <a:noFill/>
        </p:spPr>
        <p:txBody>
          <a:bodyPr wrap="square" rtlCol="0">
            <a:spAutoFit/>
          </a:bodyPr>
          <a:lstStyle/>
          <a:p>
            <a:r>
              <a:rPr lang="en-US" b="1" dirty="0"/>
              <a:t>Dropping the columns with more than 50% null values.</a:t>
            </a:r>
          </a:p>
        </p:txBody>
      </p:sp>
      <p:pic>
        <p:nvPicPr>
          <p:cNvPr id="23" name="Picture 22">
            <a:extLst>
              <a:ext uri="{FF2B5EF4-FFF2-40B4-BE49-F238E27FC236}">
                <a16:creationId xmlns:a16="http://schemas.microsoft.com/office/drawing/2014/main" id="{8F1E6DD6-6AFE-1F15-8504-1E711245A463}"/>
              </a:ext>
            </a:extLst>
          </p:cNvPr>
          <p:cNvPicPr>
            <a:picLocks noChangeAspect="1"/>
          </p:cNvPicPr>
          <p:nvPr/>
        </p:nvPicPr>
        <p:blipFill>
          <a:blip r:embed="rId5"/>
          <a:stretch>
            <a:fillRect/>
          </a:stretch>
        </p:blipFill>
        <p:spPr>
          <a:xfrm>
            <a:off x="665051" y="5487456"/>
            <a:ext cx="4667901" cy="466790"/>
          </a:xfrm>
          <a:prstGeom prst="rect">
            <a:avLst/>
          </a:prstGeom>
        </p:spPr>
      </p:pic>
    </p:spTree>
    <p:extLst>
      <p:ext uri="{BB962C8B-B14F-4D97-AF65-F5344CB8AC3E}">
        <p14:creationId xmlns:p14="http://schemas.microsoft.com/office/powerpoint/2010/main" val="1247183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484565" y="229798"/>
            <a:ext cx="4384534" cy="754822"/>
          </a:xfrm>
          <a:prstGeom prst="rect">
            <a:avLst/>
          </a:prstGeom>
          <a:noFill/>
        </p:spPr>
        <p:txBody>
          <a:bodyPr wrap="none" rtlCol="0">
            <a:spAutoFit/>
          </a:bodyPr>
          <a:lstStyle/>
          <a:p>
            <a:pPr>
              <a:lnSpc>
                <a:spcPct val="130000"/>
              </a:lnSpc>
            </a:pPr>
            <a:r>
              <a:rPr lang="en-US" sz="3600" dirty="0">
                <a:latin typeface="Fira Sans Medium" panose="020B0603050000020004" pitchFamily="34" charset="0"/>
              </a:rPr>
              <a:t>Data </a:t>
            </a:r>
            <a:r>
              <a:rPr lang="en-US" sz="3600" dirty="0">
                <a:solidFill>
                  <a:srgbClr val="FF9900"/>
                </a:solidFill>
                <a:latin typeface="Fira Sans Medium" panose="020B0603050000020004" pitchFamily="34" charset="0"/>
              </a:rPr>
              <a:t>Preprocessing</a:t>
            </a:r>
            <a:endParaRPr lang="en-IN" sz="3600" dirty="0">
              <a:solidFill>
                <a:srgbClr val="FF9900"/>
              </a:solidFill>
              <a:latin typeface="Fira Sans Medium" panose="020B0603050000020004" pitchFamily="34" charset="0"/>
            </a:endParaRPr>
          </a:p>
        </p:txBody>
      </p:sp>
      <p:sp>
        <p:nvSpPr>
          <p:cNvPr id="21" name="TextBox 20">
            <a:extLst>
              <a:ext uri="{FF2B5EF4-FFF2-40B4-BE49-F238E27FC236}">
                <a16:creationId xmlns:a16="http://schemas.microsoft.com/office/drawing/2014/main" id="{9E254D20-A661-FD70-E4CE-0EED703E2547}"/>
              </a:ext>
            </a:extLst>
          </p:cNvPr>
          <p:cNvSpPr txBox="1"/>
          <p:nvPr/>
        </p:nvSpPr>
        <p:spPr>
          <a:xfrm>
            <a:off x="484565" y="971091"/>
            <a:ext cx="5511407" cy="369332"/>
          </a:xfrm>
          <a:prstGeom prst="rect">
            <a:avLst/>
          </a:prstGeom>
          <a:noFill/>
        </p:spPr>
        <p:txBody>
          <a:bodyPr wrap="square" rtlCol="0">
            <a:spAutoFit/>
          </a:bodyPr>
          <a:lstStyle/>
          <a:p>
            <a:r>
              <a:rPr lang="en-US" b="1" dirty="0"/>
              <a:t>Creating box plots to find the outliers in the columns.</a:t>
            </a:r>
          </a:p>
        </p:txBody>
      </p:sp>
      <p:pic>
        <p:nvPicPr>
          <p:cNvPr id="7" name="Picture 6">
            <a:extLst>
              <a:ext uri="{FF2B5EF4-FFF2-40B4-BE49-F238E27FC236}">
                <a16:creationId xmlns:a16="http://schemas.microsoft.com/office/drawing/2014/main" id="{87BFB855-3D0F-F1FF-F3ED-85EEB8CB0B1D}"/>
              </a:ext>
            </a:extLst>
          </p:cNvPr>
          <p:cNvPicPr>
            <a:picLocks noChangeAspect="1"/>
          </p:cNvPicPr>
          <p:nvPr/>
        </p:nvPicPr>
        <p:blipFill>
          <a:blip r:embed="rId4"/>
          <a:stretch>
            <a:fillRect/>
          </a:stretch>
        </p:blipFill>
        <p:spPr>
          <a:xfrm>
            <a:off x="587464" y="1816129"/>
            <a:ext cx="3379674" cy="2716761"/>
          </a:xfrm>
          <a:prstGeom prst="rect">
            <a:avLst/>
          </a:prstGeom>
        </p:spPr>
      </p:pic>
      <p:pic>
        <p:nvPicPr>
          <p:cNvPr id="9" name="Picture 8">
            <a:extLst>
              <a:ext uri="{FF2B5EF4-FFF2-40B4-BE49-F238E27FC236}">
                <a16:creationId xmlns:a16="http://schemas.microsoft.com/office/drawing/2014/main" id="{018A903B-B9B3-4164-4149-610E11DA49FD}"/>
              </a:ext>
            </a:extLst>
          </p:cNvPr>
          <p:cNvPicPr>
            <a:picLocks noChangeAspect="1"/>
          </p:cNvPicPr>
          <p:nvPr/>
        </p:nvPicPr>
        <p:blipFill>
          <a:blip r:embed="rId5"/>
          <a:stretch>
            <a:fillRect/>
          </a:stretch>
        </p:blipFill>
        <p:spPr>
          <a:xfrm>
            <a:off x="4001179" y="1827396"/>
            <a:ext cx="3379674" cy="2802364"/>
          </a:xfrm>
          <a:prstGeom prst="rect">
            <a:avLst/>
          </a:prstGeom>
        </p:spPr>
      </p:pic>
      <p:sp>
        <p:nvSpPr>
          <p:cNvPr id="10" name="TextBox 9">
            <a:extLst>
              <a:ext uri="{FF2B5EF4-FFF2-40B4-BE49-F238E27FC236}">
                <a16:creationId xmlns:a16="http://schemas.microsoft.com/office/drawing/2014/main" id="{87AD170B-F0C2-4101-1212-E0059ABE7994}"/>
              </a:ext>
            </a:extLst>
          </p:cNvPr>
          <p:cNvSpPr txBox="1"/>
          <p:nvPr/>
        </p:nvSpPr>
        <p:spPr>
          <a:xfrm>
            <a:off x="512967" y="1292908"/>
            <a:ext cx="5412419" cy="307777"/>
          </a:xfrm>
          <a:prstGeom prst="rect">
            <a:avLst/>
          </a:prstGeom>
          <a:noFill/>
        </p:spPr>
        <p:txBody>
          <a:bodyPr wrap="square" rtlCol="0">
            <a:spAutoFit/>
          </a:bodyPr>
          <a:lstStyle/>
          <a:p>
            <a:r>
              <a:rPr lang="en-US" sz="1400" dirty="0"/>
              <a:t>Box plot is created in order to fill the right values in place of null.</a:t>
            </a:r>
          </a:p>
        </p:txBody>
      </p:sp>
      <p:sp>
        <p:nvSpPr>
          <p:cNvPr id="11" name="TextBox 10">
            <a:extLst>
              <a:ext uri="{FF2B5EF4-FFF2-40B4-BE49-F238E27FC236}">
                <a16:creationId xmlns:a16="http://schemas.microsoft.com/office/drawing/2014/main" id="{21B96BDF-A30E-DE93-B506-4BF8992287B3}"/>
              </a:ext>
            </a:extLst>
          </p:cNvPr>
          <p:cNvSpPr txBox="1"/>
          <p:nvPr/>
        </p:nvSpPr>
        <p:spPr>
          <a:xfrm>
            <a:off x="541370" y="5045690"/>
            <a:ext cx="6793389" cy="369332"/>
          </a:xfrm>
          <a:prstGeom prst="rect">
            <a:avLst/>
          </a:prstGeom>
          <a:noFill/>
        </p:spPr>
        <p:txBody>
          <a:bodyPr wrap="square" rtlCol="0">
            <a:spAutoFit/>
          </a:bodyPr>
          <a:lstStyle/>
          <a:p>
            <a:r>
              <a:rPr lang="en-US" b="1" dirty="0"/>
              <a:t>Dropping the Unwanted columns</a:t>
            </a:r>
          </a:p>
        </p:txBody>
      </p:sp>
      <p:pic>
        <p:nvPicPr>
          <p:cNvPr id="13" name="Picture 12">
            <a:extLst>
              <a:ext uri="{FF2B5EF4-FFF2-40B4-BE49-F238E27FC236}">
                <a16:creationId xmlns:a16="http://schemas.microsoft.com/office/drawing/2014/main" id="{114679C7-DC1B-F620-43F0-C515B2048032}"/>
              </a:ext>
            </a:extLst>
          </p:cNvPr>
          <p:cNvPicPr>
            <a:picLocks noChangeAspect="1"/>
          </p:cNvPicPr>
          <p:nvPr/>
        </p:nvPicPr>
        <p:blipFill>
          <a:blip r:embed="rId6"/>
          <a:stretch>
            <a:fillRect/>
          </a:stretch>
        </p:blipFill>
        <p:spPr>
          <a:xfrm>
            <a:off x="581746" y="5511892"/>
            <a:ext cx="8040222" cy="381053"/>
          </a:xfrm>
          <a:prstGeom prst="rect">
            <a:avLst/>
          </a:prstGeom>
        </p:spPr>
      </p:pic>
      <p:cxnSp>
        <p:nvCxnSpPr>
          <p:cNvPr id="17" name="Straight Connector 16">
            <a:extLst>
              <a:ext uri="{FF2B5EF4-FFF2-40B4-BE49-F238E27FC236}">
                <a16:creationId xmlns:a16="http://schemas.microsoft.com/office/drawing/2014/main" id="{83001895-E999-5DF8-E5A8-96A5FE5D6D19}"/>
              </a:ext>
            </a:extLst>
          </p:cNvPr>
          <p:cNvCxnSpPr>
            <a:cxnSpLocks/>
          </p:cNvCxnSpPr>
          <p:nvPr/>
        </p:nvCxnSpPr>
        <p:spPr>
          <a:xfrm flipH="1" flipV="1">
            <a:off x="484565" y="4920631"/>
            <a:ext cx="8911889" cy="28189"/>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5371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484565" y="229798"/>
            <a:ext cx="4536819" cy="754822"/>
          </a:xfrm>
          <a:prstGeom prst="rect">
            <a:avLst/>
          </a:prstGeom>
          <a:noFill/>
        </p:spPr>
        <p:txBody>
          <a:bodyPr wrap="none" rtlCol="0">
            <a:spAutoFit/>
          </a:bodyPr>
          <a:lstStyle/>
          <a:p>
            <a:pPr>
              <a:lnSpc>
                <a:spcPct val="130000"/>
              </a:lnSpc>
            </a:pPr>
            <a:r>
              <a:rPr lang="en-US" sz="3600" dirty="0">
                <a:latin typeface="Fira Sans Medium" panose="020B0603050000020004" pitchFamily="34" charset="0"/>
              </a:rPr>
              <a:t>Data </a:t>
            </a:r>
            <a:r>
              <a:rPr lang="en-US" sz="3600" dirty="0">
                <a:solidFill>
                  <a:srgbClr val="FF9900"/>
                </a:solidFill>
                <a:latin typeface="Fira Sans Medium" panose="020B0603050000020004" pitchFamily="34" charset="0"/>
              </a:rPr>
              <a:t>Transformation</a:t>
            </a:r>
          </a:p>
        </p:txBody>
      </p:sp>
      <p:pic>
        <p:nvPicPr>
          <p:cNvPr id="8" name="Picture 7">
            <a:extLst>
              <a:ext uri="{FF2B5EF4-FFF2-40B4-BE49-F238E27FC236}">
                <a16:creationId xmlns:a16="http://schemas.microsoft.com/office/drawing/2014/main" id="{82B8D202-8DC7-9211-FF46-F5892D0022A8}"/>
              </a:ext>
            </a:extLst>
          </p:cNvPr>
          <p:cNvPicPr>
            <a:picLocks noChangeAspect="1"/>
          </p:cNvPicPr>
          <p:nvPr/>
        </p:nvPicPr>
        <p:blipFill rotWithShape="1">
          <a:blip r:embed="rId4"/>
          <a:srcRect b="18170"/>
          <a:stretch/>
        </p:blipFill>
        <p:spPr>
          <a:xfrm>
            <a:off x="541370" y="984620"/>
            <a:ext cx="7582937" cy="1785213"/>
          </a:xfrm>
          <a:prstGeom prst="rect">
            <a:avLst/>
          </a:prstGeom>
        </p:spPr>
      </p:pic>
      <p:pic>
        <p:nvPicPr>
          <p:cNvPr id="15" name="Picture 14">
            <a:extLst>
              <a:ext uri="{FF2B5EF4-FFF2-40B4-BE49-F238E27FC236}">
                <a16:creationId xmlns:a16="http://schemas.microsoft.com/office/drawing/2014/main" id="{2AC79A40-0CC9-36A3-F46B-64FC03B6AEF6}"/>
              </a:ext>
            </a:extLst>
          </p:cNvPr>
          <p:cNvPicPr>
            <a:picLocks noChangeAspect="1"/>
          </p:cNvPicPr>
          <p:nvPr/>
        </p:nvPicPr>
        <p:blipFill>
          <a:blip r:embed="rId5"/>
          <a:stretch>
            <a:fillRect/>
          </a:stretch>
        </p:blipFill>
        <p:spPr>
          <a:xfrm>
            <a:off x="526497" y="2853985"/>
            <a:ext cx="7597810" cy="2160088"/>
          </a:xfrm>
          <a:prstGeom prst="rect">
            <a:avLst/>
          </a:prstGeom>
        </p:spPr>
      </p:pic>
      <p:pic>
        <p:nvPicPr>
          <p:cNvPr id="18" name="Picture 17">
            <a:extLst>
              <a:ext uri="{FF2B5EF4-FFF2-40B4-BE49-F238E27FC236}">
                <a16:creationId xmlns:a16="http://schemas.microsoft.com/office/drawing/2014/main" id="{B45F3C18-D585-5CD4-6C6C-01D14DF4625B}"/>
              </a:ext>
            </a:extLst>
          </p:cNvPr>
          <p:cNvPicPr>
            <a:picLocks noChangeAspect="1"/>
          </p:cNvPicPr>
          <p:nvPr/>
        </p:nvPicPr>
        <p:blipFill>
          <a:blip r:embed="rId6"/>
          <a:stretch>
            <a:fillRect/>
          </a:stretch>
        </p:blipFill>
        <p:spPr>
          <a:xfrm>
            <a:off x="541371" y="5014074"/>
            <a:ext cx="7582936" cy="1330208"/>
          </a:xfrm>
          <a:prstGeom prst="rect">
            <a:avLst/>
          </a:prstGeom>
        </p:spPr>
      </p:pic>
    </p:spTree>
    <p:extLst>
      <p:ext uri="{BB962C8B-B14F-4D97-AF65-F5344CB8AC3E}">
        <p14:creationId xmlns:p14="http://schemas.microsoft.com/office/powerpoint/2010/main" val="2098962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48E5E13-86FE-4923-8C65-F03A91827BC2}"/>
              </a:ext>
            </a:extLst>
          </p:cNvPr>
          <p:cNvSpPr/>
          <p:nvPr/>
        </p:nvSpPr>
        <p:spPr>
          <a:xfrm rot="3043006">
            <a:off x="7749003" y="-1089505"/>
            <a:ext cx="5451701" cy="7886541"/>
          </a:xfrm>
          <a:custGeom>
            <a:avLst/>
            <a:gdLst>
              <a:gd name="connsiteX0" fmla="*/ 550 w 3991493"/>
              <a:gd name="connsiteY0" fmla="*/ 1642332 h 4835022"/>
              <a:gd name="connsiteX1" fmla="*/ 765521 w 3991493"/>
              <a:gd name="connsiteY1" fmla="*/ 580588 h 4835022"/>
              <a:gd name="connsiteX2" fmla="*/ 2083026 w 3991493"/>
              <a:gd name="connsiteY2" fmla="*/ 100048 h 4835022"/>
              <a:gd name="connsiteX3" fmla="*/ 2715245 w 3991493"/>
              <a:gd name="connsiteY3" fmla="*/ 1509749 h 4835022"/>
              <a:gd name="connsiteX4" fmla="*/ 2721227 w 3991493"/>
              <a:gd name="connsiteY4" fmla="*/ 1521384 h 4835022"/>
              <a:gd name="connsiteX5" fmla="*/ 3318393 w 3991493"/>
              <a:gd name="connsiteY5" fmla="*/ 1521384 h 4835022"/>
              <a:gd name="connsiteX6" fmla="*/ 3929986 w 3991493"/>
              <a:gd name="connsiteY6" fmla="*/ 1521384 h 4835022"/>
              <a:gd name="connsiteX7" fmla="*/ 3991493 w 3991493"/>
              <a:gd name="connsiteY7" fmla="*/ 1521384 h 4835022"/>
              <a:gd name="connsiteX8" fmla="*/ 3991493 w 3991493"/>
              <a:gd name="connsiteY8" fmla="*/ 4315384 h 4835022"/>
              <a:gd name="connsiteX9" fmla="*/ 3598980 w 3991493"/>
              <a:gd name="connsiteY9" fmla="*/ 4315384 h 4835022"/>
              <a:gd name="connsiteX10" fmla="*/ 3619976 w 3991493"/>
              <a:gd name="connsiteY10" fmla="*/ 4405771 h 4835022"/>
              <a:gd name="connsiteX11" fmla="*/ 3664689 w 3991493"/>
              <a:gd name="connsiteY11" fmla="*/ 4832151 h 4835022"/>
              <a:gd name="connsiteX12" fmla="*/ 2683777 w 3991493"/>
              <a:gd name="connsiteY12" fmla="*/ 3360765 h 4835022"/>
              <a:gd name="connsiteX13" fmla="*/ 1889482 w 3991493"/>
              <a:gd name="connsiteY13" fmla="*/ 2464207 h 4835022"/>
              <a:gd name="connsiteX14" fmla="*/ 81357 w 3991493"/>
              <a:gd name="connsiteY14" fmla="*/ 1843552 h 4835022"/>
              <a:gd name="connsiteX15" fmla="*/ 550 w 3991493"/>
              <a:gd name="connsiteY15" fmla="*/ 1642332 h 4835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91493" h="4835022">
                <a:moveTo>
                  <a:pt x="550" y="1642332"/>
                </a:moveTo>
                <a:cubicBezTo>
                  <a:pt x="-16569" y="1328474"/>
                  <a:pt x="368015" y="925398"/>
                  <a:pt x="765521" y="580588"/>
                </a:cubicBezTo>
                <a:cubicBezTo>
                  <a:pt x="1255823" y="160176"/>
                  <a:pt x="1760838" y="-174916"/>
                  <a:pt x="2083026" y="100048"/>
                </a:cubicBezTo>
                <a:cubicBezTo>
                  <a:pt x="2362548" y="345008"/>
                  <a:pt x="2499183" y="1057820"/>
                  <a:pt x="2715245" y="1509749"/>
                </a:cubicBezTo>
                <a:lnTo>
                  <a:pt x="2721227" y="1521384"/>
                </a:lnTo>
                <a:lnTo>
                  <a:pt x="3318393" y="1521384"/>
                </a:lnTo>
                <a:lnTo>
                  <a:pt x="3929986" y="1521384"/>
                </a:lnTo>
                <a:lnTo>
                  <a:pt x="3991493" y="1521384"/>
                </a:lnTo>
                <a:lnTo>
                  <a:pt x="3991493" y="4315384"/>
                </a:lnTo>
                <a:lnTo>
                  <a:pt x="3598980" y="4315384"/>
                </a:lnTo>
                <a:lnTo>
                  <a:pt x="3619976" y="4405771"/>
                </a:lnTo>
                <a:cubicBezTo>
                  <a:pt x="3673465" y="4641116"/>
                  <a:pt x="3702837" y="4809178"/>
                  <a:pt x="3664689" y="4832151"/>
                </a:cubicBezTo>
                <a:cubicBezTo>
                  <a:pt x="3559158" y="4894433"/>
                  <a:pt x="2974535" y="3928939"/>
                  <a:pt x="2683777" y="3360765"/>
                </a:cubicBezTo>
                <a:cubicBezTo>
                  <a:pt x="2393020" y="2792591"/>
                  <a:pt x="2399927" y="2620719"/>
                  <a:pt x="1889482" y="2464207"/>
                </a:cubicBezTo>
                <a:cubicBezTo>
                  <a:pt x="1380096" y="2311659"/>
                  <a:pt x="356095" y="2169487"/>
                  <a:pt x="81357" y="1843552"/>
                </a:cubicBezTo>
                <a:cubicBezTo>
                  <a:pt x="29844" y="1782438"/>
                  <a:pt x="4501" y="1714761"/>
                  <a:pt x="550" y="1642332"/>
                </a:cubicBezTo>
                <a:close/>
              </a:path>
            </a:pathLst>
          </a:cu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ectangle 3">
            <a:extLst>
              <a:ext uri="{FF2B5EF4-FFF2-40B4-BE49-F238E27FC236}">
                <a16:creationId xmlns:a16="http://schemas.microsoft.com/office/drawing/2014/main" id="{51695F52-4DFE-426F-A6E5-454B7D1E29FE}"/>
              </a:ext>
            </a:extLst>
          </p:cNvPr>
          <p:cNvSpPr/>
          <p:nvPr/>
        </p:nvSpPr>
        <p:spPr>
          <a:xfrm>
            <a:off x="9022212" y="6612573"/>
            <a:ext cx="3664190"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58CF9FB-F5CA-4B59-A222-7F046A3ED07B}"/>
              </a:ext>
            </a:extLst>
          </p:cNvPr>
          <p:cNvSpPr/>
          <p:nvPr/>
        </p:nvSpPr>
        <p:spPr>
          <a:xfrm>
            <a:off x="9250566" y="6301516"/>
            <a:ext cx="3435836" cy="494271"/>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CA8E8C83-9B3D-4B47-8C29-1713C483237F}"/>
              </a:ext>
            </a:extLst>
          </p:cNvPr>
          <p:cNvSpPr/>
          <p:nvPr/>
        </p:nvSpPr>
        <p:spPr>
          <a:xfrm>
            <a:off x="10176668" y="4579878"/>
            <a:ext cx="2421088" cy="1877168"/>
          </a:xfrm>
          <a:prstGeom prst="rect">
            <a:avLst/>
          </a:prstGeom>
          <a:solidFill>
            <a:srgbClr val="131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8" name="Graphic 27">
            <a:extLst>
              <a:ext uri="{FF2B5EF4-FFF2-40B4-BE49-F238E27FC236}">
                <a16:creationId xmlns:a16="http://schemas.microsoft.com/office/drawing/2014/main" id="{ED0050DF-723B-4A1F-97B0-2DEE56B879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2790" y="-322845"/>
            <a:ext cx="2302880" cy="7666161"/>
          </a:xfrm>
          <a:prstGeom prst="rect">
            <a:avLst/>
          </a:prstGeom>
        </p:spPr>
      </p:pic>
      <p:sp>
        <p:nvSpPr>
          <p:cNvPr id="20" name="TextBox 19">
            <a:extLst>
              <a:ext uri="{FF2B5EF4-FFF2-40B4-BE49-F238E27FC236}">
                <a16:creationId xmlns:a16="http://schemas.microsoft.com/office/drawing/2014/main" id="{C6C2E425-BB4B-45A0-A496-681679873C48}"/>
              </a:ext>
            </a:extLst>
          </p:cNvPr>
          <p:cNvSpPr txBox="1"/>
          <p:nvPr/>
        </p:nvSpPr>
        <p:spPr>
          <a:xfrm>
            <a:off x="484565" y="229798"/>
            <a:ext cx="4536819" cy="754822"/>
          </a:xfrm>
          <a:prstGeom prst="rect">
            <a:avLst/>
          </a:prstGeom>
          <a:noFill/>
        </p:spPr>
        <p:txBody>
          <a:bodyPr wrap="none" rtlCol="0">
            <a:spAutoFit/>
          </a:bodyPr>
          <a:lstStyle/>
          <a:p>
            <a:pPr>
              <a:lnSpc>
                <a:spcPct val="130000"/>
              </a:lnSpc>
            </a:pPr>
            <a:r>
              <a:rPr lang="en-US" sz="3600" dirty="0">
                <a:latin typeface="Fira Sans Medium" panose="020B0603050000020004" pitchFamily="34" charset="0"/>
              </a:rPr>
              <a:t>Data </a:t>
            </a:r>
            <a:r>
              <a:rPr lang="en-US" sz="3600" dirty="0">
                <a:solidFill>
                  <a:srgbClr val="FF9900"/>
                </a:solidFill>
                <a:latin typeface="Fira Sans Medium" panose="020B0603050000020004" pitchFamily="34" charset="0"/>
              </a:rPr>
              <a:t>Transformation</a:t>
            </a:r>
          </a:p>
        </p:txBody>
      </p:sp>
      <p:pic>
        <p:nvPicPr>
          <p:cNvPr id="7" name="Picture 6">
            <a:extLst>
              <a:ext uri="{FF2B5EF4-FFF2-40B4-BE49-F238E27FC236}">
                <a16:creationId xmlns:a16="http://schemas.microsoft.com/office/drawing/2014/main" id="{B7D81CCE-9E56-810B-F571-438271D1AC6C}"/>
              </a:ext>
            </a:extLst>
          </p:cNvPr>
          <p:cNvPicPr>
            <a:picLocks noChangeAspect="1"/>
          </p:cNvPicPr>
          <p:nvPr/>
        </p:nvPicPr>
        <p:blipFill>
          <a:blip r:embed="rId4"/>
          <a:stretch>
            <a:fillRect/>
          </a:stretch>
        </p:blipFill>
        <p:spPr>
          <a:xfrm>
            <a:off x="562837" y="984619"/>
            <a:ext cx="8258144" cy="5627953"/>
          </a:xfrm>
          <a:prstGeom prst="rect">
            <a:avLst/>
          </a:prstGeom>
        </p:spPr>
      </p:pic>
    </p:spTree>
    <p:extLst>
      <p:ext uri="{BB962C8B-B14F-4D97-AF65-F5344CB8AC3E}">
        <p14:creationId xmlns:p14="http://schemas.microsoft.com/office/powerpoint/2010/main" val="121145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1176</TotalTime>
  <Words>1087</Words>
  <Application>Microsoft Office PowerPoint</Application>
  <PresentationFormat>Widescreen</PresentationFormat>
  <Paragraphs>125</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Roboto</vt:lpstr>
      <vt:lpstr>Arial</vt:lpstr>
      <vt:lpstr>Calibri</vt:lpstr>
      <vt:lpstr>Verdana</vt:lpstr>
      <vt:lpstr>Fira Sans Medium</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Sapling Creations</dc:creator>
  <cp:lastModifiedBy>Ritik Khapre</cp:lastModifiedBy>
  <cp:revision>200</cp:revision>
  <dcterms:created xsi:type="dcterms:W3CDTF">2021-11-17T09:33:18Z</dcterms:created>
  <dcterms:modified xsi:type="dcterms:W3CDTF">2024-06-11T12:24:42Z</dcterms:modified>
</cp:coreProperties>
</file>