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40C7-7D28-4E35-9120-2BFF352F236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6AC2-3582-4381-9ADE-76EDC333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7" y="1389999"/>
            <a:ext cx="1581371" cy="8383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86" y="1385491"/>
            <a:ext cx="1609950" cy="8478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79" y="1491528"/>
            <a:ext cx="2124371" cy="66684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40" y="1462948"/>
            <a:ext cx="2419688" cy="7240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44" y="3000426"/>
            <a:ext cx="2276793" cy="4191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95" y="3792610"/>
            <a:ext cx="2676899" cy="5048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1" y="3795258"/>
            <a:ext cx="3048425" cy="6287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00" y="4908167"/>
            <a:ext cx="2781688" cy="5620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5" y="4958782"/>
            <a:ext cx="2619741" cy="54300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44" y="5930316"/>
            <a:ext cx="2381582" cy="457264"/>
          </a:xfrm>
          <a:prstGeom prst="rect">
            <a:avLst/>
          </a:prstGeom>
        </p:spPr>
      </p:pic>
      <p:sp>
        <p:nvSpPr>
          <p:cNvPr id="44" name="Arrow: Right 43"/>
          <p:cNvSpPr/>
          <p:nvPr/>
        </p:nvSpPr>
        <p:spPr>
          <a:xfrm>
            <a:off x="1814856" y="1715500"/>
            <a:ext cx="1056357" cy="218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/>
          <p:cNvSpPr/>
          <p:nvPr/>
        </p:nvSpPr>
        <p:spPr>
          <a:xfrm>
            <a:off x="4475336" y="1699709"/>
            <a:ext cx="661043" cy="221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/>
          <p:cNvSpPr/>
          <p:nvPr/>
        </p:nvSpPr>
        <p:spPr>
          <a:xfrm>
            <a:off x="7260750" y="1699709"/>
            <a:ext cx="898690" cy="23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32418" y="2186949"/>
            <a:ext cx="121554" cy="52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88535" y="2610678"/>
            <a:ext cx="3365437" cy="1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/>
          <p:cNvSpPr/>
          <p:nvPr/>
        </p:nvSpPr>
        <p:spPr>
          <a:xfrm>
            <a:off x="5615094" y="2610678"/>
            <a:ext cx="194213" cy="389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58678" y="3419584"/>
            <a:ext cx="79513" cy="14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51043" y="3492209"/>
            <a:ext cx="3087148" cy="7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81454" y="3517434"/>
            <a:ext cx="29154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/>
          <p:cNvSpPr/>
          <p:nvPr/>
        </p:nvSpPr>
        <p:spPr>
          <a:xfrm>
            <a:off x="2585594" y="3492209"/>
            <a:ext cx="214342" cy="303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/>
          <p:cNvSpPr/>
          <p:nvPr/>
        </p:nvSpPr>
        <p:spPr>
          <a:xfrm>
            <a:off x="8460683" y="3528522"/>
            <a:ext cx="212035" cy="26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Down 58"/>
          <p:cNvSpPr/>
          <p:nvPr/>
        </p:nvSpPr>
        <p:spPr>
          <a:xfrm>
            <a:off x="2585594" y="4423996"/>
            <a:ext cx="247066" cy="534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/>
          <p:cNvSpPr/>
          <p:nvPr/>
        </p:nvSpPr>
        <p:spPr>
          <a:xfrm>
            <a:off x="8460683" y="4357311"/>
            <a:ext cx="212035" cy="601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60041" y="5685673"/>
            <a:ext cx="6012677" cy="9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/>
          <p:cNvSpPr/>
          <p:nvPr/>
        </p:nvSpPr>
        <p:spPr>
          <a:xfrm>
            <a:off x="2660040" y="5501783"/>
            <a:ext cx="139896" cy="170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/>
          <p:cNvSpPr/>
          <p:nvPr/>
        </p:nvSpPr>
        <p:spPr>
          <a:xfrm>
            <a:off x="8562972" y="5477420"/>
            <a:ext cx="109746" cy="183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/>
          <p:cNvSpPr/>
          <p:nvPr/>
        </p:nvSpPr>
        <p:spPr>
          <a:xfrm>
            <a:off x="5658678" y="5785065"/>
            <a:ext cx="265043" cy="145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00" y="4958782"/>
            <a:ext cx="2781688" cy="4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55" y="2997557"/>
            <a:ext cx="2319969" cy="402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32" y="4958782"/>
            <a:ext cx="3117224" cy="54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85" y="2975223"/>
            <a:ext cx="3334215" cy="4572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81454" y="2610678"/>
            <a:ext cx="242267" cy="1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Ekansh</dc:creator>
  <cp:lastModifiedBy>Shourya Chand</cp:lastModifiedBy>
  <cp:revision>6</cp:revision>
  <dcterms:created xsi:type="dcterms:W3CDTF">2017-02-21T17:13:29Z</dcterms:created>
  <dcterms:modified xsi:type="dcterms:W3CDTF">2017-02-21T23:05:15Z</dcterms:modified>
</cp:coreProperties>
</file>