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/>
              <a:t>Tableau Dashboard</a:t>
            </a:r>
            <a:br>
              <a:rPr lang="en-IN"/>
            </a:br>
            <a:r>
              <a:rPr lang="en-IN"/>
              <a:t>created by-</a:t>
            </a:r>
            <a:br>
              <a:rPr lang="en-IN"/>
            </a:br>
            <a:r>
              <a:rPr lang="en-IN"/>
              <a:t>Ritik Singh</a:t>
            </a:r>
            <a:endParaRPr lang="en-IN"/>
          </a:p>
        </p:txBody>
      </p:sp>
      <p:sp>
        <p:nvSpPr>
          <p:cNvPr id="2" name="slide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04-08-2023 19:00:43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43" b="20111"/>
          <a:stretch>
            <a:fillRect/>
          </a:stretch>
        </p:blipFill>
        <p:spPr>
          <a:xfrm>
            <a:off x="-97790" y="38735"/>
            <a:ext cx="12491720" cy="68192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WPS Presentation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tableaudashbd23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Rahul Singh</cp:lastModifiedBy>
  <cp:revision>1</cp:revision>
  <dcterms:created xsi:type="dcterms:W3CDTF">2023-08-04T13:30:00Z</dcterms:created>
  <dcterms:modified xsi:type="dcterms:W3CDTF">2023-08-04T13:31:51Z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0BAE17E1F27644DEBE451CB584414036_12</vt:lpwstr>
  </property>
  <property fmtid="{D5CDD505-2E9C-101B-9397-08002B2CF9AE}" pid="3" name="KSOProductBuildVer">
    <vt:lpwstr>1033-12.2.0.13110</vt:lpwstr>
  </property>
</Properties>
</file>