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408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135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8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5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7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4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8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 dirty="0"/>
              <a:t>Laptop Price Prediction for SmartTech Co.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dirty="0"/>
          </a:p>
          <a:p>
            <a:pPr algn="ctr"/>
            <a:r>
              <a:rPr lang="en-US" dirty="0"/>
              <a:t>Capstone Project – Machine Learning Model</a:t>
            </a:r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r>
              <a:rPr dirty="0" smtClean="0"/>
              <a:t>Presented </a:t>
            </a:r>
            <a:r>
              <a:rPr dirty="0"/>
              <a:t>by: </a:t>
            </a:r>
            <a:r>
              <a:rPr lang="en-US" dirty="0" smtClean="0"/>
              <a:t>Ritik </a:t>
            </a:r>
            <a:r>
              <a:rPr lang="en-US" dirty="0" err="1" smtClean="0"/>
              <a:t>Kaithwar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Final Model: </a:t>
            </a:r>
            <a:r>
              <a:rPr lang="en-US" sz="3200" dirty="0" smtClean="0"/>
              <a:t>Gradient Boosting Model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Best performance (R² ≈ </a:t>
            </a:r>
            <a:r>
              <a:rPr lang="en-US" dirty="0" smtClean="0"/>
              <a:t>78%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Robust to </a:t>
            </a:r>
            <a:r>
              <a:rPr dirty="0" smtClean="0"/>
              <a:t>outliers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Handles mixed feature types </a:t>
            </a:r>
            <a:r>
              <a:rPr dirty="0" smtClean="0"/>
              <a:t>well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069075"/>
            <a:ext cx="6591985" cy="3777622"/>
          </a:xfrm>
        </p:spPr>
        <p:txBody>
          <a:bodyPr/>
          <a:lstStyle/>
          <a:p>
            <a:endParaRPr dirty="0"/>
          </a:p>
          <a:p>
            <a:r>
              <a:rPr lang="en-US" dirty="0" smtClean="0"/>
              <a:t>CPU series and speed.</a:t>
            </a:r>
          </a:p>
          <a:p>
            <a:r>
              <a:rPr lang="en-US" dirty="0" smtClean="0"/>
              <a:t>SSD Size.</a:t>
            </a:r>
          </a:p>
          <a:p>
            <a:r>
              <a:rPr lang="en-US" dirty="0" smtClean="0"/>
              <a:t>RAM</a:t>
            </a:r>
          </a:p>
          <a:p>
            <a:r>
              <a:rPr lang="en-US" dirty="0" smtClean="0"/>
              <a:t>Brand and GPU Series.</a:t>
            </a:r>
            <a:endParaRPr dirty="0"/>
          </a:p>
        </p:txBody>
      </p:sp>
      <p:pic>
        <p:nvPicPr>
          <p:cNvPr id="5" name="Picture 4" descr="feature_importa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201" y="3273525"/>
            <a:ext cx="5486400" cy="3291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Real-Time Prediction Capability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64859"/>
            <a:ext cx="6591985" cy="3777622"/>
          </a:xfrm>
        </p:spPr>
        <p:txBody>
          <a:bodyPr anchor="ctr"/>
          <a:lstStyle/>
          <a:p>
            <a:endParaRPr dirty="0"/>
          </a:p>
          <a:p>
            <a:r>
              <a:rPr dirty="0"/>
              <a:t>Supports input-based </a:t>
            </a:r>
            <a:r>
              <a:rPr dirty="0" smtClean="0"/>
              <a:t>predictions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Accepts form inputs: Brand, RAM, Storage, etc.</a:t>
            </a:r>
          </a:p>
          <a:p>
            <a:r>
              <a:rPr dirty="0"/>
              <a:t>Outputs predicted </a:t>
            </a:r>
            <a:r>
              <a:rPr dirty="0" smtClean="0"/>
              <a:t>price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Brand influences </a:t>
            </a:r>
            <a:r>
              <a:rPr lang="en-US" dirty="0" smtClean="0"/>
              <a:t>pricing :- Apple </a:t>
            </a:r>
            <a:r>
              <a:rPr lang="en-US" dirty="0"/>
              <a:t>&amp; Dell priced higher.</a:t>
            </a:r>
          </a:p>
          <a:p>
            <a:r>
              <a:rPr lang="en-US" dirty="0"/>
              <a:t>SSD over HDD significantly affects price.</a:t>
            </a:r>
          </a:p>
          <a:p>
            <a:r>
              <a:rPr lang="en-US" dirty="0"/>
              <a:t>GPU type is crucial </a:t>
            </a:r>
            <a:r>
              <a:rPr lang="en-US" dirty="0" smtClean="0"/>
              <a:t>for high-performance </a:t>
            </a:r>
            <a:r>
              <a:rPr lang="en-US" dirty="0"/>
              <a:t>laptops.</a:t>
            </a:r>
          </a:p>
          <a:p>
            <a:r>
              <a:rPr lang="en-US" dirty="0"/>
              <a:t>High RAM doesn't always imply high price without strong CPU/GPU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Exploratory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impactful </a:t>
            </a:r>
            <a:r>
              <a:rPr lang="en-US" dirty="0" smtClean="0"/>
              <a:t>features:- </a:t>
            </a:r>
            <a:r>
              <a:rPr lang="en-US" dirty="0"/>
              <a:t>CPU series, SSD size, Brand</a:t>
            </a:r>
            <a:r>
              <a:rPr lang="en-US" dirty="0" smtClean="0"/>
              <a:t>.</a:t>
            </a:r>
          </a:p>
          <a:p>
            <a:r>
              <a:rPr lang="en-US" dirty="0"/>
              <a:t>Unknown </a:t>
            </a:r>
            <a:r>
              <a:rPr lang="en-US" dirty="0" smtClean="0"/>
              <a:t>brands:-  </a:t>
            </a:r>
            <a:r>
              <a:rPr lang="en-US" dirty="0"/>
              <a:t>Model generalizes well with minor drop in accuracy</a:t>
            </a:r>
            <a:r>
              <a:rPr lang="en-US" dirty="0" smtClean="0"/>
              <a:t>.</a:t>
            </a:r>
          </a:p>
          <a:p>
            <a:r>
              <a:rPr lang="en-US" dirty="0"/>
              <a:t>High-end vs. budget </a:t>
            </a:r>
            <a:r>
              <a:rPr lang="en-US" dirty="0" smtClean="0"/>
              <a:t>laptops:-  </a:t>
            </a:r>
            <a:r>
              <a:rPr lang="en-US" dirty="0"/>
              <a:t>RMSE slightly higher in premium range</a:t>
            </a:r>
            <a:r>
              <a:rPr lang="en-US" dirty="0" smtClean="0"/>
              <a:t>.</a:t>
            </a:r>
          </a:p>
          <a:p>
            <a:r>
              <a:rPr lang="en-US" dirty="0"/>
              <a:t>New </a:t>
            </a:r>
            <a:r>
              <a:rPr lang="en-US" dirty="0" smtClean="0"/>
              <a:t>laptops:- Performs </a:t>
            </a:r>
            <a:r>
              <a:rPr lang="en-US" dirty="0"/>
              <a:t>well on extrapolated features via robust engineering.</a:t>
            </a:r>
          </a:p>
        </p:txBody>
      </p:sp>
    </p:spTree>
    <p:extLst>
      <p:ext uri="{BB962C8B-B14F-4D97-AF65-F5344CB8AC3E}">
        <p14:creationId xmlns:p14="http://schemas.microsoft.com/office/powerpoint/2010/main" val="100479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Limitations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May underperform </a:t>
            </a:r>
            <a:r>
              <a:rPr dirty="0" smtClean="0"/>
              <a:t>for</a:t>
            </a:r>
            <a:r>
              <a:rPr lang="en-US" dirty="0" smtClean="0"/>
              <a:t> </a:t>
            </a:r>
            <a:r>
              <a:rPr dirty="0" smtClean="0"/>
              <a:t>new brands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Needs updates as market </a:t>
            </a:r>
            <a:r>
              <a:rPr dirty="0" smtClean="0"/>
              <a:t>evolves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Future: </a:t>
            </a:r>
            <a:r>
              <a:rPr lang="en-US" dirty="0" smtClean="0"/>
              <a:t>A</a:t>
            </a:r>
            <a:r>
              <a:rPr dirty="0" smtClean="0"/>
              <a:t>dd </a:t>
            </a:r>
            <a:r>
              <a:rPr dirty="0"/>
              <a:t>release year, screen refresh </a:t>
            </a:r>
            <a:r>
              <a:rPr dirty="0" smtClean="0"/>
              <a:t>rate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THANKYOU…..!!!!</a:t>
            </a:r>
            <a:br>
              <a:rPr lang="en-US" sz="3200" b="1" dirty="0" smtClean="0"/>
            </a:br>
            <a:endParaRPr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 smtClean="0"/>
          </a:p>
          <a:p>
            <a:r>
              <a:rPr lang="en-US" dirty="0" smtClean="0"/>
              <a:t>Predict Laptop Prices using Machine Learning.</a:t>
            </a:r>
            <a:endParaRPr dirty="0" smtClean="0"/>
          </a:p>
          <a:p>
            <a:r>
              <a:rPr lang="en-US" dirty="0" smtClean="0"/>
              <a:t>Analyze Feature impact like CPU, RAM etc.</a:t>
            </a:r>
          </a:p>
          <a:p>
            <a:r>
              <a:rPr lang="en-US" dirty="0" smtClean="0"/>
              <a:t>Support strategic market positioning for SmartTech Co.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Tools Used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44934"/>
              </p:ext>
            </p:extLst>
          </p:nvPr>
        </p:nvGraphicFramePr>
        <p:xfrm>
          <a:off x="1943100" y="2133600"/>
          <a:ext cx="65913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/>
                <a:gridCol w="3295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 / Libraries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Languages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r>
                        <a:rPr lang="en-US" dirty="0"/>
                        <a:t>, </a:t>
                      </a:r>
                      <a:r>
                        <a:rPr lang="en-US" dirty="0" smtClean="0"/>
                        <a:t>NumPy.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EDA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Matplotlib, </a:t>
                      </a:r>
                      <a:r>
                        <a:rPr lang="en-US" dirty="0" smtClean="0"/>
                        <a:t>Seaborn.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PreProcessing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(StandardScaler, </a:t>
                      </a:r>
                      <a:r>
                        <a:rPr lang="en-US" dirty="0" smtClean="0"/>
                        <a:t>SelectKBest etc.)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(Linear Regression, Random </a:t>
                      </a:r>
                      <a:r>
                        <a:rPr lang="en-US" dirty="0" smtClean="0"/>
                        <a:t>Forest etc.)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Evaluation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MAE, MSE, RMSE, R² Score, Cross-Validation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23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dirty="0"/>
          </a:p>
          <a:p>
            <a:r>
              <a:rPr dirty="0"/>
              <a:t>Dataset </a:t>
            </a:r>
            <a:r>
              <a:rPr dirty="0" smtClean="0"/>
              <a:t>Size</a:t>
            </a:r>
            <a:r>
              <a:rPr lang="en-US" dirty="0" smtClean="0"/>
              <a:t> - </a:t>
            </a:r>
            <a:r>
              <a:rPr dirty="0" smtClean="0"/>
              <a:t>1300 </a:t>
            </a:r>
            <a:r>
              <a:rPr dirty="0"/>
              <a:t>rows, 13 </a:t>
            </a:r>
            <a:r>
              <a:rPr dirty="0" smtClean="0"/>
              <a:t>columns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Key Features: Brand, Processor, RAM, Storage, GPU, OS, </a:t>
            </a:r>
            <a:r>
              <a:rPr dirty="0" smtClean="0"/>
              <a:t>Weight</a:t>
            </a:r>
            <a:r>
              <a:rPr lang="en-US" dirty="0" smtClean="0"/>
              <a:t>.</a:t>
            </a:r>
            <a:endParaRPr dirty="0"/>
          </a:p>
          <a:p>
            <a:r>
              <a:rPr dirty="0" smtClean="0"/>
              <a:t>Target</a:t>
            </a:r>
            <a:r>
              <a:rPr lang="en-US" dirty="0" smtClean="0"/>
              <a:t> Variable - </a:t>
            </a:r>
            <a:r>
              <a:rPr dirty="0" smtClean="0"/>
              <a:t>Price</a:t>
            </a:r>
            <a:endParaRPr dirty="0"/>
          </a:p>
          <a:p>
            <a:r>
              <a:rPr dirty="0" smtClean="0"/>
              <a:t>Checked</a:t>
            </a:r>
            <a:r>
              <a:rPr lang="en-US" dirty="0" smtClean="0"/>
              <a:t> for </a:t>
            </a:r>
            <a:r>
              <a:rPr dirty="0" smtClean="0"/>
              <a:t>nulls</a:t>
            </a:r>
            <a:r>
              <a:rPr dirty="0"/>
              <a:t>, </a:t>
            </a:r>
            <a:r>
              <a:rPr dirty="0" smtClean="0"/>
              <a:t>duplicates</a:t>
            </a:r>
            <a:r>
              <a:rPr lang="en-US" dirty="0" smtClean="0"/>
              <a:t> and </a:t>
            </a:r>
            <a:r>
              <a:rPr dirty="0" smtClean="0"/>
              <a:t>data types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Exploratory Data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 and C</a:t>
            </a:r>
            <a:r>
              <a:rPr lang="en-US" dirty="0" smtClean="0"/>
              <a:t>ount plots </a:t>
            </a:r>
            <a:r>
              <a:rPr lang="en-US" dirty="0"/>
              <a:t>for understanding </a:t>
            </a:r>
            <a:r>
              <a:rPr lang="en-US" dirty="0" smtClean="0"/>
              <a:t>distributions.</a:t>
            </a:r>
          </a:p>
          <a:p>
            <a:r>
              <a:rPr lang="en-US" dirty="0"/>
              <a:t>Boxplots to detect </a:t>
            </a:r>
            <a:r>
              <a:rPr lang="en-US" dirty="0" smtClean="0"/>
              <a:t>outliers.</a:t>
            </a:r>
          </a:p>
          <a:p>
            <a:r>
              <a:rPr lang="en-US" dirty="0"/>
              <a:t>Correlation </a:t>
            </a:r>
            <a:r>
              <a:rPr lang="en-US" dirty="0" smtClean="0"/>
              <a:t>heat map </a:t>
            </a:r>
            <a:r>
              <a:rPr lang="en-US" dirty="0"/>
              <a:t>shows strong relation </a:t>
            </a:r>
            <a:r>
              <a:rPr lang="en-US" dirty="0" smtClean="0"/>
              <a:t>of RAM, Weight etc. with Price.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Dropped unnecessary </a:t>
            </a:r>
            <a:r>
              <a:rPr dirty="0" smtClean="0"/>
              <a:t>columns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Standardized feature </a:t>
            </a:r>
            <a:r>
              <a:rPr dirty="0" smtClean="0"/>
              <a:t>formats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Filled the </a:t>
            </a:r>
            <a:r>
              <a:rPr lang="en-US" dirty="0"/>
              <a:t>missing </a:t>
            </a:r>
            <a:r>
              <a:rPr lang="en-US" dirty="0" smtClean="0"/>
              <a:t>Categorical </a:t>
            </a:r>
            <a:r>
              <a:rPr lang="en-US" dirty="0"/>
              <a:t>&amp; </a:t>
            </a:r>
            <a:r>
              <a:rPr lang="en-US" dirty="0" smtClean="0"/>
              <a:t>Numeric values.</a:t>
            </a:r>
            <a:endParaRPr dirty="0"/>
          </a:p>
          <a:p>
            <a:r>
              <a:rPr dirty="0"/>
              <a:t>Encoded </a:t>
            </a:r>
            <a:r>
              <a:rPr lang="en-US" dirty="0" smtClean="0"/>
              <a:t>C</a:t>
            </a:r>
            <a:r>
              <a:rPr dirty="0" smtClean="0"/>
              <a:t>ategorical features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Handled missing/outlier </a:t>
            </a:r>
            <a:r>
              <a:rPr dirty="0" smtClean="0"/>
              <a:t>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Parsed CPU, GPU, Memory into structured fields.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Normalized </a:t>
            </a:r>
            <a:r>
              <a:rPr dirty="0"/>
              <a:t>weight, RAM, etc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/>
              <a:t>Extracted numerical features from </a:t>
            </a:r>
            <a:r>
              <a:rPr lang="en-US" dirty="0" smtClean="0"/>
              <a:t>strings.</a:t>
            </a:r>
            <a:endParaRPr lang="en-US" dirty="0"/>
          </a:p>
          <a:p>
            <a:r>
              <a:rPr lang="en-US" dirty="0"/>
              <a:t>One-hot encoded all categorical </a:t>
            </a:r>
            <a:r>
              <a:rPr lang="en-US" dirty="0" smtClean="0"/>
              <a:t>features.</a:t>
            </a:r>
          </a:p>
          <a:p>
            <a:r>
              <a:rPr lang="en-US" dirty="0" smtClean="0"/>
              <a:t>Extracted CPu_Brand, Cpu_Series, Cpu_SpeedGhz and also with the GPU columns.</a:t>
            </a:r>
          </a:p>
          <a:p>
            <a:r>
              <a:rPr lang="en-US" dirty="0" smtClean="0"/>
              <a:t>Parsed Memory into SSD and HDD components.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smtClean="0"/>
              <a:t>Trained</a:t>
            </a:r>
            <a:r>
              <a:rPr lang="en-US" dirty="0" smtClean="0"/>
              <a:t> Models</a:t>
            </a:r>
            <a:r>
              <a:rPr dirty="0" smtClean="0"/>
              <a:t>: </a:t>
            </a:r>
            <a:r>
              <a:rPr dirty="0"/>
              <a:t>Linear Regression, Decision Tree, Random Forest, Gradient </a:t>
            </a:r>
            <a:r>
              <a:rPr dirty="0" smtClean="0"/>
              <a:t>Boosting</a:t>
            </a:r>
            <a:r>
              <a:rPr lang="en-US" dirty="0" smtClean="0"/>
              <a:t>.</a:t>
            </a:r>
            <a:endParaRPr dirty="0"/>
          </a:p>
          <a:p>
            <a:r>
              <a:rPr dirty="0"/>
              <a:t>Used </a:t>
            </a:r>
            <a:r>
              <a:rPr lang="en-US" dirty="0" smtClean="0"/>
              <a:t>S</a:t>
            </a:r>
            <a:r>
              <a:rPr dirty="0" smtClean="0"/>
              <a:t>cikit-learn</a:t>
            </a:r>
            <a:r>
              <a:rPr dirty="0"/>
              <a:t>, pandas, </a:t>
            </a:r>
            <a:r>
              <a:rPr dirty="0" smtClean="0"/>
              <a:t>matplotlib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dirty="0"/>
              <a:t>Model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82884"/>
              </p:ext>
            </p:extLst>
          </p:nvPr>
        </p:nvGraphicFramePr>
        <p:xfrm>
          <a:off x="914400" y="1371600"/>
          <a:ext cx="73152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R² Score</a:t>
                      </a:r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0.74</a:t>
                      </a:r>
                      <a:endParaRPr dirty="0"/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rPr dirty="0"/>
                        <a:t>Decision Tree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</a:t>
                      </a:r>
                      <a:endParaRPr dirty="0"/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rPr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0.72</a:t>
                      </a:r>
                      <a:endParaRPr dirty="0"/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0.78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1573</TotalTime>
  <Words>468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Laptop Price Prediction for SmartTech Co.</vt:lpstr>
      <vt:lpstr>Project Overview</vt:lpstr>
      <vt:lpstr>Tools Used</vt:lpstr>
      <vt:lpstr>Data Understanding</vt:lpstr>
      <vt:lpstr>Exploratory Data Analysis</vt:lpstr>
      <vt:lpstr>Data Preprocessing</vt:lpstr>
      <vt:lpstr>Feature Engineering</vt:lpstr>
      <vt:lpstr>Model Development</vt:lpstr>
      <vt:lpstr>Model Comparison</vt:lpstr>
      <vt:lpstr>Final Model: Gradient Boosting Model</vt:lpstr>
      <vt:lpstr>Feature Importance</vt:lpstr>
      <vt:lpstr>Real-Time Prediction Capability</vt:lpstr>
      <vt:lpstr>Key Business Insights</vt:lpstr>
      <vt:lpstr>Exploratory Questions Answered</vt:lpstr>
      <vt:lpstr>Limitations &amp; Recommendations</vt:lpstr>
      <vt:lpstr>THANKYOU…..!!!!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Prediction for SmartTech Co.</dc:title>
  <dc:subject/>
  <dc:creator/>
  <cp:keywords/>
  <dc:description>generated using python-pptx</dc:description>
  <cp:lastModifiedBy>hp</cp:lastModifiedBy>
  <cp:revision>43</cp:revision>
  <dcterms:created xsi:type="dcterms:W3CDTF">2013-01-27T09:14:16Z</dcterms:created>
  <dcterms:modified xsi:type="dcterms:W3CDTF">2025-08-30T22:43:53Z</dcterms:modified>
  <cp:category/>
</cp:coreProperties>
</file>