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670550" cx="10080625"/>
  <p:notesSz cx="7772400" cy="10058400"/>
  <p:embeddedFontLst>
    <p:embeddedFont>
      <p:font typeface="Ubuntu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86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86" orient="horz"/>
        <p:guide pos="31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371600" y="764280"/>
            <a:ext cx="5028480" cy="3771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534960" y="763560"/>
            <a:ext cx="670248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534960" y="763560"/>
            <a:ext cx="670248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534960" y="763560"/>
            <a:ext cx="670248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534960" y="763560"/>
            <a:ext cx="670248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534960" y="763560"/>
            <a:ext cx="670248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534960" y="763560"/>
            <a:ext cx="670248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534960" y="763560"/>
            <a:ext cx="670248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/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534960" y="763560"/>
            <a:ext cx="6702480" cy="3771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7750a52af_0_37:notes"/>
          <p:cNvSpPr/>
          <p:nvPr>
            <p:ph idx="2" type="sldImg"/>
          </p:nvPr>
        </p:nvSpPr>
        <p:spPr>
          <a:xfrm>
            <a:off x="1371600" y="764280"/>
            <a:ext cx="5028600" cy="377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7750a52af_0_37:notes"/>
          <p:cNvSpPr txBox="1"/>
          <p:nvPr>
            <p:ph idx="1" type="body"/>
          </p:nvPr>
        </p:nvSpPr>
        <p:spPr>
          <a:xfrm>
            <a:off x="777240" y="4777560"/>
            <a:ext cx="6217500" cy="4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f7750a52af_0_37:notes"/>
          <p:cNvSpPr txBox="1"/>
          <p:nvPr>
            <p:ph idx="12" type="sldNum"/>
          </p:nvPr>
        </p:nvSpPr>
        <p:spPr>
          <a:xfrm>
            <a:off x="4399200" y="9555480"/>
            <a:ext cx="3372900" cy="50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320000"/>
            <a:ext cx="1979640" cy="1349640"/>
          </a:xfrm>
          <a:custGeom>
            <a:rect b="b" l="l" r="r" t="t"/>
            <a:pathLst>
              <a:path extrusionOk="0" h="3750" w="550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close/>
              </a:path>
            </a:pathLst>
          </a:custGeom>
          <a:solidFill>
            <a:srgbClr val="780373"/>
          </a:solidFill>
          <a:ln>
            <a:noFill/>
          </a:ln>
        </p:spPr>
      </p:sp>
      <p:sp>
        <p:nvSpPr>
          <p:cNvPr id="11" name="Google Shape;11;p1"/>
          <p:cNvSpPr/>
          <p:nvPr/>
        </p:nvSpPr>
        <p:spPr>
          <a:xfrm>
            <a:off x="0" y="0"/>
            <a:ext cx="1079640" cy="3419640"/>
          </a:xfrm>
          <a:custGeom>
            <a:rect b="b" l="l" r="r" t="t"/>
            <a:pathLst>
              <a:path extrusionOk="0" h="9500" w="30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close/>
              </a:path>
            </a:pathLst>
          </a:custGeom>
          <a:solidFill>
            <a:srgbClr val="F10D0C"/>
          </a:solidFill>
          <a:ln>
            <a:noFill/>
          </a:ln>
        </p:spPr>
      </p:sp>
      <p:sp>
        <p:nvSpPr>
          <p:cNvPr id="12" name="Google Shape;12;p1"/>
          <p:cNvSpPr/>
          <p:nvPr/>
        </p:nvSpPr>
        <p:spPr>
          <a:xfrm>
            <a:off x="7740000" y="0"/>
            <a:ext cx="2339640" cy="1619640"/>
          </a:xfrm>
          <a:custGeom>
            <a:rect b="b" l="l" r="r" t="t"/>
            <a:pathLst>
              <a:path extrusionOk="0" h="4500" w="6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close/>
              </a:path>
            </a:pathLst>
          </a:custGeom>
          <a:solidFill>
            <a:srgbClr val="E8A202"/>
          </a:solidFill>
          <a:ln>
            <a:noFill/>
          </a:ln>
        </p:spPr>
      </p:sp>
      <p:sp>
        <p:nvSpPr>
          <p:cNvPr id="13" name="Google Shape;13;p1"/>
          <p:cNvSpPr/>
          <p:nvPr/>
        </p:nvSpPr>
        <p:spPr>
          <a:xfrm>
            <a:off x="9000000" y="2520000"/>
            <a:ext cx="1079640" cy="3149640"/>
          </a:xfrm>
          <a:custGeom>
            <a:rect b="b" l="l" r="r" t="t"/>
            <a:pathLst>
              <a:path extrusionOk="0" h="8750" w="300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close/>
              </a:path>
            </a:pathLst>
          </a:custGeom>
          <a:solidFill>
            <a:srgbClr val="168253"/>
          </a:solidFill>
          <a:ln>
            <a:noFill/>
          </a:ln>
        </p:spPr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DDDDDD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1600553" y="3101400"/>
            <a:ext cx="6520338" cy="640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Online Code Execution Engine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r. Akhilesh Das Gupta Institute of Engineering &amp; Technology (ADGITM)"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4638" y="1752100"/>
            <a:ext cx="1792175" cy="12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2341440" y="180000"/>
            <a:ext cx="5038560" cy="14684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 AKHILESH DAS GUPTA INSTITUTE OF TECHNOLOGY &amp; MANAGEMENT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Affiliated to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GURU GOBIND SINGH INDRAPRASTHA UNIVERSITY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430300" y="3741850"/>
            <a:ext cx="50385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1. Pragyan Poudyal (03915602718)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2. Pranav Gupta (04015602718)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3. Ritik Chawla (05015602718)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4. Sarthak Gupta (05815602718)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720000" y="234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Thank You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Project Objective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85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 To conceptualize, design and build an online code execution engine that is faster than its competitiors, reliable and secure.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 To allow users to share their code online in a safe and secure manner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Why this project?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20000" y="1440000"/>
            <a:ext cx="8640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The scope of this project is to allow developers to have rapid prototyping abilities in the convenience of their browsers.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Our team is working on building a code execution engine directly in the browser which can be used by developers to rapidly test and implement various prototypes without going through the hassle of setting up a new development environment on their local machines.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Using Web Assembly developers will be able to see instant results of their code without ever having to build or run.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Since the engine is built in the browser itself, HTML and CSS layout prototyping can be leveraged  via iFrames, thus speeding up the development process.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Project Overview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6858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Transpiling JavaScript code through the browser and providing instantaneous results.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Leveraging ESBuild and WebAssembly to achieve extremely fast code execution.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Implementing iframes for DOM manipulation.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858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666666"/>
              </a:buClr>
              <a:buSzPts val="1080"/>
              <a:buFont typeface="Noto Sans Symbols"/>
              <a:buChar char="●"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Saving all data in JSON format so it can be shared with others.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Technologies Utilized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1. TypeScript – Programming Language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2. React – Frontend Framework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3. Redux – State Manager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4. EsBuild – A JavaScript bundler written in Golang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5. Bulma CSS – Styling library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6. iframes – for safe code execution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ESBuild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720000" y="1440000"/>
            <a:ext cx="86400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571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</a:pPr>
            <a:r>
              <a:rPr b="0" i="0" lang="en-IN" sz="2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The main goal of the esbuild bundler project is to bring about a new era of build tool performance, and create an easy-to-use modern bundler along the way.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Noto Sans Symbols"/>
              <a:buChar char="●"/>
            </a:pPr>
            <a:r>
              <a:rPr b="0" i="0" lang="en-IN" sz="20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862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666666"/>
              </a:buClr>
              <a:buSzPts val="675"/>
              <a:buFont typeface="Noto Sans Symbols"/>
              <a:buChar char="●"/>
            </a:pPr>
            <a:r>
              <a:rPr b="0" i="0" lang="en-IN" sz="15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00">
            <a:off x="539640" y="3782520"/>
            <a:ext cx="9328680" cy="17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720000" y="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JavaScript Transpiling and Bundling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" y="944338"/>
            <a:ext cx="10079638" cy="474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iframes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An IFrame (Inline Frame) is an HTML document embedded inside another HTML document on a website.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The IFrame HTML element is often used to insert content from another source, such as an advertisement, into a Web page.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Although an IFrame behaves like an inline image, it can be configured with its own scrollbar independent of the surrounding page's scrollbar..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080624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