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02" r:id="rId8"/>
    <p:sldId id="403" r:id="rId9"/>
    <p:sldId id="404" r:id="rId10"/>
    <p:sldId id="408" r:id="rId11"/>
    <p:sldId id="409" r:id="rId12"/>
    <p:sldId id="410"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AIT CSE</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SMART TRAFFIC MANAGEMENT SYSTEM USING AI</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62078" y="4292143"/>
            <a:ext cx="5146561" cy="2246769"/>
          </a:xfrm>
          <a:prstGeom prst="rect">
            <a:avLst/>
          </a:prstGeom>
          <a:noFill/>
        </p:spPr>
        <p:txBody>
          <a:bodyPr wrap="square" rtlCol="0">
            <a:spAutoFit/>
          </a:bodyPr>
          <a:lstStyle/>
          <a:p>
            <a:r>
              <a:rPr lang="en-US" sz="2000" b="1" dirty="0"/>
              <a:t>Submitted by: </a:t>
            </a:r>
          </a:p>
          <a:p>
            <a:r>
              <a:rPr lang="en-US" sz="2000" dirty="0"/>
              <a:t>RITIK KUMAR – 21BCS6151</a:t>
            </a:r>
          </a:p>
          <a:p>
            <a:r>
              <a:rPr lang="en-US" sz="2000" dirty="0"/>
              <a:t>SUMIT YADAV – 21BCS6244</a:t>
            </a:r>
          </a:p>
          <a:p>
            <a:r>
              <a:rPr lang="en-US" sz="2000" dirty="0"/>
              <a:t>RAHUL KUMAR – 21BCS6251</a:t>
            </a:r>
          </a:p>
          <a:p>
            <a:r>
              <a:rPr lang="en-US" sz="2000" dirty="0"/>
              <a:t>DEEPLAKSH YADAV – 21BCS6457 </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Tanvi</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24BD-F353-ED53-4C6F-ABCB2EA2AA87}"/>
              </a:ext>
            </a:extLst>
          </p:cNvPr>
          <p:cNvSpPr>
            <a:spLocks noGrp="1"/>
          </p:cNvSpPr>
          <p:nvPr>
            <p:ph type="title"/>
          </p:nvPr>
        </p:nvSpPr>
        <p:spPr/>
        <p:txBody>
          <a:bodyPr/>
          <a:lstStyle/>
          <a:p>
            <a:r>
              <a:rPr lang="en-US" dirty="0"/>
              <a:t>Results and Outputs</a:t>
            </a:r>
            <a:endParaRPr lang="en-IN" dirty="0"/>
          </a:p>
        </p:txBody>
      </p:sp>
      <p:sp>
        <p:nvSpPr>
          <p:cNvPr id="3" name="Content Placeholder 2">
            <a:extLst>
              <a:ext uri="{FF2B5EF4-FFF2-40B4-BE49-F238E27FC236}">
                <a16:creationId xmlns:a16="http://schemas.microsoft.com/office/drawing/2014/main" id="{5921DE67-4CD6-11C8-6238-3704E75A3696}"/>
              </a:ext>
            </a:extLst>
          </p:cNvPr>
          <p:cNvSpPr>
            <a:spLocks noGrp="1"/>
          </p:cNvSpPr>
          <p:nvPr>
            <p:ph idx="1"/>
          </p:nvPr>
        </p:nvSpPr>
        <p:spPr/>
        <p:txBody>
          <a:bodyPr/>
          <a:lstStyle/>
          <a:p>
            <a:r>
              <a:rPr lang="en-US" b="1" dirty="0"/>
              <a:t>Improved Safety for Pedestrians and Cyclists</a:t>
            </a:r>
          </a:p>
          <a:p>
            <a:pPr>
              <a:buFont typeface="Arial" panose="020B0604020202020204" pitchFamily="34" charset="0"/>
              <a:buChar char="•"/>
            </a:pPr>
            <a:r>
              <a:rPr lang="en-US" b="1" dirty="0"/>
              <a:t>Result</a:t>
            </a:r>
            <a:r>
              <a:rPr lang="en-US" dirty="0"/>
              <a:t>: The system included features to prioritize pedestrian and cyclist safety, such as dedicated crossing times and automatic adjustments to the signal to ensure safe passage across intersections.</a:t>
            </a:r>
          </a:p>
          <a:p>
            <a:endParaRPr lang="en-IN" dirty="0"/>
          </a:p>
        </p:txBody>
      </p:sp>
      <p:sp>
        <p:nvSpPr>
          <p:cNvPr id="4" name="Slide Number Placeholder 3">
            <a:extLst>
              <a:ext uri="{FF2B5EF4-FFF2-40B4-BE49-F238E27FC236}">
                <a16:creationId xmlns:a16="http://schemas.microsoft.com/office/drawing/2014/main" id="{FA3C2A1C-359E-0002-356F-0234E86C926A}"/>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00194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t>Smart Traffic Management System</a:t>
            </a:r>
            <a:r>
              <a:rPr lang="en-US" dirty="0"/>
              <a:t> developed in this project offers a comprehensive and innovative solution to the challenges faced by traditional traffic management systems in urban environments. By leveraging </a:t>
            </a:r>
            <a:r>
              <a:rPr lang="en-US" b="1" dirty="0"/>
              <a:t>AI</a:t>
            </a:r>
            <a:r>
              <a:rPr lang="en-US" dirty="0"/>
              <a:t>, </a:t>
            </a:r>
            <a:r>
              <a:rPr lang="en-US" b="1" dirty="0"/>
              <a:t>machine learning</a:t>
            </a:r>
            <a:r>
              <a:rPr lang="en-US" dirty="0"/>
              <a:t>, and </a:t>
            </a:r>
            <a:r>
              <a:rPr lang="en-US" b="1" dirty="0"/>
              <a:t>computer vision</a:t>
            </a:r>
            <a:r>
              <a:rPr lang="en-US" dirty="0"/>
              <a:t>, the system dynamically adjusts traffic signal timings in real-time based on actual traffic conditions, improving overall traffic flow, reducing congestion, and enhancing safety.</a:t>
            </a:r>
          </a:p>
          <a:p>
            <a:r>
              <a:rPr lang="en-US" dirty="0"/>
              <a:t>The implementation of </a:t>
            </a:r>
            <a:r>
              <a:rPr lang="en-US" b="1" dirty="0"/>
              <a:t>vehicle detection using YOLOv7</a:t>
            </a:r>
            <a:r>
              <a:rPr lang="en-US" dirty="0"/>
              <a:t> enabled real-time identification of vehicles, providing accurate traffic data that allowed the system to optimize signal timings. This adaptive approach significantly reduced vehicle wait times, especially during peak traffic hours, and minimized congestion at critical intersections. Furthermore, the system's ability to prioritize emergency vehicles improved response times, making the system more effective in ensuring public safety.</a:t>
            </a:r>
          </a:p>
          <a:p>
            <a:r>
              <a:rPr lang="en-US" dirty="0"/>
              <a:t>In addition to traffic flow optimization, the system took into account pedestrian and cyclist safety by allocating sufficient crossing time, thereby reducing accidents and conflicts at intersections. The </a:t>
            </a:r>
            <a:r>
              <a:rPr lang="en-US" b="1" dirty="0"/>
              <a:t>Visualization Module</a:t>
            </a:r>
            <a:r>
              <a:rPr lang="en-US" dirty="0"/>
              <a:t> offered an intuitive graphical user interface (GUI) that allowed traffic operators to monitor and adjust the system as needed, ensuring that the system remained effective and responsive to real-time conditions.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b="1" dirty="0"/>
              <a:t>1. Integration with Autonomous Vehicles (AVs)</a:t>
            </a:r>
          </a:p>
          <a:p>
            <a:r>
              <a:rPr lang="en-US" b="1" dirty="0"/>
              <a:t>2. Use of Advanced Sensors and IoT Integration</a:t>
            </a:r>
          </a:p>
          <a:p>
            <a:r>
              <a:rPr lang="en-US" b="1" dirty="0"/>
              <a:t>3. Predictive Analytics for Traffic Flow Optimization</a:t>
            </a:r>
          </a:p>
          <a:p>
            <a:r>
              <a:rPr lang="en-US" b="1" dirty="0"/>
              <a:t>4. Integration with Public Transport Systems</a:t>
            </a:r>
          </a:p>
          <a:p>
            <a:r>
              <a:rPr lang="en-US" b="1" dirty="0"/>
              <a:t>5. Enhanced Pedestrian and Cyclist Features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pic>
        <p:nvPicPr>
          <p:cNvPr id="7" name="Content Placeholder 6">
            <a:extLst>
              <a:ext uri="{FF2B5EF4-FFF2-40B4-BE49-F238E27FC236}">
                <a16:creationId xmlns:a16="http://schemas.microsoft.com/office/drawing/2014/main" id="{78BE43D4-9DE3-3207-F075-F4B02ECFE4E9}"/>
              </a:ext>
            </a:extLst>
          </p:cNvPr>
          <p:cNvPicPr>
            <a:picLocks noGrp="1" noChangeAspect="1"/>
          </p:cNvPicPr>
          <p:nvPr>
            <p:ph idx="1"/>
          </p:nvPr>
        </p:nvPicPr>
        <p:blipFill>
          <a:blip r:embed="rId2"/>
          <a:stretch>
            <a:fillRect/>
          </a:stretch>
        </p:blipFill>
        <p:spPr>
          <a:xfrm>
            <a:off x="1407459" y="2015201"/>
            <a:ext cx="8270838" cy="4016636"/>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US" dirty="0"/>
              <a:t>The Smart Traffic Management System is a project aimed at developing an intelligent traffic management system using computer vision, machine learning, and algorithmic optimization techniques. </a:t>
            </a:r>
          </a:p>
          <a:p>
            <a:r>
              <a:rPr lang="en-US" dirty="0"/>
              <a:t>The system consists of three main modules: Vehicle Detection, Signal Switching Algorithm, and Visualization.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515035"/>
            <a:ext cx="10515600" cy="4661928"/>
          </a:xfrm>
        </p:spPr>
        <p:txBody>
          <a:bodyPr>
            <a:normAutofit/>
          </a:bodyPr>
          <a:lstStyle/>
          <a:p>
            <a:pPr marL="0" indent="0">
              <a:buNone/>
            </a:pPr>
            <a:r>
              <a:rPr lang="en-US" b="1" dirty="0"/>
              <a:t>1. Traffic Congestion:</a:t>
            </a:r>
          </a:p>
          <a:p>
            <a:pPr marL="0" indent="0">
              <a:buNone/>
            </a:pPr>
            <a:r>
              <a:rPr lang="en-US" b="1" dirty="0"/>
              <a:t>2. Inefficient Traffic Signal Timing:</a:t>
            </a:r>
          </a:p>
          <a:p>
            <a:pPr marL="0" indent="0">
              <a:buNone/>
            </a:pPr>
            <a:r>
              <a:rPr lang="en-US" b="1" dirty="0"/>
              <a:t>3. Lack of Vehicle Detection and Real-Time Data:</a:t>
            </a:r>
          </a:p>
          <a:p>
            <a:pPr marL="0" indent="0">
              <a:buNone/>
            </a:pPr>
            <a:r>
              <a:rPr lang="en-US" b="1" dirty="0"/>
              <a:t>4. Lack of Vehicle Detection and Real-Time Data:</a:t>
            </a:r>
          </a:p>
          <a:p>
            <a:pPr marL="0" indent="0">
              <a:buNone/>
            </a:pPr>
            <a:r>
              <a:rPr lang="en-IN" b="1" dirty="0"/>
              <a:t>5. Safety Concerns:</a:t>
            </a:r>
          </a:p>
          <a:p>
            <a:pPr marL="0" indent="0">
              <a:buNone/>
            </a:pPr>
            <a:endParaRPr lang="en-US" b="1" dirty="0"/>
          </a:p>
          <a:p>
            <a:pPr marL="0" indent="0">
              <a:buNone/>
            </a:pPr>
            <a:endParaRPr lang="en-US" b="1"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a:bodyPr>
          <a:lstStyle/>
          <a:p>
            <a:pPr marL="0" indent="0">
              <a:buNone/>
            </a:pPr>
            <a:r>
              <a:rPr lang="en-US" b="1" dirty="0"/>
              <a:t>1. Develop a Real-Time Vehicle Detection System</a:t>
            </a:r>
          </a:p>
          <a:p>
            <a:pPr marL="0" indent="0">
              <a:buNone/>
            </a:pPr>
            <a:r>
              <a:rPr lang="en-US" b="1" dirty="0"/>
              <a:t>2. Design and Implement a Dynamic Signal Timing Algorithm</a:t>
            </a:r>
          </a:p>
          <a:p>
            <a:pPr marL="0" indent="0">
              <a:buNone/>
            </a:pPr>
            <a:r>
              <a:rPr lang="en-US" b="1" dirty="0"/>
              <a:t>3. Ensure Integration of Multiple Sensor Inputs</a:t>
            </a:r>
          </a:p>
          <a:p>
            <a:pPr marL="0" indent="0">
              <a:buNone/>
            </a:pPr>
            <a:r>
              <a:rPr lang="en-US" b="1" dirty="0"/>
              <a:t>4. Enhance Pedestrian and Cyclist Safety</a:t>
            </a:r>
          </a:p>
          <a:p>
            <a:pPr marL="0" indent="0">
              <a:buNone/>
            </a:pPr>
            <a:r>
              <a:rPr lang="en-US" b="1" dirty="0"/>
              <a:t>5. Implement Emergency Vehicle Priority (EVP) System</a:t>
            </a:r>
          </a:p>
          <a:p>
            <a:pPr marL="0" indent="0">
              <a:buNone/>
            </a:pP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lstStyle/>
          <a:p>
            <a:r>
              <a:rPr lang="en-US" dirty="0"/>
              <a:t>Vehicle Detection – YOLOv7</a:t>
            </a:r>
          </a:p>
          <a:p>
            <a:r>
              <a:rPr lang="en-US" dirty="0"/>
              <a:t>Signal Switching Algorithm</a:t>
            </a:r>
          </a:p>
          <a:p>
            <a:r>
              <a:rPr lang="en-US" dirty="0"/>
              <a:t>Visualization - </a:t>
            </a:r>
            <a:r>
              <a:rPr lang="en-US" dirty="0" err="1"/>
              <a:t>Pygame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normAutofit lnSpcReduction="10000"/>
          </a:bodyPr>
          <a:lstStyle/>
          <a:p>
            <a:r>
              <a:rPr lang="en-US" dirty="0"/>
              <a:t>The </a:t>
            </a:r>
            <a:r>
              <a:rPr lang="en-US" b="1" dirty="0"/>
              <a:t>Smart Traffic Management System</a:t>
            </a:r>
            <a:r>
              <a:rPr lang="en-US" dirty="0"/>
              <a:t> aims to optimize traffic flow, reduce congestion, and improve safety through dynamic signal timings based on real-time data. The results and outputs of the system can be categorized into several key performance areas that demonstrate the effectiveness of the developed system.</a:t>
            </a:r>
          </a:p>
          <a:p>
            <a:r>
              <a:rPr lang="en-US" b="1" dirty="0"/>
              <a:t>1. Improved Traffic Flow and Reduced Congestion</a:t>
            </a:r>
          </a:p>
          <a:p>
            <a:pPr>
              <a:buFont typeface="Arial" panose="020B0604020202020204" pitchFamily="34" charset="0"/>
              <a:buChar char="•"/>
            </a:pPr>
            <a:r>
              <a:rPr lang="en-US" b="1" dirty="0"/>
              <a:t>Result</a:t>
            </a:r>
            <a:r>
              <a:rPr lang="en-US" dirty="0"/>
              <a:t>: After implementing the adaptive signal control system, significant improvements in traffic flow were observed, particularly during peak hours. The system dynamically adjusted the signal timings based on the number of vehicles detected, thus minimizing delays at intersections.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9810-65CB-54AA-BE3F-E1EBF9C19CF0}"/>
              </a:ext>
            </a:extLst>
          </p:cNvPr>
          <p:cNvSpPr>
            <a:spLocks noGrp="1"/>
          </p:cNvSpPr>
          <p:nvPr>
            <p:ph type="ctrTitle"/>
          </p:nvPr>
        </p:nvSpPr>
        <p:spPr>
          <a:xfrm>
            <a:off x="1524000" y="1122363"/>
            <a:ext cx="9144000" cy="858837"/>
          </a:xfrm>
        </p:spPr>
        <p:txBody>
          <a:bodyPr>
            <a:normAutofit fontScale="90000"/>
          </a:bodyPr>
          <a:lstStyle/>
          <a:p>
            <a:r>
              <a:rPr lang="en-US" dirty="0"/>
              <a:t>Results and Outputs</a:t>
            </a:r>
            <a:endParaRPr lang="en-IN" dirty="0"/>
          </a:p>
        </p:txBody>
      </p:sp>
      <p:sp>
        <p:nvSpPr>
          <p:cNvPr id="3" name="Subtitle 2">
            <a:extLst>
              <a:ext uri="{FF2B5EF4-FFF2-40B4-BE49-F238E27FC236}">
                <a16:creationId xmlns:a16="http://schemas.microsoft.com/office/drawing/2014/main" id="{E47D9327-82FC-6CD0-D5D7-1D6A74EE3AF2}"/>
              </a:ext>
            </a:extLst>
          </p:cNvPr>
          <p:cNvSpPr>
            <a:spLocks noGrp="1"/>
          </p:cNvSpPr>
          <p:nvPr>
            <p:ph type="subTitle" idx="1"/>
          </p:nvPr>
        </p:nvSpPr>
        <p:spPr>
          <a:xfrm>
            <a:off x="1524000" y="1981200"/>
            <a:ext cx="9144000" cy="3276600"/>
          </a:xfrm>
        </p:spPr>
        <p:txBody>
          <a:bodyPr/>
          <a:lstStyle/>
          <a:p>
            <a:r>
              <a:rPr lang="en-US" b="1" dirty="0"/>
              <a:t>2. Reduction in Vehicle Idling Time and Environmental Impact</a:t>
            </a:r>
          </a:p>
          <a:p>
            <a:pPr>
              <a:buFont typeface="Arial" panose="020B0604020202020204" pitchFamily="34" charset="0"/>
              <a:buChar char="•"/>
            </a:pPr>
            <a:r>
              <a:rPr lang="en-US" b="1" dirty="0"/>
              <a:t>Result</a:t>
            </a:r>
            <a:r>
              <a:rPr lang="en-US" dirty="0"/>
              <a:t>: The adaptive signal system was able to reduce the overall idling time for vehicles, especially during off-peak hours. The system reduced the green signal duration on less busy roads, allowing vehicles to move efficiently and reducing emissions caused by prolonged idling.</a:t>
            </a:r>
          </a:p>
          <a:p>
            <a:endParaRPr lang="en-IN" dirty="0"/>
          </a:p>
        </p:txBody>
      </p:sp>
      <p:sp>
        <p:nvSpPr>
          <p:cNvPr id="4" name="Slide Number Placeholder 3">
            <a:extLst>
              <a:ext uri="{FF2B5EF4-FFF2-40B4-BE49-F238E27FC236}">
                <a16:creationId xmlns:a16="http://schemas.microsoft.com/office/drawing/2014/main" id="{89C46463-9E52-E1E4-8543-F1FA84C0B06E}"/>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481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AD43-9A93-0225-884F-0D51D5A32D7C}"/>
              </a:ext>
            </a:extLst>
          </p:cNvPr>
          <p:cNvSpPr>
            <a:spLocks noGrp="1"/>
          </p:cNvSpPr>
          <p:nvPr>
            <p:ph type="title"/>
          </p:nvPr>
        </p:nvSpPr>
        <p:spPr/>
        <p:txBody>
          <a:bodyPr/>
          <a:lstStyle/>
          <a:p>
            <a:r>
              <a:rPr lang="en-US" dirty="0"/>
              <a:t>Results and Outputs</a:t>
            </a:r>
            <a:endParaRPr lang="en-IN" dirty="0"/>
          </a:p>
        </p:txBody>
      </p:sp>
      <p:sp>
        <p:nvSpPr>
          <p:cNvPr id="3" name="Content Placeholder 2">
            <a:extLst>
              <a:ext uri="{FF2B5EF4-FFF2-40B4-BE49-F238E27FC236}">
                <a16:creationId xmlns:a16="http://schemas.microsoft.com/office/drawing/2014/main" id="{6763965D-13E0-AE50-7045-482FF57F5064}"/>
              </a:ext>
            </a:extLst>
          </p:cNvPr>
          <p:cNvSpPr>
            <a:spLocks noGrp="1"/>
          </p:cNvSpPr>
          <p:nvPr>
            <p:ph idx="1"/>
          </p:nvPr>
        </p:nvSpPr>
        <p:spPr/>
        <p:txBody>
          <a:bodyPr/>
          <a:lstStyle/>
          <a:p>
            <a:r>
              <a:rPr lang="en-US" b="1" dirty="0"/>
              <a:t>3. Real-Time Vehicle Detection and Accurate Traffic Data</a:t>
            </a:r>
          </a:p>
          <a:p>
            <a:pPr>
              <a:buFont typeface="Arial" panose="020B0604020202020204" pitchFamily="34" charset="0"/>
              <a:buChar char="•"/>
            </a:pPr>
            <a:r>
              <a:rPr lang="en-US" b="1" dirty="0"/>
              <a:t>Result</a:t>
            </a:r>
            <a:r>
              <a:rPr lang="en-US" dirty="0"/>
              <a:t>: The vehicle detection module, utilizing YOLOv7, was able to detect and classify vehicles accurately in real-time from camera feeds. The system was capable of identifying various types of vehicles (e.g., cars, trucks, motorcycles) and counting them as they passed through the intersection.</a:t>
            </a:r>
          </a:p>
          <a:p>
            <a:endParaRPr lang="en-IN" dirty="0"/>
          </a:p>
        </p:txBody>
      </p:sp>
      <p:sp>
        <p:nvSpPr>
          <p:cNvPr id="4" name="Slide Number Placeholder 3">
            <a:extLst>
              <a:ext uri="{FF2B5EF4-FFF2-40B4-BE49-F238E27FC236}">
                <a16:creationId xmlns:a16="http://schemas.microsoft.com/office/drawing/2014/main" id="{FB9D1A1F-C7A5-D945-487C-C9D01035D4BB}"/>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9322592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6133</TotalTime>
  <Words>759</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Results and Outputs</vt:lpstr>
      <vt:lpstr>Results and Outputs</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Ritik Kumar</cp:lastModifiedBy>
  <cp:revision>494</cp:revision>
  <dcterms:created xsi:type="dcterms:W3CDTF">2019-01-09T10:33:58Z</dcterms:created>
  <dcterms:modified xsi:type="dcterms:W3CDTF">2024-11-14T07:14:55Z</dcterms:modified>
</cp:coreProperties>
</file>