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1" r:id="rId5"/>
    <p:sldId id="267" r:id="rId6"/>
    <p:sldId id="266" r:id="rId7"/>
    <p:sldId id="268" r:id="rId8"/>
    <p:sldId id="269" r:id="rId9"/>
    <p:sldId id="276" r:id="rId10"/>
    <p:sldId id="278" r:id="rId11"/>
    <p:sldId id="279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8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10421,'0'0'3081,"3"22"-2654,22 260 405,-19 330 1967,-6-513-2247,0-98-650,9-23-1370,24-79-6351,-16 36-764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6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35 13190,'0'0'6147,"-21"-35"-7572,21 61-2865,0 5-4946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6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9076,'0'0'2833,"0"22"-1960,0 158 600,30 181 3219,-17-249-3923,-10-94-480,-4-37-1147,0-7-1401,1-8-2127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1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11813,'0'0'4144,"-2"16"-4088,-8 83 596,5 175 0,5-175-196,-1-9-61,-1-36-201,9 104-1,-6-153-199,0 0 0,1 0-1,-1-1 1,1 1 0,0 0-1,0-1 1,0 1 0,4 4 0,-5-8-51,-1 0 1,1-1-1,0 1 1,-1 0 0,1 0-1,0-1 1,0 1-1,-1-1 1,1 1 0,0-1-1,0 1 1,0-1-1,0 1 1,-1-1 0,1 0-1,0 1 1,0-1-1,0 0 1,2 0 0,-2 0-90,0 0 0,0-1 0,1 1 0,-1-1 0,0 1 0,0-1 0,0 1 0,0-1 0,0 0 0,0 0 0,0 1 0,0-1 0,0 0 0,0 0 0,-1 0 0,1 0 0,0 0 0,-1 0 0,1 0 0,0-2 0,14-29-4875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1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11301,'0'0'2129,"7"122"-1841,-7-46-48,0 3 49,0-7 223,-4-9 192,-4-17-448,6-15-64,-1-11 32,3-12-224,0-5-16,0-30-6114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2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1 319 7187,'0'0'4173,"19"-6"-4040,66-13-74,-79 18-48,-1 1 1,0 0 0,0 0-1,1 0 1,-1 1-1,0 0 1,0 0-1,0 0 1,0 0-1,0 1 1,0 0-1,9 5 1,-3 0 66,0 0 0,-1 1 0,13 13 0,-8-8 82,16 18 288,-2 0 0,-1 2 1,46 69-1,-55-74-371,-5-14 125,-14-14-183,1 0 1,-1 0-1,0 0 1,1 0-1,-1 0 0,0 0 1,1 0-1,-1 0 1,0 0-1,1 0 0,-1 0 1,0 0-1,1 0 0,-1 0 1,0-1-1,1 1 1,-1 0-1,0 0 0,1 0 1,-1 0-1,0-1 1,1 1-1,-1 0 0,0 0 1,0 0-1,0-1 0,1 1 1,-1 0-1,0-1 1,11-31 731,-10 27-830,23-119 135,17-71-69,-34 169 16,1 1-1,2-1 1,0 2 0,2 0-1,19-30 1,-24 44 31,0 1 0,16-18 0,-22 25-25,1 1 1,-1-1-1,1 1 1,0-1 0,-1 1-1,1 0 1,0 0-1,0 0 1,-1 0 0,1 0-1,0 0 1,0 0-1,0 1 1,0-1 0,0 0-1,1 1 1,-1 0-1,0 0 1,0-1 0,0 1-1,0 0 1,0 1-1,0-1 1,3 1 0,-3 0-1,0 1 1,0 0 0,0 0 0,-1-1-1,1 1 1,0 0 0,-1 0-1,0 1 1,1-1 0,-1 0 0,0 0-1,0 1 1,0-1 0,-1 0 0,1 1-1,-1-1 1,1 1 0,-1-1 0,0 1-1,0-1 1,0 4 0,2 5 48,6 73 880,-3 122 0,6 62-242,-10-263-736,7 37 199,-8-41-183,1 1 0,-1-1-1,0 0 1,1 0 0,-1 0 0,1 0-1,0 0 1,-1 0 0,1 0-1,0 0 1,-1 0 0,1 0 0,0 0-1,0 0 1,0 0 0,0 0-1,0-1 1,0 1 0,0 0 0,0-1-1,0 1 1,1-1 0,-1 1-1,0-1 1,0 0 0,0 1 0,2-1-1,-1 0-205,-1-1 0,0 0 0,0 0 0,0 0 0,1 0 0,-1 0 0,0 0 0,0 0 0,0 0-1,-1-1 1,1 1 0,0 0 0,0 0 0,-1-1 0,1 1 0,0 0 0,-1-1 0,0 1 0,1-1 0,-1 1 0,0-1-1,1 1 1,-1-3 0,1-4-1336,11-29-6072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2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11557,'0'0'2962,"10"112"-2658,-5-7 144,-5 26 16,0 19-400,0 21-64,-17-5-560,0-20-5859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2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411 42 7796,'0'0'6957,"-4"-9"-6287,1 2-591,-9-17 90,12 24-168,0-1 1,-1 1 0,1 0-1,0 0 1,0 0-1,0 0 1,-1 0-1,1 0 1,0 0-1,0 0 1,0 0 0,-1 0-1,1 0 1,0 0-1,0 0 1,-1 0-1,1 0 1,0 0 0,0 0-1,0 0 1,-1 0-1,1 0 1,0 0-1,0 0 1,0 0-1,-1 0 1,1 0 0,0 0-1,0 0 1,0 1-1,-1-1 1,1 0-1,0 0 1,0 0 0,0 0-1,0 1 1,0-1-1,-1 0 1,1 0-1,-8 22 65,-94 522 2028,63-309-1507,-191 863 894,226-1066-1398,4-32-195,0-5-833,1-6-391,0 1 0,1-1 0,1 1 0,-1 0 0,6-13 0,-5 17 362,11-37-5838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2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9124,'0'0'6390,"9"19"-6246,77 206 915,126 712 1946,-197-862-2827,48 274 448,11 55 127,-71-387-725,-1-3-4,1-1 0,0 0 1,0 0-1,2 0 0,0 0 0,12 23 0,-16-34-52,1-1-1,-1 1 0,0-1 0,1 1 1,-1-1-1,1 1 0,-1-1 0,1 0 1,0 0-1,-1 0 0,1 0 0,0 0 1,0 0-1,0 0 0,0-1 0,0 1 1,0-1-1,0 1 0,0-1 0,0 0 1,0 0-1,0 0 0,0 0 0,0 0 1,3-1-1,-3 1-179,0-1 1,0 1-1,0-1 1,0 1-1,0-1 1,0 0-1,0 0 1,0 0-1,0 0 1,0 0-1,-1-1 1,1 1-1,0 0 1,-1-1 0,1 1-1,-1-1 1,0 0-1,1 1 1,-1-1-1,0 0 1,0 0-1,1-2 1,3-28-5986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3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8676,'0'0'7425,"17"21"-7022,274 356 2518,111 185-1075,-197-270-1496,-124-180-298,176 189 0,-255-299-550,2 3 1121,-25-10-12084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4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8420,'0'0'5912,"30"20"-4511,99 64-126,-112-75-1060,0 0-1,1-1 1,-1-1 0,1-1-1,0 0 1,1-2 0,21 4 0,4 0 137,514 87 1871,219 54-2851,-599-96-333,65 17 82,-234-68 717,28 4-1629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5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0 894 6675,'0'0'4986,"1"-4"-4556,0 0-390,1 1 0,-1-1-1,1 1 1,0 0 0,0 0 0,0 0 0,0 0 0,0 0 0,1 0-1,-1 1 1,1-1 0,0 1 0,0 0 0,0-1 0,0 1-1,0 1 1,6-4 0,8-6 153,759-425 4537,-3 99-3410,-729 322-1322,57-24 26,-144 48-11,40-8-93,0 1-1,-1-1 1,1 1-1,0 0 1,0 0-1,1 0 1,-1 0-1,0 1 1,1-1-1,-1 1 1,1-1-1,-3 5 1,3-4-519,1 0 1,0-1 0,0 1-1,1 0 1,-1 0 0,0 0-1,1 0 1,0 0 0,-1 5-1,1 1-3165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6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1853 22 1265,'0'0'7211,"-1"-3"-6040,1 2-676,-4-12 318,-4 8 4618,-9 7-5073,9 2-280,1 0 0,0 1 1,0 0-1,0 0 1,1 1-1,-11 11 0,-2 1 126,-41 34 357,23-21-180,-43 45 0,-247 361 409,216-277-638,-503 653 344,548-732-470,-185 242 166,213-268-161,2 3 1,3 1 0,-50 124-1,79-173-29,-1 13-14,20-25-255,2-6-776,-1-1 1,0 0 0,23-19-1,-15 6-4274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8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2 259 8548,'0'0'6285,"-1"-16"-5903,1-49-118,0 59-229,1 1-1,1 0 1,-1 0-1,1 0 1,0 0 0,0 1-1,0-1 1,1 0-1,-1 1 1,1 0 0,0-1-1,0 1 1,1 0-1,0 1 1,-1-1 0,7-4-1,-1-1 77,-2 1-52,1 0 0,0 1 0,1-1 0,0 2 0,0-1 0,0 1 0,1 0 0,0 1 0,0 0 0,0 1 0,1 0 0,-1 1 0,1 0 0,0 0 0,0 1 0,13 0 0,-22 2-48,0 0-1,-1 0 1,1 0 0,-1 1-1,1-1 1,-1 1-1,1-1 1,-1 1 0,1-1-1,-1 1 1,0 0-1,1 0 1,-1 0 0,0 0-1,1 0 1,-1 0-1,0 0 1,0 0 0,0 0-1,0 0 1,0 1-1,0-1 1,-1 0 0,1 1-1,0-1 1,-1 1-1,1-1 1,0 1 0,-1-1-1,0 1 1,1 1-1,1 7 64,-1 0-1,0 0 1,-1 19-1,0-19-28,1 10 5,-2-1 0,0 1 0,-1-1 0,-1 1-1,0-1 1,-10 27 0,11-40-46,-15 44 75,-3 0 0,-1-1 0,-42 67 0,52-106 578,8-19-8,7-23-340,-2 24-306,1 1 0,0 0 0,0 0 0,0 0 0,1 0 1,0 1-1,1-1 0,-1 1 0,1 0 0,1 1 0,-1-1 1,1 1-1,0 0 0,0 0 0,0 1 0,0 0 0,11-5 1,-9 4-1,1 1 0,0 1 0,0 0 0,0 0 0,0 0 0,0 1 0,0 1 1,1 0-1,-1 0 0,0 1 0,1 0 0,-1 0 0,1 1 0,10 2 1,-17-2-4,1 1 1,-1-1 0,0 1 0,0 0 0,1 0-1,-1 0 1,0 0 0,-1 0 0,1 1-1,0-1 1,-1 1 0,1 0 0,-1 0 0,0 0-1,0 0 1,0 0 0,0 0 0,-1 1 0,1-1-1,-1 1 1,0-1 0,0 1 0,0-1 0,0 1-1,-1 3 1,2 6 16,0-1 0,-2 0 0,0 1 0,0-1 0,-1 0-1,-3 17 1,1-18-1,0-1 0,-1 0-1,0 0 1,-1 0 0,0 0 0,0-1-1,-1 0 1,0 0 0,-1-1-1,0 1 1,0-1 0,-12 9 0,12-11 11,0 1 0,-1-2 0,1 1 1,-2-1-1,1 0 0,0-1 1,-1 0-1,0 0 0,0-1 0,0 0 1,0-1-1,-1 0 0,1 0 1,-12 0-1,18-2 50,-1 0 1,1 0-1,0 0 0,-1-1 1,1 1-1,0-1 0,-1 0 1,1 0-1,0 0 0,-4-2 1,6 2 8,0 0 1,-1 0 0,1 0-1,0 0 1,0 0 0,0-1-1,0 1 1,0 0 0,0-1-1,0 1 1,0-1 0,1 1-1,-1 0 1,0-1 0,1 0-1,0 1 1,-1-1 0,1 1-1,0-1 1,-1 0 0,1 1-1,1-5 663,-1-7-1207,3-3-4009,6 0-2147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1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1 825 9236,'0'0'5675,"9"-13"-5390,2 1-219,0 0 0,0 0 0,2 1-1,-1 0 1,1 1 0,1 1 0,25-13 0,124-52 585,-114 54-439,601-220 1240,17 30-804,-533 169-687,178-78 1,-297 111-150,-19 8-584,-27 11-1107,-29 25-2451,-19 11-1940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2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13942,'0'0'598,"-1"24"-489,21 259-27,-5-131 7,26 709 1986,-13-181-223,52 203-718,-76-851-1079,31 173 168,-30-186-216,1 1 0,0-1 0,2 0 0,0-1 0,1 1 0,1-2 0,22 32 0,-24-40-12,1 0 1,0-1 0,0 0-1,0 0 1,1-1 0,0 0-1,1-1 1,0 0 0,0-1-1,0 0 1,0-1 0,1 0-1,23 4 1,7-1-53,0-3 1,72-1-1,-111-3 55,85-3-10,-1-4 0,153-32 0,172-68-34,16-23-3,267-72-367,-543 167 130,2 6 1,254-13 0,-61 39 203,-210 3 151,-134 0-123,-3-1-117,0 0-1,-1 0 1,1-1-1,0 1 1,0 0-1,-1-1 1,1 1-1,0 0 1,-1 0-1,0-1 1,1 1-1,-1 0 1,-1-2-1,-20-23-5566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2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12966,'14'175'336,"10"57"849,1 41-545,-3 30-160,-5 27 977,2 15-1,3-8-463,5-18-385,2-33-352,7-50-224,3-59-32,2-52 0,3-56-160,-3-34-176,5-26-832,-7-9-2162,-7-13-6466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5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9380,'0'0'6051,"-13"28"-6019,13 33 336,0 20 96,3 6-303,4-1-97,-2-12-64,-3-17-32,-2-18-609,0-19-511,0-18-1073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5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10117,'0'0'4127,"21"10"-3972,-19-9-153,41 19 40,1-2 0,50 14 0,-56-21-33,10 1 1,79 32 0,-116-39-13,1 0 0,-1 1 0,0 0 0,0 1 0,-1 0 0,0 0 0,0 1 0,-1 1-1,0 0 1,-1 0 0,1 1 0,6 11 0,-10-13 3,-1 1-1,0 0 1,-1 0-1,0 0 1,-1 0-1,1 0 1,-2 1-1,1-1 1,-1 1-1,-1-1 1,0 1-1,0 0 1,-1-1-1,0 1 1,-1-1-1,0 0 1,-6 17-1,-2 1 102,-1 0 0,-2-1 0,0-1 0,-27 37 0,-62 73 935,11-14-404,87-116-747,0 1 0,1-1 0,-1 1 1,1 0-1,0 0 0,1 0 1,-4 11-1,6-11-2889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6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11365,'0'0'2193,"0"164"-2097,3-90 32,6 7 321,-1 4 175,-1-4-16,0-9-464,-2-13-112,0-17-64,2-14-224,0-17-1169,3-11-1952,0-6-1874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6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10837,'0'0'2801,"53"118"-2305,-43-52 33,-3 8-305,-4-2-192,-3-6-32,0-12-192,0-19-737,0-15-880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6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9172,'0'0'3332,"26"0"-3148,86 5 65,-107-4-228,1 0 0,-1 0 0,1 1 0,-1 0 0,0 0 1,1 0-1,-1 1 0,0-1 0,-1 1 0,1 0 0,0 1 0,-1-1 1,0 1-1,0 0 0,0 0 0,0 0 0,3 6 0,2 1 31,7 9 54,-1 0 1,-1 1-1,-2 0 0,0 2 1,-1-1-1,-1 1 1,-1 1-1,10 40 1,-19-63 90,3-14 134,2-70-283,-6-87 0,-1 57-262,2 96 208,-1 9 4,1-1 1,0 0 0,1 0-1,2-15 1,-2 23 0,-1-1 0,1 0 0,-1 1 0,1-1 0,0 0 0,-1 1 0,1-1 0,0 1 0,0 0 0,0-1 0,0 1 0,0 0 0,1-1 0,-1 1 0,0 0 0,1 0 0,-1 0 0,0 0 0,1 0 0,-1 0 0,1 1 1,0-1-1,-1 0 0,1 1 0,0-1 0,-1 1 0,1 0 0,0-1 0,2 1 0,0 0 2,0 1-1,0-1 1,0 1 0,0-1 0,-1 1 0,1 0 0,0 1 0,-1-1-1,1 1 1,0-1 0,-1 1 0,0 0 0,1 1 0,-1-1-1,0 0 1,0 1 0,-1 0 0,1-1 0,0 1 0,-1 1 0,1-1-1,-1 0 1,0 0 0,0 1 0,2 6 0,5 10 36,-1 1 0,-1 0 0,6 32 0,-9-35 22,16 87 557,12 179 0,-26-199-442,-5-73-187,-1-9-10,-1 0-1,1 0 0,0 0 1,1 0-1,-1 0 0,0 0 0,1 0 1,0 0-1,0-1 0,0 1 1,0 0-1,0 0 0,0-1 0,1 1 1,1 2-1,2-4-1241,0-5-1435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7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15 11621,'0'0'3068,"-2"-4"-3041,-7-7 2,5 16 65,4 30 284,1-12-76,-3 83 953,0-14-27,13 117 0,-10-203-1183,0 8 52,1-1 1,1 0 0,6 20 0,-8-30-88,0-1 0,0 1 0,0 0 0,0-1 0,1 1 0,-1-1 0,1 0 0,0 1 0,0-1 0,0 0 0,0 0 0,0 0 0,0 0 1,0 0-1,1-1 0,-1 1 0,1-1 0,-1 1 0,1-1 0,0 0 0,-1 0 0,4 1 0,1-1-14,0-1 1,-1 1-1,1-1 0,0 0 1,0-1-1,0 1 0,-1-2 1,1 1-1,0-1 0,-1 0 1,1 0-1,-1 0 0,0-1 1,10-5-1,4-5-569,0-1 0,31-29 1,-30 24-440,22-19-2507,-12 6-2150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7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8388,'0'0'10357,"41"179"-10277,-11-67-80,1 15-224,1 4-1457,-8-5-2481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1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43 166 7235,'0'0'7929,"14"-18"-7510,46-57-48,-52 66-298,0 1 1,1-1-1,0 2 0,0-1 1,12-6-1,-17 11-57,1 1-1,0 0 1,0 0-1,0 0 1,0 0-1,0 1 1,0-1-1,0 2 1,1-1-1,6 0 1,-11 1-16,-1 1 0,1-1 0,0 1 0,-1-1 0,1 1 0,-1 0 0,1-1 0,-1 1 0,0-1-1,1 1 1,-1 0 0,0-1 0,1 1 0,-1 0 0,0 0 0,0-1 0,1 1 0,-1 0 0,0-1 0,0 1 0,0 0 0,0 0 0,0-1 0,0 1 0,0 0 0,0 0 0,-1-1 0,1 1 0,0 1 0,-1 4 12,2 9 47,-1 0 0,-1 0 0,-1 0 0,0-1 0,-1 1 0,0-1 0,-6 17 0,7-26-46,-7 17 185,0 0 1,-2-1 0,0 0-1,-24 34 1,35-56-186,0 1 1,0 0-1,0-1 1,0 1-1,0 0 1,0 0-1,0-1 1,0 1-1,0 0 1,-1 0-1,1-1 1,0 1-1,0 0 0,0 0 1,0-1-1,0 1 1,-1 0-1,1 0 1,0 0-1,0-1 1,0 1-1,-1 0 1,1 0-1,0 0 1,0 0-1,-1 0 1,1-1-1,0 1 1,0 0-1,-1 0 1,1 0-1,0 0 1,-1 0-1,1 0 1,0 0-1,0 0 1,-1 0-1,1 0 1,0 0-1,0 0 1,-1 0-1,1 0 1,0 0-1,-1 0 1,1 0-1,0 1 1,0-1-1,-1 0 1,1 0-1,0 0 1,0 0-1,0 0 1,-1 1-1,1-1 1,0 0-1,0 0 1,0 0-1,-1 1 1,1-1-1,0 0 1,0 0-1,0 1 1,0-1-1,0 0 1,0 0-1,0 1 1,-1-1-1,1-24 194,0 20-222,0-2 17,1 1 0,-1 0 0,1-1 0,0 1 0,0 0-1,1 0 1,0 0 0,-1 0 0,2 0 0,-1 0 0,1 0-1,-1 1 1,1-1 0,1 1 0,-1 0 0,0 0 0,1 0-1,0 0 1,0 1 0,0-1 0,5-2 0,-1 1-21,0 1 0,0 0 1,0 0-1,0 1 0,0 0 1,1 0-1,0 1 0,-1 0 0,1 1 1,0 0-1,0 0 0,10 1 1,-17 0-4,1 0 0,0 1 0,-1-1 1,1 1-1,-1-1 0,1 1 0,-1 0 0,0 0 1,1 0-1,-1 0 0,0 1 0,1-1 0,-1 0 1,0 1-1,0 0 0,0-1 0,-1 1 1,4 3-1,-2-1-3,0 1 0,-1-1 0,1 1 0,-1 0 0,0 0 0,0 0 0,-1 0 0,3 9 0,-2 2 13,0 1-1,-2 0 1,1-1 0,-2 1 0,-2 17-1,0-23 12,0 0 0,0 0 0,-1 0-1,-1 0 1,0-1 0,0 0 0,-1 0-1,0 0 1,0-1 0,-1 0 0,-17 17 0,11-13 53,0 0 1,-1-1 0,-1-1 0,0 0 0,-1-1-1,-28 13 1,34-19 103,0 0-1,0-1 0,0-1 1,-1 1-1,1-2 0,-1 1 1,-13-1-1,20-1-54,1 0-1,0 0 0,-1 0 1,1 0-1,-1-1 0,1 1 0,-1-1 1,1 0-1,0 0 0,-1 0 1,1-1-1,0 1 0,0-1 1,0 0-1,0 0 0,0 0 1,0 0-1,1 0 0,-1 0 1,1-1-1,-1 1 0,1-1 1,0 0-1,-3-5 0,4 6-105,0 0 0,1 0 0,-1-1 0,1 1 0,-1 0 0,1 0 0,0 0 0,0-1 0,0 1 0,0 0 1,0 0-1,1-3 0,7-13-3676,-4 11-1738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7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1408 7187,'0'0'7510,"-3"-13"-6392,0-6-963,0 1-1,1-1 0,0-1 1,2 1-1,0 0 0,4-19 1,14-38 160,3 0 0,51-117 0,-52 143-246,15-38 27,89-250-88,-106 279-53,-3-1-1,-3-1 1,9-109-1,-19 108 76,1 52-160,0 13-93,-3-3 133,4 4-405,-1 1 0,0-1 1,0 0-1,0 1 1,3 7-1,-2-5-424,10 19-4097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8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1894 3794,'0'0'5226,"-5"2"-4618,0 1-87,-7 3-436,0-4 5566,22-22-3995,93-129-534,-31 49-875,201-302 65,338-467 811,-532 769-1013,128-127-1,-193 213-120,-12 11 1,0 1-1,1-1 1,-1 1 0,1 0 0,0-1 0,-1 1 0,1 0 0,0 1 0,0-1-1,6-2 1,-9 4 6,0 0 0,0 0 0,0 0 0,0 0-1,0 0 1,0 0 0,0 0 0,1 0 0,-1 0-1,0 0 1,0 0 0,0 0 0,0 0 0,0 0-1,0 0 1,0 0 0,1 1 0,-1-1 0,0 0-1,0 0 1,0 0 0,0 0 0,0 0 0,0 0-1,0 0 1,0 0 0,0 0 0,0 0 0,0 0-1,1 0 1,-1 0 0,0 1 0,0-1 0,0 0-1,0 0 1,0 0 0,0 0 0,0 0 0,0 0-1,0 0 1,0 0 0,0 1 0,0-1 0,0 0-1,0 0 1,0 0 0,0 0 0,0 0 0,0 0 0,0 0-1,0 1 1,0-1 0,0 0 0,0 0 0,0 0-1,0 0 1,0 0 0,-1 0 0,1 0 0,0 0-1,0 0 1,0 0 0,0 1 0,0-1 0,0 0-1,0 0 1,0 0 0,-1 7-18,-1 0 0,1 0 0,-1-1-1,0 1 1,-1 0 0,0-1 0,0 1 0,0-1 0,-1 0 0,0 0 0,-9 10-1,8-9-654,-1 1-1,1-1 0,0 1 0,1 0 0,0 1 1,0-1-1,-4 17 0,7-21-3609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9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0 912,'0'0'0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9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8308,'0'0'5941,"16"-2"-5527,7-1-72,0 1 0,0 1 1,0 1-1,1 2 1,43 7-1,14 12 892,109 44 0,79 50 64,-150-63-982,34 16-84,173 72-6,-231-104-233,144 34-1,-192-62 52,1-2 1,0-1 0,64-4-1,-100-1-41,-10 0-243,-5 0-1169,-31-3-4100,7-12-80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10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24 5218,'0'0'7068,"-5"-4"-5801,-15-12-104,15 12 1273,8 10-2129,57 110 745,-13-27-159,581 1138 3162,-504-1016-3879,-119-214-1653,0-10 514,2-14-863,0-11-1648,-4-7-2657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11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39 112 1153,'0'0'6242,"-39"-89"-7314,39 67-2498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27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12 343 9188,'0'0'1910,"24"-22"-1854,81-73 86,-71 63-87,40-30 258,-70 59-225,-14 9 223,-1 1-1,1 0 1,0 0 0,1 1 0,-15 14-1,-3 3 24,-16 10 179,12-10 623,-46 48 1,76-72-1008,6-1-37,3-1-78,-1-1 1,1 0-1,-1 0 0,1 0 0,-1-1 1,0 0-1,0-1 0,0 0 0,0 0 0,11-9 1,-3 3-1,42-31-1660,100-92 0,-36 12-6379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35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94 251 3970,'0'0'9340,"-6"-16"-8758,-15-50 194,16 50 1444,4 16-2154,0 0-1,1 0 1,-1 0 0,0 0 0,0 1-1,0-1 1,0 0 0,1 1 0,-1-1-1,0 1 1,0-1 0,1 1 0,-1-1 0,0 1-1,1-1 1,-1 1 0,0 0 0,1-1-1,-1 1 1,1 0 0,-1-1 0,1 1 0,-1 0-1,1 1 1,-9 24-331,6-15 393,-7 29-108,2 1-1,1 1 1,2-1-1,3 1 1,3 75-1,0-110-10,-1 0 0,1 0 0,1 0 0,-1 0-1,1 0 1,0-1 0,1 1 0,-1-1-1,1 0 1,1 1 0,-1-1 0,1-1 0,0 1-1,0 0 1,1-1 0,-1 0 0,1 0-1,9 6 1,-6-5 3,1 0-1,0-1 1,1-1-1,-1 1 0,1-1 1,0-1-1,-1 0 1,2 0-1,-1-1 1,0-1-1,21 2 1,-18-3 0,1 0 0,-1 0 0,1-1 0,-1-1 0,1 0 0,22-8 0,-27 7-7,-1-1 0,0 0 0,0 0 0,0-1 0,0 0 0,-1 0 0,0-1 0,0 0 0,0 0 0,-1-1 0,7-8 0,-6 5-1,0-1 0,0 0 0,-1 0 0,0-1 0,-1 0 1,0 0-1,-1 0 0,0 0 0,2-16 0,-1-5 9,-2 0 0,-1-45 0,-2 59-8,-1-1 0,-1 1-1,-1 0 1,-1 0 0,0 0 0,-2 1 0,0-1 0,-1 1 0,-13-25 0,16 35-6,-1 0 1,0 0-1,-1 0 1,0 0 0,0 1-1,-1 0 1,0 0-1,0 1 1,0 0-1,-1 0 1,0 0 0,0 1-1,0 1 1,-1-1-1,0 1 1,1 1-1,-2-1 1,1 2 0,0-1-1,-18-1 1,22 3-6,0 1-1,1 0 1,-1 0 0,0 0 0,0 0 0,0 1 0,1 0 0,-1 0-1,0 0 1,1 1 0,-1 0 0,1 0 0,-1 0 0,1 0 0,0 1-1,0-1 1,-6 6 0,5-2-46,0-1-1,0 1 0,1 0 1,0 0-1,0 0 1,1 0-1,0 1 0,0-1 1,0 1-1,1 0 1,-3 11-1,1-1-600,1 0 0,1 0 0,0 1 0,1-1 0,1 1 0,1-1 0,4 27 0,-1-31-645,0 0-1,1 0 0,9 16 1,-12-25 948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35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324 609 6931,'0'0'5717,"-6"-8"-4841,1 1-729,1 1 1,-1-1 0,2 0 0,-1 0 0,1 0 0,0 0-1,0-1 1,1 1 0,0-1 0,0 0 0,0-9 0,-1-91 563,-4-48-473,4 138-223,0 0 0,0 1 0,-2-1 0,0 1 0,-1 0 0,-11-22-1,13 32-6,0 0 0,0 1-1,-1-1 1,0 1-1,0 0 1,-1 0-1,1 1 1,-1 0-1,-1 0 1,1 0-1,-1 1 1,1 0 0,-1 0-1,0 1 1,-1-1-1,1 2 1,-1-1-1,1 1 1,-1 0-1,0 1 1,0-1-1,1 2 1,-1-1 0,0 1-1,0 0 1,0 1-1,0 0 1,-11 2-1,18-1-4,-1-1 0,0 0 0,0 0-1,1 1 1,-1-1 0,1 1 0,0 0 0,-1-1-1,1 1 1,0 0 0,0 0 0,0 0 0,0 0 0,0 0-1,0 0 1,1 0 0,-1 0 0,1 0 0,-1 0-1,1 0 1,0 0 0,0 0 0,0 4 0,0 1-6,-1 0 0,2 0 0,-1 0 1,1 0-1,0 0 0,3 9 0,-3-13 5,1 1 0,0-1-1,0 1 1,0-1 0,1 0-1,-1 0 1,1 0-1,0 0 1,-1-1 0,1 1-1,1-1 1,-1 1 0,0-1-1,0 0 1,1-1 0,0 1-1,-1 0 1,1-1 0,0 0-1,4 1 1,6 1 3,0 0 1,0-1-1,1-1 0,16 0 1,4-2-15,-1-2 0,1-1 0,-1-2 1,0-1-1,-1-1 0,37-15 0,-39 11-54,1 2 0,0 1 0,1 2 0,0 1 0,50-3-1,-81 9 62,-1 1 0,0-1 0,1 1 0,-1 0-1,0 0 1,0-1 0,1 1 0,-1 0 0,0 0-1,0 0 1,0 0 0,0 0 0,0 0 0,0 0-1,-1 1 1,1-1 0,0 0 0,0 0 0,-1 1-1,1-1 1,-1 0 0,1 1 0,-1-1 0,0 1-1,1-1 1,-1 0 0,0 1 0,0 2 0,4 51-24,-4-47 25,0 72 11,-2-52-2,2 1 0,1-1 0,1 0 0,1 1 0,13 48 0,-14-73-4,-1-1 0,1 0 0,0 0-1,0 0 1,0 0 0,0-1 0,1 1-1,-1-1 1,1 1 0,0-1 0,-1 0 0,1 0-1,0 0 1,0 0 0,0-1 0,1 1-1,-1-1 1,0 0 0,1 1 0,-1-2-1,1 1 1,-1 0 0,1-1 0,-1 1-1,1-1 1,-1 0 0,5-1 0,0 1 7,-1 0 1,1-1 0,-1 0-1,1 0 1,-1-1 0,0 0-1,1-1 1,-1 1 0,0-1-1,0 0 1,12-9 0,-4 1-347,0-2 1,-1 0 0,-1 0-1,0-1 1,18-25 0,-26 26-3679,-4 3-2531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36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388 648 8996,'0'0'2932,"-25"-19"-1646,-85-57-390,102 71-755,0 0 0,-1 0 0,1 1 0,-1 0 0,-10-3-1,13 6 15,1 0-1,0 1 0,-1-1 0,1 1 0,-9 1 0,-3-1 219,13 0-311,0 0-1,0 1 1,0-1 0,0 1 0,0 0 0,0 0 0,1 0 0,-1 1 0,0-1-1,1 1 1,-1 0 0,1 0 0,-1 0 0,1 0 0,0 1 0,-4 3-1,2-1-23,1 1 0,-1 0 0,1 0 0,0 0 0,0 1-1,0-1 1,1 1 0,-3 8 0,0 8-13,0-1 0,1 1 0,1 0 1,-1 40-1,4-47-16,0 2 2,0 1 0,2-1 0,0 0 0,6 35 1,-6-50-14,0 1 0,0 0 0,0 0 1,1 0-1,0 0 0,-1-1 0,1 1 1,1-1-1,-1 1 0,0-1 0,1 0 1,0 0-1,0 0 0,0 0 0,0-1 1,0 1-1,0-1 0,1 0 1,-1 0-1,1 0 0,-1 0 0,1 0 1,0-1-1,0 0 0,0 0 0,0 0 1,7 1-1,-5-2-5,0 0 1,0 0 0,0 0-1,0-1 1,0 1 0,0-2-1,-1 1 1,1-1-1,0 1 1,-1-2 0,1 1-1,-1-1 1,1 1-1,-1-1 1,0-1 0,0 1-1,0-1 1,-1 0 0,0 0-1,1 0 1,5-8-1,4-7-17,0-1-1,-2-1 0,0 1 0,10-25 1,2-9 15,-3-2 0,-2 0-1,-2 0 1,-3-2 0,-3 0 0,-2 0 0,-2-1 0,-4 0 0,-3-61 0,-1 106 40,0-1-1,-1 1 1,-1 0-1,-8-25 1,10 34 31,-1 1 0,0-1 0,0 1 0,0 0 0,0 0-1,-1 0 1,0 0 0,1 0 0,-1 0 0,-1 1 0,1-1 0,0 1 0,-1 0 0,0 0 0,0 0-1,0 1 1,-7-5 0,10 7-43,0-1 0,0 1 1,0 0-1,0-1 0,1 1 0,-1 0 0,0 0 0,0 0 0,0 0 1,0 0-1,0 0 0,0 0 0,0 0 0,0 0 0,0 0 0,0 0 0,0 0 1,1 1-1,-1-1 0,0 0 0,0 1 0,0-1 0,0 0 0,0 1 0,1-1 1,-1 1-1,0 0 0,1-1 0,-1 1 0,0 0 0,1-1 0,-1 1 1,1 0-1,-1 0 0,1-1 0,-1 1 0,1 0 0,-1 0 0,1 0 0,0 0 1,-1 0-1,1 1 0,-1 5-32,-1 0 1,2 1 0,-1-1-1,2 13 1,-1-6 76,0 36-43,3 1 0,1-1 1,22 94-1,38 266 10,-43-231-43,-20-178 11,1 20-5,2-1 0,7 26 0,-11-45-3,0-1 0,0 1 0,0-1 0,0 0-1,1 1 1,-1-1 0,0 1 0,0-1 0,1 0 0,-1 1 0,0-1 0,0 0 0,1 1 0,-1-1-1,0 0 1,1 1 0,-1-1 0,1 0 0,-1 0 0,0 1 0,1-1 0,-1 0 0,1 0-1,-1 0 1,1 0 0,-1 0 0,0 0 0,1 1 0,-1-1 0,1 0 0,-1 0 0,1 0 0,-1 0-1,1 0 1,-1-1 0,0 1 0,1 0 0,-1 0 0,1 0 0,-1 0 0,1 0 0,-1-1-1,0 1 1,1 0 0,-1 0 0,1-1 0,-1 1 0,17-16-779,-4-10-1218,-5-6-2238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2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0 105 10293,'0'0'5880,"3"21"-4971,9 172 1143,-12-81 40,0-353-2725,0 228 618,1-1-1,0 1 0,1 0 1,1 0-1,0 0 1,9-24-1,-10 33 33,0-1-1,-1 1 1,2 0 0,-1 0-1,0 0 1,1 0 0,0 0 0,0 0-1,0 1 1,1-1 0,-1 1-1,1 0 1,-1 0 0,1 0 0,0 1-1,0-1 1,0 1 0,1 0-1,-1 0 1,1 0 0,-1 1 0,9-2-1,-6 3 31,0 0-1,0 0 0,0 0 1,0 1-1,0 1 1,0-1-1,-1 1 1,1 0-1,0 0 0,-1 1 1,0 0-1,1 0 1,-1 1-1,0 0 1,-1 0-1,11 9 0,6 7 275,-2 1 0,32 42-1,-30-35-70,28 40 185,-31-42-436,0 0 0,45 45 0,-64-71 1,14 10-878,-14-10 776,0 0 1,1 0-1,-1 0 1,0 0-1,1 0 1,-1 0-1,0 0 1,1 0-1,-1 0 1,0 0-1,0 0 1,1 0-1,-1 0 1,0-1 0,1 1-1,-1 0 1,0 0-1,1 0 1,-1 0-1,0 0 1,0-1-1,1 1 1,-1 0-1,0 0 1,0 0-1,1-1 1,-1 1 0,0 0-1,0 0 1,0-1-1,0 1 1,1 0-1,-1-1 1,0 1-1,0 0 1,0-1-1,0 1 1,0 0-1,0 0 1,0-1 0,0 1-1,0 0 1,0-1-1,0 1 1,0 0-1,0-1 1,0 1-1,0 0 1,0-1-1,0-22-6266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37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157 193 5394,'0'0'8090,"-7"6"-7608,2-3-408,3-1-35,-1-1 1,1 1-1,0-1 0,0 1 1,0 0-1,-1 0 0,2 0 1,-1 0-1,0 1 0,0-1 1,1 0-1,-1 1 0,1-1 1,0 1-1,0 0 0,0-1 1,0 1-1,0 0 0,0 0 1,1-1-1,-1 5 0,1 5 144,0 17 125,-1-28-299,1 0 0,0-1 0,0 1 0,0-1 0,1 1 0,-1 0 0,0-1 0,0 1 0,0-1 0,0 1 0,0 0 0,1-1 0,-1 1 0,0-1 0,1 1 0,-1-1 0,0 1 0,1-1 0,-1 1 0,1-1 0,-1 1 0,0-1 0,1 0 0,-1 1 0,1-1 0,-1 1 0,1-1 0,0 0 0,-1 0 0,1 1 0,-1-1 0,2 0 0,0 0 4,1 0 0,0 0 0,-1 0 0,1 0 0,-1-1 0,1 1 0,-1-1 1,1 0-1,-1 1 0,0-1 0,1 0 0,-1-1 0,0 1 0,0 0 1,1-1-1,-1 1 0,0-1 0,0 0 0,-1 1 0,1-1 0,0 0 1,-1 0-1,1 0 0,-1-1 0,1 1 0,-1 0 0,0 0 0,0-1 1,1-3-1,1-5-4,-1-1 0,0 0 0,-1 1 0,0-1 0,-2-15 0,1 19-4,0 6-3,0 0 1,0 0-1,0 0 0,0 0 1,-1 0-1,1 0 0,-1 0 1,1 0-1,-1 1 0,0-1 1,0 0-1,0 0 0,0 1 1,0-1-1,0 0 0,0 1 1,-1-1-1,1 1 0,-1 0 1,1-1-1,-2 0 0,-1 0 0,1 0-1,0 1 1,-1-1-1,1 1 1,-1 0-1,1 0 0,-1 0 1,1 0-1,-1 0 1,-7 1-1,7-1 4,-1 1-1,1 0 1,-1 1 0,0-1-1,1 1 1,-1 0 0,1 0-1,0 0 1,-1 1 0,1-1-1,0 1 1,0 0 0,0 0-1,0 1 1,0-1 0,0 1-1,1 0 1,-1 0-1,-3 4 1,1 4 45,1 0 1,0 0-1,0 0 0,1 1 0,1 0 1,0 0-1,0 0 0,1 0 0,1 0 0,0 1 1,1 18-1,0-18-27,1 0 0,1-1-1,0 1 1,1 0 0,0 0 0,1-1 0,0 0-1,1 1 1,0-2 0,12 19 0,-11-21-13,1-1 0,1 1 0,0-1 1,0-1-1,0 0 0,1 0 0,0-1 0,1 0 1,-1 0-1,1-1 0,0 0 0,1-1 0,-1 0 1,1-1-1,-1 0 0,19 2 0,-16-3 1,-1-1 0,0 0 0,1-1 0,-1 0-1,1-1 1,-1-1 0,0 0 0,1 0 0,-1-1 0,-1-1 0,1 0-1,0-1 1,-1 0 0,18-11 0,-10 2-15,0 0 0,0-2-1,-2-1 1,0 0 0,-1-1 0,0 0-1,22-37 1,-29 39 3,1 0 0,-2-1-1,0 0 1,-2-1 0,1 0-1,-2 0 1,-1 0 0,0-1 0,-1 1-1,1-28 1,-4 31 8,0 6-5,0 1 0,0 0 0,-3-17 0,2 22-1,0 0-1,0 1 1,0-1 0,-1 0 0,1 0 0,-1 1-1,1-1 1,-1 1 0,0-1 0,0 1-1,0-1 1,0 1 0,0 0 0,-4-2 0,-2-1 12,-1-1 0,-1 1 0,1 1 0,-1 0 0,0 0 1,0 1-1,0 0 0,0 1 0,0 0 0,-1 0 0,1 2 0,-1-1 1,-16 2-1,27-1-6,-1 0 0,1 0 0,-1 0 0,0 1 0,1-1 0,-1 0-1,1 1 1,-1-1 0,0 0 0,1 1 0,-1-1 0,1 0 0,-1 1 0,1-1 0,-1 1 0,1-1 0,0 1 0,-1-1 0,1 1 0,0 0 0,-1-1 0,1 1 0,0-1 0,0 1 0,-1 0 0,1-1 0,0 1 0,0 0 0,0-1 0,0 1 0,0-1-1,0 1 1,0 0 0,0-1 0,0 1 0,0 0 0,0-1 0,0 1 0,1 0 0,-1-1 0,0 1 0,0-1 0,1 1 0,-1 0 0,0-1 0,1 1 0,-1-1 0,1 1 0,-1-1 0,1 1 0,-1-1 0,1 1 0,-1-1 0,1 0 0,-1 1 0,1-1 0,-1 0-1,1 1 1,0-1 0,-1 0 0,1 0 0,-1 0 0,2 1 0,13 3 15,1-1 1,-1-1-1,1 0 0,-1-1 0,1 0 0,31-4 0,-2 2-1,147-1-597,-189 2 568,0 0 0,0 0-1,0 1 1,-1-1 0,1 1 0,0 0-1,0 0 1,-1 0 0,1 0 0,-1 0-1,1 1 1,-1-1 0,1 1 0,-1-1-1,0 1 1,0 0 0,0 0 0,0 0-1,0 0 1,0 0 0,0 1 0,-1-1-1,1 0 1,-1 1 0,0 0 0,0-1-1,0 1 1,0-1 0,0 1-1,0 3 1,3 10-4,-1 0 1,-1 0-1,-1 1 0,-1 18 0,0-18 7,3 379 205,-3-395-199,0 0 0,0 0 0,0 0 0,0 0 0,0 0 0,1 0 1,-1 0-1,0 0 0,0 0 0,1 1 0,-1-1 0,1 0 0,-1 0 0,1 0 0,-1-1 0,1 1 0,0 0 0,-1 0 0,1 0 0,0 0 1,0-1-1,-1 1 0,1 0 0,0 0 0,0-1 0,0 1 0,0-1 0,0 1 0,0-1 0,0 1 0,0-1 0,0 0 0,0 0 1,0 1-1,1-1 0,-1 0 0,0 0 0,0 0 0,0 0 0,0 0 0,0 0 0,2-1 0,3 0 0,-1 0 0,0 0 0,0-1 1,-1 1-1,1-1 0,0 0 0,0-1 0,7-4 0,4-6-112,0 0 0,-1-1-1,21-24 1,9-23-3358,-29 28-1549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38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8260,'0'0'1254,"-1"19"-227,-1 300 1811,2-277-2440,4 150 863,-1-158-1094,1-1-1,2 0 0,16 54 0,-18-78-1394,-3-16-2037,-1-11-2038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38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7603,'0'0'3973,"0"23"-3114,-4 158 710,4 151 37,0-331-1595,0-1-1,0 1 1,0-1 0,0 0-1,0 1 1,1-1 0,-1 0 0,0 1-1,0-1 1,1 0 0,-1 1-1,0-1 1,0 0 0,1 0 0,-1 1-1,0-1 1,1 0 0,-1 0 0,0 0-1,1 1 1,-1-1 0,1 0-1,-1 0 1,0 0 0,1 0 0,-1 0-1,1 0 1,-1 0 0,0 0-1,1 0 1,-1 0 0,1 0 0,-1 0-1,0 0 1,1 0 0,-1 0 0,1 0-1,-1 0 1,0 0 0,1-1-1,-1 1 1,0 0 0,1 0 0,-1 0-1,0-1 1,1 1 0,-1 0-1,0 0 1,1-1 0,-1 1 0,0 0-1,1-1 1,1-4-130,1 0 0,-1 0 0,0 0-1,0 0 1,0 0 0,0-1 0,-1 1 0,0-1 0,0-7 0,2-32-5074,-3 7-1079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3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8948,'0'0'3764,"4"11"-2958,-2-3-646,-1-3-84,1 0 0,-1 0 0,1 0 1,0 0-1,1 0 0,-1-1 1,1 1-1,0-1 0,0 1 0,0-1 1,0 0-1,1-1 0,5 6 0,15 6 148,0 0 0,1-2-1,0-2 1,30 11 0,-29-12-203,0 0 0,-1 2 1,-1 1-1,26 17 0,-45-26-18,1 1 1,-1 0-1,0 0 1,0 1-1,-1 0 1,1-1-1,-1 2 1,0-1-1,-1 0 1,0 1-1,0-1 0,0 1 1,-1 0-1,0 0 1,0 0-1,0 0 1,0 13-1,-2-11-2,1 0 0,-2 1 0,1-1 1,-1 0-1,-1 1 0,0-1 0,0 0 0,-1 0 0,0 0 0,0-1 0,-1 1 0,0-1 0,-8 12 0,-7 5 53,-1-1 0,-1-1 0,0-1 0,-27 20-1,-103 71-1293,146-110-2599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43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8420,'0'0'7793,"0"1"-7422,-11 439 712,0 0 181,10-425-1536,1-25-1498,-2-27-1796,2-17-2634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43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8756,'0'0'3860,"8"0"-3790,35 3 97,-1 2 0,0 2 0,0 2 1,-1 2-1,48 18 0,-83-27-161,-1 0-1,0 1 1,0 0-1,0 0 1,0 0-1,0 1 1,-1 0 0,1-1-1,-1 2 1,0-1-1,0 0 1,0 1-1,-1 0 1,0 0 0,0 0-1,0 0 1,0 0-1,-1 0 1,0 1-1,0 0 1,-1-1-1,1 1 1,-1 0 0,0 0-1,-1-1 1,1 1-1,-1 0 1,0 0-1,-1 0 1,0 0 0,1-1-1,-2 1 1,-3 11-1,0-4 128,0 1-1,-1-1 0,-1 0 0,0-1 1,-1 0-1,-18 22 0,-65 65 1168,73-81-1109,-21 21-86,40-45-4804,11-18-2088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44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108 497 10501,'0'0'4218,"0"-4"-3391,17-86 10,-4 0-1,3-146 1,-16 233-827,0 0 0,-1 0 0,1 0 0,0 0 0,-1 0 0,0 0 0,0 0 0,0 0 0,0 1 0,0-1 0,-1 0 0,1 1 0,-1-1 0,1 0 0,-1 1 0,0 0-1,0-1 1,0 1 0,-1 0 0,1 0 0,0 0 0,-1 1 0,1-1 0,-1 0 0,-4-1 0,1 1 9,1 0-1,-1 0 1,0 1 0,1-1-1,-1 2 1,0-1 0,0 0-1,1 1 1,-1 0 0,0 1-1,0-1 1,-10 4 0,14-4-22,0 1 0,1 0 0,-1 0 1,1 0-1,0 1 0,-1-1 0,1 0 0,0 1 1,0-1-1,0 0 0,0 1 0,0-1 0,0 1 1,0 0-1,0-1 0,1 1 0,-1 0 1,0-1-1,1 1 0,-1 3 0,1-2-1,-1-1-1,1 0 1,-1 0 0,1 1-1,0-1 1,0 0-1,0 1 1,0-1 0,0 0-1,1 1 1,-1-1-1,1 0 1,-1 1 0,1-1-1,0 0 1,2 4-1,0-4 1,0 1 0,1 0-1,-1-1 1,1 1 0,-1-1-1,1 0 1,0 0-1,0-1 1,0 1 0,0-1-1,0 0 1,0 0 0,1 0-1,5 0 1,68 3-59,-65-4 42,203 0-1321,-214 0 1339,0 0-1,0 0 1,-1 1-1,1-1 1,0 1 0,0-1-1,-1 1 1,1 0-1,-1 0 1,1 0-1,0 0 1,-1 0 0,0 0-1,1 0 1,-1 0-1,0 1 1,1-1-1,-1 0 1,0 1 0,0-1-1,0 1 1,0-1-1,-1 1 1,1 0-1,0-1 1,-1 1 0,1 0-1,-1 0 1,1-1-1,-1 1 1,0 0 0,0 2-1,2 10 7,-1 0 0,0 0 0,-2 17 0,0-11-3,1 215 162,0-230-153,0 0 0,0 0-1,1 0 1,-1-1 0,1 1-1,0 0 1,0 0-1,1-1 1,-1 1 0,1-1-1,0 1 1,0-1-1,1 0 1,2 5 0,-2-7-5,0 1 0,0-1 0,0 1 0,0-1 0,0 0 1,0 0-1,0 0 0,1-1 0,-1 1 0,1-1 0,-1 0 1,1 0-1,0 0 0,-1-1 0,1 1 0,0-1 0,-1 1 0,7-2 1,-3 1 1,0 0 1,-1 0-1,1-1 0,0 0 1,-1 0-1,1 0 1,-1-1-1,1 0 1,-1-1-1,0 1 1,0-1-1,0 0 1,0-1-1,0 0 1,-1 1-1,1-2 1,-1 1-1,0-1 1,-1 1-1,7-9 1,-5 6-6,0 0 1,0-1-1,-1 0 0,6-10 1,-5-3-5927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44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18 7507,'0'0'8116,"-3"3"-7972,1 1-143,-1 0 1,1 0-1,0 1 0,0-1 1,0 1-1,0-1 0,1 1 0,0 0 1,0-1-1,0 1 0,1 0 1,-1 0-1,1 0 0,0-1 0,1 1 1,1 9-1,0 0 8,1 0 0,0 0 0,0 0 0,12 26 0,-13-35-9,1 0 1,0 0-1,0 0 0,0 0 1,0 0-1,1-1 0,-1 0 1,1 0-1,5 5 0,-6-7-1,0-1 0,0 1-1,0 0 1,0-1-1,0 0 1,1 1-1,-1-1 1,0-1-1,1 1 1,-1 0-1,1-1 1,-1 0-1,1 0 1,-1 0-1,0 0 1,4-1 0,-4 1 5,0-1 0,-1 0 0,1 0 0,0-1 0,-1 1 0,0 0 0,1-1 0,-1 0 0,0 1 0,0-1 0,0 0 0,0 0 0,0 0 0,0 0 0,0-1 0,-1 1 0,1 0 1,-1-1-1,0 1 0,1-1 0,-1 0 0,-1 1 0,1-1 0,0 0 0,0 1 0,-1-5 0,3-9 157,0 0-1,-2 1 1,0-22 0,-1 32-88,0 0 0,-1 0 1,0 0-1,0 0 0,0 0 0,-1 0 1,1 0-1,-1 0 0,0 0 0,-1 1 1,1-1-1,-1 1 0,0 0 0,0-1 1,0 1-1,-1 1 0,0-1 0,1 0 1,-1 1-1,-7-5 0,5 4-247,0 1 0,0-1 0,0 1-1,-1 0 1,0 1 0,0-1 0,1 2-1,-1-1 1,-1 0 0,1 1 0,0 1-1,0-1 1,0 1 0,-10 1 0,16-1-62,0 0 1,1 0 0,-1 0 0,0 0-1,1 1 1,-1-1 0,0 0-1,1 0 1,-1 1 0,1-1-1,-1 0 1,0 0 0,1 1-1,-1-1 1,1 1 0,-1-1 0,1 1-1,-1-1 1,0 2 0,-5 17-7956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45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306 643 9204,'0'0'1609,"-23"-19"-443,-72-61 117,88 74-967,-1-1-1,0 1 1,-1 0-1,0 1 0,-16-8 1,21 12-174,0 0-1,0 0 1,0 1-1,-1-1 1,1 1-1,0 0 1,0 0-1,0 0 1,0 1-1,-8 1 1,10-1-128,1 0-1,-1 0 1,0-1 0,0 1 0,0 1 0,0-1 0,1 0 0,-1 0-1,0 1 1,1-1 0,-1 1 0,1-1 0,0 1 0,-1-1 0,1 1-1,0 0 1,0 0 0,0 0 0,-1 2 0,-14 44 60,14-40-65,-5 26 1,2 1 0,1-1 0,1 1 1,2 0-1,4 39 0,-3-70-10,0 0-1,1-1 1,-1 1-1,1-1 0,0 1 1,-1-1-1,2 1 1,-1-1-1,0 0 1,1 1-1,-1-1 0,1 0 1,0 0-1,0 0 1,0 0-1,1-1 1,4 6-1,-4-7-8,-1 1 0,1-1 0,0 1 0,0-1 1,0 0-1,0 0 0,0 0 0,0 0 0,0-1 0,0 1 0,0-1 0,1 0 0,-1 0 0,0 0 0,0 0 0,0 0 0,0-1 1,0 0-1,0 1 0,6-3 0,-4 0-25,1 1 1,-1-1-1,0 0 0,0 0 1,0 0-1,0-1 0,0 0 1,-1 0-1,0 0 1,0 0-1,0-1 0,4-6 1,6-10-294,17-36 1,-26 48 237,11-24 56,-1-2 0,-2 1 1,-1-2-1,-2 1 0,-2-1 1,-1-1-1,3-49 0,-8 54 267,-2 0-1,-1 1 0,-2-1 0,-1 0 1,-1 1-1,-2 0 0,-1 0 0,-21-54 1,23 72-113,-5-12 739,-18-31 0,26 56 324,1 10-997,1 16-297,5 41 137,3 1 0,17 71-1,-3-16 15,12 173-18,-11-82-17,-20-195 4,-2-14-11,0 0 1,0 0-1,1 0 1,0 0-1,0 0 1,0 0-1,1 0 1,3 8-1,-4-13-18,-1 1 0,1-1 0,-1 1 0,1-1 0,-1 0 0,1 1 1,-1-1-1,1 0 0,-1 0 0,1 1 0,-1-1 0,1 0 0,0 0 0,-1 0 0,1 0 0,0 0 0,-1 0 0,1 0 0,-1 0 0,1 0 0,0 0 0,-1 0 0,1 0 0,-1 0 0,1 0 0,0 0 0,-1-1 0,1 1 0,-1 0 1,1-1-1,-1 1 0,1 0 0,-1-1 0,1 1 0,-1 0 0,1-1 0,-1 1 0,1-1 0,-1 1 0,0-1 0,1 1 0,-1-1 0,1 0 0,16-22-1030,-8 8-1422,-2 0 1,10-27-1,-6 4-7069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46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64 7700,'0'0'5295,"-3"19"-4628,0 2-493,1-10-66,0 0 1,1 1-1,0-1 1,0 1-1,2-1 1,-1 1-1,1-1 1,6 22-1,-4-17 49,2 0-1,0-1 1,0 1-1,2-1 1,0 0-1,0-1 1,2 1-1,15 20 1,-21-32-157,0-1 0,0 1 1,0-1-1,1 0 1,-1 0-1,0 0 0,1-1 1,-1 1-1,1-1 0,0 0 1,0 0-1,-1 0 0,1 0 1,0-1-1,0 1 1,0-1-1,0 0 0,0 0 1,-1-1-1,1 1 0,0-1 1,0 0-1,0 0 0,-1 0 1,1 0-1,0-1 0,-1 1 1,1-1-1,-1 0 1,0 0-1,0 0 0,1-1 1,-1 1-1,-1-1 0,1 0 1,4-5-1,3-7-39,0 0 0,-1-1-1,-1-1 1,0 1 0,-1-1 0,-1-1 0,0 1-1,4-30 1,-3 3 1556,-2 0-1,-1-63 1,-4 106-1256,-1 71-240,4-1 1,2 0-1,3 0 1,3-1-1,21 68 0,-31-132-44,7 20-622,-7-24 569,-1 1 1,0 0-1,0 0 0,1 0 0,-1-1 1,1 1-1,-1 0 0,1 0 0,-1-1 1,1 1-1,-1-1 0,1 1 0,-1 0 1,1-1-1,0 1 0,-1-1 1,1 1-1,0-1 0,0 0 0,-1 1 1,2-1-1,-2-17-11943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3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3185,'0'0'14895,"-3"24"-14633,0-1-168,0 0 53,1 0 1,1 0 0,1 0-1,5 40 1,1-17 222,50 315 450,-56-360-880,1 1 0,-1-1-1,0 1 1,1-1 0,-1 1 0,1-1 0,-1 0 0,1 1-1,-1-1 1,1 0 0,0 1 0,0-1 0,0 0 0,2 2-1,-2-2-364,1 0 0,-1 0-1,1-1 1,0 1 0,-1-1-1,1 1 1,0-1 0,-1 0-1,1 0 1,0 0-1,0 0 1,1 0 0,7 0-4639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46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98 348 10085,'0'0'6851,"-14"-4"-6379,3 1-423,1 1-1,-1 0 1,-17-1 0,27 3-46,0 0 1,0 1 0,0-1 0,0 0-1,1 0 1,-1 1 0,0-1-1,0 1 1,0-1 0,0 1 0,0-1-1,1 1 1,-1-1 0,0 1 0,0 0-1,1-1 1,-1 1 0,0 0-1,1 0 1,-1-1 0,1 1 0,-1 0-1,1 0 1,-1 0 0,1 0-1,0 0 1,-1 0 0,1-1 0,0 2-1,-2 31 72,2-24-56,-2 50 59,8 77 0,-4-118-67,1-1-1,0 0 0,2 0 0,-1 0 0,2 0 1,0-1-1,2 1 0,16 27 0,-21-39-8,0 0 0,1-1-1,-1 0 1,1 0 0,0 0 0,0 0-1,1 0 1,-1-1 0,1 0 0,-1 0-1,1 0 1,0-1 0,0 1-1,0-1 1,0 0 0,1-1 0,-1 1-1,1-1 1,-1 0 0,1 0 0,-1-1-1,1 0 1,-1 0 0,1 0 0,-1-1-1,1 1 1,-1-1 0,1-1-1,-1 1 1,0-1 0,0 0 0,1 0-1,-1 0 1,0-1 0,-1 0 0,10-6-1,-2-3-31,0-1-1,0 0 0,-1-1 0,-1 0 0,16-31 1,33-84-279,-49 102 253,-1-1 0,-2 0 0,-1-1 1,4-46-1,-5-115 100,-7 162 538,0 0-1,-2 0 1,-2 0-1,-11-37 1,12 57 1259,3 19-1406,2 30-896,0-32 631,7 138-149,36 195 0,-33-273-20,0-7 16,19 69 0,-28-128-21,-1-3 2,0 1 1,0-1-1,0 1 1,0 0-1,0-1 0,0 1 1,0-1-1,1 1 0,-1-1 1,0 1-1,0-1 1,1 1-1,-1-1 0,0 1 1,1-1-1,-1 1 0,0-1 1,1 0-1,-1 1 1,1-1-1,-1 1 0,1-1 1,-1 0-1,0 1 0,1-1 1,0 0-1,0 0-299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47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12726,'0'0'3201,"153"-31"-2704,-95 16 223,-4-3-16,-11 3-96,-9 6-223,-14 3-209,-8 4-80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50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452 261 6067,'0'0'6605,"-11"-19"-5428,0 1-928,-9-16 184,-2 1 0,-31-37-1,45 60-171,-1 2-1,-1-1 0,0 1 0,0 1 0,0-1 1,-1 2-1,0 0 0,-19-8 0,26 12-226,0 1 0,-1-1-1,1 1 1,-1 0 0,1 0 0,-1 0-1,1 0 1,-1 1 0,0 0-1,1 0 1,-1 0 0,0 1 0,1-1-1,-1 1 1,1 0 0,-1 0-1,1 1 1,-1-1 0,1 1 0,0 0-1,0 1 1,0-1 0,0 0-1,0 1 1,0 0 0,-4 4 0,-2 7-13,-1 0 1,2 0 0,0 1 0,0 0-1,2 0 1,0 1 0,0 0 0,2 1 0,0-1-1,1 1 1,-3 25 0,0 22 247,1 107 0,6-170-268,0 26 43,1-1 1,1 1-1,1 0 1,1-1-1,13 41 1,-13-56-41,0 0 0,1 0 0,0 0 0,1-1 1,0 0-1,1 0 0,0-1 0,0 0 0,1 0 0,0 0 1,1-1-1,0 0 0,0-1 0,0 0 0,13 6 0,-10-7-69,0 0-1,1-1 1,0-1-1,0 0 0,0 0 1,1-2-1,-1 0 0,1 0 1,-1-1-1,1-1 0,-1 0 1,27-4-1,-28 2-644,0 0-1,0-1 0,0-1 1,-1 0-1,0-1 1,0 0-1,0 0 0,20-14 1,14-18-8110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51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76 11973,'0'0'2860,"-2"4"-2793,-2 5-35,1 0 1,1 1-1,-1-1 0,2 1 0,-1-1 0,1 1 1,1-1-1,-1 1 0,2 0 0,1 11 0,1 2 95,0 0-1,2 0 0,10 29 0,-13-45-106,1 0-1,0 0 1,0-1-1,1 1 1,0-1 0,0 0-1,0 0 1,10 10-1,-12-14-28,0 0 1,0 0-1,1-1 0,-1 1 0,0-1 0,1 0 0,-1 1 0,1-1 1,-1 0-1,1-1 0,-1 1 0,1 0 0,0-1 0,0 1 0,-1-1 1,1 0-1,0 0 0,-1 0 0,1 0 0,0-1 0,0 1 0,-1-1 0,1 1 1,0-1-1,-1 0 0,1 0 0,3-2 0,0-1-20,-1 0 0,0 0 0,0 0 0,0 0 0,0-1 0,-1 1 0,0-1 0,0-1 0,4-5 0,31-56-119,-32 55 133,7-18-8,-10 20 93,0 1 0,1 0-1,12-16 1,-17 25-56,0 0-1,0-1 1,0 1 0,0 0 0,1 0-1,-1 0 1,0 0 0,0 0 0,0-1 0,1 1-1,-1 0 1,0 0 0,0 0 0,0 0-1,1 0 1,-1 0 0,0 0 0,0 0-1,1 0 1,-1 0 0,0 0 0,0 0 0,1 0-1,-1 0 1,0 0 0,0 0 0,0 0-1,1 0 1,-1 0 0,0 0 0,0 0 0,0 1-1,1-1 1,-1 0 0,0 0 0,0 0-1,0 0 1,1 0 0,-1 1 0,0-1 0,0 0-1,0 0 1,0 0 0,0 0 0,0 1-1,1-1 1,5 12 30,24 82 508,6 16-228,-30-96-304,0-1 0,1-1-1,0 1 1,1-1 0,18 22 0,-25-32-20,1 0 0,-1 0 0,1-1-1,0 1 1,0-1 0,-1 1 0,1-1 0,0 0 0,0 0 0,0 0 0,0 0 0,1 0-1,-1 0 1,0 0 0,0-1 0,1 1 0,-1-1 0,0 1 0,0-1 0,1 0 0,-1 0-1,0 0 1,1 0 0,-1-1 0,0 1 0,1-1 0,-1 1 0,0-1 0,0 0 0,0 0-1,3-1 1,0-1-11,0 0 0,-1-1 0,1 0-1,-1 0 1,0 0 0,0 0-1,0 0 1,0-1 0,-1 0 0,0 0-1,3-6 1,5-13-67,-2 0 0,-1-1-1,-1-1 1,-1 1 0,-2-1 0,0 0-1,-1 0 1,-3-51 0,0 68 107,0 0 1,0-1-1,-1 1 1,-1 0-1,1 0 1,-1 0-1,-1 1 1,0-1-1,0 1 1,-1-1-1,0 1 0,0 0 1,-1 0-1,0 0 1,0 1-1,-1 0 1,0 0-1,0 0 1,-1 1-1,-8-7 1,63 67 565,2-7-597,-25-23-16,0 0 0,33 44 0,-54-62 6,0 0 1,-1 0 0,0 1 0,0 0-1,-1-1 1,0 1 0,0 0 0,-1 0-1,1 0 1,-1 0 0,-1 0 0,0 0 0,0 11-1,-1-15-6,0 0 1,0 0-1,0 0 0,0-1 0,0 1 0,-1 0 1,1 0-1,-1-1 0,0 1 0,0-1 0,0 0 1,0 1-1,0-1 0,0 0 0,-1 0 0,1 0 1,-6 3-1,-48 27-6137,39-24 403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51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13 7732,'0'0'7376,"-5"-3"-6914,-12-7-139,17 10-320,0 0 1,0 1 0,0-1-1,0 0 1,0 0 0,0 0-1,0 0 1,0 0 0,0 0-1,0 1 1,0-1 0,0 0-1,0 0 1,0 0 0,0 0-1,-1 0 1,1 0 0,0 0-1,0 1 1,0-1 0,0 0-1,0 0 1,0 0 0,0 0-1,0 0 1,0 0 0,0 0-1,0 0 1,-1 0-1,1 0 1,0 1 0,0-1-1,0 0 1,0 0 0,0 0-1,0 0 1,0 0 0,-1 0-1,1 0 1,0 0 0,0 0-1,0 0 1,0 0 0,0 0-1,0 0 1,0 0 0,-1 0-1,1 0 1,0 0 0,0 0-1,0 0 1,0 0 0,0 0-1,0-1 1,0 1 0,-1 0-1,1 0 1,0 0 0,1 114 1563,20 150 0,47 268-8,-66-516-1550,-1-5-7,0-1 0,1 1 0,1-1 0,-1 0 1,2 1-1,-1-1 0,10 17 0,-12-26-74,-1-1-1,0 1 0,1 0 1,0-1-1,-1 1 1,1-1-1,-1 1 0,1 0 1,0-1-1,-1 1 0,1-1 1,0 0-1,0 1 1,-1-1-1,1 0 0,0 1 1,0-1-1,0 0 1,-1 0-1,1 0 0,0 1 1,0-1-1,0 0 0,0 0 1,0 0-1,-1-1 1,1 1-1,0 0 0,0 0 1,0 0-1,0-1 1,-1 1-1,1 0 0,0-1 1,0 1-1,-1 0 0,1-1 1,0 1-1,-1-1 1,1 1-1,0-1 0,-1 0 1,1 1-1,-1-1 1,1 0-1,-1 1 0,1-1 1,-1 0-1,0 0 0,1 1 1,-1-1-1,0 0 1,1 0-1,-1-1 0,3-22-4126,-3-6-2577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52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0 142 7475,'0'0'5427,"192"-50"-4899,-119 28-32,0 0 1,-10 3-1,-12 3-208,-17 5-288,-10 9-64,-12 2-800,-9 0-1506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52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11989,'0'0'731,"-1"19"-338,0 37 220,1-1 1,10 65 0,40 231 2496,-48-340-3037,-2-9-55,0 1 0,0-1 0,1 1 0,-1-1 0,1 1 1,0-1-1,0 1 0,0-1 0,2 4 0,2-22-3876,0-16-1062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52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11605,'0'0'838,"3"19"-590,35 271 2060,-37-244-1829,-1-23-180,1 1 0,1-1 0,1 1 0,1-1 0,12 38 0,-16-60-331,0 1 0,1-1 0,-1 0-1,1 0 1,-1 0 0,1 0 0,-1 1 0,1-1 0,0 0 0,0 0-1,-1 0 1,1 0 0,0-1 0,0 1 0,0 0 0,0 0 0,0 0 0,0-1-1,0 1 1,0 0 0,0-1 0,2 1 0,-2-1-114,0-1 1,-1 1-1,1 0 1,0-1-1,0 1 0,0-1 1,-1 1-1,1-1 1,0 1-1,-1-1 1,1 1-1,0-1 0,-1 0 1,1 0-1,-1 1 1,1-1-1,-1 0 0,1 0 1,-1 1-1,0-1 1,1 0-1,-1 0 1,0 0-1,0 0 0,1 0 1,-1 1-1,0-1 1,0 0-1,0-2 1,5-28-4626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4:53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12038,'0'0'2353,"8"21"-2009,0-1-250,-3-5 1,1-1 0,1 0 0,0 0 0,0 0 0,2-1 0,-1 0 0,13 13-1,90 83 989,-80-82-1001,0 3 1,-2 0-1,45 62 0,-69-83-71,0-1 0,-1 0 0,0 1 0,-1 0 1,1 0-1,-2 0 0,1 1 0,-1-1 0,-1 0 0,0 1 1,0 0-1,-1-1 0,0 1 0,0-1 0,-1 1 0,-1-1 1,0 1-1,0-1 0,0 0 0,-1 0 0,-1 0 0,0 0 1,0 0-1,0-1 0,-1 0 0,-12 15 0,-15 17 346,-1-2 0,-2-2 0,-2-1 0,-1-1 1,-54 35-1,90-68-715,-2 2 317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07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7988,'0'0'2193,"0"2"-1742,1 152 1802,-2 173-1510,-2-296-388,0-22 184,1-22-73,-21-178-209,12 124-378,-3-106 1,14 171 122,1 0 0,-1 0 1,0 1-1,1-1 0,-1 0 0,1 0 0,0 1 0,0-1 0,-1 1 0,1-1 0,0 1 0,0-1 1,1 1-1,-1-1 0,0 1 0,0 0 0,1 0 0,-1 0 0,0-1 0,1 1 0,-1 1 0,1-1 1,0 0-1,-1 0 0,1 0 0,0 1 0,-1-1 0,1 1 0,0 0 0,0-1 0,2 1 0,5-1 16,-1 0-1,0 0 0,1 1 0,-1 1 1,17 1-1,-16 0 8,-1 1-1,1 0 1,0 0-1,-1 0 1,1 1-1,-1 1 1,12 8 0,50 44 400,-50-40-279,221 227 817,-206-206-989,-28-31-165,3 5 286,0-2 1,18 15-1,-25-23-354,0 0-1,-1 0 0,1 0 0,0 0 0,1-1 0,-1 1 0,0-1 1,0 0-1,1 0 0,-1 0 0,0 0 0,1-1 0,-1 1 0,1-1 0,-1 0 1,5 0-1,5-4-4438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3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11925,'0'0'4458,"0"10"-3780,3 66 724,16 83 0,-14-137-1186,-2-15-121,-2-17-190,-1-39-2242,0 15-2038,0-1-3584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10869,'0'0'1905,"-2"20"-1809,-9 456 1903,12-335-941,-1-135-1024,0 34 401,9 76 0,-7-105-455,0 0 0,0-1-1,1 1 1,1-1-1,0 1 1,0-1-1,1-1 1,0 1 0,1 0-1,0-1 1,15 17-1,-8-17-4245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08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241 209 8756,'0'0'854,"-14"-23"-638,-45-75 83,53 88-93,0 1 1,0 0 0,0 0 0,-1 0 0,-1 1-1,-12-12 1,17 18-115,0 1 0,1-1 0,-1 1-1,0-1 1,0 1 0,0 0 0,0 0 0,0 1 0,-1-1-1,1 0 1,0 1 0,0 0 0,0 0 0,0 0 0,-1 0-1,1 1 1,0-1 0,0 1 0,-5 1 0,6-1-78,1-1 0,-1 1 0,1 0 1,-1 0-1,1 0 0,-1 0 0,1 0 0,0 1 1,-1-1-1,1 0 0,0 1 0,0-1 0,0 0 1,0 1-1,0 0 0,0-1 0,0 1 0,1-1 1,-1 1-1,1 0 0,-1 2 0,-7 41 14,7-36-3,-3 24 95,1 0-1,2 0 0,5 60 1,-2-86-107,-1 0 0,1 0 0,0-1-1,1 1 1,-1 0 0,8 11 0,-9-15-11,1-1 0,-1 0 0,1 0 1,-1 0-1,1 0 0,0 0 0,0 0 0,0 0 0,0 0 0,0-1 0,0 1 0,0-1 0,1 1 0,-1-1 0,0 0 0,1 0 1,-1 0-1,1 0 0,-1-1 0,1 1 0,4 0 0,-5-2 9,-1 1-1,1-1 1,0 0 0,0 1-1,0-1 1,0 0-1,0 0 1,-1 0 0,1-1-1,0 1 1,-1 0 0,1-1-1,-1 1 1,0-1 0,1 1-1,-1-1 1,0 0 0,0 1-1,0-1 1,0 0-1,0 0 1,-1 0 0,1 0-1,0-2 1,17-56 172,-16 51-171,2-17 14,-1 1 0,1-28 0,-3 27 66,8-46 0,-8 72-79,-1-1 0,0 1 0,1 0-1,-1 0 1,0-1 0,1 1 0,-1 0 0,0 0 0,1 0 0,-1-1-1,1 1 1,-1 0 0,0 0 0,1 0 0,-1 0 0,1 0 0,-1 0-1,0 0 1,1 0 0,-1 0 0,1 0 0,-1 0 0,0 0 0,1 0 0,-1 0-1,1 0 1,-1 1 0,0-1 0,1 0 0,-1 0 0,0 0 0,1 1-1,-1-1 1,0 0 0,1 0 0,-1 1 0,0-1 0,1 0 0,-1 0 0,0 1-1,0-1 1,1 0 0,-1 1 0,0 0 0,11 16 104,-1 1 0,0 0 0,-1 0 1,-2 1-1,8 23 0,-8-21-113,52 153 84,-59-174-235,0 1 0,0-1-1,1 1 1,-1-1 0,0 0 0,0 1 0,0-1 0,1 0-1,-1 1 1,0-1 0,0 1 0,1-1 0,-1 0 0,0 0-1,1 1 1,-1-1 0,0 0 0,1 1 0,-1-1-1,0 0 1,1 0 0,-1 0 0,1 0 0,-1 1 0,0-1-1,1 0 1,-1 0 0,1 0 0,-1 0 0,1 0 0,-1 0-1,1 0 1,-1 0 0,0 0 0,1 0 0,-1 0 0,1 0-1,-1-1 1,1 1 0,-1 0 0,0 0 0,1 0 0,-1 0-1,0-1 1,1 1 0,-1 0 0,1 0 0,-1-1 0,10-14-4245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08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1 182 8900,'0'0'2396,"6"3"-2089,-2-2-237,-1 1 0,0-1 0,0 1 0,0 0 1,0 0-1,0 0 0,-1 0 0,1 0 0,-1 1 0,1-1 1,-1 1-1,0 0 0,0 0 0,0-1 0,0 1 0,0 1 1,-1-1-1,1 0 0,-1 0 0,0 1 0,0-1 1,1 7-1,3 26 284,-1 0 1,-1 71 0,-3-88-203,0-18 192,-5-17 409,-1-12-679,2-1 1,0 0 0,2 1 0,3-52-1,0 30-20,-1 43-57,0 1 0,0-1 0,1 0 1,0 1-1,0-1 0,1 1 0,0 0 1,0-1-1,0 1 0,1 0 0,0 0 1,0 1-1,1-1 0,-1 1 0,1-1 1,0 1-1,1 0 0,-1 0 1,1 1-1,0 0 0,0-1 0,1 2 1,-1-1-1,1 0 0,0 1 0,0 0 1,0 1-1,0-1 0,0 1 0,0 0 1,1 1-1,-1 0 0,1 0 0,11-1 1,-15 2-4,1 1 0,-1-1 1,1 0-1,-1 1 0,1 0 1,-1 0-1,0 0 0,0 0 1,1 0-1,-1 1 0,0-1 1,0 1-1,0 0 0,0 0 1,4 4-1,-3-1 2,0-1 1,0 1-1,0 0 0,-1 0 1,0 1-1,0-1 0,0 0 0,2 9 1,2 6 39,-2 1 0,0 0 0,-2 0 0,2 23 0,-2 123 498,-3-112-417,0-55-117,0-1 1,0 1 0,0 0-1,1 0 1,-1-1 0,0 1-1,0 0 1,0 0 0,0 0 0,1-1-1,-1 1 1,0 0 0,0 0-1,1 0 1,-1-1 0,0 1-1,0 0 1,1 0 0,-1 0 0,0 0-1,0 0 1,1 0 0,-1 0-1,0-1 1,1 1 0,-1 0-1,0 0 1,1 0 0,-1 0 0,0 0-1,0 0 1,1 1 0,-1-1-1,0 0 1,1 0 0,-1 0-1,0 0 1,0 0 0,1 0-1,-1 0 1,0 1 0,0-1 0,1 0-1,-1 0 1,0 0 0,0 1-1,1-1 1,-1 0 0,0 0-1,0 0 1,0 1 0,0-1 0,1 0-1,-1 1 1,0-1 0,0 0-1,0 0 1,0 1 0,0-1-1,0 0 1,0 1 0,0-1 0,0 0-1,0 1 1,7-16-20,0 0 1,-2-1-1,0 1 0,0-1 0,2-20 1,8-87-451,-14 115 410,2-29-106,-2 16 68,1 1 0,0 0 0,2 0 0,0 1 0,12-36 0,-15 54 105,0-1 1,0 1-1,-1-1 1,1 1-1,0 0 1,0-1-1,1 1 1,-1 0 0,0 0-1,0 0 1,0 0-1,1 0 1,-1 0-1,0 0 1,1 1-1,-1-1 1,1 0-1,-1 1 1,1-1 0,0 1-1,-1-1 1,1 1-1,-1 0 1,1 0-1,0 0 1,-1 0-1,1 0 1,-1 0-1,1 0 1,0 0 0,-1 1-1,1-1 1,-1 0-1,1 1 1,-1 0-1,1-1 1,-1 1-1,1 0 1,-1 0 0,1 0-1,-1 0 1,0 0-1,0 0 1,0 0-1,1 0 1,-1 0-1,0 1 1,0-1-1,-1 0 1,1 1 0,0-1-1,0 1 1,0 2-1,8 16 146,-1 1 0,-1 0 0,-2 0 0,5 25 0,7 93 344,1 5-184,-17-133-418,-1-7-3,1 0 0,-1-1 0,1 1 0,0 0 0,0 0 1,0 0-1,0-1 0,1 1 0,-1-1 0,1 1 0,0-1 0,3 5 0,2-8-2286,0-5-1625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09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45 9893,'0'0'2313,"11"10"-2284,37 33-42,-46-42 13,0 1 0,-1-1 1,1 0-1,0 1 1,0-1-1,0 0 1,0 0-1,0-1 1,0 1-1,0 0 0,0-1 1,0 1-1,1-1 1,-1 1-1,0-1 1,0 0-1,0 0 1,0 0-1,5-1 0,2 0 0,-8 1 2,0-1 0,0 1-1,0 0 1,0-1 0,0 0 0,0 1 0,0-1 0,0 1 0,0-1 0,-1 0 0,1 0 0,0 1 0,-1-1 0,1 0 0,0 0 0,-1 0 0,1 0 0,-1 0 0,1 0 0,-1 0 0,0 0 0,1 0 0,-1 0 0,0 0 0,0 0 0,0 0 0,1 0 0,-1 0-1,0 0 1,-1 0 0,1-1 0,0 0 0,0-1 3,0 0-1,0 0 0,0 0 0,-1 0 1,1 0-1,-1 0 0,0 0 0,1 0 1,-1 1-1,-1-1 0,1 0 0,-2-2 1,-1 1-2,0 0 1,0 1-1,0 0 1,0 0-1,-1 0 1,0 0-1,1 1 0,-1-1 1,0 1-1,0 1 1,0-1-1,-8-1 1,4 1 85,0 1 1,-1 0 0,1 0-1,-1 1 1,1 0-1,-14 2 1,19 0-13,1-1 0,-1 1 0,1-1 0,0 1 0,-1 0 0,1 0 0,0 0-1,0 1 1,0-1 0,0 1 0,1 0 0,-1-1 0,1 1 0,-1 0 0,1 1 0,0-1 0,0 0 0,1 1 0,-1-1 0,1 1 0,-1-1 0,1 1 0,0 3 0,-4 11 49,1 0-1,1 0 1,-2 26 0,5-43-123,-2 22 101,0 0 0,2 0 0,1 0 1,1 0-1,5 24 0,-6-41-96,0-1 0,1 0 0,0 1-1,0-1 1,0 0 0,0-1 0,1 1 0,0 0-1,0-1 1,0 1 0,1-1 0,0 0-1,-1 0 1,1 0 0,1-1 0,-1 1 0,0-1-1,1 0 1,0 0 0,-1-1 0,1 1-1,0-1 1,1 0 0,-1-1 0,0 1 0,0-1-1,9 1 1,-1 0 10,0-2 0,0 1 0,0-2 0,0 1 1,0-2-1,0 0 0,0 0 0,-1-1 0,20-8 0,-13 3-202,0-1 0,-1 0 0,0-2 0,-1 0 0,21-17 0,-9 0-2753,-14 2-2874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2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2977,'0'0'11966,"-1"3"-11910,-1 2-33,0 1-1,0-1 1,0 0 0,1 1-1,0-1 1,0 1 0,1 0-1,-1 6 1,3 56 263,0-25-32,-2 200 1326,0-238-1543,0 0 1,0-1 0,0 1-1,1-1 1,0 0 0,0 1 0,0-1-1,0 0 1,1 1 0,3 5 0,-4-7-28,1-1 0,0 0 0,0 1 0,0-1 0,0 0 0,1 0 0,-1 0 0,1-1 1,-1 1-1,1-1 0,-1 1 0,1-1 0,0 0 0,-1 0 0,1 0 0,5 1 1,5 1-100,0-1 1,0 0-1,1-1 1,-1 0-1,0-1 1,0-1-1,1 0 1,-1-1-1,0 0 1,0-1-1,0 0 1,-1-1-1,1-1 1,-1 0-1,0 0 1,0-2-1,14-8 1,7-16-2516,-9-5-2465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2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10165,'0'0'3873,"121"-22"-3953,-70 15-864,0-4-641,-5 3 161,-7 3-177,-12 3-1857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2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8996,'0'0'1617,"165"18"-1377,-107-21-144,5-14-96,-4-1-912,-6-1-2178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3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0 176 10629,'0'0'1953,"1"24"-1617,1 162 555,-2-182-835,0-1 0,0 0 0,0 1 0,0-1 0,1 0 1,0 0-1,-1 1 0,3 3 0,-2-6-41,-1 0 0,1 0 1,-1-1-1,1 1 0,0 0 0,-1-1 0,1 1 1,0 0-1,0-1 0,-1 1 0,1-1 1,0 1-1,0-1 0,0 0 0,0 1 1,0-1-1,0 0 0,-1 0 0,1 1 1,0-1-1,0 0 0,0 0 0,0 0 1,0 0-1,0 0 0,0 0 0,0 0 0,0-1 1,0 1-1,0 0 0,1-1 0,0 0-1,-1 0-1,0 0 0,0 0 0,1 0 0,-1 0 0,0 0 0,0 0 0,0 0 0,0 0 0,-1-1 0,1 1 0,0 0 0,0-1 0,-1 1 0,1 0 0,-1-1 1,1 1-1,-1-1 0,0 1 0,1-1 0,-1 1 0,0-3 0,2-38 201,-2 38-211,0-15-9,1 0 0,0 0 0,2 0 0,0 0 0,1 0 0,1 1 0,9-24 0,-10 34 3,0 0 1,0 0-1,0 0 1,1 1-1,1 0 1,-1 0-1,1 0 1,0 1-1,0-1 1,1 2-1,0-1 1,0 1-1,0 0 1,1 0-1,-1 1 1,1 0-1,0 0 1,10-2-1,-10 3 5,-1 1 0,0 1 0,0-1 0,1 1 0,-1 1 0,0-1 0,1 1 0,-1 0 0,1 1 0,10 2 0,-14-2-1,0 0 1,0 1-1,0-1 0,0 1 1,0 0-1,0 0 0,0 0 1,-1 1-1,1-1 1,-1 1-1,0 0 0,0 0 1,0 0-1,0 1 0,0-1 1,-1 1-1,1-1 1,2 8-1,2 7 33,-1 0-1,-1 1 1,0-1 0,-2 1 0,0 0-1,-1 0 1,-1 34 0,5 43 600,-1-194-324,-4 84-353,1 1 0,0 0 0,1 0 0,0 0 0,1 0 1,1 0-1,0 1 0,0 0 0,1 0 0,8-12 0,-4 9 14,1 1 0,0 0 0,1 0 0,0 1 0,1 0 0,1 1 0,14-10 0,11 4 356,-38 17-298,1 0 1,-1 1 0,1-1-1,0 1 1,-1 0 0,1 0-1,0-1 1,0 1-1,-1 0 1,1 0 0,0 1-1,0-1 1,-1 0-1,1 0 1,0 1 0,-1-1-1,1 1 1,-1 0 0,1-1-1,0 1 1,-1 0-1,3 2 1,0 2 72,-1 0-1,1 1 1,-1-1 0,0 1-1,-1 0 1,1 0 0,-1 0-1,3 12 1,9 60 234,-12-61-309,3 30 16,-5-35-43,1 1 0,1-1 0,0 0 0,0 1 0,1-1 0,7 17 0,-9-28-67,-1-1 0,1 1 0,-1 0 0,0-1 0,1 1 0,0 0 0,-1-1 0,1 1 0,-1-1 0,1 1 0,0-1 0,-1 1 0,1-1 0,0 0 0,0 1 0,-1-1-1,2 1 1,-1-1-220,0 0-1,-1 0 1,1 0-1,0 0 0,0 0 1,0 0-1,0 0 0,0 0 1,-1 0-1,1 0 0,0 0 1,0 0-1,0-1 0,-1 1 1,1 0-1,1-1 1,10-10-4892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4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279 165 12118,'0'0'1726,"-9"-20"-907,-29-62-491,36 77-299,0 1 0,0 0 0,-1-1-1,1 1 1,-1 1 0,0-1 0,0 0 0,0 1 0,-1-1 0,1 1 0,-1 0 0,0 0 0,-5-3 0,5 4 3,-1 1 1,0 0-1,0 0 1,1 0-1,-1 0 1,0 1-1,0-1 1,-9 2-1,5-1 15,6 0-40,0 1-1,0 0 1,-1-1-1,1 1 0,0 0 1,0 1-1,0-1 1,0 1-1,0-1 1,0 1-1,0 0 1,1 0-1,-1 0 0,1 0 1,-1 1-1,1-1 1,0 1-1,0 0 1,0-1-1,-2 5 0,-4 6 46,0 1 0,-11 29 0,12-19-41,0 0-1,2 0 1,0 1 0,2-1-1,1 1 1,1 41 0,1-65-12,1 0 1,-1 1 0,0-1-1,1 0 1,-1 1-1,1-1 1,-1 0 0,1 1-1,0-1 1,0 0 0,-1 0-1,1 0 1,0 0 0,0 0-1,0 0 1,0 0-1,0 0 1,0 0 0,0 0-1,1 0 1,-1-1 0,0 1-1,0-1 1,1 1-1,-1-1 1,0 1 0,1-1-1,-1 1 1,0-1 0,1 0-1,-1 0 1,1 0-1,-1 0 1,0 0 0,1 0-1,-1 0 1,3-1 0,1 1 0,0-1 1,0 1 0,0-1 0,0 0 0,0-1-1,-1 1 1,1-1 0,0 0 0,-1 0 0,7-4-1,-2-2-20,-1 1-1,0-1 0,0-1 1,-1 0-1,0 0 0,0 0 0,6-13 1,34-77 933,-33 65 642,-14 34-1537,0-1 0,1 1 0,-1 0 0,0 0 0,0 0 0,0 0 0,0-1 0,0 1 0,0 0 0,0 0 1,0 0-1,0 0 0,0 0 0,1-1 0,-1 1 0,0 0 0,0 0 0,0 0 0,0 0 0,0 0 0,1 0 0,-1 0 0,0 0 0,0 0 1,0-1-1,0 1 0,1 0 0,-1 0 0,0 0 0,0 0 0,0 0 0,0 0 0,1 0 0,-1 0 0,0 0 0,0 0 0,0 0 0,0 1 1,1-1-1,-1 0 0,0 0 0,0 0 0,0 0 0,0 0 0,1 0 0,6 9 136,4 11-179,-3-1 102,4 11-105,1-2 0,1 1 1,2-1-1,37 50 1,-41-69-1167,-11-9 953,0 0 1,-1 1 0,1-1 0,0 0 0,-1 0 0,1 0-1,0 0 1,0 0 0,-1 0 0,1 0 0,0 0 0,0 0 0,-1 0-1,1-1 1,0 1 0,-1 0 0,1 0 0,0-1 0,0 0-1,11-9-5615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4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9204,'0'0'5696,"-1"16"-5586,-8 306 2504,9-254-2179,13-73-1750,-8-2 458,-1 1 0,0-1 0,0 0 0,0 0 0,3-11 1,6-14-5769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3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27 14295,'0'0'7763,"-13"-26"-7763,13 37-3089,0 8-1601,0 1-6291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4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95 16263,'0'0'3826,"-13"-94"-4322,13 100-5043,8 16 1794,-1 6-417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5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1 384,'0'0'17136,"0"28"-17085,0 189-6,-27 248 1335,25-439-1293,2-18 2,2-22-15483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7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6499,'0'0'974,"0"19"-43,0 117 1040,-1-41-33,0 42-90,22 184 1,20-37-599,45 347-262,20 833-828,-101-943-221,9 489-248,29-4 98,7 242 83,-49-1013 58,-15 530 4,-20-341 50,-26 615-16,61 328-502,17-559 505,16-226 896,-24-178 16,-10-303-587,3-82-1707,7-12-2498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8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 5987,'0'0'1502,"0"22"-398,0 138 785,16 120 1902,-5-114-2646,28 368 255,2 50-810,-16 241 153,-2-51-221,57 553-290,-31-265-93,-45-920-129,13 1618 139,-70-769-151,51-955 7,-124 1186-163,48-534 89,-45 254 93,116-881-458,2-1 0,4 67 0,1-85-1924,0-168-2588,0 19-921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20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710 0 7059,'0'0'2297,"1"21"-1347,7 350 3212,-8-138-2901,20 780 685,60 913-503,-101-970-933,-67 1050-33,30-667-397,24-881-18,-40 495 210,-80 148-260,104-799-11,10-50-23,-73 424-162,-41-11 49,152-657 131,2-7 4,0 1-1,0 0 1,0-1 0,-1 1-1,1-1 1,-1 1 0,1-1-1,-1 0 1,0 1 0,1-1 0,-1 0-1,0 1 1,-1 0 0,2-1-2,-1-1 0,1 0 1,0 0-1,0 0 0,0 0 1,0 0-1,-1 0 0,1 0 1,0 0-1,0 0 0,0 0 1,-1 0-1,1 0 0,0 0 1,0 0-1,0 0 0,-1 0 1,1 0-1,0 0 0,0 0 1,0 0-1,-1 0 0,1 0 1,0 0-1,0 0 0,0 0 1,0-1-1,-1 1 0,1 0 1,0 0-1,0 0 1,0 0-1,0 0 0,0 0 1,0-1-1,-1 1 0,1 0 1,0 0-1,0 0 0,0 0 1,0-1-1,0 1 0,0 0 1,0 0-1,0 0 0,0-1 1,0 1-1,-5-10-156,3-3-597,-1 0-1,2-1 1,0 1 0,0-15-1,1 4-1672,-2-14-2796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21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4 6979,'0'0'6545,"-1"-4"-5915,-1 11-524,55 811 3726,-40-676-3614,75 668 268,-2-23-391,-35 2 724,-41 913-351,-12-1062-450,2-633-18,-7 1025 45,-42-1-101,-35-118 11,-43-3-147,76-629 164,-170 1074 50,208-1251-69,-124 1052-647,137-1150 1034,0-19-10789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0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8740,'0'0'374,"-1"25"-340,0 11-23,-9 108 85,-2 134 4890,12-309-4976,-1-44-116,3-1 0,3 1 0,16-75 1,-20 145 206,0 0 1,0 0 0,1 0-1,-1 0 1,1 1-1,0-1 1,1 0 0,-1 1-1,1-1 1,4-4-1,-5 7-30,0 0 0,0 1-1,1-1 1,-1 1-1,0 0 1,1-1 0,-1 1-1,1 0 1,-1 1-1,1-1 1,-1 0-1,1 1 1,0 0 0,-1-1-1,1 1 1,0 0-1,-1 0 1,1 0-1,0 1 1,-1-1 0,5 2-1,-3-1-22,1 0 0,0 1 0,-1-1 0,1 1 0,-1 1 0,1-1 0,-1 0 0,0 1 0,0 0 0,0 0 0,5 5 0,35 45 484,-27-31-362,11 12-111,30 41-256,4-3-1,79 71 1,-136-139-30,32 24-1577,-34-26 1288,-1-1 1,1 0-1,-1 0 0,1-1 1,0 1-1,-1 0 0,1-1 1,0 0-1,2 1 0,8-1-4561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0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10565,'0'0'2244,"-2"19"-2092,-8 295 1923,10-272-1760,4 135 749,-2-148-943,2 1 0,1-1 0,17 54-1,-5-43 170,-3-26-1273,-13-13 731,0-1 0,0 1 0,0-1 0,0 0 0,0 1 0,0-1 0,0 0 0,0 0 0,0 0 0,0 0 0,0 1 0,0-2 0,0 1 0,0 0 0,-1 0 0,1 0 0,2-1 0,2-2-4022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1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12054,'0'0'2691,"0"19"-1946,4 63-268,-3-75-427,0 0-1,0 0 1,1 0-1,0 0 0,0 0 1,0 0-1,1-1 1,0 1-1,0-1 0,1 0 1,0 0-1,0 0 1,0 0-1,1-1 0,7 7 1,-8-8-33,0-1-1,1 0 1,-1 0 0,1-1 0,0 1 0,0-1-1,0 0 1,0-1 0,0 1 0,0-1 0,0 0-1,1 0 1,-1 0 0,0-1 0,1 0 0,-1 0 0,0 0-1,8-2 1,-11 1 15,1 1 0,-1-1 0,0-1 1,0 1-1,0 0 0,0 0 0,0-1 0,0 1 0,-1-1 0,1 0 0,0 1 0,-1-1 0,1 0 0,-1 0 1,0 0-1,0 0 0,1 0 0,-1 0 0,0 0 0,-1-1 0,1 1 0,0 0 0,-1-1 0,1-3 1,2-8 192,-1 1 0,0-26 0,-1 14-51,-1 0-1,-6-41 1,5 59-163,-1-1 1,0 0 0,0 1 0,-1-1 0,0 1 0,0 0 0,-1 0 0,0 0 0,0 0-1,0 0 1,-1 1 0,-7-8 0,10 13-39,1-1 1,-1 1-1,1-1 0,-1 1 0,1-1 1,-1 1-1,0 0 0,0 0 0,0 0 0,0 0 1,0 0-1,0 0 0,0 1 0,0-1 1,0 1-1,0-1 0,0 1 0,0 0 1,0-1-1,0 1 0,-1 0 0,1 1 1,0-1-1,0 0 0,0 1 0,0-1 0,0 1 1,0-1-1,0 1 0,-4 2 0,3-1-443,-1 1 1,1 0-1,-1 0 0,1 0 0,0 0 0,0 1 0,0-1 0,1 1 0,-1 0 0,1 0 0,0 0 0,-3 8 0,-6 23-6651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1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17112,'0'0'2609,"19"-62"-4642,1 49-1553,-1 2-5074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4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15319,'0'0'3788,"2"20"-3393,44 284 929,-33-188-788,-1 131 0,-8-277-4532,-3 2-796</inkml:trace>
  <inkml:trace contextRef="#ctx0" brushRef="#br0" timeOffset="1">1 313 224,'0'0'18216,"107"-27"-17623,-66 16-289,3-4-208,-8 0-64,-7 2-32,-7 0-560,-7 4-2018,-8 4-3584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23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18 7203,'0'0'4525,"0"-4"-4090,1-9-102,1 30 40,3 23 127,64 431 2169,-27 7-1097,-3-20-992,67 350-326,30 365-4,-115-428 62,-5-74-192,3 722 1001,-42-826-1058,7-230-81,-100 851-9,-41-2-312,-88 924-174,242-2079 490,-19 178-217,-49 589 67,45-503 184,16-202 10,10-130-7347,0-21-627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26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11 509 7603,'0'0'5200,"-1"0"-5065,0 0 0,1-1 0,-1 1 0,1 0 0,-1-1-1,0 1 1,1-1 0,-1 1 0,1-1 0,-1 1 0,1-1 0,-1 1-1,1-1 1,-1 0 0,1 1 0,0-1 0,-1 0 0,1 1 0,-1-2-1,5-1-119,1 1-1,-1-1 0,0 1 0,1 0 1,-1 0-1,1 1 0,-1-1 0,1 1 1,0 0-1,0 0 0,5 0 1,8-2-2,340-49 344,-244 39-344,297-13-55,1 26-27,-167 2 52,405-12 272,-289 2-136,269-7-90,340-2 0,1046 136 4,-1779-91-23,516 56-18,2-34-21,263-44 75,-133-4-41,-9 37 23,-502-20-22,-218-11-6,893 29-10,286-21-4,-549 12 65,-101-2 2,377-63 35,-318-6-64,-42 4-72,476-89-133,-569 56-113,-7-2 149,375-37-110,1000-35 254,-1572 117-43,48-6 55,662-35 23,757 58-21,-1229 13-2,249 31 87,-6 0-12,-143-32-2076,-755 0-2823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28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1 289 9652,'0'0'5392,"0"0"-5351,0 0-1,0 0 1,0 0 0,0 0-1,0 0 1,1 0-1,-1-1 1,0 1 0,0 0-1,0 0 1,0 0-1,0 0 1,0 0 0,0 0-1,0 0 1,0 0-1,0 0 1,0 0 0,0 0-1,0-1 1,0 1-1,-1 0 1,1 0 0,0 0-1,0 0 1,0 0-1,0 0 1,0 0 0,0 0-1,0 0 1,0 0-1,0 0 1,0 0 0,0 0-1,0-1 1,0 1-1,0 0 1,0 0 0,0 0-1,0 0 1,-1 0-1,1 0 1,0 0 0,0 0-1,0 0 1,6-11 143,1 0 1,0 1 0,1-1 0,0 2-1,17-17 1,10-12-5,5-13-76,-18 21-57,2 1 0,31-30 1,-53 59 512,-2 3-456,-25 298 483,-1 11 184,26-15 51,0-297-499,0-9-10475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28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98 7571,'0'0'5117,"2"-11"-3313,2 9-1595,1 0 1,-1 1-1,1-1 1,-1 1-1,1 0 1,0 0-1,-1 0 1,1 1-1,6 0 1,12-2 334,108-21 901,-29 4-685,153-8 1,-174 25-448,0 4 0,113 17 0,-150-12 266,-1-1-1,1-3 0,55-1 0,-99-18-6346,0-10-4145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0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 10037,'0'0'3124,"0"4"-2697,-3 42 569,-2 0 1,-20 83 0,2-8-388,14-64-485,-72 408 589,75-441-539,6-24-168,0 0 0,0 0 0,-1 0 0,1 0 0,0 0 0,0-1 0,0 1 1,0 0-1,0 0 0,0 0 0,0 0 0,0 0 0,0 0 0,0 0 0,0 0 0,-1 0 0,1 0 0,0 0 0,0 0 1,0 0-1,0 0 0,0 0 0,0 0 0,0 0 0,0 0 0,0 0 0,0 1 0,0-1 0,0 0 0,-1 0 1,1 0-1,0 0 0,0 0 0,0 0 0,0 0 0,0 0 0,0 0 0,0 0 0,0 0 0,0 0 0,0 0 0,0 0 1,0 0-1,0 0 0,0 1 0,0-1 0,0 0 0,0 0 0,0 0 0,-1-36 469,1 17-523,1-60-159,4 0 1,2 0-1,5 0 1,36-133-1,-46 206 203,4-12 9,0 0 1,1 0-1,1 1 0,10-18 1,-16 31-4,1 0 1,-1 0-1,1 1 1,0-1-1,1 1 1,-1 0-1,0 0 1,1 0-1,0 0 1,-1 0-1,1 1 1,0 0-1,1-1 1,-1 2-1,0-1 1,1 0-1,-1 1 1,0 0-1,1 0 1,0 0-1,-1 1 1,6-1-1,-7 1 1,-1 1 0,1-1 0,0 1 0,0 0 1,-1 0-1,1 0 0,-1 0 0,1 0 0,0 1 0,-1-1 0,0 1 0,1-1 0,-1 1 0,0 0 0,0 0 0,0 0 0,0 0 0,0 0 0,-1 1 0,1-1 1,-1 0-1,1 1 0,-1-1 0,1 4 0,5 9 52,-1 1 1,8 32 0,-10-30-9,11 43 311,12 105 0,-9 68 247,-12-138-341,-4-83-139,-1-13-66,-1 0-123,1 0 1,-1-1-1,1 1 1,-1 0-1,0 0 1,1-1 0,-1 1-1,1 0 1,-1-1-1,0 1 1,1-1-1,-1 1 1,0 0-1,1-1 1,-1 1-1,0-1 1,0 1-1,1-1 1,-1 1-1,0-1 1,0 1-1,0-1 1,0 1-1,0-1 1,0 1-1,0-1 1,0 1-1,0-2 1,7-29-3309,1-14-2487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1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9364,'0'0'5363,"162"-4"-4867,-118-3-16,-8 5-256,-9 2-64,-5 0-160,-7 0 0,-6-2-256,-1-7-656,-4-6-1905,4-9-1874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1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11829,'0'0'2292,"-4"23"-2108,-11 79-8,14-88-109,0 0 0,0 0-1,1 0 1,1 0 0,1 0-1,-1-1 1,2 1 0,5 15-1,-6-22 21,1 0-1,0 0 1,0 0-1,1-1 1,-1 0-1,2 1 1,-1-1-1,1-1 0,-1 1 1,2-1-1,-1 0 1,1 0-1,-1 0 1,10 5-1,-11-8-40,0 1 0,0-1 1,1 0-1,-1 0 0,1 0 0,0-1 0,-1 0 0,1 0 1,0 0-1,0 0 0,0-1 0,0 0 0,0 0 0,0 0 0,0 0 1,-1-1-1,1 0 0,5-1 0,-6 0-21,-1 1-1,1-1 1,-1 0-1,0 0 1,1 0-1,-1 0 0,0-1 1,0 1-1,-1-1 1,1 0-1,-1 0 1,1 0-1,-1 0 1,0 0-1,0 0 1,0-1-1,0 1 1,-1-1-1,0 1 1,1-1-1,-1 0 1,0 1-1,0-5 1,0 1-11,0 1 0,0-1 0,0 0 1,-1 1-1,0-1 0,-1 0 0,1 1 0,-1-1 0,-1 1 1,1-1-1,-1 1 0,0-1 0,0 1 0,-1 0 0,0 0 1,-4-7-1,1 6-11,1 0 0,-1 1 1,-1-1-1,1 1 0,-1 1 0,0-1 1,0 1-1,-1 1 0,0-1 0,0 1 1,-14-5-1,-24-6-143,43 14 69,0 0 1,0 1 0,0-1 0,0 1 0,0-1 0,0 1 0,0 0 0,0 0 0,0 1 0,1-1 0,-1 1 0,-6 1 0,8-1-40,1 0 1,-1 1 0,1-1-1,-1 0 1,1 0 0,0 1-1,0-1 1,-1 1-1,1-1 1,0 0 0,0 1-1,0-1 1,0 0-1,1 1 1,-1-1 0,0 1-1,1-1 1,-1 0 0,0 0-1,1 1 1,0-1-1,-1 0 1,1 0 0,1 2-1,0 0-250,1-1 0,0 1 1,0-1-1,0 0 0,0 0 0,0 0 0,0 0 0,6 2 0,38 12-3183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1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10101,'0'0'1160,"1"22"315,-1-3-1154,2 23 521,9 62-1,1-6 898,-2 133 1,-7-112-929,1-86-483,2-20-106,-5-13-223,-1 1 0,0-1 0,1 0 0,-1 0 0,0 0 0,1 0 0,-1 0 0,0 0 0,1 0 0,-1 0 0,0 0 0,1 0 0,-1 0 0,0 0 0,1 0 0,-1 0 0,0 0 0,1 0 0,-1-1 0,0 1 0,1 0 0,-1 0 0,0 0 0,0 0 0,1-1 0,-1 1 0,0 0 0,0 0 0,1 0 0,-1-1 0,0 1 0,0 0 0,0-1 0,1 1 0,-1 0 0,0 0 0,0-1 0,1-1-329,0-1 0,0 1 0,0-1 0,-1 1-1,1-1 1,-1 1 0,1-1 0,-1 1 0,0-1-1,0 0 1,-1-2 0,1 0-1137,0-27-10645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4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8468,'0'0'2377,"-1"21"-1862,-4 159 1163,5-144-1355,-2 0 0,-1 0 1,-2 0-1,-2 0 0,-16 53 1,13-71-126,10-18-193,0 0 0,0 0 0,-1 0 0,1 0 0,0 0 0,0 0 0,0 0-1,0 0 1,0 0 0,-1 0 0,1 0 0,0 0 0,0 0 0,0 0 0,0 0 0,0 0 0,-1 0 0,1 0 0,0 0-1,0 0 1,0 0 0,0 0 0,0 0 0,0 0 0,-1-1 0,1 1 0,0 0 0,0 0 0,0 0 0,0 0-1,0 0 1,0 0 0,0 0 0,0-1 0,0 1 0,-1 0 0,1 0 0,0 0 0,0 0 0,0 0 0,0-1-1,0 1 1,0 0 0,0 0 0,0 0 0,0 0 0,0 0 0,0-1 0,0 1 0,0 0 0,0 0 0,0 0 0,0 0-1,0-39 307,0 26-405,0 2 77,6-160-454,-3 149 413,0 1 0,2-1 0,0 1 1,1 0-1,17-36 0,-22 53 71,1 1 0,-1 0 0,1 0 0,-1 0 1,1 0-1,0 1 0,0-1 0,0 0 0,1 1 0,-1 0 0,0-1 1,1 1-1,0 0 0,-1 0 0,1 0 0,0 1 0,0-1 1,0 1-1,0 0 0,1-1 0,-1 1 0,0 1 0,0-1 0,1 0 1,-1 1-1,0 0 0,1 0 0,-1 0 0,1 0 0,-1 0 0,0 0 1,1 1-1,-1 0 0,0 0 0,0 0 0,4 1 0,7 5 88,1 0 0,-2 1 0,1 0 0,-1 1 0,0 1-1,12 11 1,257 254 505,-281-274-795,16 16 304,-17-17-266,1 1 0,-1-1 0,0 0 0,1 1-1,-1-1 1,1 0 0,-1 1 0,0-1 0,1 0 0,-1 1 0,1-1 0,-1 0 0,1 0 0,-1 0 0,1 1 0,-1-1 0,1 0-1,-1 0 1,1 0 0,-1 0 0,1 0 0,-1 0 0,1 0 0,-1 0 0,1 0 0,-1 0 0,1 0 0,-1 0 0,1-1 0,-1 1-1,1 0 1,-1 0 0,1 0 0,-1-1 0,1 1 0,0-1 0,6-13-4131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4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10629,'0'0'299,"4"29"218,-3-21-456,23 227 1487,-24-92-178,-2-59-320,14 124 1,-10-195-1089,0 0 1,1 0-1,0-1 0,1 1 0,0-1 1,1 0-1,8 15 0,-13-26-162,1-1 0,-1 1-1,1 0 1,-1-1-1,1 1 1,0-1-1,-1 1 1,1-1-1,0 1 1,-1-1-1,1 0 1,0 1 0,-1-1-1,1 0 1,0 1-1,0-1 1,-1 0-1,1 0 1,0 0-1,0 0 1,0 1-1,-1-1 1,1 0 0,0 0-1,0-1 1,-1 1-1,1 0 1,0 0-1,0 0 1,0 0-1,-1-1 1,1 1 0,0 0-1,-1-1 1,1 1-1,1-1 1,7-16-5742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4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6467,'0'0'10058,"4"22"-9503,21 134 648,-17 10-138,-7-155-1011,2-13-36,2-16-328,-4-40-4866,-1 24-3251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4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10517,'0'0'2409,"0"21"-1643,2 311 2208,1-318-2597,-2-10-885,0-8-2853,-1-22-2242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5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69 12566,'0'0'5810,"-17"-66"-5794,17 64-16,0 17-7603,7 7 5314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5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7764,'0'0'7075,"2"16"-7022,12 418 2726,-12-199-1865,-3-214-907,2 0 1,0 1 0,1-1-1,2 0 1,0 0 0,1 0-1,9 24 1,-13-44-49,-1 0 0,0-1 0,1 1 0,-1 0 1,1 0-1,-1 0 0,1-1 0,-1 1 0,1 0 0,-1-1 0,1 1 1,-1 0-1,1-1 0,0 1 0,0-1 0,-1 1 0,1-1 0,0 0 1,1 1-1,-1-1-41,-1 0 1,1 0-1,-1 0 1,1 0-1,0 0 1,-1 0-1,1 0 1,-1-1 0,1 1-1,-1 0 1,1 0-1,-1-1 1,1 1-1,-1 0 1,1-1-1,-1 1 1,1 0-1,-1-1 1,0 1-1,1-1 1,0 0 0,1-2-394,-1 0 1,1 0 0,0 0 0,-1 0 0,1 0-1,-1-1 1,1-4 0,2-26-4982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6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9812,'0'0'4178,"141"3"-3857,-98-3-65,-6-3-176,-11 1-80,-6 2-336,-11 0-1377,-4 0-1713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6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15 354 12998,'0'0'1819,"-3"24"-1803,-1 7 12,0 6 90,0 59 1,4 155 2172,10-263-2419,-6 0-705,-1 0 0,0 0 0,1-15 0,-1-16-3059</inkml:trace>
  <inkml:trace contextRef="#ctx0" brushRef="#br0" timeOffset="1">41 51 13958,'0'0'1697,"5"-51"-4610,-5 62-241,0 15 481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6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39 14663,'0'0'496,"-1"18"-571,-3 267 1387,4-235-1162,0-49-132,0 0 1,0 0-1,0 0 0,0 0 0,0-1 0,1 1 0,-1 0 1,0 0-1,0 0 0,1-1 0,-1 1 0,1 0 1,-1 0-1,0-1 0,1 1 0,-1 0 0,1-1 0,0 1 1,-1 0-1,1-1 0,1 2 0,-2-2-13,1 0 0,-1 0 0,1 0 0,-1 0 0,1 0 0,-1 0 0,1 0 0,-1 0 0,1-1 0,-1 1 0,1 0 0,-1 0 0,0 0 0,1 0 0,-1-1-1,1 1 1,-1 0 0,1 0 0,-1-1 0,0 1 0,1 0 0,-1-1 0,0 1 0,1-1 0,-1 1 0,0 0 0,1-1 0,-1 1 0,0-1 0,0 1 0,0 0 0,1-1 0,-1 1 0,0-1 0,0 1 0,0-1 0,0 1 0,0-1 0,0 1 0,0-1 0,0 0 0,19-112 281,-14 71-266,14-52 1,-16 82-13,1 0 1,0 1-1,1-1 0,0 1 1,1 0-1,0 0 1,1 1-1,14-18 0,-19 25-5,1 1 0,0-1 0,0 0 0,1 1-1,-1 0 1,0 0 0,1 0 0,-1 0 0,1 0 0,0 1-1,0-1 1,4 0 0,-6 2-5,0-1 0,0 1 1,0 0-1,0 0 0,0 0 0,0 0 0,0 0 0,0 0 1,0 1-1,0-1 0,0 1 0,0-1 0,0 1 1,0 0-1,0 0 0,-1-1 0,1 1 0,0 1 0,-1-1 1,1 0-1,0 0 0,-1 1 0,1-1 0,-1 1 1,2 2-1,7 14 8,0 1 1,-1 0-1,-2 1 0,0-1 1,-1 2-1,7 35 1,1 3-20,-13-52 12,6 21-6,1-1 0,1 1 1,2-1-1,23 44 0,-33-70 10,0-1 0,0 1 0,0-1 0,0 1 0,0-1 0,0 1-1,1-1 1,-1 0 0,0 0 0,0 1 0,0-1 0,0 0 0,1 0 0,-1 0 0,0 0 0,0-1 0,2 1-1,3-1 61,-2 1 22,1-1 1,0 0-1,0 0 1,-1 0 0,1 0-1,-1-1 1,1 0-1,-1 0 1,0 0-1,0-1 1,7-4 0,44-40 319,-38 31-407,6-2-192,19-19 98,-40 35-559,0-1-1,0 1 1,0-1-1,0 1 1,0-1-1,-1 0 1,3-5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9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9492,'0'0'987,"25"-7"-704,7 0-117,-9 1 41,0 0 0,-1-1 0,0-1 0,29-16 0,-7 0 652,-30 15-269,0 1-1,1 1 1,22-8-1,-36 15-239,-1 52 447,-2 0 1,-17 93 0,-56 278 865,58-288-1147,1 160-1,16-294-536,0-21-1980,3-20-1206,11-18-2849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49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9989,'0'0'6306,"134"-2"-5633,-88-5-481,0-4-48,-5 7-144,-9 0-1073,-5-1-1040,-10 3-1904,-8-2-4003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0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267 396 12214,'0'0'3612,"5"-23"-3380,14-71-277,-16 80-198,-1-1 0,0 0 0,-2 0 0,-1-25 0,0 13-98,0 16 351,-1 0 1,0 1-1,0-1 0,-1 1 0,-1-1 0,0 1 0,0 0 1,-11-18-1,13 24 58,0 1 0,-1 0 1,1 0-1,-1 0 0,1 0 1,-1 1-1,0-1 1,0 1-1,0-1 0,0 1 1,-1 0-1,-6-3 0,8 5-42,-1-1 0,1 1 0,-1-1 0,1 1 0,-1 0 1,1 0-1,-1 0 0,0 0 0,1 0 0,-1 1 0,1-1 0,-1 1 0,1 0 0,-1 0 0,1 0 0,0 0 0,-1 0 0,1 0 0,0 1 0,0-1 0,-3 3 0,-4 3-24,1 1 0,0 1 0,0-1 0,1 1 0,0 0 0,-7 14 0,-34 67-2,42-78 2,-2 6 25,0 0 0,2 0 0,0 1 0,1 0 0,1 0 0,1 1 0,0-1 0,2 1 0,1 30-1,0-45-19,1 1-1,1 0 1,-1-1-1,1 1 1,0-1-1,0 1 1,1-1-1,-1 0 1,1 0-1,0 0 1,1-1-1,-1 1 1,1-1-1,0 1 1,0-1-1,0 0 1,1-1-1,-1 1 1,1-1-1,0 0 1,6 3-1,14 8 5,1-2-1,54 18 1,-65-25 1,-9-3-10,2 1-1,1 0-1,0 1 1,-1 0 0,9 5 0,-14-7-1,-1 0 0,0-1 0,0 1 0,0 0 0,0 0 0,0 0 0,0 1 0,-1-1 0,1 0 0,-1 1 0,1-1 0,-1 1 0,0-1 0,0 1 0,0 0 0,0-1 0,-1 1 0,1 3 0,0 3 20,-1 0 0,0 0 1,0-1-1,-1 1 1,0 0-1,-1 0 0,0-1 1,0 1-1,-1-1 1,0 1-1,-1-1 0,1 0 1,-1 0-1,-1-1 0,0 1 1,0-1-1,0 0 1,-1 0-1,0-1 0,0 0 1,-1 0-1,0 0 1,0-1-1,0 0 0,-1 0 1,1-1-1,-1 0 1,0 0-1,-1-1 0,-10 4 1,16-6-11,0 0 1,0 0 0,-1-1-1,1 1 1,0-1-1,0 1 1,-1-1-1,1 0 1,0 0 0,-1 0-1,1-1 1,-4 0-1,6 0-5,-1 0 0,1 0 1,-1 0-1,1 0 0,0 0 0,0 0 0,-1 0 0,1 0 0,0 0 0,0-1 0,0 1 0,0 0 0,1-1 0,-1 1 0,0 0 1,0-1-1,1 1 0,-1-1 0,1 0 0,-1 1 0,1-1 0,0 1 0,0-1 0,0 0 0,0-2 0,-1-9-3,1 0 0,0 0 0,1 0 0,1 0 0,0 0-1,1 1 1,0-1 0,6-14 0,2 2-5,1 0 0,28-42 0,-19 34-101,1 1 0,49-55 0,-70 87 39,8-8 341,-4 6-1449,-3 15-9315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1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389 170 12742,'0'0'1841,"-18"-21"-1820,-54-67 54,67 83 43,1-1-1,-1 1 1,0 0 0,0 0 0,-1 1-1,1-1 1,-1 1 0,0 1 0,-1-1 0,1 1-1,-14-5 1,15 7-2,-1 0 1,0 0-1,0 0 0,0 1 0,0 0 1,0 0-1,0 1 0,0 0 0,0 0 0,-8 2 1,7 0-100,1 0 0,0 0 0,0 0 0,0 0-1,0 1 1,0 0 0,1 1 0,0-1 0,0 1 0,0 0 0,0 0 0,1 0 0,-5 9 0,-1 0 26,1 1 1,1 0-1,0 1 0,-6 19 0,9-19 39,2 0 0,0 0 0,0 0 0,2 1 0,0 32 0,1-49-80,0 1 0,0 0-1,0 0 1,0 0 0,0 0 0,1 0-1,-1 0 1,0 0 0,0 0 0,1 0 0,-1 0-1,1 0 1,-1 0 0,1 0 0,-1 0 0,1 0-1,-1 0 1,1-1 0,0 1 0,-1 0 0,1-1-1,0 1 1,0 0 0,0-1 0,0 1-1,1 0 1,0 0 2,1 0-1,0 0 0,0-1 1,-1 1-1,1-1 0,0 1 1,0-1-1,-1 0 0,6-1 1,0 0 11,1 0 0,0-1 0,-1 0 0,0 0 0,14-7 0,-8 1 114,0 0 0,-1-1 0,0-1 0,-1 0 0,0-1 0,0-1 0,-1 0 0,-1 0 0,0-1 0,0 0 0,13-27 0,-22 39 751,-15 476-26,6-214 69,8-261-886,0-14-3267,0-8-1823,0-7-4160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4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86 3698,'0'0'16903,"-3"-85"-17351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11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5346,'0'0'2887,"5"29"-822,-6 293-1001,3 341-247,17-353-625,0 13-21,11 277-140,-9-243-22,4 49-39,12-75 49,-22-229-19,74 761-16,-88-837 20,15 368 16,14 292-27,2 124 3,-27 25-9,-2 1584-8,6-1893-19,1 1 0,-15 447 1120,5-974-1088,1-4-1545,1-14-1200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13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0 309 5603,'0'0'3476,"34"0"-835,23 1-2099,0-3-1,0-2 1,0-3-1,57-14 1,31-11-457,251-21 1,-307 44-104,0-3 0,-1-5 0,132-41 0,-157 36-101,2 3 1,0 3 0,1 3 0,0 2-1,115-2 1,-144 15 456,-21-1-1322,1 0-3716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14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0 6259,'0'0'3433,"-8"3"-3107,3-2-300,1 0 0,0 1-1,0-1 1,0 1 0,0 0 0,0 0 0,0 1 0,0-1-1,1 1 1,-1 0 0,1 0 0,0 0 0,0 0 0,0 1-1,0-1 1,0 1 0,1-1 0,-4 9 0,-7 18 12,1-1 0,2 2 0,1 0 0,2 0 0,1 0 0,1 1 0,-1 57 0,6-87-35,1 0 1,-1 0 0,0 0-1,1 0 1,0 0-1,-1 0 1,1 0-1,0 0 1,0-1-1,0 1 1,0 0-1,0-1 1,0 1-1,1-1 1,-1 1-1,1-1 1,-1 1-1,1-1 1,-1 0-1,1 0 1,0 0-1,-1 0 1,1 0-1,0 0 1,0 0 0,0-1-1,0 1 1,0 0-1,0-1 1,0 0-1,2 1 1,12 1 39,-1 0 0,1-1 0,17-2 0,-11 1-8,-7 0-25,0 1-1,0 1 1,0 0 0,25 7-1,-36-8-6,-1 0-1,1 0 0,-1 1 1,0-1-1,1 1 1,-1 0-1,0 0 1,0 0-1,0 1 1,0-1-1,0 1 1,-1-1-1,1 1 0,-1 0 1,0 0-1,0 0 1,0 0-1,0 0 1,0 1-1,-1-1 1,1 1-1,-1-1 1,0 1-1,1 6 0,0 4 199,-1 0-1,-1 0 0,0 0 0,-1 0 0,-1-1 0,0 1 0,0 0 0,-9 23 0,9-29-115,-1-1 0,0 1-1,-1-1 1,0 0-1,0 0 1,0 0-1,-1-1 1,0 1 0,0-1-1,-1 0 1,0-1-1,0 1 1,0-1 0,0 0-1,-1-1 1,-11 7-1,13-10-79,1 1 0,-1-1 0,0 0 0,0 0 0,1 0 1,-1 0-1,0-1 0,-6 0 0,10-1-171,0-1 1,0 1 0,1 0 0,-1 0 0,0 0 0,1 0-1,0-1 1,-1 1 0,1 0 0,0-1 0,-1 1 0,1 0-1,0-1 1,0 1 0,0 0 0,0-1 0,0 1-1,1 0 1,-1 0 0,0-2 0,1-3-760,-1-17-1957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14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59 7171,'0'0'3375,"-19"-10"-2644,-57-29 272,74 37-927,-1 1 0,0 0 1,0 0-1,0 0 0,0 0 0,0 0 0,0 1 0,0-1 0,0 1 0,0 0 0,0 0 0,0 0 0,0 0 0,0 0 0,0 1 1,-3 0-1,4 0-57,0 0 1,0 0-1,0 0 1,0 0-1,0 1 1,1-1 0,-1 1-1,0-1 1,1 1-1,-1-1 1,1 1-1,0 0 1,0 0-1,-1 0 1,1 0 0,-1 3-1,-1 5-30,0 0 0,1 0-1,0 1 1,0-1 0,1 0-1,1 16 1,0-20 76,-1 18 5,2 127 140,-1-148-211,1 0 0,-1 0 0,1 0 1,-1 0-1,1 0 0,0-1 0,0 1 0,0 0 1,0-1-1,1 1 0,-1 0 0,1-1 1,0 1-1,0-1 0,-1 0 0,2 0 0,-1 0 1,4 4-1,-4-5 1,0 0 0,0-1 0,-1 1 0,1 0 0,0-1 0,0 0 0,0 1 0,0-1 0,0 0 0,0 0 0,0 0 0,-1 0 0,1 0 1,0 0-1,0-1 0,0 1 0,0-1 0,0 1 0,-1-1 0,1 0 0,0 1 0,0-1 0,-1 0 0,1 0 0,-1 0 0,1 0 0,-1-1 0,1 1 0,-1 0 0,3-3 0,10-13 13,-1-1-1,-1 0 0,0-1 1,-2 0-1,13-28 0,8-15 3,-31 62-16,0 0 0,0 0 0,0 0 0,0-1 0,0 1 0,0 0 0,0 0 0,0 0 0,1 0 0,-1-1 0,0 1 0,0 0 0,0 0 0,0 0 0,0 0 0,1 0 0,-1-1 0,0 1 0,0 0 1,0 0-1,1 0 0,-1 0 0,0 0 0,0 0 0,0 0 0,1 0 0,-1 0 0,0 0 0,0 0 0,0 0 0,1 0 0,-1 0 0,0 0 0,0 0 0,0 0 0,1 0 0,-1 0 0,0 0 0,0 0 1,0 0-1,1 0 0,-1 1 0,0-1 0,0 0 0,0 0 0,0 0 0,1 0 0,-1 0 0,0 1 0,0-1 0,0 0 0,0 0 0,0 0 0,0 0 0,0 1 0,1-1 0,-1 0 0,0 0 0,0 0 1,0 1-1,0-1 0,6 16-83,-5-15 77,9 27-33,2 0 0,1-1 0,1-1 0,1 0 0,1-1 0,24 29 0,-39-53-327,1 1-1,-1-1 1,0 1 0,0-1 0,1 0-1,-1 0 1,1 1 0,-1-1-1,1 0 1,0-1 0,1 2 0,3-1-3633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15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7924,'0'0'1152,"0"133"-335,5-76-1,5 6 160,2 7 97,0 4-353,0 1-400,-2-8-128,4-10-144,-1-11 0,-4-11-48,3-9-16,5-10-544,-2-12-1697,4-4-1104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15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53 9076,'0'0'2236,"8"2"-1673,2 2-477,1-1 0,-1 0 0,1-1 0,0 0 0,0 0 0,0-1 0,20-1 0,-31-1-74,1 1 0,0-1 0,-1 0 0,1 1 0,0-1 0,-1 0 0,1 0 0,-1 1 0,1-1 0,-1 0 0,0 0 0,1 0-1,-1 0 1,0 1 0,0-1 0,1 0 0,-1 0 0,0 0 0,0 0 0,0 0 0,0 0 0,0 0 0,0 0 0,0 0 0,0 1 0,-1-1 0,1 0 0,0 0 0,-1-1 0,1-1 12,-1 1 1,1-1-1,-1 1 0,0-1 1,0 1-1,1 0 0,-2-1 1,1 1-1,0 0 1,-3-4-1,-1 4-13,0-1-1,0 1 1,0 0-1,0 1 1,0-1-1,0 1 1,-1 0 0,1 0-1,0 1 1,-1 0-1,1 0 1,-8 1 0,10-2-2,0 1 1,0 1-1,0-1 1,1 0 0,-1 1-1,0-1 1,0 1 0,0 0-1,1 0 1,-1 0 0,1 0-1,-1 0 1,1 1 0,-1-1-1,1 1 1,-1 0 0,1-1-1,0 1 1,0 0 0,0 0-1,0 1 1,1-1 0,-1 0-1,-2 4 1,3 2 29,-1 1 0,1-1 0,0 1 0,1 0 0,0-1 0,0 1 0,1-1 0,0 1 0,1-1 0,-1 0 0,2 1 0,-1-1 0,1 0 0,0 0 0,1 0 0,0-1-1,0 1 1,1-1 0,0 0 0,0 0 0,12 11 0,-11-12-99,0 0-1,0 0 0,0-1 1,1 0-1,0-1 1,0 1-1,0-1 0,0-1 1,1 1-1,-1-1 0,1 0 1,0-1-1,0 0 1,0 0-1,0-1 0,1 0 1,-1 0-1,0-1 0,0 0 1,0-1-1,1 0 1,-1 0-1,9-3 0,-10 2-335,-1-1-1,0-1 1,0 0-1,0 1 1,0-2-1,0 1 0,-1-1 1,0 0-1,0 0 1,7-8-1,18-26-3202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15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8036,'0'0'4170,"-10"1"-3423,-30 6-278,39-6-434,0-1-1,-1 1 1,1 0-1,0-1 1,0 1 0,-1 0-1,1 0 1,0 0-1,0 0 1,0 0-1,0 0 1,0 0 0,0 1-1,1-1 1,-1 0-1,0 1 1,0-1-1,1 0 1,-1 1 0,1-1-1,-1 0 1,1 1-1,0 2 1,-2 34 455,2-30-409,0-2-40,0 1 1,0-1-1,1 1 1,0-1 0,2 7-1,-3-10-34,1-1 0,1 0 0,-1 1 0,0-1 0,1 0 0,-1 0 0,1 0 0,-1 0-1,1 0 1,0 0 0,0 0 0,0-1 0,0 1 0,0-1 0,4 3 0,11 4 8,0 0-1,24 7 1,-26-10-14,0 1-1,-1 0 1,1 0 0,17 13 0,-29-17-1,0 0 1,0 1-1,0-1 1,0 1-1,-1 0 0,1-1 1,-1 1-1,0 0 1,0 1-1,0-1 0,0 0 1,-1 1-1,1-1 1,-1 1-1,0-1 0,0 1 1,0-1-1,0 1 1,-1 0-1,0 0 0,1-1 1,-1 1-1,-1 0 1,1 0-1,0-1 0,-1 1 1,0 0-1,0-1 1,0 1-1,0-1 0,-3 6 1,-1 2 88,-1 0 1,0-1 0,-1 0-1,0 0 1,0-1-1,-1 1 1,0-2-1,-14 12 1,-41 28 693,58-44-989,0-1-1,0 0 1,-1 0 0,0 0 0,1-1-1,-1 0 1,0 0 0,0 0 0,0-1-1,-9 1 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21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71 8420,'0'0'4975,"11"2"-3416,5-4-1426,-1-1 1,1 0 0,-1-1 0,0-1-1,0 0 1,0-1 0,20-12 0,23-8 89,-58 26-221,0 0 0,1 0 0,-1 0 0,0 0-1,0 0 1,1 0 0,-1 0 0,0 0 0,1 0-1,-1 0 1,0 0 0,0 0 0,1 0-1,-1 0 1,0 0 0,1 0 0,-1 1 0,0-1-1,0 0 1,0 0 0,1 0 0,-1 0 0,0 0-1,0 1 1,1-1 0,-1 0 0,0 0 0,0 1-1,0-1 1,0 0 0,1 0 0,-1 1-1,0-1 1,0 0 0,0 0 0,0 1 0,0-1-1,0 0 1,0 0 0,0 1 0,0-1 0,0 1-1,2 21 173,-8 27 125,-1-13-259,-50 352 472,40 3 481,17-391-983,0-4-1797,0-57-4579,0 11 89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21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9380,'0'0'4915,"131"-27"-4291,-82 25-176,2 2-144,-5 0-272,-5 0-32,-7 0-368,-7 11-1057,-8-9-1808,1-2-2034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22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11109,'0'0'2455,"5"16"-1991,-2-8-414,3 12 34,1-1 0,1 0 0,1 0 0,11 18-1,-1-4 22,-13-21-93,0-1 1,1 1-1,0-2 0,0 1 1,1-1-1,1 0 1,0-1-1,10 9 0,-18-17-12,1 0-1,-1 0 1,1 0 0,-1 0-1,1 0 1,0 0-1,-1 0 1,1-1-1,0 1 1,-1-1-1,1 1 1,0-1-1,0 0 1,0 0 0,-1 1-1,1-1 1,0-1-1,0 1 1,2 0-1,-3-1 17,0 0 0,1 1 0,-1-1 1,0 0-1,0 0 0,0 0 0,0 0 0,0 0 0,0 0 0,0 0 0,0 0 0,0 0 0,0-1 0,0 1 0,-1 0 0,1 0 0,0-1 1,0-1-1,1-6 227,0 0 0,0 0 0,-1 0 0,0 0 1,0-16-1,-2 21-184,1-1-1,-1 1 1,0-1 0,0 1 0,-1-1 0,1 1-1,-1 0 1,0 0 0,0 0 0,0 0-1,-1 0 1,1 0 0,-1 1 0,0-1 0,0 1-1,-1 0 1,1 0 0,0 0 0,-1 0-1,0 0 1,0 1 0,0 0 0,-7-4 0,1 1-125,-1 1 0,1 0 0,-1 0 1,0 1-1,-1 1 0,1 0 0,-1 0 1,-14 0-1,25 2-7,1 0 0,-1 0 0,1 0 0,-1 0-1,1 0 1,-1 0 0,1 0 0,-1 0 0,1 1 0,-1-1 0,1 0 0,-1 0 0,1 0 0,-1 1-1,1-1 1,0 0 0,-1 0 0,1 1 0,-1-1 0,1 0 0,0 1 0,-1-1 0,1 1 0,0-1 0,0 0-1,-1 1 1,1-1 0,0 1 0,0-1 0,-1 1 0,1-1 0,0 1 0,0-1 0,0 1 0,0-1-1,0 1 1,0-1 0,0 1 0,0-1 0,0 1 0,0-1 0,0 1 0,0-1 0,0 1 0,0-1 0,0 0-1,1 1 1,-1-1 0,0 1 0,1 2-365,3 17-4097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6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 9732,'0'0'3709,"0"22"-3496,0 1-188,5 107 62,0 77 866,-5-198-700,0-20-229,5-182 343,-2 161-335,1 1 0,2-1-1,1 1 1,12-35 0,-18 62-34,1 0 1,0 1 0,-1-1 0,1 1-1,0 0 1,1-1 0,-1 1-1,0 0 1,1 0 0,0 0 0,0 1-1,0-1 1,0 1 0,7-4-1,-8 5 1,0 0 0,0 0 0,0 1 0,0-1 0,0 1 0,0-1 0,0 1 0,0 0 0,0 0 0,0 0 0,0 0 0,1 1 0,-1-1 0,0 0 0,0 1 0,0-1 0,0 1 0,0 0 0,0 0 0,0 0-1,0 0 1,-1 0 0,1 0 0,0 0 0,0 1 0,-1-1 0,1 0 0,-1 1 0,3 2 0,5 7 2,-1 1-1,0 0 1,0 0-1,-1 1 1,6 14-1,25 73 7,-33-87-9,20 61 7,38 93 153,-63-167-155,0 1 1,0-1-1,0 0 0,0 0 1,0 1-1,0-1 1,0 0-1,0 0 1,1 1-1,-1-1 0,0 0 1,0 0-1,0 1 1,0-1-1,1 0 0,-1 0 1,0 0-1,0 1 1,1-1-1,-1 0 0,0 0 1,0 0-1,1 0 1,-1 0-1,0 1 0,0-1 1,1 0-1,-1 0 1,0 0-1,0 0 1,1 0-1,-1 0 0,0 0 1,1 0-1,-1 0 1,7-9 143,0-15 87,-2-17-298,-1 0 0,-2 0 0,-5-46-1,1 34-252,6-56 0,-4 102 309,1 0 1,0 0-1,1 1 0,0-1 1,0 1-1,0-1 1,0 1-1,1 0 0,0 0 1,1 0-1,-1 0 0,6-5 1,-6 7 30,0 1 0,0 0 0,0 1 0,1-1 0,0 0 0,-1 1 0,1 0 0,0 0 0,0 0-1,0 0 1,1 1 0,-1 0 0,0 0 0,0 0 0,1 0 0,-1 0 0,1 1 0,-1 0 0,6 0 0,-7 1 10,0-1-1,0 0 0,0 1 1,-1 0-1,1-1 1,0 1-1,0 0 0,-1 1 1,1-1-1,-1 0 1,1 1-1,-1-1 1,1 1-1,-1 0 0,3 3 1,-1 0 42,0-1 0,0 1-1,-1 0 1,1 1 0,-1-1 0,-1 0 0,3 7 0,1 4 104,-1 1 1,-1 0-1,0 0 0,1 26 0,-2 124 499,-3-114-550,0-52-128,0-1 1,0 1-1,0-1 0,0 1 1,1-1-1,-1 1 0,0-1 0,0 1 1,0-1-1,0 1 0,1-1 0,-1 1 1,0-1-1,1 1 0,-1-1 1,0 0-1,1 1 0,-1-1 0,0 1 1,1-1-1,-1 0 0,1 1 1,-1-1-1,1 0 0,-1 0 0,1 1 1,-1-1-1,1 0 0,-1 0 1,1 0-1,-1 0 0,1 1 0,-1-1 1,1 0-1,-1 0 0,1 0 1,-1 0-1,1 0 0,-1-1 0,1 1 1,0 0-1,-1 0 0,1 0 0,-1 0 1,1 0-1,-1-1 0,1 1 1,-1 0-1,0 0 0,2-1 0,1-1-2,1 1-1,0-1 0,-1 0 0,1 0 0,-1-1 1,6-3-1,9-13-371,-1 1 0,21-33 0,4-14-3381,-23 31-754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5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15463,'0'0'2556,"0"23"-2257,0 8-261,1 115 46,0-134-36,0-1-1,1 0 1,0 0-1,6 18 1,-8-29-36,0 0-1,0 0 1,0-1 0,0 1-1,0 0 1,0 0 0,1 0-1,-1 0 1,0-1 0,0 1-1,0 0 1,0 0 0,0 0-1,0 0 1,1 0 0,-1 0-1,0-1 1,0 1 0,0 0-1,0 0 1,1 0 0,-1 0-1,0 0 1,0 0 0,0 0-1,1 0 1,-1 0 0,0 0-1,0 0 1,0 0 0,1 0-1,-1 0 1,0 0 0,0 0-1,0 0 1,0 0 0,1 0-1,-1 0 1,0 0 0,0 0-1,0 1 1,0-1 0,1 0-1,-1 0 1,0 0 0,0 0-1,0 0 1,0 0 0,0 0-1,1 1 1,-1-1-1,0 0 1,0 0 0,0 0-1,0 0 1,0 1 0,0-1-1,0 0 1,0 0 0,0 0-1,0 1 1,4-18 98,-4 16-97,8-59 20,-5 31-14,14-57 0,-14 76-21,1 0-1,0 0 0,0 0 1,1 1-1,0 0 1,1 0-1,0 0 0,0 0 1,10-9-1,-15 17-3,0-1 1,0 1-1,1 0 1,-1 0-1,0 0 0,1 0 1,-1 0-1,1 0 1,-1 0-1,1 0 0,0 0 1,-1 0-1,1 1 1,0-1-1,-1 1 0,1 0 1,0-1-1,0 1 1,-1 0-1,1 0 0,0 0 1,0 0-1,-1 0 1,1 0-1,2 1 0,-2 0 0,0 0 0,0 0-1,-1 0 1,1 1-1,0-1 1,-1 0-1,1 1 1,0-1-1,-1 1 1,0 0-1,1-1 1,-1 1-1,0 0 1,0 0-1,0 0 1,0 0 0,0 0-1,-1 0 1,2 4-1,18 100-30,-16-80 37,0 0 0,1 0 0,2 0 0,1-1 0,14 32 0,-22-55 5,1-1 0,0 1 0,0 0 1,0 0-1,0-1 0,0 1 0,0-1 0,1 1 0,-1-1 1,0 1-1,1-1 0,-1 1 0,1-1 0,-1 0 0,1 0 1,0 0-1,-1 0 0,1 0 0,0-1 0,0 1 0,0 0 1,0-1-1,0 1 0,0-1 0,0 0 0,-1 1 1,1-1-1,0 0 0,0 0 0,0-1 0,0 1 0,0 0 1,0-1-1,0 1 0,0-1 0,3-1 0,2-1 31,-1-1 1,1 0-1,-1 0 0,0-1 0,0 0 1,0 0-1,-1-1 0,6-5 0,-1-2-8,12-11-142,34-52 0,-51 65-1631,-4 4-2254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22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70 10053,'0'0'3030,"0"21"-2125,0 72-366,1-83-427,0 1 1,0 0-1,1-1 0,1 1 1,0-1-1,0 0 1,0 0-1,2 0 1,-1 0-1,1-1 0,1 0 1,-1 0-1,15 16 1,-18-22-99,0 0 0,0-1 0,1 1 0,-1-1 0,1 0 1,0 0-1,0 0 0,0 0 0,0 0 0,0 0 0,0-1 0,0 0 0,0 1 1,1-1-1,-1 0 0,1-1 0,-1 1 0,1-1 0,-1 1 0,1-1 1,-1 0-1,1 0 0,-1-1 0,1 1 0,4-2 0,-4 1 30,0-1 0,0 0 0,0 0 0,0 0 0,-1-1 0,1 1 0,-1-1 0,1 0-1,-1 0 1,0 0 0,0 0 0,0 0 0,-1-1 0,1 1 0,-1-1 0,0 0 0,0 0 0,0 0 0,2-8 0,1-5 175,0 0 0,-2-1 1,0 1-1,1-33 0,-4 42-135,0 1 0,0-1 0,-1 0 0,0 1 0,0-1-1,0 0 1,-1 1 0,-1 0 0,1-1 0,-1 1 0,0 0-1,-1 0 1,-5-8 0,3 8-47,-1 1 1,1-1-1,-1 1 1,0 1-1,-1-1 1,0 1-1,0 0 1,0 1-1,0 0 0,-11-4 1,15 7-166,0-1 0,0 1 0,0 0 0,0 0-1,0 1 1,0-1 0,0 1 0,0 0 0,0 0 0,-1 0 0,1 0 0,0 1 0,0 0 0,0 0-1,0 0 1,0 0 0,0 0 0,1 1 0,-1 0 0,0 0 0,1 0 0,-1 0 0,1 1 0,0-1-1,-4 4 1,-23 38-4869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24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94 6003,'0'0'6675,"-14"0"-5931,-41 0-152,53 0-567,1 0 0,0 0 0,0 1 0,0-1 0,0 1-1,0-1 1,-1 1 0,1 0 0,0-1 0,0 1 0,1 0-1,-1 0 1,0-1 0,0 1 0,0 0 0,0 0 0,1 0-1,-1 0 1,0 0 0,1 0 0,-1 0 0,1 1-1,-1-1 1,1 0 0,0 0 0,-1 0 0,1 0 0,0 1-1,0-1 1,0 0 0,0 0 0,0 0 0,0 1 0,0-1-1,0 0 1,0 0 0,1 0 0,0 2 0,-1 2 60,-1 43 322,0-7 172,8 71-1,-5-100-528,0 0 0,1 0 0,0 0 0,1 0-1,0 0 1,1-1 0,0 0 0,1 0 0,0 0 0,10 11 0,-15-19-43,1-1 0,0 0 0,0 0 0,0 0 0,1 0 0,-1 0 0,0 0-1,1-1 1,-1 1 0,1-1 0,-1 1 0,1-1 0,0 0 0,0 0 0,0-1 0,-1 1 0,1 0-1,5-1 1,-3 0 5,0 0-1,0-1 0,-1 1 0,1-2 0,0 1 0,0 0 0,-1-1 0,1 0 1,-1 0-1,6-3 0,5-5 19,0-1-1,-1 0 1,0-1 0,22-24 0,-32 31-25,-1 0-1,0-1 1,0 1-1,0 0 1,-1-1 0,0 0-1,0 1 1,0-1-1,-1 0 1,1 0 0,-1 0-1,-1 0 1,1-7-1,-1-13 25,-4-42-1,4 63-29,-2-4 3,0-1-1,0 1 1,-1-1-1,0 1 1,-1 0 0,0 0-1,-1 0 1,0 1-1,-7-11 1,2 6 4,0 0 1,-1 0-1,0 1 1,-23-18-1,32 27-11,0 1 0,-1 0 1,0 0-1,1 0 0,-1 0 0,0 1 0,0-1 0,0 1 0,0 0 1,0 0-1,0 0 0,0 0 0,0 0 0,0 1 0,-1-1 0,1 1 1,0 0-1,0 0 0,-1 0 0,1 0 0,0 1 0,0-1 1,0 1-1,-1 0 0,1 0 0,0 0 0,0 0 0,0 1 0,0-1 1,1 1-1,-1 0 0,0-1 0,1 1 0,-1 1 0,1-1 0,-1 0 1,1 1-1,0-1 0,0 1 0,0-1 0,1 1 0,-1 0 1,-1 3-1,-3 6-13,1 0 1,0 0-1,0 0 1,2 1-1,-1-1 1,-2 26 0,2 81-1,4-98 22,0-16-1,0-1 0,1 1 0,0 0 0,0 0 1,0 0-1,1-1 0,-1 1 0,1-1 1,0 1-1,0-1 0,1 0 0,0 1 0,-1-1 1,1-1-1,0 1 0,1 0 0,-1-1 0,1 1 1,0-1-1,-1 0 0,1 0 0,1-1 0,-1 1 1,0-1-1,1 0 0,-1 0 0,7 1 1,7 3 10,-1-1 0,1-1 0,0-1 0,0 0 1,0-2-1,20 0 0,-32-1-7,0-1-1,-1 0 1,0-1 0,1 1-1,-1-1 1,0 0 0,0 0-1,0-1 1,0 0 0,0 1-1,0-2 1,-1 1 0,0 0-1,1-1 1,-1 0 0,0 0-1,-1 0 1,1-1 0,-1 1-1,0-1 1,0 1 0,4-10-1,-1 1 8,0 0-1,0-1 0,-1 1 0,-1-1 0,0 0 0,-1 0 1,2-26-1,-4 24 4,-1 0 1,0 1 0,-1-1-1,-4-21 1,3 31-16,1 0 0,-1 0-1,-1 1 1,1-1 0,-1 0-1,0 1 1,0-1 0,-1 1-1,1 0 1,-1 0 0,0 1 0,0-1-1,-10-7 1,6 6 3,0 1 0,-1-1 0,1 1 0,-1 1 0,0 0 1,0 0-1,-16-4 0,21 7-179,0 0 0,0 0 0,0 0 0,0 1 0,0 0 0,0 0 0,0 0 0,0 0 1,0 0-1,0 1 0,0 0 0,0-1 0,1 2 0,-1-1 0,0 0 0,0 1 0,1 0 0,-1-1 0,1 1 0,0 1 1,-1-1-1,-3 4 0,2 1-992,0 0 0,0 0 1,0 0-1,-3 8 0,7-13 963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31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8 250 6307,'0'0'6432,"-1"-1"-6319,1 1-1,-1 0 1,1-1 0,0 1-1,-1 0 1,1-1-1,-1 1 1,1 0 0,0-1-1,-1 1 1,1 0 0,0-1-1,-1 1 1,1-1-1,0 1 1,0-1 0,-1 1-1,1-1 1,0 1 0,0-1-1,0 1 1,0-1-1,0 1 1,0-1 0,0 1-1,0-1 1,0 0-1,0 1 1,0-1 0,0 1-1,0-1 1,0 0 0,2-7-71,1-1 1,-1 1 0,2 0 0,-1 0 0,1 0 0,0 1 0,0-1 0,1 1 0,0 0 0,6-6 0,63-65 31,-70 74-68,43-37 35,-43 38-45,0 1-1,0 0 1,0 0 0,0 0-1,0 0 1,0 1 0,0-1-1,1 1 1,-1 0 0,0 1-1,9-2 1,-12 3 4,0-1 1,0 0-1,0 1 0,0-1 0,0 0 1,0 1-1,0-1 0,0 1 0,0 0 1,0-1-1,0 1 0,0 0 0,0-1 1,0 1-1,-1 0 0,1 0 0,0 0 1,0 0-1,-1 0 0,1 0 0,-1 0 1,1 0-1,-1 0 0,1 0 0,-1 2 1,9 33 33,-8-31-24,6 54 106,-3 1 1,-5 89-1,-1-51-81,0-56-25,-2-1 1,-2 0-1,-1 0 0,-3 0 0,-1-1 1,-1 0-1,-3-1 0,-1-1 1,-2 0-1,-2-1 0,-1-1 0,-1-1 1,-34 39-1,66-83 207,0 2 0,1-1 0,0 1 0,0 1 0,1 0 1,0 1-1,0 0 0,21-6 0,123-31 105,321-66 446,-459 104-725,-1-1 132,1 2-1,-1 0 1,34-1 1681,-51 4-1856,0 0 1,0-1 0,0 1-1,0 0 1,0-1 0,1 1-1,-1 0 1,0-1-1,0 1 1,0 0 0,1-1-1,-1 1 1,0 0 0,0 0-1,1-1 1,-1 1 0,0 0-1,1 0 1,-1 0 0,0 0-1,1-1 1,-1 1 0,0 0-1,1 0 1,-1 0 0,0 0-1,1 0 1,-1 0 0,0 0-1,1 0 1,0 0 0,12 0-3372,-11 0 2126,5 0-4109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34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607 1 7411,'0'0'8119,"0"5"-7020,-1 2-1039,-1-1-1,0 0 1,-1 0-1,1 0 1,-1 0 0,-1 0-1,1-1 1,-1 1 0,0-1-1,-6 7 1,-13 20 2,-144 276 813,6-11-2,-24-15 209,181-276-1028,3-4-36,0-1 0,0 1 0,0-1 1,0 1-1,0-1 0,0 1 0,-1-1 1,1 0-1,-1 1 0,1-1 0,-1 0 0,1 0 1,-1 0-1,1 0 0,-1 0 0,0 0 1,-3 0-1,4-1 11,5-6-7101,14-23 951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34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6307,'0'0'5837,"-1"0"-5664,1 0 0,0 0 0,-1 0 0,1 0 0,-1 0 0,1 0 0,-1 1 0,1-1 0,0 0 0,-1 0 0,1 0 0,-1 0 0,1 1 0,0-1 0,-1 0 0,1 0 0,0 1 0,-1-1 0,1 0 0,0 0 0,-1 1 0,1-1 0,0 0 0,0 1 0,-1 0 0,2 6-90,0 1-1,0-1 0,1 1 1,0-1-1,1 0 1,-1 1-1,1-1 0,1-1 1,-1 1-1,1 0 0,6 6 1,10 14 371,27 29-1,-37-45-358,52 52 692,93 75 1,-62-59-384,-38-30 10,74 49-1,-108-85-303,0 0 0,0-1 0,2-1 0,-1-1 0,1-1 0,1-2 1,35 9-1,-44-15 3,-1 1 0,24-2 1,-18-1 100,-19 1-239,-1 0 0,1-1 0,0 1-1,-1-1 1,1 1 0,0-1-1,-1 1 1,1-1 0,-1 1-1,1-1 1,-1 0 0,1 1 0,-1-1-1,1 0 1,-1 1 0,0-1-1,1 0 1,-1 1 0,0-1-1,0 0 1,1 0 0,-1 0 0,0 1-1,0-1 1,0-1 0,3-26-1656,-3 25 1312,1-43-4399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34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763 1 7075,'0'0'5811,"0"18"-4333,-2-7-1378,0-1 0,0 1 1,-1-1-1,0 0 0,-1 0 0,0 0 1,-1-1-1,0 1 0,-8 11 0,-6 12-16,-114 222 339,-104 204 1059,27 11-458,95-161-749,110-302-1004,4-14-399,3-15-499,10-26-999,6-20-1274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35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7171,'0'0'4418,"1"3"-4007,4 7-48,1 0 0,0 0 0,1 0 0,0-1 0,9 9 0,8 11 191,84 124 1578,101 193-1,-201-333-2066,26 41 561,-30-64 1241,-2-19-3488,-2 3-2875,0 9-2184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39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66 8948,'0'0'5160,"-5"9"-4656,-59 148 1124,-64 245 1,95-290-1516,18-55-68,15-55 134,0-15 111,2-9-227,1-1 0,0 1 0,2 0 0,13-37 0,-5 17-52,-3 8-7,76-246-136,-57 200 148,56-110 0,-85 189-4,1 0 1,-1 0-1,1 0 0,-1 0 0,1-1 1,0 1-1,-1 1 0,1-1 1,0 0-1,0 0 0,0 0 1,0 0-1,0 0 0,-1 1 0,2-1 1,-1 0-1,0 1 0,0-1 1,2 0-1,-3 1-9,1 0 0,0 1 0,0-1 0,0 0 0,-1 0 0,1 0 0,0 1 0,0-1 0,0 0 1,-1 1-1,1-1 0,0 1 0,-1-1 0,1 1 0,0-1 0,-1 1 0,1-1 0,-1 1 0,1-1 0,-1 1 0,1 1 0,4 5 18,-1 1 1,0 0-1,0 0 0,2 10 0,-3-11 53,80 289 1354,-60-199-845,53 140 0,-74-230-558,-1-4-16,0 0-1,1 0 1,-1 0 0,1 0 0,-1 0-1,1 0 1,0-1 0,3 4 0,-5-5-1,-19-23-15610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39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 1281,'0'0'14502,"106"-2"-13974,-52-18-335,-1 3-145,-4 4-48,-10 6-1281,-10 5-2625,-10-2-2337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39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14503,'0'0'1720,"-4"23"-1559,1-8-78,-4 19 213,1 0 1,-1 62 0,7-91-250,0 21 269,1-1-1,7 48 1,-6-66-290,-1 0-1,1-1 1,0 1 0,1-1 0,0 1-1,0-1 1,0 0 0,0 0 0,1 0 0,0 0-1,1-1 1,-1 1 0,1-1 0,0-1-1,8 7 1,-8-8-10,0 0 0,0-1 1,0 0-1,0 0 0,1 0 0,-1-1 0,1 0 0,-1 0 0,1 0 0,-1-1 0,1 0 0,-1 0 1,1 0-1,-1-1 0,1 1 0,-1-1 0,1-1 0,-1 1 0,0-1 0,0 0 0,1 0 0,-1 0 0,-1-1 1,1 0-1,0 0 0,-1 0 0,1 0 0,-1-1 0,5-5 0,-3 0 65,0 0 1,-1 0-1,0 0 0,-1-1 0,0 0 0,-1 0 1,0 0-1,0 0 0,-1 0 0,0-1 0,-1 1 1,0-1-1,-1 1 0,0-1 0,0 1 1,-1-1-1,-1 1 0,0-1 0,0 1 0,-1 0 1,-6-16-1,6 18-111,-1 0 0,0 0 0,0 0 0,0 1 0,-1-1 0,0 1 0,0 0 0,-1 0 0,0 1 0,0-1 1,0 1-1,-1 1 0,0-1 0,0 1 0,-1 0 0,1 1 0,-1 0 0,0 0 0,0 1 0,-1 0 0,1 0 0,0 1 0,-1 0 0,0 0 1,-15 0-1,23 2-69,0 0 0,0 0 0,0 0 0,0 0-1,0 0 1,0 0 0,0 0 0,0 0 0,0 0 0,1 1 0,-1-1 0,0 0 0,0 1 0,0-1 0,0 1 0,0-1 0,1 1 0,-1-1 0,0 1 0,0-1 0,1 1 0,-1 0 0,0 0 0,1-1 0,-1 1 0,1 0 0,-1 0 0,1-1 0,-1 2 0,1 0-253,-1 1 1,1-1-1,0 0 0,0 0 1,0 0-1,0 1 0,0-1 1,1 0-1,-1 0 0,1 0 1,-1 0-1,2 3 0,14 23-4372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6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10053,'0'0'5101,"1"20"-4741,5 154 1321,-5-130-1167,-2 49 415,-3-223-894,3 116-56,2 0 0,0 0 0,0 0 0,2 0 1,4-16-1,-5 24 16,0 0 0,1 0 0,-1 1 0,1-1 1,1 1-1,-1 0 0,1 0 0,0 0 0,0 0 0,0 1 1,0-1-1,1 1 0,0 0 0,8-4 0,-4 2-18,0 1-1,1-1 1,0 2-1,0 0 1,0 0-1,0 1 1,1 0-1,-1 1 1,1 0-1,0 0 1,0 1-1,0 1 1,0 0-1,17 2 1,-25-1 21,0 0-1,0 1 1,0-1 0,0 1 0,0 0-1,0-1 1,0 1 0,-1 0 0,1 1-1,-1-1 1,1 0 0,-1 1 0,0 0-1,0-1 1,0 1 0,0 0 0,-1 0-1,1 0 1,-1 0 0,1 0 0,-1 0-1,1 6 1,2 7 48,0 0-1,-1 0 1,1 20 0,-1 80 596,-2-18-230,-1-97-409,0-1 0,0 1 0,0 0 1,0 0-1,0 0 0,0 0 0,0 0 1,0 0-1,0 0 0,1 0 1,-1 0-1,0 0 0,1 0 0,-1 0 1,0-1-1,1 1 0,-1 0 0,1 0 1,0-1-1,-1 1 0,1 0 1,0 0-1,-1-1 0,1 1 0,0-1 1,0 1-1,-1-1 0,1 1 0,0-1 1,0 1-1,0-1 0,0 0 1,0 1-1,0-1 0,0 0 0,-1 0 1,1 0-1,0 0 0,0 0 1,0 0-1,0 0 0,0 0 0,0 0 1,0 0-1,2-1 0,1 0 15,-1 0 0,1-1 0,0 0 0,-1 1 0,1-1 0,-1-1 0,1 1 0,-1 0 0,4-5 0,20-21-28,-19 17-87,0 2 0,2-1-1,-1 1 1,1 1 0,0 0 0,21-13-1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0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11477,'0'0'4282,"-1"27"-3479,-5 177 214,5-72 27,2 148 886,4-255-1777,-5-25-171,1 0 1,-1 1 0,0-1-1,0 0 1,0 0-1,0 0 1,1 0 0,-1 0-1,0 0 1,0 0 0,0 1-1,1-1 1,-1 0-1,0 0 1,0 0 0,1 0-1,-1 0 1,0 0-1,0 0 1,0 0 0,1 0-1,-1 0 1,0 0-1,0 0 1,0-1 0,1 1-1,-1 0 1,0 0 0,0 0-1,0 0 1,1 0-1,-1 0 1,0 0 0,0 0-1,0-1 1,0 1-1,1 0 1,-1 0 0,0 0-1,0 0 1,0-1 0,0 1-1,0 0 1,0 0-1,0 0 1,1-1 0,-1 1-1,0 0 1,2-5-649,1 0 1,-1 1 0,0-1-1,-1 0 1,1 0 0,1-8-1,2-23-6590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1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8852,'0'0'6835,"-2"4"-6707,-4 7-94,2-1-1,-1 1 0,1-1 0,1 1 1,-4 22-1,-6 65 601,9-58-270,-13 270 1616,17-361-2134,2 0 0,18-97 0,-16 129 120,1 0-1,0 1 1,2 0-1,0 0 1,0 0-1,2 1 1,0 0-1,1 1 1,1 0 0,1 0-1,16-17 1,-24 30 57,0-1 0,0 1 0,0 0 0,1 0 0,-1 0 0,1 1 0,0-1 0,0 1 0,0 0 0,0 1 0,0-1 0,0 1 0,0 0 0,1 0-1,-1 1 1,0-1 0,1 1 0,-1 0 0,0 1 0,1-1 0,-1 1 0,0 0 0,0 1 0,0-1 0,0 1 0,0 0 0,0 0 0,0 0 0,0 1 0,-1 0 0,1 0 0,-1 0 0,7 7 0,17 22 374,-1 1-1,35 58 0,-44-61-386,2-1 1,1-1-1,1 0 1,40 38-1,-59-64-102,0 0 1,-1 0-1,1 0 1,0-1-1,0 1 1,0 0-1,0-1 0,3 1 1,-5-1-14,0-1 0,0 0 0,0 0 1,0 0-1,0 0 0,0 0 0,0 0 0,0 0 0,-1 0 1,1 0-1,0 0 0,0-1 0,0 1 0,0 0 1,0-1-1,-1 1 0,1 0 0,0-1 0,0 1 0,0-1 1,-1 1-1,1-1 0,0 0 0,-1 1 0,1-1 1,-1 0-1,1 1 0,0-1 0,-1 0 0,0 0 0,1 1 1,-1-1-1,1 0 0,-1-2 0,10-29-4161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1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12198,'0'0'3524,"-2"24"-3337,-6 280 800,-2 24 383,4-218-977,6-19-265,0-90-159,0-1-1,0 1 0,0 0 1,0-1-1,0 1 0,0 0 1,0-1-1,1 1 0,-1-1 1,0 1-1,1 0 0,-1-1 1,0 1-1,1-1 0,-1 1 1,0-1-1,1 1 1,-1-1-1,1 1 0,-1-1 1,1 0-1,-1 1 0,1-1 1,-1 0-1,1 1 0,0-1 1,-1 0-1,1 0 0,-1 1 1,1-1-1,0 0 0,-1 0 1,1 0-1,0 0 0,0 0 1,1 0-219,-1 0-1,1 0 1,-1 0 0,0 0 0,1-1 0,-1 1-1,1 0 1,-1-1 0,0 1 0,1-1 0,-1 0-1,0 1 1,0-1 0,1 0 0,-1 0 0,0 0-1,0 0 1,1-1 0,15-25-5137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2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11237,'0'0'4421,"0"11"-4360,-2 103 749,0-10 735,11 115 1,-8-212-1511,-1-4-32,0 1-1,0 0 0,1-1 1,0 1-1,-1-1 0,1 1 1,0-1-1,1 1 0,-1-1 1,3 5-1,-3-10-522,0 1 0,0-1-1,0 0 1,-1 1 0,1-1 0,-1 0-1,1 0 1,-1 0 0,1 1 0,-1-1-1,0 0 1,0 0 0,0-2 0,0-39-9973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2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17464,'0'0'3778,"5"-94"-10357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3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11189,'0'0'2788,"-1"29"-2591,-3 406 2559,3-330-2107,9 222-198,-3-310-1036,3-14-1549,-6-4 1850,-1 0-1,1-1 1,0 1 0,-1-1 0,1 0-1,-1 1 1,1-1 0,-1 0 0,0 0 0,0 0-1,0 0 1,2-3 0,18-42-3440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0 516 8724,'0'0'6328,"12"-6"-6248,32-11-38,56-15-1,-55 20 728,0-3-1,67-32 0,-111 47-692,-1 1 0,1-1 1,-1 0-1,1 0 0,0 0 0,-1 0 0,1 1 1,-1-1-1,1 0 0,-1 1 0,1-1 0,-1 0 1,1 1-1,-1-1 0,0 1 0,1-1 0,-1 0 0,1 1 1,-1-1-1,0 1 0,1-1 0,-1 1 0,0 0 1,0-1-1,1 1 0,-1-1 0,0 2 0,10 22-422,-8-19 531,18 50 92,-2 2-1,10 63 1,-12-51 235,-16-67-493,1-1-6,-1 0 0,0 0-1,0 0 1,0 1 0,1-1 0,-1 0 0,0 0 0,1 0 0,-1 0 0,1 0 0,0 0-1,-1 0 1,1 0 0,0 0 0,0 0 0,-1 0 0,1 0 0,1 1 0,-1-2 3,6-12-2031,-3-13-1335,-3-8-3339</inkml:trace>
  <inkml:trace contextRef="#ctx0" brushRef="#br0" timeOffset="1">452 94 8180,'0'0'11573,"-8"-94"-11589,8 116-3858,0 7 849,10 5-4002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3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17 112 14423,'0'0'4370,"-3"2"-4474,2-1 103,0 0 1,0 0 0,0-1 0,0 1 0,0 0 0,0 0 0,0 0 0,0 0 0,1 0 0,-1 0-1,0 1 1,1-1 0,-1 0 0,1 0 0,0 0 0,-1 1 0,1-1 0,0 0 0,-1 0 0,1 1 0,0-1-1,0 0 1,0 3 0,5 39 62,0-13-4,-5 44 185,-1-55-142,1 0 1,0 0-1,1 0 0,2 0 1,6 28-1,-9-47-100,0 1 1,0-1-1,0 0 1,0 1-1,0-1 1,0 0-1,0 1 0,0-1 1,0 0-1,0 0 1,0 1-1,0-1 1,0 0-1,0 1 0,0-1 1,0 0-1,1 0 1,-1 1-1,0-1 1,0 0-1,0 0 0,0 1 1,1-1-1,-1 0 1,0 0-1,0 0 1,1 1-1,-1-1 1,0 0-1,0 0 0,1 0 1,-1 0-1,0 0 1,0 1-1,1-1 1,-1 0-1,0 0 0,1 0 1,-1 0-1,0 0 1,1 0-1,-1 0 1,0 0-1,0 0 0,1 0 1,-1 0-1,0 0 1,1-1-1,-1 1 1,0 0-1,0 0 0,1 0 1,-1 0-1,0 0 1,1 0-1,-1-1 1,0 1-1,0 0 0,0 0 1,1 0-1,-1-1 1,0 1-1,0 0 1,0 0-1,1-1 0,-1 1 1,0-1-1,9-19 33,18-99 143,6-22-15,-28 125-133,1 0 0,0 0 1,1 1-1,1 0 0,0 0 1,15-19-1,-20 31-26,-1 1 1,0-1-1,1 1 0,0-1 0,-1 1 1,1 0-1,0 0 0,0 0 1,0 1-1,1-1 0,5-1 0,-8 2-5,1 1-1,-1 0 1,1-1-1,-1 1 1,1 0-1,-1 0 0,1 0 1,-1 0-1,1 0 1,-1 1-1,1-1 1,-1 0-1,0 1 0,1-1 1,-1 1-1,1-1 1,-1 1-1,0 0 1,0-1-1,1 1 1,-1 0-1,0 0 0,0 0 1,0 0-1,0 0 1,0 0-1,0 0 1,0 1-1,0-1 0,-1 0 1,2 2-1,6 16 1,-1 1 0,0-1-1,-1 2 1,-2-1 0,0 0 0,-1 1-1,0 34 1,0-22 5,0-1 1,10 37-1,-12-66 1,0 0 0,0 0 0,0-1-1,0 1 1,0 0 0,1 0 0,-1-1 0,1 1 0,0-1-1,0 1 1,0-1 0,0 0 0,0 0 0,0 0-1,1 0 1,-1 0 0,1 0 0,-1-1 0,1 1-1,0-1 1,0 0 0,-1 0 0,1 0 0,0 0-1,0 0 1,0 0 0,0-1 0,0 0 0,0 1-1,0-1 1,0 0 0,0-1 0,0 1 0,0 0-1,0-1 1,0 0 0,0 1 0,0-1 0,0-1-1,0 1 1,0 0 0,-1-1 0,1 1 0,-1-1-1,1 0 1,2-2 0,45-43-124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4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9284,'0'0'7638,"4"-1"-7229,63-22 625,-50 16-957,0 1 1,1 0-1,-1 1 1,1 1-1,0 1 1,27-1-1,-44 4-65,0 0 0,0 1-1,0-1 1,0 1 0,-1-1 0,1 1-1,0-1 1,0 1 0,-1 0-1,1-1 1,0 1 0,-1 0 0,1-1-1,-1 1 1,1 0 0,-1 0-1,1-1 1,-1 1 0,0 0-1,1 0 1,-1 0 0,0 1 0,9 26 306,-9-25-252,5 24 224,-1 0 0,-2 1 0,-2 51 1,0-34-193,-4 13 89,-2 0 0,-3-1 0,-23 85 0,14-72 163,-12 110 1,29-147-279,1-32-112,0-5-3476,0-18-1369,0-18-5653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5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0 485 12806,'0'0'4375,"2"-1"-4199,0 0-168,0 0 0,0-1 0,1 1 0,-1 1 0,0-1 0,0 0 0,1 0 0,-1 1 0,0 0 1,1-1-1,-1 1 0,0 0 0,1 0 0,2 0 0,15 0 26,13-5 28,1-2 1,-1-1-1,-1-1 0,39-17 1,123-64 175,-125 54-143,-1-3 0,73-55 0,-127 82 807,-21 12 325,-2 1-1197,0 0 0,1 1-1,-1 0 1,1 1 0,0-1 0,0 2-1,0-1 1,0 1 0,0 0 0,1 1-1,0 0 1,0 0 0,0 0 0,0 1-1,1 0 1,-6 7 0,5-5-21,-1 1 0,2-1 1,-1 1-1,1 0 0,1 1 1,-1-1-1,2 1 0,-1 0 1,1 0-1,1 1 0,0-1 1,-3 20-1,5-25-9,1 1 0,0 0-1,0-1 1,0 1 0,0 0 0,1-1 0,0 1-1,0-1 1,1 1 0,-1-1 0,1 1 0,1-1-1,-1 0 1,1 0 0,-1 0 0,2 0 0,-1-1-1,0 1 1,1-1 0,0 0 0,0 0-1,0 0 1,0 0 0,1-1 0,6 5 0,85 55 31,-72-50-32,-2 2 1,1 0 0,-2 1 0,0 0-1,-1 2 1,26 30 0,-44-45 3,0 0 1,1 0-1,-1 1 0,-1-1 1,1 0-1,0 1 0,-1 0 1,0-1-1,0 1 0,0 0 1,0-1-1,0 1 0,-1 0 0,0 0 1,0 0-1,0-1 0,0 1 1,0 0-1,-1 0 0,0 0 1,1-1-1,-2 1 0,1 0 1,0-1-1,-1 1 0,1-1 1,-1 1-1,0-1 0,0 0 1,-1 0-1,1 0 0,-1 0 1,1 0-1,-1-1 0,0 1 0,-3 2 1,-2 1-1,0 0 1,0-1 0,0 1-1,-1-2 1,0 1 0,0-1-1,0-1 1,-1 0-1,1 0 1,-1 0 0,1-1-1,-1-1 1,-12 1-1,16-2-10,0 0 0,-1 0 0,1 0 0,0-1 0,0 0 0,-1 0 0,1-1 0,-9-3 0,12 3-3,1 1-1,0-1 1,-1 0 0,1 0 0,0 0 0,0 0 0,0-1-1,0 1 1,1 0 0,-1-1 0,0 1 0,1-1-1,0 0 1,0 1 0,0-1 0,0 0 0,0 0 0,0 0-1,1 1 1,-1-7 0,-1-8-34,1-1 0,1 1 0,0-1-1,1 1 1,1-1 0,1 1 0,1 0 0,0-1 0,1 2 0,1-1-1,11-23 1,11-15 33,70-99 0,-26 44 3,-57 86 31,-2-1 1,12-28-1,-22 45 45,0 0-1,-1 0 1,0-1-1,0 1 1,0-1 0,-1 1-1,-1-1 1,1 0-1,-2 0 1,-1-16-1,1 22-63,0 0-1,-1 0 0,1 0 1,0 1-1,-1-1 0,0 1 1,0-1-1,0 1 0,0 0 1,0-1-1,0 1 0,-1 0 1,1 0-1,-1 1 0,1-1 1,-1 1-1,1-1 0,-1 1 1,0 0-1,0 0 0,0 0 1,0 0-1,-4 0 0,-1-1-267,0 0 0,0 1 0,0 0 0,0 0 0,-1 1 0,1 0 0,-14 3-1,19-3-89,0 1-1,0 0 0,1 0 0,-1 0 0,0 0 1,1 0-1,-1 1 0,1-1 0,-5 4 0,-19 26-6072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7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83 12742,'0'0'6104,"-2"-5"-5957,-7-10-37,9 15-106,0-1 0,0 1 1,0 0-1,0 0 0,0 0 1,0 0-1,-1 0 0,1 0 1,0 0-1,0 0 0,0 0 1,0 0-1,0 0 0,0 0 1,0 0-1,0 0 0,0 0 1,-1 0-1,1 0 0,0 0 1,0 0-1,0 0 0,0 1 1,0-1-1,0 0 0,0 0 1,0 0-1,0 0 0,0 0 1,0 0-1,-1 0 0,1 0 1,0 0-1,0 0 1,0 0-1,0 0 0,0 0 1,0 1-1,0-1 0,0 0 1,0 0-1,0 0 0,0 0 1,0 0-1,0 0 0,0 0 1,0 0-1,0 0 0,0 1 1,0-1-1,0 0 0,0 0 1,0 0-1,0 0 0,0 0 1,0 0-1,0 0 0,0 0 1,0 0-1,0 1 0,0-1 1,0 0-1,0 0 0,0 0 1,1 0-1,-1 0 0,0 0 1,0 0-1,0 0 0,7 39 775,-1-2-445,-3 5 11,-3-30-280,0 0 1,1 0-1,0 0 1,1-1 0,1 1-1,0 0 1,7 17-1,-8-26-60,0 0 0,0-1 0,1 1 0,-1-1 0,1 1 0,0-1 0,-1 0-1,1 0 1,0 0 0,0 0 0,0-1 0,1 1 0,-1-1 0,0 0-1,0 1 1,1-2 0,-1 1 0,1 0 0,-1-1 0,1 1 0,-1-1-1,1 0 1,6-1 0,-5 1-8,1-1-1,-1 1 1,0-1-1,1 0 1,-1-1-1,0 1 1,0-1-1,0 0 1,0 0-1,0-1 1,0 1-1,-1-1 1,1 0-1,7-7 0,-6 2-4,1-1-1,-1 0 0,-1 0 1,1 0-1,-2-1 0,1 0 0,-1 0 1,-1 0-1,0 0 0,0-1 1,1-12-1,0-14 482,-1-71 0,-3 83 131,5 199 773,-2-142-1391,1 0 0,1 0 0,14 44 0,-19-75 13,0 0 0,1 0 1,-1 1-1,0-1 0,1 0 0,-1 0 0,0 0 1,1 1-1,0-1 0,-1 0 0,1 0 0,0 0 1,-1 0-1,1 0 0,0 0 0,0 0 0,0-1 1,0 1-1,0 0 0,0 0 0,0-1 0,0 1 1,0 0-1,0-1 0,0 1 0,1-1 0,-1 0 0,0 1 1,0-1-1,3 1 0,-1-2-6,0 0 0,-1 0 0,1 0 0,0 0 0,-1-1 0,1 1 0,-1-1 0,1 1 0,-1-1 0,0 0 0,4-3 0,5-3 260,-6 5-1028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6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297 167 6403,'0'0'10370,"-12"-20"-10119,-42-60-187,50 74-55,0 0 1,-1 0-1,1 0 0,-1 1 1,-1 0-1,1 0 0,-1 0 1,0 0-1,-9-5 0,11 9 15,1 0 0,0-1 0,-1 1 0,1 0 0,-1 1 0,1-1 0,-1 1 0,0-1 0,1 1 0,-1 0 0,0 1 0,1-1 0,-1 0 0,1 1 0,-7 2 0,7-2-16,0 0-1,0 1 0,0 0 1,1-1-1,-1 1 1,0 0-1,1 0 0,0 0 1,-1 1-1,1-1 0,0 0 1,0 1-1,0 0 0,1-1 1,-3 4-1,-19 47 143,21-47-113,-7 22 80,1 1 1,1-1 0,2 1-1,-2 30 1,1 119 137,6-178-254,0 1 0,0-1 0,0 0 0,0 1 1,0-1-1,0 0 0,0 1 0,0-1 1,0 1-1,0-1 0,0 0 0,0 1 1,0-1-1,0 0 0,0 1 0,0-1 0,1 0 1,-1 1-1,0-1 0,0 0 0,0 1 1,1-1-1,-1 0 0,0 0 0,0 1 1,1-1-1,-1 0 0,0 0 0,1 1 0,-1-1 1,0 0-1,0 0 0,1 0 0,-1 0 1,1 1-1,-1-1 0,0 0 0,1 0 0,-1 0 1,0 0-1,1 0 0,-1 0 0,0 0 1,1 0-1,-1 0 0,1 0 0,-1 0 1,0 0-1,1 0 0,-1-1 0,0 1 0,1 0 1,-1 0-1,0 0 0,1 0 0,-1-1 1,0 1-1,0 0 0,1 0 0,-1-1 1,0 1-1,1 0 0,-1-1 0,0 1 6,10-9 115,0 1-1,-1-2 1,0 1 0,-1-1-1,0-1 1,11-18 0,1-1 379,-8 13-85,11-14 1051,-20 44-1264,-8 742 917,5-755-1317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7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 8788,'0'0'3927,"-1"9"-3692,-18 125 1996,-57 207 1,52-244-1775,23-91-316,1-5 0,2-32-11,1 1-1,1-1 1,16-52-1,2-14-177,-20 79 28,3-15-23,2 1 0,10-35-1,-16 65 48,0 0 0,0-1 0,0 1 0,0 0-1,0 0 1,0 0 0,0 0 0,0 0 0,1 0-1,-1 0 1,1 1 0,0-1 0,-1 0 0,1 1-1,0 0 1,0-1 0,0 1 0,0 0 0,0 0 0,4-2-1,-2 2 12,-1 1 0,1-1 0,-1 1 0,1 0 0,0 0-1,-1 0 1,1 1 0,-1-1 0,1 1 0,-1 0 0,1 0-1,4 2 1,3 2 49,0 0-1,0 1 1,0 1-1,-1 0 1,0 0 0,16 15-1,29 35 323,56 77-1,38 73-752,-131-181 142,-18-26 101,17 21-658,-6-13-1583,-11-8 2193,0 0 1,0 0-1,0 0 0,1 0 1,-1 1-1,0-1 1,0 0-1,0 0 1,1 0-1,-1 0 1,0 0-1,0 0 0,1 0 1,-1 0-1,0 0 1,0 0-1,0-1 1,1 1-1,-1 0 1,0 0-1,0 0 0,0 0 1,1 0-1,-1 0 1,0 0-1,0-1 1,0 1-1,1 0 1,-1 0-1,0 0 0,0 0 1,0 0-1,0-1 1,0 1-1,0 0 1,1 0-1,-1 0 1,0-1-1,5-23-8611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8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0 13926,'0'0'1959,"-1"22"-1847,-3 280 979,-1-193-416,-23 137 0,-3 18-83,30-253-582,0-2-14,1 1 1,0-1-1,0 1 1,2 15-1,-1-24-4,0 0-1,-1 0 1,1 0 0,0 0-1,0 0 1,-1 0 0,1 0-1,0-1 1,0 1 0,0 0-1,0-1 1,0 1-1,0-1 1,0 1 0,0-1-1,0 1 1,0-1 0,1 0-1,-1 1 1,0-1 0,0 0-1,0 0 1,0 0 0,0 0-1,1 0 1,-1 0 0,0 0-1,0 0 1,0-1-1,2 0 1,3 1-125,-1 0-121,-1-1 1,0 1 0,1-1-1,-1 0 1,0 0-1,0-1 1,0 1-1,0-1 1,0 0-1,0 0 1,0 0-1,0 0 1,-1-1 0,1 0-1,-1 0 1,0 0-1,0 0 1,3-4-1,31-37-6853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8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268 385 15031,'0'0'1697,"7"9"-1735,-1-2 37,-1-1 0,0 1 0,0 0 0,0 1 0,-1-1 0,0 1 1,-1-1-1,0 1 0,0 0 0,2 12 0,0 16 22,8 36 6,-12-65-25,1 0 1,0-1-1,1 1 0,-1-1 1,1 0-1,1 0 0,-1 0 1,5 6-1,-7-11 5,0 0 0,0 1 0,0-1 0,0 0 1,1 1-1,-1-1 0,0 0 0,0 0 0,1 0 0,-1 0 0,1 0 0,-1-1 1,1 1-1,-1 0 0,1-1 0,0 1 0,-1-1 0,1 1 0,0-1 0,-1 0 1,1 0-1,0 0 0,-1 0 0,1 0 0,0 0 0,-1 0 0,1 0 0,0-1 1,-1 1-1,1-1 0,0 1 0,-1-1 0,1 0 0,-1 1 0,1-1 0,-1 0 0,0 0 1,1 0-1,-1 0 0,0-1 0,0 1 0,1 0 0,-1 0 0,1-3 0,5-5 20,0 0 1,-1 0-1,0-1 0,-1 0 0,5-11 0,20-56 39,-23 56-59,0 0 0,2 1 1,0 0-1,1 1 1,1 0-1,15-20 0,-25 38-5,-1 0 0,1-1 0,0 1 0,0 0 0,0 0 0,0 0 0,0 0 0,0 0 0,0 0 0,0 0 0,0 1 0,1-1 0,-1 0 0,0 1 0,0-1 0,1 0 0,-1 1 0,0 0 0,1-1 0,-1 1 0,1 0 0,-1 0 0,0 0 0,1 0 0,-1 0 0,1 0 0,1 0 0,-1 1 9,-1 0 0,1 1 0,0-1 0,0 0 0,-1 1-1,1-1 1,-1 1 0,1 0 0,-1-1 0,1 1 0,-1 0 0,0 0-1,0 0 1,0 0 0,1 3 0,3 9 76,0 0 1,-1 1-1,3 24 0,-4-13-27,-3-19-53,1 0 0,-1 0-1,1 0 1,1 0 0,-1-1 0,1 1 0,3 6 0,-1-10 26,0-12 70,1-31-27,-2 0 0,-2-50-1,-1 64-67,-1 11-32,0 0 0,-1 0 0,-1 0-1,-1 0 1,0 1 0,-1 0 0,0 0 0,-1 0 0,-1 0 0,0 1 0,-1 0 0,0 1 0,-1 0 0,0 0 0,-21-19 0,21 21 60,-1 1 0,0 1 0,-1 0 0,0 0 0,0 1 0,0 0 1,-1 1-1,0 0 0,-1 1 0,1 0 0,-1 1 0,0 1 0,0 0 1,0 1-1,0 0 0,-1 1 0,1 0 0,-16 2 0,18 1-3,1 1-1,-1 0 0,1 0 0,-1 2 1,1-1-1,0 1 0,0 0 0,1 1 1,0 0-1,0 1 0,0 0 0,1 0 1,0 1-1,0 0 0,1 0 1,-8 13-1,-6 8 54,2 1 0,1 0 1,-25 61-1,27-52-54,2 0 1,2 1-1,1 1 0,3 0 1,1 0-1,1 1 0,2 46 1,3-80-32,1-1 0,1 0 0,0 1 0,0-1 0,0 0 1,1 1-1,0-1 0,0 0 0,1 0 0,4 9 0,-3-11-1,-1 0 0,1-1 0,0 1 0,0-1 1,1 0-1,-1 0 0,1 0 0,0 0 0,0-1 0,0 0 0,0 0 0,1 0 0,5 1 0,9 2-101,1 0 1,-1-2-1,1-1 0,-1-1 0,1 0 0,0-1 1,0-2-1,37-4 0,-41 2-925,-1 0 0,28-8-1,25-18-6016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9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435 141 11557,'0'0'3930,"0"-20"-3042,-4-63-263,4 82-608,0-1 1,0 1 0,0-1-1,0 1 1,0 0 0,0-1-1,-1 1 1,1-1 0,0 1-1,-1-1 1,0 1 0,1 0-1,-1-1 1,0 1 0,1 0-1,-1-1 1,0 1 0,0 0-1,0 0 1,0 0 0,0 0-1,0 0 1,-1 0 0,1 0-1,0 0 1,0 1-1,-1-1 1,1 0 0,0 1-1,-1-1 1,1 1 0,-1-1-1,1 1 1,-1 0 0,1 0-1,-1-1 1,1 1 0,-1 0-1,1 0 1,-1 1 0,1-1-1,-1 0 1,1 0 0,-2 1-1,-7 0-6,3 0-3,0 0-1,0 1 0,0-1 0,0 1 0,0 1 0,0 0 0,1-1 0,0 2 0,-1-1 0,1 1 0,0 0 0,1 0 0,-1 1 0,1 0 1,0 0-1,0 0 0,-7 10 0,1-1-3,2-1 0,-1 1 1,2 1-1,0-1 0,1 1 1,-9 27-1,13-33 2,1-1-1,0 0 1,0 1 0,1-1 0,0 1 0,1 0-1,1 14 1,-1-21-4,0 1-1,1-1 1,0 1-1,-1-1 1,1 1-1,0-1 1,0 0-1,0 1 1,1-1-1,-1 0 0,1 0 1,-1 0-1,1 0 1,-1 0-1,1 0 1,0-1-1,0 1 1,0-1-1,0 1 1,0-1-1,0 0 1,1 1-1,-1-1 1,0 0-1,1 0 1,-1-1-1,1 1 1,-1-1-1,5 1 1,0 1-6,0-1 0,-1-1 1,1 1-1,0-1 0,0 0 1,-1-1-1,1 0 1,0 0-1,0 0 0,-1-1 1,1 0-1,-1 0 0,0-1 1,1 0-1,-1 0 1,-1 0-1,10-7 0,-10 6 163,0-1-1,-1 0 0,0 0 1,0 0-1,0 0 0,-1-1 1,1 1-1,-1-1 0,-1 0 0,1 0 1,-1 0-1,0-1 0,0 1 1,-1 0-1,0-1 0,0 1 1,-1-1-1,1-10 0,-11 154-25,0-21-154,8-70 17,-1 0 0,-3 0 0,-1-1 0,-22 70 0,23-96 12,-2-1-1,0-1 0,0 1 0,-2-1 0,-20 28 0,22-36 1,0 0 0,-1 0 1,1-1-1,-2 0 0,1 0 0,-1-1 0,0 0 0,-1-1 0,1 0 0,-15 5 0,16-8 7,1 0 0,-1-1 0,0 1-1,0-2 1,0 1 0,-1-2-1,1 1 1,-10-1 0,17 0-77,-1 0 1,1-1-1,-1 1 1,0 0-1,1-1 0,-1 0 1,1 0-1,-1 1 1,1-1-1,0-1 0,-1 1 1,1 0-1,0-1 1,0 1-1,0-1 1,0 1-1,0-1 0,0 0 1,0 0-1,0 0 1,1 0-1,-1 0 0,1 0 1,0-1-1,-1 1 1,1 0-1,0-1 1,0 1-1,1-1 0,-1 1 1,0-5-1,-1-43-2824,2-13-3061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49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90 14935,'0'0'187,"-1"19"-297,0 3 111,-23 218-373,20-235 573,0-10-110,-4-13-28,4-1-84,1-1 0,0 1 0,2 0 0,0-1 1,1-19-1,1 11 5,-1 19 14,1 0-1,0 0 1,0 0 0,1 0 0,1 0 0,-1 1-1,1-1 1,1 1 0,-1-1 0,2 1-1,-1 0 1,1 1 0,7-9 0,-8 10 9,0 1 0,1 0 1,-1 1-1,1-1 0,1 1 0,-1 0 1,0 0-1,1 1 0,0 0 0,0 0 1,0 0-1,0 0 0,1 1 0,-1 0 1,0 1-1,1-1 0,0 1 0,11 0 1,-16 1-8,1 1 0,-1 0 0,0-1 0,1 1 1,-1 0-1,0 0 0,0 1 0,0-1 0,0 0 1,0 1-1,0-1 0,0 1 0,0 0 0,0-1 1,-1 1-1,1 0 0,-1 0 0,1 0 0,-1 0 1,0 1-1,0-1 0,0 0 0,0 0 0,0 1 1,0-1-1,0 5 0,3 9 1,-1-1 0,4 31 0,-3 19 127,-6 83 0,1-139-58,0-1 0,0 0 0,-1 1 1,-1-1-1,-4 13 0,6-17-27,4-50 113,1 0 0,3 1-1,14-52 1,-10 47-123,-7 33 5,-3 9 69,0 1 0,0-1-1,1 1 1,0-1-1,1 1 1,0 0 0,0-1-1,0 1 1,1 1 0,8-13-1,-11 18-94,0 0 0,0 0 0,0 0 0,1 1 0,-1-1-1,0 0 1,0 1 0,0-1 0,1 1 0,-1-1 0,0 1-1,0 0 1,1-1 0,-1 1 0,0 0 0,1 0 0,-1 0-1,0 0 1,1 0 0,-1 0 0,0 1 0,1-1 0,-1 0-1,0 1 1,1-1 0,-1 1 0,0-1 0,0 1 0,0-1-1,1 1 1,-1 0 0,0 0 0,0 0 0,1 1 0,1 1 6,1 0 1,-1 1 0,0-1 0,0 1 0,0 0 0,-1 0 0,0 0 0,3 5 0,2 8 7,-1 1 1,-1 0 0,-1 0-1,0 0 1,1 22 0,-1 93-908,-4-104 110,5-31-2828,12-15-488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0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180 154 9668,'0'0'5534,"0"-20"-5089,-1-59 497,1 76-819,0 0 0,0 1 0,0-1 0,0 0 0,-1 1 0,0-1 1,1 1-1,-1-1 0,0 1 0,0-1 0,0 1 0,-1-1 0,1 1 0,-1 0 0,-2-4 0,3 5-91,-1 0 1,1 0-1,-1 0 0,0 0 0,1 0 0,-1 0 1,0 0-1,1 1 0,-1-1 0,0 0 0,0 1 1,0 0-1,1-1 0,-1 1 0,0 0 0,-3 0 1,1 0-39,-1 1 0,1 0 0,0 0 0,0 0 0,0 0 0,0 0 0,0 1 0,0 0 0,0 0 0,1 0 0,-1 0 0,1 0 0,-7 6 0,2 2 0,0 0 0,1 1 0,0 0-1,1 0 1,0 1 0,1-1 0,0 1 0,1 1 0,0-1-1,1 0 1,0 1 0,1 0 0,1 0 0,0-1-1,1 17 1,-1-28 1,1 0-1,0 0 0,0 0 0,0 0 0,0 0 1,1 0-1,-1 0 0,0 0 0,0 0 0,1 0 1,-1 0-1,0 0 0,1 0 0,-1 0 0,1-1 1,-1 1-1,1 0 0,-1 0 0,1 0 0,0-1 1,-1 1-1,1 0 0,0-1 0,0 1 1,-1-1-1,1 1 0,0-1 0,0 1 0,0-1 1,0 1-1,0-1 0,0 0 0,0 1 0,0-1 1,0 0-1,-1 0 0,1 0 0,0 0 0,0 0 1,0 0-1,0 0 0,0 0 0,0 0 0,0-1 1,0 1-1,0 0 0,0 0 0,0-1 0,0 1 1,1-2-1,3 1-43,-1-1 1,1 0-1,-1 0 0,0 0 1,0-1-1,0 0 1,0 0-1,0 0 0,4-4 1,2-7 261,1 1 1,-2-2-1,0 1 0,-1-1 1,0-1-1,7-20 1,-15 36-200,0 0 1,0 0-1,0 0 0,0 0 1,0-1-1,0 1 1,0 0-1,0 0 1,0 0-1,0 0 1,0 0-1,0 0 1,0 0-1,0 0 0,0 0 1,0 0-1,0-1 1,1 1-1,-1 0 1,0 0-1,0 0 1,0 0-1,0 0 0,0 0 1,0 0-1,0 0 1,0 0-1,0 0 1,1 0-1,-1 0 1,0 0-1,0 0 1,0 0-1,0 0 0,0 0 1,0 0-1,0 0 1,0 0-1,1 0 1,-1 0-1,0 0 1,0 0-1,0 0 0,0 0 1,0 0-1,0 0 1,0 0-1,0 0 1,0 0-1,1 1 1,-1-1-1,0 0 1,0 0-1,0 0 0,0 0 1,0 0-1,0 0 1,0 0-1,0 0 1,0 1-1,7 9 81,4 11-215,1 25 125,-10-35-204,1 0 1,0 0 0,1 0 0,0-1 0,10 19 0,-13-28-206,0-1 1,0 1-1,0-1 1,0 1-1,1-1 1,-1 0-1,0 1 1,0-1-1,1 0 1,-1 0-1,0 0 1,0 0-1,1 0 1,-1 0-1,0 0 1,0-1-1,1 1 1,-1 0-1,0-1 1,2 0-1,13-8-4779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0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0 121 12678</inkml:trace>
  <inkml:trace contextRef="#ctx0" brushRef="#br0" timeOffset="1">0 121 12678,'105'-99'2457,"-86"78"819,-19 23-3252,0 231-253,3-240-6508,4-14-2779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1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53 16568,'0'0'4770,"-22"-52"-5010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1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8260,'137'-50'4855,"-102"37"-3043,-34 13-1674,3 2 244,-2-1-344,-1 0 0,1-1 1,-1 1-1,1 0 0,-1 0 0,1 0 0,-1 0 1,0 0-1,1 1 0,-1-1 0,0 0 0,0 1 0,0-1 1,0 1-1,0-1 0,0 1 0,0-1 0,-1 1 1,1 0-1,-1-1 0,1 1 0,0 3 0,10 45 181,-10-44-137,7 66 437,-3-1 0,-6 91 1,-1-59 542,2 140 419,32-245-2978,-14-10-1358,-7 0-3291</inkml:trace>
  <inkml:trace contextRef="#ctx0" brushRef="#br0" timeOffset="1">438 643 9716,'0'0'10789,"29"-103"-12405,-29 114-6004,-15 13-255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7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20 6611,'0'0'11800,"0"-5"-11450,-2-9 9,1 24 239,1 45 682,1-27-884,-1 307 1269,0-327-1508,1 1 0,-1-1 0,2 1 0,-1-1-1,4 9 1,-5-15-289,1 0 0,0 0 0,0 0 0,0 0 0,0 0 0,0 0 0,1-1 0,-1 1 0,1 0 0,-1-1 0,1 1 0,-1-1 0,3 2 0,-3-2-391,1 0 1,0 0-1,-1-1 1,1 1-1,0 0 1,0-1-1,-1 0 1,1 1-1,0-1 1,0 0-1,2 0 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53 14903,'0'0'2195,"-18"-10"-2640,-3-2 341,-37-15 0,55 26 105,0 1 1,0-1-1,0 1 1,0-1-1,0 1 0,0 0 1,0 0-1,0 0 1,0 0-1,0 1 0,0-1 1,0 1-1,0 0 1,0-1-1,0 2 1,0-1-1,1 0 0,-1 0 1,0 1-1,1 0 1,-1-1-1,1 1 0,0 0 1,-1 0-1,1 0 1,-3 5-1,-2-1 36,-4 5 116,0 1-1,1 0 1,1 0 0,0 1 0,0 1 0,1-1 0,1 1 0,0 1 0,1-1 0,1 1 0,0 0 0,1 1 0,0-1 0,1 1 0,1-1 0,1 1 0,1 29 0,0-41-137,0-1 1,1 1 0,0 0-1,-1-1 1,1 1-1,1-1 1,-1 1 0,0-1-1,1 1 1,0-1-1,0 0 1,0 0-1,0 0 1,0 0 0,1 0-1,-1 0 1,1-1-1,0 1 1,-1-1 0,1 0-1,0 0 1,1 0-1,-1 0 1,0 0-1,1-1 1,-1 1 0,1-1-1,-1 0 1,8 1-1,10 2-1,-1-1-1,1-1 0,0 0 1,24-3-1,-26 1-12,-9 0-158,1 0 0,0-1 0,-1 0 0,1-1 0,-1 0 0,1-1 0,12-4 0,-14 3-823,-1 0-1,0-1 0,0 0 0,0 0 1,9-9-1,18-20-9177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2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13 171 11205,'0'0'865,"4"10"-705,0 2-91,1 4 12,0 0 0,12 22 0,-16-35-78,0-1 0,0 0 1,0 1-1,0-1 0,1 0 0,-1 0 0,0 0 0,1 0 1,0 0-1,0 0 0,-1 0 0,1-1 0,0 1 0,1-1 1,-1 1-1,0-1 0,0 0 0,0 0 0,1 0 0,-1 0 1,1 0-1,-1 0 0,1-1 0,-1 1 0,5-1 0,-5 0 8,0-1-1,-1 1 0,1-1 0,0 0 0,-1 0 0,1 0 0,0 0 0,-1 0 0,1 0 0,-1 0 0,0-1 0,1 1 0,-1 0 0,0-1 0,0 1 0,0-1 0,0 1 0,0-1 0,0 0 1,0 1-1,1-4 0,11-41 479,-12 41-399,2-10 344,0 0 1,-2-1-1,1 1 0,-2 0 1,0-1-1,-4-28 0,4 40-377,-1 0 0,0 0 0,0 0 0,0 0 0,0 0-1,-1 0 1,1 0 0,-1 1 0,0-1 0,0 1-1,-1-1 1,1 1 0,-1 0 0,1-1 0,-1 2 0,0-1-1,0 0 1,-1 0 0,1 1 0,0 0 0,-1-1 0,1 2-1,-1-1 1,0 0 0,0 1 0,0-1 0,0 1 0,0 0-1,0 0 1,-4 0 0,5 1-110,1 0 0,0 0 1,0 0-1,0 0 0,-1 0 0,1 0 0,0 0 1,0 1-1,0-1 0,0 1 0,0 0 0,0 0 0,0 0 1,0 0-1,0 0 0,0 0 0,0 0 0,1 0 1,-3 3-1,2-2-422,0 0-1,0 1 1,1-1 0,-1 0 0,1 1 0,0-1-1,0 1 1,-2 5 0,-3 20-9538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2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0 271 2513,'0'0'11904,"0"11"-10797,0 112-570,1-129-605,0 0 1,0 1-1,1-1 1,-1 0-1,4-6 1,2-9 23,1-16-56,-2 10 352,17-49 0,-20 70-192,-1-1-1,1 1 0,1 0 0,-1 0 1,1 0-1,0 1 0,0-1 0,1 1 0,-1 0 1,1 0-1,0 1 0,11-8 0,-15 11-59,0 1 0,0-1 0,0 0 0,0 1 0,0-1 0,1 1 0,-1 0 0,0-1 0,0 1 0,1 0 0,-1 0-1,0-1 1,0 1 0,1 0 0,-1 0 0,0 0 0,1 1 0,-1-1 0,0 0 0,0 0 0,1 1 0,-1-1 0,0 1 0,0-1-1,0 1 1,0-1 0,1 1 0,-1 0 0,0 0 0,0-1 0,0 1 0,0 0 0,-1 0 0,1 0 0,0 0 0,0 0 0,-1 0-1,1 0 1,0 2 0,3 4-10,0 1-1,-1 0 0,0-1 1,3 16-1,-4-17 14,3 16-4,1-5 10,-2 1 0,0 0-1,-1 0 1,1 21 0,-4-38 23,1-5-6,3-45-14,-2 14 118,2 0 0,1 1 0,2-1 0,17-53 0,-23 84-37,1 0-1,0 0 1,0 0 0,1 1 0,-1-1-1,1 1 1,-1-1 0,6-4 0,-7 7-72,0 0 0,1 0 0,-1 1 1,0-1-1,0 0 0,1 0 0,-1 1 1,0-1-1,1 1 0,-1-1 1,0 1-1,1 0 0,-1-1 0,1 1 1,-1 0-1,1 0 0,-1 0 0,0 0 1,1 0-1,-1 0 0,1 0 1,-1 1-1,1-1 0,-1 1 0,0-1 1,1 1-1,-1-1 0,0 1 0,3 1 1,1 2 12,-1 1 0,1-1 1,-1 1-1,0 0 1,0 0-1,0 1 0,-1-1 1,0 1-1,0 0 1,0 0-1,3 12 0,19 73 451,-24-87-465,19 107 172,-18-63-6536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3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8196,'0'0'6384,"0"3"-5997,1 39-14,0 9 232,-3 0 0,-10 71 0,2-65-360,-2-1 0,-3-1 1,-32 81-1,38-122-142,4-19 18,4-27-17,1 26-136,-1-55-38,-1 13-62,6-60 1,-2 95 119,0 0 0,0 0 0,1 0 0,1 0 0,0 0 0,0 1 0,2-1 0,-1 1 0,11-15 0,-14 24 24,0 0 1,0 1-1,1-1 1,0 0-1,-1 1 1,1-1-1,0 1 1,0 0-1,0 0 1,0 0-1,1 0 1,-1 1-1,0-1 1,1 1-1,-1 0 1,1 0-1,0 0 0,-1 0 1,1 1-1,0-1 1,-1 1-1,1 0 1,0 0-1,-1 1 1,1-1-1,0 1 1,-1 0-1,1 0 1,5 2-1,1 1 44,1 0 0,-1 1 0,0 0 0,-1 1 0,0 0 0,1 1 0,-2-1 0,13 14 0,7 9 92,-2 2 0,41 63 0,31 77 303,-63-107-402,-35-63-84,1-1-1,-1 1 1,0-1-1,0 1 1,1-1-1,-1 1 1,0-1-1,1 1 1,-1-1 0,0 1-1,1-1 1,-1 0-1,0 1 1,1-1-1,-1 0 1,1 1-1,-1-1 1,1 0 0,-1 1-1,1-1 1,-1 0-1,1 0 1,-1 0-1,1 0 1,-1 1-1,1-1 1,0 0 0,-1 0-1,1 0 1,-1 0-1,1 0 1,-1 0-1,2-1 1,-1 1-158,0-1 0,0 0 1,0 0-1,0 0 0,1 0 1,-1 0-1,-1 0 0,1 0 0,0 0 1,0 0-1,0 0 0,0 0 1,0-3-1,13-34-4084,-1-16-3390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8468,'0'0'2654,"0"26"-1608,-2 181 1027,1-88-507,3 143 491,-2-253-2059,0 0-1,1 0 1,0 0-1,0 0 1,1 0 0,1 0-1,-1 0 1,1 0-1,1-1 1,7 15-1,-9-21-192,-1-1-1,0 0 0,0 0 0,1 0 0,-1 0 1,0 0-1,1-1 0,-1 1 0,1 0 0,-1 0 1,1-1-1,-1 1 0,1-1 0,-1 0 0,1 1 1,0-1-1,-1 0 0,1 0 0,0 0 0,-1 0 1,1 0-1,0-1 0,-1 1 0,1 0 0,-1-1 1,1 1-1,1-1 0,11-12-3483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4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197 380 9700,'0'0'4843,"-6"-5"-4817,6 5-26,0 0 0,0 1 0,0-1-1,0 0 1,0 0 0,0 0 0,0 0 0,0 0-1,0 0 1,0 0 0,0 0 0,0 1 0,0-1-1,0 0 1,0 0 0,-1 0 0,1 0-1,0 0 1,0 0 0,0 0 0,0 0 0,0 0-1,0 0 1,0 1 0,0-1 0,0 0 0,0 0-1,0 0 1,0 0 0,0 0 0,-1 0 0,1 0-1,0 0 1,0 0 0,0 0 0,0 0 0,0 0-1,0 0 1,0 0 0,0 0 0,0 0 0,-1 0-1,1 0 1,0 0 0,0 0 0,0 0-1,0 0 1,0 0 0,0 0 0,0 0 0,23 41-33,-16-31 78,0 0 0,-2 0 0,1 1 0,-1 0 1,-1 0-1,0 0 0,0 1 0,1 12 0,-5-23-23,0-1 0,0 0 0,0 0 0,0 1 0,0-1 0,0 0 0,0 0 0,0 1 0,0-1 0,-1 0 0,1 0 0,0 1 0,0-1 0,0 0 0,0 0 0,1 1 0,-1-1 0,0 0 0,0 0 0,0 1 0,0-1 0,0 0-1,0 0 1,0 0 0,0 1 0,0-1 0,1 0 0,-1 0 0,0 1 0,0-1 0,0 0 0,0 0 0,1 0 0,-1 0 0,0 1 0,0-1 0,1 0 0,-1 0 0,0 0 0,0 0 0,0 0 0,1 0 0,-1 0 0,0 0 0,0 0 0,1 0 0,-1 0 0,0 0 0,0 0 0,1 0 0,-1 0 0,0 0 0,0 0 0,1 0 0,-1 0-1,0 0 1,0 0 0,1 0 0,-1 0 0,0 0 0,0 0 0,1-1 0,-1 1 0,0 0 0,11-16 375,14-43-402,-18 39-58,1 1-1,0 1 1,2-1-1,20-30 1,-27 46 54,0-1 0,0 0 0,0 1 0,1-1 0,0 1 0,-1 0-1,1 1 1,0-1 0,1 0 0,-1 1 0,0 0 0,1 0 0,-1 0 0,1 1 0,-1 0 0,1-1 0,0 2 0,0-1 0,-1 0 0,1 1 0,0 0 0,0 0 0,0 1 0,0-1-1,6 3 1,-7-2 14,-1 0-1,1 1 1,-1-1-1,1 1 1,-1 0-1,0 0 1,0 1-1,0-1 1,0 1-1,0-1 1,-1 1-1,1 0 1,-1 0-1,0 0 1,0 0-1,0 0 1,0 1-1,0-1 1,-1 0-1,1 1 1,1 6-1,1 5 61,0 1 0,-1-1-1,2 30 1,-4 103 1290,-1-147-1301,0-3 68,1-31 42,8-39-1,-5 39-369,1-42 0,-4 43-58,-2 0-1,-1 1 1,-2-1 0,-8-33-1,9 54 228,0 1 0,-1-1 0,0 1 0,-1 0 0,0 0 1,-1 0-1,0 1 0,0-1 0,-1 1 0,0 1 0,-1 0 0,1 0 0,-2 0 0,1 1 0,-13-8 0,13 10 69,-1 0 1,0 0-1,-1 1 1,1 1-1,-1-1 1,1 2-1,-1-1 1,0 1-1,0 1 0,0-1 1,0 2-1,0 0 1,-1 0-1,1 0 1,0 2-1,0-1 0,-12 4 1,8-1-8,1 1 0,0 0 0,0 0 1,0 1-1,1 1 0,0 0 0,0 1 0,0 1 0,1-1 0,1 2 1,-18 18-1,17-14-12,1 0 0,0 1 1,1 0-1,1 0 1,0 1-1,1 1 0,0-1 1,2 1-1,0 0 0,-3 22 1,2 4 49,2 0 0,1 0 1,5 46-1,-1-66-39,2 1 0,0-1 0,2 0 1,0 0-1,2 0 0,15 37 0,-15-46-36,0 0-1,0 0 1,2-1-1,-1 0 1,2 0-1,0-1 1,0 0-1,1-1 1,1 0-1,24 18 1,-28-25-185,-1 0 0,0 0 0,1-1 0,0 0 0,0 0 0,0-1 0,0 0 0,0-1 0,14 2 0,-13-3-522,-1 0 0,1 0-1,0-1 1,-1 0 0,13-4-1,-10 1-733,0 0 0,-1-1-1,11-6 1,-18 10 1138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5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292 108 12838,'0'0'1531,"-17"-18"-1798,-52-52 225,67 68 43,1 1 1,-1-1 0,0 0-1,0 1 1,-1-1 0,1 1-1,0 0 1,0-1 0,-1 1-1,1 0 1,-1 0 0,1 1-1,-1-1 1,1 1 0,-1-1-1,1 1 1,-1 0 0,0 0-1,1 0 1,-1 0 0,1 0-1,-4 1 1,-4 0 32,6 0-20,-1 0 0,1 0 0,0 0 1,0 1-1,-1-1 0,1 1 0,0 0 0,1 0 1,-1 1-1,0-1 0,1 1 0,-1 0 0,1-1 1,0 2-1,0-1 0,0 0 0,0 1 0,0-1 1,-3 8-1,-2 2 15,1 0 0,0 1 0,1 0 0,-6 22 0,8-23-25,1 1 1,0-1-1,1 1 0,0 0 0,2 0 0,-1-1 0,1 1 1,4 20-1,-4-33-3,0 1 0,1-1 0,-1 0 0,1 0 0,-1 0 0,1 0 0,0 0 1,0 0-1,-1 0 0,1 0 0,0 0 0,0 0 0,0 0 0,0 0 0,0-1 0,0 1 1,0 0-1,0-1 0,0 1 0,0 0 0,2 0 0,1 0-1,0 0-1,0 0 1,0-1-1,0 1 1,0-1-1,8 0 1,-3 0 3,-1-1 1,0 0-1,0-1 1,0 0-1,0 0 1,12-5-1,-13 4 1,-1-1 1,1-1-1,-1 1 1,0-1-1,0 0 1,-1-1-1,1 1 0,-1-1 1,0 0-1,-1 0 1,1-1-1,-1 0 1,-1 1-1,1-1 0,2-8 1,-4 8 399,0 0 1,0 0-1,-1 0 0,0 0 1,1-14 813,-2 45-1157,0 546 278,0-561-282,0 1-1,-1-1 0,1 1 1,-2-1-1,0 0 1,0 0-1,-5 14 1,6-20-35,-1 0 1,1-1-1,-1 1 1,0 0-1,0 0 1,0-1-1,0 1 0,-1-1 1,1 0-1,-1 0 1,1 0-1,-1 0 1,0 0-1,0 0 1,0-1-1,0 0 1,0 1-1,0-1 1,0 0-1,0 0 1,0-1-1,-1 1 1,1-1-1,-5 1 1,-1 0-56,-1-1 1,0 1-1,1-2 1,-1 1 0,1-1-1,-19-5 1,24 5-228,1-1 1,-1 1 0,1-1 0,0 0 0,0 0-1,0 0 1,0 0 0,-5-4 0,5 2-458,1 1 1,-1 0 0,1-1-1,-1 1 1,1-1 0,0 0 0,0 0-1,-2-6 1,-2-16-7549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6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69 170 12054,'0'0'2166,"-4"10"-2265,-6 23 98,2-1 0,-6 52-1,3-17 142,2-37 311,9-30-374,-3-8 180,-1-21-289,0 0 0,3 0 1,1-35-1,0 33 33,0 22 6,1 0 0,0-1-1,1 1 1,0 0 0,0-1 0,1 1 0,0 1-1,0-1 1,1 0 0,1 1 0,-1 0-1,1 0 1,0 0 0,8-8 0,-8 10 3,1 0 0,-1 1 1,1 0-1,0 0 1,0 0-1,1 1 0,-1 0 1,1 0-1,0 1 0,0 0 1,0 0-1,1 0 0,-1 1 1,0 0-1,1 1 1,0-1-1,13 1 0,-19 1-10,0 0 0,0 0 0,0 1 0,0-1 0,0 1 0,0-1 0,0 1-1,0 0 1,0-1 0,0 1 0,0 0 0,-1 1 0,1-1 0,0 0 0,-1 0 0,1 1-1,0-1 1,-1 1 0,2 1 0,0 2-2,0 0-1,0 0 1,0 0 0,-1 0-1,1 1 1,2 10 0,0 4 2,-2 0 1,0 0 0,0 22-1,0-1 26,-3 0 0,-1 0 0,-7 44 0,11-96 8,1 1 1,0-1-1,0 1 0,7-10 0,11-28-58,6-55-22,-23 81 53,0 0 0,1 0 1,1 1-1,2 0 0,19-37 0,-27 55 9,1 1-1,-1 0 0,1 0 0,0 0 0,-1 0 1,1 0-1,0 1 0,0-1 0,0 0 0,1 1 1,-1 0-1,0-1 0,1 1 0,-1 0 0,0 0 0,1 0 1,4 0-1,-5 0-7,0 1 1,-1 0-1,1 1 0,-1-1 1,1 0-1,0 0 0,-1 1 1,1-1-1,-1 1 0,1-1 1,-1 1-1,1 0 0,-1 0 1,1-1-1,-1 1 0,0 0 1,1 0-1,-1 0 0,0 1 1,0-1-1,0 0 0,0 0 1,0 1-1,0-1 0,0 0 1,0 1-1,1 2 0,13 34 539,-1 0-1,-2 2 1,-2-1 0,7 52-1,-7-40-243,-9-43-193,-1-5-91,0 0 1,1 0-1,-1 0 0,1 0 1,0-1-1,0 1 0,0 0 1,0 0-1,0-1 0,1 1 1,2 3-1,-4-6-68,0 0 1,0 0-1,0 0 1,0 1-1,0-1 1,1 0-1,-1 0 1,0 0-1,0 0 1,0 0-1,0 0 1,0 0-1,1 1 1,-1-1-1,0 0 1,0 0-1,0 0 1,1 0-1,-1 0 1,0 0-1,0 0 1,0 0-1,1 0 1,-1 0-1,0 0 1,0 0-1,0 0 1,1 0-1,-1 0 1,0 0-1,0 0 1,0 0-1,0 0 1,1 0-1,-1-1 1,0 1-1,0 0 1,0 0-1,0 0 1,1 0-1,-1 0 1,0 0-1,0-1 1,0 1-1,0 0 1,0 0-1,0 0 1,1 0-1,-1 0 1,0-1-1,0 1 1,0 0-1,0 0 1,2-11-2930,-2-8-2502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6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0 8212,'0'0'2465,"-21"7"-2172,-8 1 2,-31 16 0,56-22-241,0 0 1,1 0-1,-1 0 0,1 1 1,0-1-1,-1 1 0,2 0 1,-1 0-1,0 0 0,0 0 0,1 1 1,0-1-1,0 1 0,0 0 1,0-1-1,0 1 0,-2 8 1,-1 1 74,-1 3-87,0 0 0,2 1 0,0 0 0,0 0 0,2 0 0,0 0 0,0 26 0,3-42-40,-1 0-1,0 0 0,0 0 0,1 0 0,-1 0 1,1 0-1,-1 0 0,1 0 0,-1 0 1,1 0-1,0-1 0,-1 1 0,1 0 0,0 0 1,0 0-1,0-1 0,-1 1 0,1-1 0,0 1 1,0 0-1,0-1 0,0 1 0,0-1 1,0 0-1,0 1 0,0-1 0,0 0 0,0 0 1,1 0-1,-1 1 0,0-1 0,0 0 1,2-1-1,0 1 11,0 1 0,1-2-1,-1 1 1,0 0 0,0-1 0,1 1 0,-1-1 0,0 0 0,0 0 0,0 0-1,4-2 1,-2-2 106,1 0-1,-1-1 1,0 1-1,0-1 0,-1 0 1,1 0-1,-1 0 0,-1-1 1,1 1-1,-1-1 1,0 0-1,-1 0 0,0 0 1,0 0-1,0-1 1,-1 1-1,0 0 0,0-15 1,10 24 71,-4 7-199,0 1 0,0 0-1,-1 0 1,-1 0 0,1 1-1,-2-1 1,1 1 0,3 16-1,10 23-3135,-10-36-834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7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11125,'0'0'1617,"3"46"-1089,-1-15-16,-2 2-384,2-5-32,-2-6-64,0-7-32,3-4 0,-1-9-528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58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 13830,'0'0'5259,"0"-5"-4774,1-6-130,2 11 45,7 24 425,7 43 122,5 105-108,-17-115-728,12 60 1,-16-115-104,0 0 1,0 0 0,-1 0 0,1 0 0,0 0 0,1 0-1,-1-1 1,0 1 0,0 0 0,1-1 0,-1 1 0,3 1-1,8 1-1840,-11-4 1537,-1-1 0,1 1-1,0 0 1,-1-1 0,1 1 0,-1 0-1,1-1 1,-1 1 0,1-1-1,-1 1 1,1-1 0,-1 1 0,1-1-1,-1 1 1,1-1 0,-1 1-1,0-1 1,0 0 0,1 1 0,-1-2-1,5-14-10482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7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29 12966,'0'0'3137,"0"-29"-5202,-3 34-1936,3 8-289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7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8404,'0'0'4316,"1"19"-3918,6 303 1990,-24 46 242,17-368-2680,0 0 0,0 1 0,-1-1 0,1 0 0,0 0 0,0 1 0,0-1 0,0 0-1,0 0 1,0 1 0,0-1 0,0 0 0,0 0 0,0 1 0,0-1 0,0 0 0,0 0 0,0 1-1,0-1 1,0 0 0,0 0 0,1 0 0,-1 1 0,0-1 0,0 0 0,0 0 0,0 1 0,0-1-1,0 0 1,1 0 0,-1 0 0,0 0 0,0 1 0,0-1 0,1 0 0,-1 0 0,0 0 0,0 0-1,0 0 1,1 0 0,-1 1 0,11-8-1291,8-15-2441,-9 9-756</inkml:trace>
  <inkml:trace contextRef="#ctx0" brushRef="#br0" timeOffset="1">231 595 9156,'0'0'10997,"17"-31"-14038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5:58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9172,'21'-4'638,"373"-66"2569,-271 51-2736,164-28 119,-298 46-748,-1 0 0,0 0-1,1 2 1,-1-1-1,1 1 1,-1 1 0,-12 3-1,-60 33-4654,38-16-176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3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270 136 7507,'0'0'8604,"-6"-18"-7833,-22-54-101,28 69-646,-1 1-1,0-1 1,-1 1-1,1-1 1,0 1-1,-1-1 1,1 1 0,-1 0-1,0 0 1,0 0-1,0 0 1,0 0-1,0 0 1,0 0 0,0 1-1,-1-1 1,1 1-1,-1 0 1,1 0-1,-1 0 1,1 0 0,-1 0-1,0 0 1,1 1-1,-1-1 1,0 1-1,0-1 1,1 1 0,-1 0-1,0 1 1,0-1-1,1 0 1,-5 2-1,1-1-23,0 2 0,1-1 0,-1 1 0,1 0 0,-1 0 0,1 0 0,0 1 0,0 0 0,0 0 0,1 0-1,-7 7 1,0 4 16,1 0 0,0 1-1,1 0 1,1 1 0,0-1-1,1 2 1,1-1 0,1 1-1,0-1 1,2 2 0,0-1-1,0 0 1,2 0 0,0 1 0,3 25-1,-1-38-9,-1 1 1,1 0-1,1-1 0,-1 1 0,1-1 0,0 1 0,1-1 1,-1 0-1,1 0 0,0 0 0,1 0 0,0 0 1,0-1-1,0 0 0,0 1 0,1-2 0,0 1 0,0 0 1,0-1-1,8 4 0,-3-2-208,1-1 0,-1 0 0,1-1 0,0 0 0,1-1 0,-1 0 0,1-1 0,-1 0 0,1 0 1,20-2-1,-25 1-314,-1-1 0,0-1 0,0 1 0,1-1 0,-1 0 0,0 0 0,0-1 0,0 0 0,0 0 1,0 0-1,0-1 0,-1 0 0,1 0 0,-1 0 0,9-8 0,26-27-6669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4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7732,'0'0'8451,"0"3"-8363,1 5-149,-1 0-1,1 1 1,0-1-1,1 0 1,0 1-1,0-1 0,1 0 1,0 0-1,0-1 1,1 1-1,6 10 0,-8-17 40,-1 1-1,0-1 1,1 0-1,-1 0 0,1 0 1,0 0-1,-1-1 0,1 1 1,0 0-1,-1-1 0,1 1 1,0-1-1,0 1 0,-1-1 1,1 0-1,0 0 0,0 0 1,0 0-1,0 0 1,-1 0-1,1 0 0,0-1 1,0 1-1,2-1 0,-2 0 57,1 0 0,0 0-1,-1 0 1,1 0 0,-1-1-1,0 1 1,1-1 0,-1 1-1,0-1 1,0 0-1,0 0 1,0 0 0,0 0-1,2-4 1,-1 0 136,-1 0 0,0 1 0,0-1 1,0 0-1,-1-1 0,0 1 0,0 0 0,-1 0 0,1 0 0,-2-12 0,0 13-110,1 0 0,-1 0 0,0 0 0,0 1 0,0-1 0,-1 0 0,1 1 0,-1-1 0,0 1 0,-1 0 0,1 0 0,-1-1 0,-5-6 0,3 7-81,0 0 0,-1-1 0,1 2-1,-1-1 1,0 1 0,0 0 0,-10-4 0,10 5-1065,1 0 0,0 1 0,-1 0-1,1 0 1,-9 1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4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14 131 12598,'0'0'1859,"0"17"-1819,0 151 14,-9-302 615,8 125-661,-1-1-9,1 1 0,1 0 0,-1 0 0,2-1 0,1-12 0,-2 20 17,0 0 0,1 0 0,0 0 0,-1 0 1,1 0-1,0 1 0,0-1 0,0 0 0,0 1 0,0-1 0,0 1 0,1-1 1,-1 1-1,0-1 0,1 1 0,-1 0 0,1 0 0,-1-1 0,1 1 0,0 0 1,0 1-1,-1-1 0,1 0 0,0 0 0,0 1 0,0-1 0,0 1 0,0 0 1,-1-1-1,1 1 0,3 0 0,1 0 34,0-1 1,0 1-1,1 0 1,-1 1-1,0 0 0,0-1 1,0 2-1,11 3 1,-14-4-50,0 1 0,0 0 1,-1 0-1,1 1 1,0-1-1,-1 0 0,1 1 1,-1 0-1,0 0 1,0-1-1,0 1 0,0 0 1,0 1-1,-1-1 1,1 0-1,1 5 0,2 10 27,-1 0-1,0 0 0,-2 0 0,0 0 0,0 0 1,-4 34-1,2-16 28,0-36-12,0-4 85,1-15-23,1-1 1,0 1 0,1 0 0,2-1 0,0 2 0,9-24 0,-8 27 28,0 2 0,0-1 1,2 1-1,-1 0 0,2 0 1,0 1-1,0 0 0,22-20 1,-29 30-82,1 0 0,0 0 0,-1 0 0,1 0 0,0 1 0,0-1 0,0 1 0,0 0 0,0 0 0,0 0 0,0 0 0,0 0 0,6 0-1,-7 1-35,0 0 0,0 0 0,0 1 0,0-1 0,0 1 0,0-1 0,0 1 0,-1 0 0,1-1-1,0 1 1,0 0 0,-1 0 0,1 1 0,-1-1 0,1 0 0,-1 0 0,1 1 0,-1-1 0,0 1-1,0-1 1,1 1 0,-1-1 0,1 3 0,5 12-76,-1-1-1,0 1 1,-1 0-1,-1 0 1,0 1-1,-1-1 1,-1 1-1,-1 0 1,0 24-1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9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90 7780,'0'0'10570,"-11"-17"-9911,-36-48-254,39 58-298,4 12-40,4 16-16,0-17-49,14 428 548,-5-228-302,-9-164-137,-1-29-13,1 1 1,0-1-1,3 17 0,-3-27-116,0-1 0,0 0 0,0 1 0,0-1 0,0 0 0,0 1 0,0-1 0,0 0 0,1 1 0,-1-1 0,0 0 0,0 1 0,0-1 0,0 0 0,0 0 0,1 1 0,-1-1 0,0 0 0,0 0 0,1 1-1,-1-1 1,0 0 0,0 0 0,1 0 0,-1 1 0,0-1 0,0 0 0,1 0 0,-1 0 0,0 0 0,1 0 0,-1 0 0,0 1 0,1-1 0,-1 0 0,0 0 0,1 0 0,-1 0 0,0 0 0,1 0 0,-1 0 0,0-1 0,1 1 0,-1 0 0,0 0 0,1 0 0,-1 0 0,0 0 0,0 0 0,1-1 0,-1 1 0,0 0 0,1 0 0,-1 0 0,0-1 0,0 1 0,0 0 0,1 0 0,-1-1 0,0 1 0,0 0 0,0 0 0,1-1 0,-1 1 0,0 0 0,0-1 0,0 1-1,0-1 2,16-22-1847,-15 21 1679,14-26-2838,0-2-2017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6:59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35 134 8260,'0'0'7673,"-7"6"-7548,5-4-104,-1 0 0,1 0-1,0 0 1,0 0 0,0 1 0,0-1-1,1 1 1,-1-1 0,0 1 0,1 0 0,0 0-1,0-1 1,0 1 0,0 0 0,0 0-1,1 0 1,-1 0 0,1 0 0,-1 0-1,1 0 1,0 0 0,1 0 0,-1 1 0,0-1-1,1 0 1,0 0 0,1 5 0,3 5 29,0 1 1,0-1 0,1 0 0,1 0-1,0-1 1,0 0 0,13 14-1,-16-21-46,0-1 0,0 0 0,0 1 0,0-2-1,1 1 1,-1-1 0,1 1 0,0-1 0,0 0-1,0-1 1,0 0 0,1 1 0,-1-1 0,1-1-1,-1 1 1,1-1 0,0 0 0,0-1 0,-1 1-1,12-1 1,-13-1 2,0 0 1,-1 0-1,1-1 0,0 1 0,-1-1 1,1 0-1,-1 0 0,0 0 0,0 0 1,0 0-1,0-1 0,0 1 0,0-1 0,0 0 1,-1 0-1,1 0 0,-1 0 0,0 0 1,0-1-1,0 1 0,-1-1 0,1 1 1,-1-1-1,0 0 0,1-4 0,2-7 15,0 0 0,-1 0 0,-1-1 0,0-30 0,-1 38-7,-1 1 0,-1-1-1,1 0 1,-1 0 0,0 1 0,-1-1 0,0 0-1,0 1 1,0 0 0,-1-1 0,0 1 0,-1 0-1,1 0 1,-1 1 0,-1-1 0,1 1 0,-1 0-1,0 0 1,-1 1 0,1-1 0,-1 1 0,-12-8-1,10 7-25,1 1-1,-1 0 0,0 0 0,0 1 0,-1 0 0,1 0 0,-1 1 0,0 0 0,0 1 0,0-1 1,-17 0-1,26 3-38,-1 0 0,0 0 0,0 0 0,0 0 0,0 0 0,0 0 0,0 0 0,1 0 0,-1 0 0,0 0 0,0 1 0,0-1 0,0 0 0,1 1 0,-1-1 0,0 1 0,0-1 0,1 1 0,-1-1 0,0 1 0,1-1 0,-1 1 0,0 0 0,1-1 0,-1 1 0,1 0 0,-1-1 0,1 1 0,0 0 0,-1 0 0,1 0 0,0-1 0,-1 1 0,1 0 0,0 0 0,0 1 0,0 2-356,0 0 0,0 0-1,0 0 1,1-1 0,-1 1 0,1 0 0,2 6 0,17 28-3872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00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81 100 13078,'0'0'4976,"-12"-5"-4603,-39-16-45,50 21-313,1 0 0,-1-1 0,1 1 0,0 0 0,-1 0-1,1-1 1,-1 1 0,1 0 0,-1 0 0,1 0 0,-1 0 0,1 0-1,-1 0 1,1 0 0,-1 0 0,1 0 0,-1 0 0,1 0 0,-1 0-1,1 0 1,-1 0 0,1 0 0,0 0 0,-1 0 0,1 1 0,-1-1-1,1 0 1,-1 0 0,1 0 0,-1 1 0,1-1 0,0 0 0,-1 1-1,1-1 1,0 0 0,-1 1 0,1-1 0,-1 1 0,1 15 120,1-11-33,-1 22 89,1 0 1,2-1-1,1 1 1,0 0-1,12 32 1,-12-45-175,1-1 0,1-1 1,0 1-1,0-1 0,2 0 0,-1 0 1,1 0-1,1-1 0,0-1 1,1 0-1,0 0 0,13 10 1,-19-17-18,1 0 0,0 0 1,0 0-1,0 0 0,0-1 1,1 0-1,-1 0 0,0 0 1,1-1-1,0 1 0,-1-1 1,1-1-1,0 1 0,-1-1 1,1 0-1,0 0 0,0-1 1,-1 0-1,8-1 0,-7 0-7,1-1-1,0 0 1,-1 0-1,0 0 0,1 0 1,-1-1-1,-1 0 1,1-1-1,0 1 1,-1-1-1,0 0 1,0 0-1,-1-1 0,8-10 1,-6 6 7,-1 0 0,1-1 1,-2 0-1,1 1 0,-2-1 0,1-1 1,-1 1-1,-1-1 0,0 1 0,-1-1 1,0 1-1,-1-1 0,0 0 0,-1 1 1,0-1-1,-1 0 0,0 1 0,-1 0 1,0-1-1,-1 1 0,0 0 0,-1 1 1,0-1-1,-1 1 0,0 0 0,0 0 1,-1 1-1,0-1 0,-1 2 0,0-1 1,-16-12-1,17 15 2,-1 1-1,0 0 1,0 0 0,-1 0-1,1 1 1,-1 0 0,0 1-1,0 0 1,-1 0 0,1 1-1,0 1 1,-1-1 0,1 1-1,-1 1 1,-16 0 0,23 1-11,0 0 1,0 0-1,-1 1 1,1-1-1,0 1 1,1-1-1,-1 1 1,0 0-1,0 0 1,1 0 0,-1 1-1,1-1 1,0 0-1,0 1 1,0 0-1,0-1 1,0 1-1,0 0 1,1 0 0,-1 0-1,1 0 1,0 0-1,0 1 1,0-1-1,0 0 1,1 0-1,-1 5 1,-1 6-466,1-1 0,0 0 0,1 0-1,0 1 1,4 19 0,10 15-4768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00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34 146 9188,'0'0'8583,"-5"-4"-7764,-18-12-432,23 16-380,0 0 0,0 0 0,0 0 0,0 0 0,0-1 0,0 1 0,-1 0 0,1 0 0,0 0 0,0 0 1,0 0-1,0 0 0,0 0 0,0 0 0,0 0 0,-1 0 0,1 0 0,0 0 0,0 0 0,0 0 0,0 0 0,0 0 0,0 0 1,-1 0-1,1 0 0,0 0 0,0 0 0,0 0 0,0 0 0,0 0 0,-1 0 0,1 0 0,0 0 0,0 0 0,0 0 0,0 0 1,0 0-1,0 0 0,0 0 0,-1 0 0,1 0 0,0 1 0,0-1 0,0 0 0,0 0 0,0 0 0,0 0 0,0 0 1,0 0-1,0 0 0,0 1 0,0-1 0,0 0 0,0 0 0,0 0 0,-1 9-3,1-6 41,2 17 100,-1 0 1,2 0-1,1 0 0,11 34 0,-1-13-46,23 47-1,-32-79-97,-1 0 0,2 0 0,-1-1 0,1 0-1,0 0 1,1 0 0,0-1 0,0 0 0,12 9-1,-16-14 0,0 0 0,0 0 0,0-1-1,0 1 1,0-1 0,0 1 0,0-1-1,0 0 1,0 0 0,1-1 0,-1 1-1,0-1 1,1 0 0,-1 1 0,1-1-1,-1-1 1,0 1 0,1 0 0,-1-1-1,0 0 1,1 0 0,-1 0 0,0 0 0,0 0-1,0-1 1,0 1 0,0-1 0,0 0-1,0 0 1,-1 0 0,1 0 0,2-3-1,4-4 7,-1-1 0,0 0 1,-1-1-1,0 1 0,0-1 0,-1-1 0,-1 1 0,0-1 0,0 0 0,2-14 0,0 0 15,-2-1-1,0 0 1,1-50 0,-6 65-4,0 0 0,0 1 0,-1-1 0,-1 0 0,0 0 0,0 0 0,-8-19 0,8 26-14,-1 1-1,1-1 0,-1 1 0,0-1 1,0 1-1,-1 0 0,1 0 0,-1 0 1,0 1-1,0-1 0,0 1 0,0 0 0,-1 0 1,1 1-1,-1-1 0,0 1 0,0 0 1,0 0-1,-9-2 0,9 2-93,1 1 1,-1 0-1,0 0 0,0 0 0,0 0 0,-1 1 1,1 0-1,0 0 0,0 0 0,0 1 0,0-1 1,0 1-1,0 0 0,0 1 0,0-1 1,0 1-1,1 0 0,-1 1 0,1-1 0,-1 1 1,1-1-1,0 1 0,0 0 0,0 1 0,0-1 1,1 1-1,-1 0 0,1 0 0,0 0 0,0 0 1,1 0-1,-5 9 0,-26 62-5039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02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9732,'0'0'6041,"0"8"-3966,-12 255-306,10-247-1742,-16 203 445,18-218-72,9-3-320,-1 1 1,0-1-1,0 0 0,1-1 0,-1 0 1,-1 0-1,1-1 0,10-6 1,14-6 26,-2 3-50,-5 1-39,0 2 1,0 0-1,1 2 1,45-9-1,-63 16-1627,-16 2-2366,-3-1-2332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07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239 226 5186,'0'0'11507,"0"-12"-10979,0 6-507,1 1-1,0 0 0,0-1 1,1 1-1,-1 0 1,1-1-1,1 1 0,-1 0 1,1 0-1,-1 1 1,1-1-1,1 1 1,4-7-1,5-3 5,0 1 0,23-19-1,-26 23-22,0 1 0,0 1 0,1-1 0,-1 2 0,2 0 0,-1 0 0,1 1 0,0 0 0,0 1-1,0 0 1,0 1 0,1 1 0,15-2 0,-27 4-2,0 0 0,1 0 0,-1 0 0,0 0 0,0 1 0,0-1 0,1 0 0,-1 1 0,0-1 0,0 1 0,0-1 0,0 1 0,0 0 0,0-1 0,0 1 0,0 0 0,0 0 0,0 0 0,0 0 0,-1-1 0,1 1 0,0 0 0,-1 0 0,1 1 0,0-1 0,-1 0 0,1 0 0,-1 0 0,0 0 0,1 0 0,-1 1 0,0 1 0,1 5 1,0 0 1,-1 0-1,0 1 0,-1 7 1,0 2 4,0 9 3,-2 0 0,0 0 0,-2-1 0,-1 0 0,-1 0 0,-14 33 0,-7 6 24,-42 72-1,62-123 3,8-13 11,16-20-17,-2 4-47,0 1 1,2 0-1,0 2 0,19-13 1,-30 22-2,0 0 0,0 0 0,0 0-1,1 1 1,-1 0 0,1 0 0,-1 0 0,1 1 0,0 0 0,0 0 0,-1 1 0,1-1 0,0 1 0,0 0 0,0 1 0,0-1 0,-1 1-1,1 0 1,9 4 0,-10-3 14,0 1 0,-1 0 0,0 0 0,1 1 0,-1-1 0,0 1-1,-1 0 1,1 0 0,-1 0 0,0 0 0,0 1 0,0-1 0,0 1 0,-1 0-1,0 0 1,0 0 0,1 5 0,2 7 0,0 0-1,-2 0 0,0 0 1,1 20-1,-3-12 9,-2 43-1,0-59 3,0 0 0,-1 0-1,0 0 1,0 0 0,-1-1 0,0 1 0,-1-1-1,-6 11 1,0-4 29,0-1 0,-1-1-1,0 0 1,-1 0 0,-1-1 0,0-1-1,-1 0 1,0-1 0,0 0 0,-1-1-1,0-1 1,-20 9 0,23-12 48,0-1 0,0 0 0,0-1-1,-1 0 1,1-1 0,-1 0 0,1-1 0,-1 0 0,0-1 0,1 0 0,-1-1 0,0-1 0,1 0 0,-1-1-1,1 0 1,0-1 0,-17-7 0,-17-15 159,27 15 54,-1 0-1,-23-8 0,37 16-161,0 1-1,0 1 1,0-1-1,-1 1 1,1 0-1,0 0 1,-1 1-1,1 0 1,0 0-1,-1 1 1,1-1-1,-7 3 1,12-3-101,-1 1 1,1-1-1,-1 1 1,1-1-1,0 1 0,-1 0 1,1-1-1,0 1 1,-1 0-1,1 0 1,0 0-1,0 0 1,0 0-1,0 1 0,0-1 1,0 0-1,0 0 1,0 1-1,0-1 1,1 0-1,-1 1 0,0-1 1,1 1-1,-1 2 1,8-3-87,-2-1-158,33-2-1198,-15-4-3789,-11-1-7196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09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6963,'0'0'7054,"0"10"-5813,-15 456 1965,10-389-2934,-6 48 433,8-184-5859,3 21-121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10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0 209 9364,'0'0'4509,"13"-7"-4245,-1 1-175,0 1 0,0 0 1,17-5-1,-23 8-32,0 1 0,0 0-1,0 0 1,1 1 0,-1-1 0,0 1 0,0 1 0,1-1 0,-1 1 0,0 0 0,0 0 0,11 4 0,-5 1 98,0 0 0,0 1 1,-1 1-1,0-1 0,16 16 1,49 53 751,-58-58-700,73 84 825,127 184 1,-214-279-1009,-3-5-4,0 0 0,0-1 0,0 1-1,0 0 1,0-1 0,0 1-1,1-1 1,-1 1 0,0-1-1,1 1 1,-1-1 0,1 0 0,0 0-1,2 2 1,-2-19 139,-2 10-123,3-121 118,7-96-115,-7 196-51,2 0 1,1 0-1,1 0 1,1 1-1,2 0 0,14-29 1,-15 38 5,0 1 0,1 0 0,1 1 0,0 0 1,14-14-1,-20 24 0,0 0 0,0 0 0,1 1 0,0 0 0,-1 0 0,2 0 0,-1 1 0,0-1 0,1 2 0,-1-1 0,1 1 0,0 0 1,0 0-1,0 1 0,0 0 0,10-1 0,-15 2 5,1 0 1,0 0 0,-1 0 0,1 0-1,0 1 1,-1-1 0,1 1 0,-1-1-1,1 1 1,0 0 0,3 2-1,-5-2 2,1 1-1,-1-1 1,0 1-1,1 0 0,-1-1 1,0 1-1,0 0 0,0 0 1,0 0-1,-1 0 1,1 0-1,0 0 0,-1 0 1,1 0-1,-1 4 0,5 37 59,-1 0 0,-5 78-1,-1-41 89,2 503 1102,0-569-1177,-1-11-39,1 0 0,0 1 0,0-1-1,0 1 1,0-1 0,0 0 0,1 1 0,0-1 0,0 0 0,0 0 0,1 4 0,2-6 11,0 0 0,-1 0-1,1 0 1,0-1 0,0 1 0,0-1 0,-1 0 0,1 0 0,0-1 0,0 1 0,0-1 0,6-2 0,3-2 2,0-2 1,-1 0 0,0 0 0,15-12-1,-14 8-93,2 1 1,24-12-1,-35 20-20,-1 1-157,0 0 0,0 0 0,-1-1 1,1 0-1,0 1 0,0-1 0,-1 0 0,1 0 0,-1 0 1,3-3-1,-1-10-3829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13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54 7940,'0'0'6331,"-2"5"-6059,-136 559 2975,86-332-2519,48-208-661,3-18-48,0 0 1,0 1-1,-1-1 1,0 0-1,-3 8 1,4-12 17,1-5-7,4-60-20,3 1 1,3-1 0,31-108-1,-13 58-138,-12 42 37,66-240-74,-80 305 165,1-3 7,-1 1 1,2 0-1,7-15 0,-10 22-4,-1 0 1,1 0 0,-1 0 0,1 0-1,-1 1 1,1-1 0,-1 0 0,1 0 0,0 1-1,-1-1 1,1 0 0,0 1 0,0-1-1,0 1 1,0-1 0,-1 1 0,1-1 0,0 1-1,0-1 1,0 1 0,0 0 0,0 0-1,0-1 1,0 1 0,0 0 0,0 0 0,0 0-1,0 0 1,0 0 0,0 0 0,0 0-1,0 1 1,0-1 0,0 0 0,0 0 0,0 1-1,0-1 1,-1 1 0,1-1 0,0 1-1,0-1 1,0 1 0,1 1 0,3 4 30,-1 0 0,0 0 0,0 1 0,0 0 0,-1-1 0,0 1 0,0 1 0,0-1 0,2 15 0,-3-14-3,16 64 339,-3 1 0,6 83 1,-3 153 452,-17-280-743,2 57 207,11 135 373,-14-221-662,8 33 172,0-24-570,-7-9 324,-1 0 0,1 0 0,0-1 0,-1 1 0,1 0 0,-1 0 0,1-1 0,-1 1-1,1 0 1,-1-1 0,1 1 0,-1-1 0,1 1 0,-1 0 0,0-1 0,1 1 0,-1-1-1,0 1 1,1-1 0,-1 0 0,0 1 0,1-1 0,-1 1 0,0-2 0,9-30-3030,-1-19-2931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14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59 1185,'0'0'15207,"150"-20"-15031,-92 12-80,-2 1-80,-5 5-16,-7 0-993,-13-5-2656,-11-6-6116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14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53 12966,'0'0'1859,"-2"24"-1178,0 2-552,0-12-95,0 1 0,1 0 1,1 0-1,1 0 0,0 0 1,1 0-1,0 0 0,6 19 0,-4-21-13,0-1 0,1 0-1,1 0 1,0 0 0,11 17-1,-16-27-11,1 0 0,-1 0 0,1 0 1,-1 0-1,1 0 0,0 0 0,0 0 0,-1-1 0,1 1 0,0-1 0,0 0 0,1 1 0,-1-1 1,0 0-1,0 0 0,1 0 0,-1 0 0,0-1 0,1 1 0,-1-1 0,1 1 0,-1-1 0,1 0 0,-1 0 1,1 0-1,-1 0 0,1-1 0,-1 1 0,1-1 0,-1 1 0,0-1 0,1 0 0,-1 0 0,0 0 1,0 0-1,1 0 0,1-2 0,2-2 21,0 0 1,-1 0-1,1-1 0,-1 0 1,-1 0-1,1 0 1,-1 0-1,0-1 0,-1 1 1,1-1-1,-1 0 1,-1 0-1,1 0 0,1-10 1,-1 5 129,-1-1-1,0 1 1,0-1 0,-1 0 0,-1 0-1,0 1 1,-4-25 0,2 30-117,0 1 0,0 0-1,-1-1 1,1 1 0,-1 1 0,-1-1 0,1 0 0,-1 1-1,0-1 1,0 1 0,-1 0 0,1 0 0,-1 1 0,0 0 0,-1 0-1,1 0 1,-7-4 0,2 3-35,0-1-1,-1 1 1,0 1 0,0 0 0,0 1-1,0 0 1,-1 0 0,-20-1-1,30 4-50,1 0 0,-1 0 0,0 0 0,1 0 1,-1 0-1,1 0 0,-1 0 0,0 1 0,1-1 0,-1 1 0,1-1 0,-1 1 0,1 0 0,-1-1 0,1 1 0,0 0 0,-1 0 0,1 0 0,0 0 0,0 0 0,0 0 0,-1 0 0,1 1 0,0-1 0,1 0 0,-1 1 0,0-1 0,0 1 0,1-1 0,-1 1 0,0-1 0,1 1 0,0-1 0,-1 1 0,1-1 0,0 1 0,0 0 1,0-1-1,0 4 0,0 1-391,0 0 1,1 1 0,0-1 0,0 1 0,0-1-1,1 0 1,0 0 0,1 0 0,4 10 0,29 32-4292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15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73 222 8260,'0'0'6806,"-1"-15"-6187,-3-50-6,4 60-538,1 1-1,-1-1 1,1 0 0,0 1-1,1-1 1,-1 1-1,1-1 1,0 1 0,0-1-1,0 1 1,0 0 0,1 0-1,0 0 1,0 1-1,0-1 1,0 1 0,0-1-1,1 1 1,7-5 0,-1 1-36,1 0 1,1 1 0,-1 0 0,1 1 0,16-6 0,-18 8-6,0 1 1,-1-1-1,1 2 1,1-1-1,11 1 1,-19 1-22,0 0-1,-1 0 1,1 0 0,0 0 0,-1 0-1,1 1 1,0-1 0,-1 1-1,1 0 1,-1 0 0,1 0-1,-1 0 1,1 0 0,-1 1 0,0-1-1,1 1 1,-1 0 0,0-1-1,0 1 1,0 0 0,-1 0-1,1 0 1,3 5 0,-2 2 33,-1 0 1,1 0-1,-2 0 1,1 0-1,-1 1 0,0-1 1,-1 1-1,-1 9 1,1-3 12,-2 11 26,0 0 0,-2 0 0,-1-1 0,-1 1-1,-1-1 1,-2 0 0,-13 29 0,-96 170 292,114-217-355,-161 252 1712,164-259-1670,5-1-32,8-2-6,0 0-1,-1 0 0,0-1 1,1 0-1,-1-1 0,-1-1 0,15-6 1,18-8 118,131-41 761,276-58-1,-429 116-1177,-1 0-6868,-8-3-1028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16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7908,'0'0'5912,"5"28"-4968,-2-12-832,5 31 109,-2 1 1,1 64-1,-7-48 55,-15 310 897,1-283-858,5-37-128,3 1 0,-1 56-1,15-135-755,-2 11 226,35-114-5905,-26 49-774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16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21 240 8660,'0'0'5338,"8"-20"-5105,-3 8-220,-1 1-9,0 1-1,0 0 0,1 0 1,0 0-1,1 1 1,0 0-1,0 0 1,1 0-1,0 1 1,1 0-1,0 0 1,14-9-1,-2 4 0,0 1 1,2 1-1,40-16 0,-51 24-2,0-1 0,0 1 0,0 1-1,0 0 1,0 1 0,1 0 0,-1 1-1,1 0 1,-1 0 0,12 3 0,-21-2-1,0 0 0,-1-1 0,1 1 0,0 0 0,0 0 0,-1 0 0,1 0 0,0 1 0,-1-1 0,0 0 0,1 1 0,-1-1 0,0 1 0,1-1 0,-1 1 0,0 0 0,0-1 0,0 1 0,0 0 0,-1 0 0,1 0 0,-1 0 0,1 0 0,-1 0 0,1 0 0,-1-1 0,0 1 0,0 3 0,1 6 0,-1 0 0,-1 0 0,0 0 0,-2 10 0,0-8 6,0-1 0,-1 0 1,0 0-1,-1 0 0,-1-1 1,-11 19-1,-49 61 88,46-65-70,2-3 13,-96 118 233,89-113-151,-1-1 0,-53 42 1,58-55-26,21-14-91,0 0 0,0 0-1,0-1 1,0 1 0,0 0-1,0 0 1,0 0 0,0 0-1,0 0 1,0 0 0,0 0-1,0 0 1,0 0 0,0 0-1,0 0 1,0 0 0,0 0-1,0-1 1,-1 1 0,1 0-1,0 0 1,0 0 0,0 0-1,0 0 1,0 0 0,0 0-1,0 0 1,0 0 0,0 0 0,0 0-1,0 0 1,0 0 0,0 0-1,0 0 1,0 0 0,-1 0-1,1 0 1,0 0 0,0 0-1,3-2 1,0-1 0,-1 1 0,1 1 0,0-1 0,0 0 1,1 1-1,-1-1 0,0 1 0,6-1 0,0 0 2,0 1-1,-1 1 1,1-1 0,0 1 0,-1 1 0,1 0 0,0 0-1,-1 1 1,1 0 0,-1 0 0,0 1 0,0 0 0,0 0 0,0 1-1,0 0 1,-1 1 0,8 5 0,13 11 243,-2 2 0,48 50 1,-25-22 285,-26-29-321,6 7-27,0-1 1,2-2-1,1-1 0,51 31 0,-80-54-178,1 0-1,-1-1 1,1 1 0,0-1-1,-1 0 1,1 0 0,0 0-1,0 0 1,0-1 0,-1 0-1,5 1 1,-6-2 0,0 1-1,0-1 1,0 1 0,0-1 0,-1 1-1,1-1 1,0 0 0,0 0-1,-1 0 1,1 0 0,-1 0 0,1 0-1,-1-1 1,1 1 0,-1 0 0,0-1-1,1 1 1,-1-1 0,0 1-1,0-1 1,0 0 0,1-2 0,4-11-439,0 1 1,-1-2-1,-1 1 1,0-1 0,2-24-1,-3-2-4683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17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94 10165,'0'0'837,"-24"-15"-738,-81-46 149,100 58-110,1 0-1,-2 1 0,1 0 1,0 0-1,0 1 1,-1 0-1,1-1 1,0 2-1,-1-1 0,1 1 1,-1 0-1,1 0 1,-8 1-1,9 0-33,0 0-1,0 0 1,0 1 0,0 0-1,0-1 1,0 1 0,1 1-1,-1-1 1,0 0 0,1 1-1,0 0 1,0 0 0,-4 4-1,-1 5 93,0 0 0,0 0 0,1 1 0,1 0 0,0 0 0,-8 27-1,14-39-192,-8 23 70,2 1 0,1 0 0,0 0 0,2 1 0,0 33 0,3-58-73,0 0 0,0 0 0,0 1 0,0-1 0,1 0-1,-1 0 1,0 0 0,0 1 0,1-1 0,-1 0 0,1 0 0,-1 0 0,1 0 0,-1 0 0,1 0 0,0 0 0,-1 0 0,1 0 0,0 0 0,0 0 0,0 0 0,0 0 0,0-1 0,0 1 0,0 0 0,0-1 0,0 1 0,0-1 0,0 1 0,0-1 0,0 1 0,1-1 0,-1 0 0,0 1 0,0-1 0,0 0 0,1 0 0,1 0 0,1 0-2,1-1 1,-1 1-1,0-1 0,1 0 1,-1 0-1,0-1 0,1 1 1,-1-1-1,0 0 1,6-4-1,7-5-14,-1-2 0,-1 0-1,0-1 1,-1 0 0,-1-1 0,15-20 0,-1-4 16,35-65 1,-56 89 23,9-10 1689,-15 25-1688,0 0-1,1 0 1,-1 0 0,0 0 0,1 0 0,-1 0 0,0 0 0,1 1-1,-1-1 1,0 0 0,1 0 0,-1 0 0,0 1 0,0-1 0,1 0 0,-1 0-1,0 1 1,0-1 0,1 0 0,-1 0 0,0 1 0,0-1 0,0 0 0,1 1-1,-1-1 1,0 0 0,0 1 0,0-1 0,0 1 0,0-1 0,52 104 832,46 104-148,-93-193-692,4 6 4,18 37-1,-26-57-40,-1 0-1,1 0 0,0 0 0,-1 0 1,1 0-1,0 0 0,0 0 0,0-1 1,-1 1-1,1 0 0,0 0 0,0-1 1,0 1-1,1 0 0,-1-1 0,0 1 1,0-1-1,0 1 0,0-1 0,0 0 1,1 1-1,-1-1 0,0 0 1,0 0-1,0 0 0,1 0 0,-1 0 1,0 0-1,0 0 0,1-1 0,-1 1 1,0 0-1,0-1 0,0 1 0,0 0 1,0-1-1,2 0 0,0-1-244,1-1 0,-1 1-1,0 0 1,0-1 0,0 1 0,-1-1 0,1 0-1,-1 0 1,1 0 0,2-5 0,9-25-4028,-6-2-3268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03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11397,'0'0'5595,"-2"12"-4979,-4 23-113,2 1-1,1-1 1,3 42-1,13 122 752,-2-40-826,-9-91-281,4 62 440,-6-130-586,0 0 1,1 0-1,-1 0 1,0 0-1,0 0 0,0-1 1,0 1-1,0 0 0,0 0 1,0 0-1,0 0 1,1 0-1,-1 0 0,0 0 1,0 0-1,0-1 0,0 1 1,0 0-1,0 0 1,1 0-1,-1 0 0,0 0 1,0 0-1,0 0 0,0 0 1,1 0-1,-1 0 0,0 0 1,0 0-1,0 0 1,0 0-1,0 0 0,1 0 1,-1 0-1,0 0 0,0 0 1,0 0-1,0 0 1,1 0-1,-1 0 0,0 1 1,0-1-1,0 0 0,0 0 1,0 0-1,0 0 1,1 0-1,-1 0 0,0 0 1,0 1-1,0-1 0,0 0 1,0 0-1,0 0 0,0 0 1,0 0-1,0 1 1,0-1-1,0 0 0,0 0 1,0 0-1,0 0 0,0 0 1,0 1-1,8-13-306,-2-15-1296,-3-3-2176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17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13350,'0'0'2599,"1"28"-2439,1 184 640,-2 204 1588,0-413-2360,0 0 0,0-1 0,-1 1 0,1 0 0,-1 0-1,1 0 1,-1 0 0,0-1 0,0 1 0,0 0 0,0 0 0,0-1 0,-1 1 0,1-1 0,-1 0 0,0 1 0,-2 2 0,2-4-28,0 1 0,0-1 0,0 0 0,-1 0 0,1 0 0,0 0 0,0 0 0,-1 0 0,1-1 0,0 1 0,-1-1 0,1 0 1,-1 1-1,1-1 0,0 0 0,-1 0 0,1-1 0,-1 1 0,1 0 0,0-1 0,-4-1 0,4 1-88,-1 0-1,1 0 1,0 0 0,0 0-1,0 0 1,0-1-1,1 1 1,-1-1 0,0 0-1,0 1 1,1-1 0,-1 0-1,1 0 1,0 0-1,0 0 1,-1 0 0,0-3-1,-13-42-3263,14 44 3055,-10-50-5556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18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75 18569,'0'0'4770,"-22"-74"-6051,36 74-1504,3 15-2994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0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258 319 7459,'0'0'7332,"-1"0"-7249,1 0 1,0 0 0,-1-1 0,1 1-1,0 0 1,-1 0 0,1-1-1,0 1 1,-1 0 0,1 0 0,0-1-1,0 1 1,0 0 0,-1-1-1,1 1 1,0 0 0,0-1-1,0 1 1,0-1 0,0 1 0,-1 0-1,1-1 1,0 1 0,0-1-1,0 1 1,0 0 0,0-1-1,0 1 1,0 0 0,0-1 0,1 0-1,0-12-56,1 0 0,0 0-1,1 1 1,0-1 0,1 1 0,1-1-1,9-17 1,-8 17-26,0 0-1,-1-1 1,0 1 0,-1-1 0,-1 0-1,4-25 1,-7 34-1,1 1 0,-1 0 0,0-1 0,-1 1 0,1 0 0,-1-1 0,1 1 0,-1 0 0,-3-7 0,3 9-1,0 1 1,-1-1-1,1 1 1,-1 0-1,1-1 1,-1 1-1,0 0 0,1 0 1,-1 0-1,0 0 1,0 0-1,1 0 1,-1 1-1,0-1 0,0 0 1,0 1-1,0 0 1,0-1-1,0 1 0,0 0 1,0 0-1,-4 1 1,-3-1-5,-1 0 0,1 1 0,0 1 1,-1 0-1,1 0 0,0 1 0,0 0 0,0 0 1,0 1-1,1 0 0,0 1 0,0 0 0,0 0 1,0 1-1,1-1 0,-9 10 0,3-2 2,0 1 0,1 1 1,1-1-1,1 2 0,0 0 0,0 0 1,-9 26-1,15-35 4,1 1 0,0 0 1,1 0-1,0 0 0,0 0 1,1 0-1,0 0 0,0 1 1,1-1-1,0 0 0,0 1 1,1-1-1,0 0 0,0 0 1,1 0-1,0 0 0,1 0 1,0 0-1,0 0 0,1-1 1,0 0-1,0 1 0,0-1 1,1-1-1,8 10 0,94 68 7,-85-69-14,0 2 0,0-1 1,-2 2-1,0 1 1,-1 1-1,24 31 0,-40-45 4,0 0-1,0 0 1,0 1-1,0-1 0,-1 1 1,0 0-1,-1-1 1,1 1-1,-1 0 0,-1 0 1,1 0-1,-1 0 1,0 0-1,-1 0 1,0 0-1,0-1 0,0 1 1,-1 0-1,0 0 1,0-1-1,-1 1 0,1-1 1,-6 8-1,4-7 11,0-1-1,0 0 1,-1 0-1,0 0 0,0-1 1,0 1-1,-1-1 1,0 0-1,0-1 1,0 0-1,0 0 0,-1 0 1,0 0-1,0-1 1,0 0-1,0-1 1,0 0-1,0 0 0,-1 0 1,1-1-1,-9 1 1,10-2-2,0 0-1,0 0 1,0 0 0,1 0 0,-1-1 0,0 0 0,0-1 0,-9-2-1,13 2-3,0 1 0,-1-1 0,1 1-1,0-1 1,0 0 0,0 0-1,0 0 1,0 0 0,1 0 0,-1 0-1,1 0 1,-1-1 0,1 1 0,0 0-1,0-1 1,0 1 0,0-1 0,0 0-1,0 1 1,1-1 0,-1-3-1,-1-14 6,0 0 0,1 0-1,1 0 1,2 0-1,-1 0 1,2 0 0,1 0-1,0 0 1,2 1-1,0 0 1,1 0 0,15-28-1,11-13-1352,3 1 0,55-69-1,-81 115 754,49-66-5231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1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11909,'0'0'2967,"0"-5"-2876,0 3-85,0 0-1,0 0 1,0 0 0,1 0 0,-1 0 0,1 0 0,-1 0-1,1 0 1,0 0 0,0 1 0,0-1 0,0 0-1,0 0 1,0 1 0,3-4 0,31-24 85,-16 17-7,1 1-1,26-10 1,-39 18-43,0 0 0,0 0 0,1 1 0,-1 0 0,1 1 0,-1-1 0,1 1 0,0 1 0,12 0 1,-19 0-36,1 0 0,-1 1 1,0-1-1,0 1 1,0-1-1,0 1 1,1-1-1,-1 1 1,0 0-1,0 0 1,0-1-1,0 1 1,0 0-1,-1 0 1,1 0-1,0 0 0,0 0 1,-1 0-1,1 1 1,0-1-1,-1 0 1,1 0-1,-1 0 1,0 1-1,1-1 1,-1 0-1,0 0 1,1 3-1,0 43 293,-1-34-174,-1 6 3,0 1 1,-2-1 0,0 0 0,-1 0 0,-1 0-1,-15 35 1,-59 101 334,61-122-275,17-33-181,0 1-1,1 0 1,-1-1 0,1 1-1,-1 0 1,1 0 0,-1-1-1,1 1 1,0 0 0,-1 0-1,1 0 1,0 0-1,-1 0 1,1-1 0,0 1-1,0 0 1,0 0 0,0 0-1,0 0 1,0 0-1,0 0 1,0 0 0,0 0-1,1 0 1,-1 0 0,0-1-1,1 1 1,-1 0 0,0 0-1,1 0 1,-1 0-1,1-1 1,-1 1 0,1 0-1,1 1 1,1-1-6,0 0 1,0 0-1,0 0 0,0 0 1,0 0-1,1-1 1,-1 0-1,5 1 0,4 0 15,1 0-16,0 1 0,-1 0 1,1 1-1,-1 0 0,0 1 0,13 6 0,-21-8 0,0 0-1,-1 0 1,1 1-1,-1-1 1,0 1-1,0 0 1,0 0-1,0 0 1,0 0-1,-1 0 1,1 0-1,-1 1 1,0-1-1,0 1 1,0 0-1,-1 0 1,1 0-1,-1 0 1,0 0-1,0 0 1,0 0-1,-1 0 1,1 4-1,-1 1 8,0 0 1,-1 0-1,0 0 0,-1 0 0,0 0 0,0 0 0,-1-1 1,0 1-1,0-1 0,-1 0 0,0 0 0,0 0 0,-9 11 0,7-11-21,-1 1-1,0-1 0,0-1 0,-1 1 0,0-1 1,0 0-1,-1-1 0,0 0 0,0 0 1,0-1-1,-13 5 0,13-8-430,7-11-9533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1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0 15415,'0'0'2697,"-3"5"-2739,-2 6 42,1 0 0,0 0 1,1 0-1,-3 21 1,-4 13 58,-16 47 199,-22 93 441,41-153-554,2 0 0,2 0 0,1 59 0,2-89-143,0-1 0,1 1 1,-1-1-1,1 0 0,-1 1 1,1-1-1,0 0 0,-1 0 1,1 1-1,0-1 0,0 0 0,0 0 1,0 0-1,0 0 0,0 0 1,0 0-1,0 0 0,1 0 1,-1-1-1,0 1 0,0 0 1,1-1-1,-1 1 0,0-1 1,1 1-1,-1-1 0,1 0 1,-1 1-1,0-1 0,1 0 1,-1 0-1,3 0 0,7 0 15,0 0 0,0-1 0,12-2 0,-12 1 27,0-1 0,0-1 0,0 0 0,-1 0 0,0-1 0,11-7 0,-12 7-348,-1 0-1,0 1 0,1 0 1,0 0-1,0 1 1,0 0-1,0 1 1,1 0-1,14-2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1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12902,'0'0'4431,"0"19"-3943,-16 326 2383,-1-233-1974,0-3-23,-6 171-1,23-280-1052,1 1 1,-1-1-1,0 0 1,1 0-1,-1 1 1,0-1-1,1 0 1,-1 0-1,1 0 1,-1 0-1,0 0 1,1 1-1,-1-1 1,1 0-1,-1 0 1,0 0-1,1 0 1,-1 0-1,1 0 1,-1 0-1,1 0 1,-1 0-1,0-1 1,1 1-1,-1 0 1,1 0-1,-1 0 1,0 0-1,1 0 1,-1-1-1,1 1 1,-1 0-1,0 0 0,1-1 1,-1 1-1,0 0 1,0-1-1,1 1 1,-1 0-1,0-1 1,0 1-1,1 0 1,-1-1-1,0 1 1,0-1-1,3-23-9294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4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8724,'0'0'6152,"-6"18"-6096,-83 292 902,63-210-283,-27 119 686,62-232-2869,-1-1 1,10-20-1,-2-15-4243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5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42 179 6019,'0'0'3882,"13"-19"-3706,45-63 42,-52 75-141,1 0 0,0 1 0,0-1 0,0 2 0,1-1 0,0 1 0,0 0 0,0 0 0,0 1 0,1 0 0,0 1-1,0 0 1,0 0 0,0 1 0,0 0 0,0 1 0,17-1 0,-24 2-62,-1-1-1,1 2 1,-1-1-1,1 0 1,0 0-1,-1 0 1,1 1-1,-1-1 1,1 1 0,0-1-1,-1 1 1,1 0-1,-1 0 1,0-1-1,1 1 1,-1 0 0,0 0-1,1 0 1,-1 0-1,0 1 1,0-1-1,0 0 1,0 1-1,0-1 1,0 0 0,0 1-1,-1-1 1,1 1-1,0-1 1,-1 1-1,1-1 1,-1 1-1,0 0 1,1-1 0,-1 1-1,0 2 1,1 9 232,-1-1 0,0 1 1,-3 23-1,2-23-17,-2 4-75,0 0 0,-2 0 0,0 0 0,0 0 0,-2-1 0,0 0 0,-1 0 0,-13 20 0,-11 11 76,-46 54 0,66-88-191,-47 54 104,52-59-116,-1-1 0,1 0-1,-2-1 1,1 0 0,-1 0 0,-10 5 0,17-10 52,2-4-77,0 1 0,0 0 0,0-1 0,0 1 0,1 0 0,-1 0 0,1-1 0,-1 1 0,1 0 0,0 0 0,0 0 0,0 0 0,0 0 0,0 0 0,0 0 0,1 0 0,-1 0 0,1 0 0,-1 1 0,1-1 0,0 0 0,-1 1 0,1 0 0,0-1 0,0 1 0,0 0 0,0 0 0,0 0 0,0 0 0,0 0 0,1 1 0,-1-1 0,0 1 0,3-1 0,1 0 31,-1 0 0,1 0 1,-1 1-1,1 0 1,0 0-1,-1 0 1,1 1-1,-1-1 1,1 1-1,-1 1 1,0-1-1,1 1 1,-1 0-1,6 3 0,26 21 530,-2 1-1,56 55 1,-53-47-422,7 9 5,-18-17-56,47 36-1,-73-62-107,1 0 0,-1 0 0,1-1-1,0 1 1,-1 0 0,1 0-1,0-1 1,0 1 0,-1-1-1,1 0 1,2 1 0,-3-1-138,0 0 0,0 0 0,-1 0 1,1 0-1,0-1 0,0 1 0,-1 0 1,1 0-1,0-1 0,-1 1 0,1 0 1,0-1-1,-1 1 0,1 0 0,0-1 1,-1 1-1,1-1 0,-1 1 0,1-1 1,-1 0-1,1 0 0,11-25-6157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5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160 255 6403,'0'0'9276,"1"0"-9266,-1 0 0,0-1-1,0 1 1,1 0 0,-1 0 0,0 0 0,1 0-1,-1 0 1,0 0 0,1 0 0,-1-1-1,0 1 1,1 0 0,-1 0 0,0 0-1,1 0 1,-1 0 0,0 1 0,1-1-1,-1 0 1,0 0 0,1 0 0,-1 0-1,0 0 1,0 0 0,1 0 0,-1 1 0,0-1-1,1 0 1,-1 0 0,0 0 0,0 1-1,1-1 1,-1 0 0,0 0 0,0 1-1,0-1 1,1 0 0,-1 1 0,0-1-1,0 0 1,0 1 0,0-1 0,0 0 0,0 0-1,0 1 1,4 5-5,-1-1 1,0 0-1,0 1 0,-1-1 1,0 1-1,0 0 1,0 0-1,1 10 0,3 55 360,-1-5 540,-5-66-902,0-1 0,0 1 0,0 0 0,1 0 0,-1-1 0,0 1 0,0 0 0,0 0 0,1 0 0,-1 0 0,0 0 0,0-1 0,0 1 0,1 0 0,-1 0 0,0 0 0,0 0 0,1 0 0,-1 0 0,0 0-1,0 0 1,1 0 0,-1 0 0,0 0 0,0 0 0,1 0 0,-1 0 0,0 0 0,1 0 0,-1 0 0,0 0 0,0 0 0,0 0 0,1 0 0,-1 0 0,0 0 0,0 1 0,1-1 0,-1 0 0,0 0 0,0 0 0,0 0 0,1 1 0,-1-1 0,0 0 0,0 0 0,0 0 0,0 1 0,0-1 0,1 0 0,-1 0 0,0 1 0,0-1 0,0 0 0,0 0 0,0 1 0,0-1 0,0 0 0,0 0 0,0 1 0,0-1 0,0 0 0,0 0-1,0 1 1,0-1 0,13-22 8,-11 18-5,10-20-89,1 1-1,1 0 1,2 1 0,0 0-1,1 2 1,33-32-1,-48 50 81,0 0 0,0 1 0,0-1-1,1 1 1,-1-1 0,1 1 0,-1 0 0,1 0 0,-1 0 0,1 0-1,0 1 1,0-1 0,-1 1 0,1-1 0,0 1 0,0 0-1,-1 0 1,1 0 0,0 0 0,0 1 0,3 0 0,-3 1 2,0-1 0,1 1 1,-1-1-1,0 1 0,0 0 1,-1 0-1,1 0 0,0 1 1,-1-1-1,1 1 0,-1-1 1,0 1-1,0 0 0,0 0 1,3 5-1,5 14 88,-1 1 0,-1 1-1,-1-1 1,-1 1 0,5 49-1,-8-65 66,0-14-38,1-14-6,-2-5-74,1-13-115,-2-60 0,-2 87 20,0 0 1,-1 0-1,0 0 0,0 0 1,-1 0-1,-1 0 0,0 1 1,0 0-1,-1 0 0,-7-10 1,2 5-11,-1 1 0,0 0-1,-1 1 1,-1 0 0,0 1 0,0 0 0,-2 1 0,-17-10-1,24 16 78,0 0-1,-1 1 0,0 0 1,0 1-1,0 0 0,0 1 1,0-1-1,0 2 0,-1-1 1,1 1-1,-1 1 1,1 0-1,-1 0 0,1 1 1,0 0-1,-1 0 0,-10 4 1,12-2 25,0 1 0,0 0 0,0 0 0,1 1 1,0 0-1,0 0 0,0 1 0,1 0 0,0 0 1,0 0-1,0 1 0,1-1 0,-8 14 0,1 1 62,0 0 0,2 0 0,-15 44 0,15-30-45,2 0 0,1 1 0,1 0 0,2 0 0,2 0 0,4 68 0,-1-95-59,0 0-1,1-1 0,-1 1 1,2 0-1,-1-1 0,1 1 1,1-1-1,0 0 1,0 0-1,0 0 0,1-1 1,0 1-1,0-1 1,1-1-1,0 1 0,12 10 1,-8-10-164,0 0-1,0-1 1,1 0 0,-1-1-1,1 0 1,0 0 0,1-1 0,-1-1-1,1 0 1,0 0 0,0-2 0,12 2-1,52-3-3209,2-5-2711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6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362 173 11733,'0'0'939,"-15"-21"-309,-49-67-118,61 83-414,-1-1-1,-1 1 0,1 1 0,0-1 0,-1 1 0,0-1 1,0 1-1,-1 1 0,1-1 0,-1 1 0,1 0 1,-1 0-1,-7-2 0,5 3 55,-1 1 1,1 0-1,0 1 1,-1 0-1,1 0 0,0 0 1,-10 3-1,15-3-131,0 1 0,0-1 0,0 1 0,0 0 0,0 0-1,1 1 1,-1-1 0,0 0 0,0 1 0,1 0 0,-1-1 0,1 1 0,-1 0 0,1 0-1,-4 5 1,2-2 4,1 0-1,-1 1 1,1 0-1,0 0 1,0 0-1,1 0 0,-3 7 1,1 4 2,0 1 0,1 0 0,1 0 0,0 28-1,1-44-26,1 0-1,0 1 1,0-1-1,0 1 1,1-1-1,-1 0 1,0 1-1,1-1 1,0 0-1,-1 1 1,1-1-1,0 0 1,0 0-1,0 0 1,1 0-1,-1 0 1,0 0-1,1 0 1,-1 0-1,1 0 1,0 0-1,-1-1 1,1 1-1,0-1 1,0 0-1,0 1 1,4 1-1,2-1-12,0 0 0,0-1-1,-1 0 1,1 0 0,0-1 0,0 0 0,9-1-1,-13 1 15,0 0-1,0-1 1,0 1 0,0-1-1,0 0 1,0-1-1,0 1 1,0-1-1,0 1 1,0-1-1,-1 0 1,1-1-1,-1 1 1,1-1-1,-1 1 1,0-1-1,0 0 1,0 0-1,0-1 1,-1 1 0,1 0-1,-1-1 1,0 0-1,0 1 1,0-1-1,-1 0 1,3-7-1,0-5 143,0 0 0,-1-1 0,-1 1 0,0-1 0,-1-26 0,-1 42 121,0 9-181,2 31 65,13 72-1,-7-67 115,2 55 0,-8-55-44,-9 76 0,4-98-195,-2 0 0,0 0 0,-1 0 0,-1 0-1,-12 24 1,5-17 13,-32 48 1,39-66-40,0-2 0,-1 1 0,0-1 1,-1 0-1,0-1 0,0 0 1,-19 11-1,24-16-65,-1-1 1,0 0 0,1 0-1,-1 0 1,0-1-1,0 0 1,-9 2-1,12-3-227,0 0-1,0 0 0,-1 0 1,1 0-1,0 0 0,0-1 1,-1 1-1,1-1 1,0 1-1,0-1 0,-4-2 1,-10-13-5439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06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9764,'0'0'3421,"-7"25"-2512,-2 4-542,2-8 15,1 0 1,1 1-1,1 0 1,-2 41-1,-2 367 3042,9-298-2985,7-154-2267,3-20-1704,2-14-2716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7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12118,'0'0'2921,"-3"24"-2849,-3 5-61,2-2-9,0-1 1,1 1 0,2 31-1,5 168-92,9-385-1460,-14 129 1340,3-53 36,-2 76 207,1 0 1,1 1 0,-1-1-1,1 0 1,0 0-1,0 0 1,1 1-1,0 0 1,4-7-1,-5 10-22,0 1 0,0 0 0,0-1 0,1 1 0,-1 0 0,1 0 0,-1 1-1,1-1 1,0 0 0,-1 1 0,1 0 0,0 0 0,0 0 0,0 0-1,0 0 1,0 0 0,0 1 0,0-1 0,0 1 0,0 0 0,0 0 0,0 0-1,1 0 1,3 2 0,-3-2-3,0 1-1,1 0 0,-1 0 1,0 1-1,0-1 1,0 1-1,-1 0 0,1 0 1,0 0-1,-1 0 1,1 1-1,-1 0 0,0-1 1,0 1-1,0 0 1,5 7-1,0 5 62,-1 1 1,0-1-1,-1 1 1,-1 1-1,0-1 1,-1 1-1,3 31 1,-4-13 149,-2 1 1,-6 62-1,-8-48-62,6-38-26,8-33-51,3-4-123,2 1-1,1 0 0,13-34 1,2-4-103,-13 35 40,23-66-222,-29 84 316,1 0 0,1 0 1,0 1-1,0-1 0,1 1 0,0 1 0,11-13 1,-16 19 18,0 0 1,0 0 0,0 0-1,1 0 1,-1 0 0,0 0-1,0 0 1,1 0 0,-1 1 0,0-1-1,1 0 1,-1 1 0,1-1-1,-1 1 1,0 0 0,1-1-1,-1 1 1,1 0 0,-1 0-1,1 0 1,-1 0 0,1 0-1,2 1 1,-2 0 9,0 0 0,-1 0 0,1 0 0,-1 0 0,1 1-1,-1-1 1,1 1 0,-1-1 0,0 1 0,1-1 0,-1 1 0,0-1 0,0 1 0,0 0-1,0 2 1,4 9 103,-1-1-1,-1 0 0,0 1 1,1 14-1,4 69 691,-4 106 0,-4-156-958,0-45 80,0-1 1,-1 0-1,1 1 0,0-1 0,0 1 0,0-1 0,0 0 0,1 1 0,-1-1 0,0 0 0,0 1 0,0-1 0,0 0 0,0 1 0,0-1 0,0 0 0,1 1 0,-1-1 0,0 0 0,0 1 0,1-1 0,-1 0 0,0 0 0,0 1 0,1-1 0,-1 0 0,0 0 0,0 1 0,1-1 0,-1 0 0,0 0 0,1 0 0,-1 0 0,1 1 0,-1-1 0,11-2-5005,3-6-3833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7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184 163 11269,'0'0'3343,"-8"-20"-3068,-26-65-102,32 81-138,1-1-1,-1 1 1,0 0 0,0 0-1,0 0 1,-1 1-1,1-1 1,-1 0 0,0 1-1,0 0 1,-5-5-1,6 7 18,-1 0 0,0 0 0,1 0 0,-1 0 0,0 0 0,1 1 0,-1-1 0,0 1 0,0 0 0,0 0 0,-5 0 0,2 0 0,3 1-24,1-1-1,0 1 1,-1 0 0,1 0-1,0 0 1,0 0-1,-1 0 1,1 0-1,0 0 1,0 1-1,0-1 1,0 1-1,1-1 1,-1 1 0,0 0-1,1 0 1,-1 0-1,1 0 1,0 0-1,-1 0 1,1 0-1,0 0 1,0 0 0,1 1-1,-1-1 1,-1 4-1,-1 6 19,0 0-1,0 0 1,-1 25-1,2-19-42,1-5 8,0 1 1,1-1-1,2 26 1,-1-37-14,-1 1 0,0-1 0,1 0 0,-1 0-1,1 0 1,0 0 0,-1 0 0,1 0 0,0 0 0,0 0 0,1 0 0,-1 0 0,0 0 0,0 0 0,1-1 0,0 1 0,-1-1 0,1 1 0,0-1-1,-1 0 1,1 1 0,0-1 0,0 0 0,0 0 0,0 0 0,0-1 0,0 1 0,0 0 0,5 0 0,-4-1 1,1 0 1,0 0 0,-1 0-1,1-1 1,0 1 0,-1-1-1,1 0 1,-1 0-1,1 0 1,-1-1 0,0 1-1,1-1 1,-1 0 0,0 0-1,0 0 1,0 0-1,0 0 1,-1-1 0,1 1-1,-1-1 1,1 0 0,-1 1-1,0-1 1,0-1-1,0 1 1,0 0 0,-1 0-1,2-6 1,5-9 117,-1-2-1,-2 1 1,7-38 0,-11 51-42,-1 6-72,0 1 0,0-1 1,1 0-1,-1 0 0,0 0 0,0 0 1,0 1-1,0-1 0,0 0 0,0 0 1,0 0-1,1 0 0,-1 0 1,0 0-1,0 1 0,0-1 0,0 0 1,0 0-1,1 0 0,-1 0 0,0 0 1,0 0-1,0 0 0,0 0 1,1 0-1,-1 0 0,0 0 0,0 0 1,0 0-1,0 0 0,1 0 0,-1 0 1,0 0-1,0 0 0,0 0 0,0 0 1,1 0-1,-1 0 0,0 0 1,0 0-1,0 0 0,0-1 0,1 1 1,-1 0-1,0 0 0,0 0 0,0 0 1,0 0-1,0 0 0,0 0 1,0-1-1,1 1 0,-1 0 0,0 0 1,0 0-1,0 0 0,0-1 0,0 1 1,0 0-1,0 0 0,0 0 1,0-1-1,8 17 87,50 179-1779,-53-184-1272,4-7-2484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8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6227,'0'0'10479,"0"8"-10361,0 41 495,12 90 1,-11-129-143,3 10-2312,-1-20-295,2-12-686,1-16-2642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8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13 114 11205,'0'0'7428,"-7"-114"-7380,4 114-1905,1 15-1329,2 7-2096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8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11813,'0'0'3205,"0"22"-1823,5 140-355,-3-47-733,-2-52-159,3-1 0,11 71 0,-13-129-72,0 0 0,0 0 1,1 0-1,-1 0 1,1 0-1,3 6 1,-5-10-66,1 1 0,-1 0 0,1-1 0,-1 1 1,0-1-1,1 1 0,-1-1 0,1 1 0,-1-1 1,1 0-1,0 1 0,-1-1 0,1 0 1,-1 1-1,1-1 0,0 0 0,-1 1 0,1-1 1,0 0-1,-1 0 0,1 0 0,0 0 1,-1 0-1,1 0 0,0 0 0,-1 0 0,1 0 1,0 0-1,-1 0 0,1 0 0,0 0 1,-1-1-1,1 1 0,0 0 0,-1 0 0,1-1 1,-1 1-1,1-1 0,-1 1 0,1 0 0,0-1 1,-1 1-1,0-1 0,1 1 0,-1-1 1,1 1-1,-1-1 0,0 1 0,1-2 0,1 0-432,-1-1-1,1 1 0,-1-1 0,0 0 0,0 0 0,0 1 0,0-1 1,0 0-1,0-4 0,0-10-5181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9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5346,'0'0'14551,"0"-87"-16568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9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1 11829,'0'0'3234,"-22"8"-2693,-69 30-247,83-32-218,-1 0 1,1 0-1,0 1 1,1-1-1,-1 2 1,1-1-1,1 1 1,0 0-1,0 0 1,0 1-1,1 0 1,0 0-1,-4 13 1,-1-3 189,1-1-138,1 1 1,1 0 0,1 0 0,0 0 0,1 1 0,2-1 0,0 1-1,0 0 1,2 34 0,1-50-127,0-1 1,0 1-1,0-1 0,1 1 1,0-1-1,-1 0 0,1 1 0,0-1 1,1 0-1,-1 1 0,0-1 1,1 0-1,0 0 0,0 0 0,0 0 1,0-1-1,0 1 0,4 3 1,-2-3-42,0-1 0,1 1 1,-1-1-1,1 0 0,0 0 1,0 0-1,0-1 0,0 1 1,0-1-1,0-1 1,0 1-1,6 0 0,2-1-414,0 1 0,0-1-1,1-1 1,-1-1 0,0 0-1,0 0 1,0-1 0,-1-1-1,1 0 1,-1-1 0,1 0-1,17-12 1,23-21-3682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29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6323,'0'0'6051,"-2"24"-5534,-2 74-445,4-94-84,-1 0-1,1 0 1,0 0-1,0-1 0,1 1 1,-1 0-1,1 0 1,0-1-1,0 1 1,0 0-1,0-1 1,1 1-1,-1-1 0,1 1 1,0-1-1,0 0 1,0 0-1,1 0 1,2 4-1,-2-6-22,-1 1 0,1-1 0,-1 0 0,1 0 1,0 0-1,-1 0 0,1 0 0,0 0 0,0-1 0,0 1 0,0-1 0,-1 0 0,1 0 0,0 0 0,0 0 0,0 0 0,0-1 1,-1 0-1,1 1 0,4-2 0,-3 0 79,0-1 1,-1 1-1,1 0 1,0-1-1,-1 0 1,0 0-1,0 0 1,0 0-1,0-1 1,0 1-1,0-1 1,-1 1-1,0-1 1,0 0-1,0 0 1,0 0-1,-1 0 1,1 0-1,-1-1 0,0 1 1,1-8-1,-1 8 90,0-1-1,0 1 0,-1-1 0,1 1 0,-1-1 0,0 1 1,-1-1-1,1 1 0,-1-1 0,1 1 0,-1-1 0,-1 1 1,1-1-1,-1 1 0,1 0 0,-1 0 0,-1 0 0,1 0 1,0 0-1,-6-6 0,3 6-229,1 1-1,0 0 1,-1 0 0,0 1-1,0 0 1,0-1 0,0 2-1,0-1 1,0 0 0,0 1-1,0 0 1,-1 0 0,1 1 0,0-1-1,-1 1 1,1 1 0,-1-1-1,1 1 1,-6 1 0,-5 10-3968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30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3 227 9764,'0'0'3936,"0"19"-3512,-1 2-358,0-2-35,0-1 1,2 1 0,0 0-1,5 28 1,-6-45-30,0-1 1,1 0-1,-1 0 1,0 1-1,1-1 1,-1 0-1,1 0 1,-1 0-1,1 0 1,0 1-1,-1-1 1,1 0-1,0 0 1,0 0-1,0 0 1,-1-1-1,1 1 1,0 0-1,0 0 1,1 0-1,-1-1 1,0 1-1,0-1 1,0 1-1,0-1 1,3 1-1,-3-1-2,0 0-1,0 0 0,-1 0 0,1-1 0,0 1 1,0 0-1,0-1 0,0 1 0,0-1 0,-1 1 1,1-1-1,0 1 0,-1-1 0,1 0 1,0 1-1,-1-1 0,1 0 0,-1 0 0,1 1 1,-1-1-1,1 0 0,-1 0 0,1 0 1,-1 1-1,0-1 0,1 0 0,-1 0 0,0 0 1,0 0-1,0 0 0,0 0 0,0 0 0,0 0 1,0-1-1,1-9-21,0 0-1,-1 0 1,0 0 0,0 0-1,-2 0 1,1 0 0,-6-20-1,5 27 42,0-1 0,1 1 1,0-1-1,0 1 0,0-1 0,0 0 0,1 1 0,0-1 0,0 0 1,0 0-1,1 1 0,0-1 0,-1 0 0,2 1 0,-1-1 0,0 0 0,1 1 1,0 0-1,0-1 0,0 1 0,1 0 0,-1 0 0,1 0 0,0 1 1,0-1-1,0 1 0,1-1 0,6-4 0,-1 1 1,0 1-1,0 0 1,0 1-1,13-6 1,-18 9-14,1 1 0,0-1 1,-1 1-1,1 0 0,0 0 1,0 0-1,0 1 0,-1 0 1,1 0-1,0 0 0,10 1 1,-13 1-7,1-1 1,0 0 0,-1 1 0,1 0 0,-1 0 0,1-1 0,-1 1 0,0 1 0,0-1 0,0 0 0,0 0 0,0 1 0,0-1 0,-1 1 0,1 0 0,-1-1 0,0 1 0,0 0 0,0 0 0,1 4 0,2 8 2,0 1 0,3 21 0,-4-14 13,0-1 0,-1 1 0,-1-1 0,-2 1 0,-5 44 0,0-53 178,2-14 161,0-26-74,5 5-289,1 0 0,1 0 1,1 1-1,1-1 1,0 1-1,12-27 1,-3 13-11,2 1 0,36-56 0,-45 78 32,1 0 0,15-16 0,-22 26 11,1-1 1,0 0 0,-1 0 0,1 1-1,0-1 1,0 1 0,0 0 0,0-1-1,0 1 1,1 0 0,-1 0 0,0 1-1,1-1 1,-1 0 0,0 1 0,1-1-1,-1 1 1,0 0 0,1 0 0,-1 0-1,5 0 1,-5 1-7,0 0 1,0 0-1,-1 0 0,1 1 0,-1-1 0,1 0 1,-1 1-1,0-1 0,1 1 0,-1-1 0,0 1 0,0 0 1,0-1-1,0 1 0,0 0 0,0 0 0,-1 0 1,1 0-1,-1 0 0,1 0 0,-1 0 0,0 3 1,3 6 58,20 77 153,-4 0-1,13 143 0,-31-179-2049,-1-45-1737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34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157 396 7267,'0'0'9591,"1"-3"-7154,6-27-2331,0 5-74,8-22-37,-3 0-1,-2 0 1,-2-2 0,3-65-1,-12 113 4,1-1 0,0 1 0,-1-1 0,1 1 0,-1-1 0,1 1 0,-1-1 0,0 1 0,1-1 0,-1 1 0,0 0 0,0-1 0,0 1-1,0 0 1,0 0 0,0 0 0,-1 0 0,1 0 0,0 0 0,-1 0 0,1 0 0,0 0 0,-1 1 0,1-1 0,-1 0 0,1 1 0,-1 0 0,1-1 0,-1 1 0,0 0 0,1 0-1,-3 0 1,-1-1-2,0 1 0,0-1 0,0 1 0,1 1 0,-1-1 0,0 1 0,0 0 0,1 0 0,-1 0 0,-6 3 0,4 1-5,0 0 1,0 0-1,1 0 0,0 1 0,0 0 1,0 0-1,0 0 0,1 1 1,-5 8-1,-1 3-14,1 0 1,-13 31-1,18-37 17,2 0 0,-1 0-1,1 0 1,1 0 0,0 1-1,1-1 1,0 26 0,2-34 4,0-1 1,0 1-1,0 0 1,0-1 0,1 1-1,-1-1 1,1 0-1,0 1 1,0-1-1,0 0 1,1 0 0,-1 0-1,1-1 1,-1 1-1,1 0 1,0-1-1,0 0 1,0 0-1,5 3 1,9 5-7,1-1-1,28 10 1,-23-10 6,34 13 2,49 23-2,-93-39 0,-1 1 0,0 0-1,-1 1 1,1 0-1,18 19 1,-26-21-1,1 0 0,-1 0 0,-1 0 0,1 1 0,-1 0 0,0 0 0,-1-1 1,0 1-1,0 1 0,0-1 0,-1 0 0,0 0 0,0 1 0,-1 8 0,0-3 6,0 1 0,-1 0 0,-1 0-1,0-1 1,-1 1 0,-8 22 0,7-25 0,-2 1 0,1-1 0,-2 0 0,1-1 0,-1 1 0,-1-1 0,0-1 0,0 1 0,-13 9 0,15-14 5,-1 1 0,0-1 0,0-1 0,0 1 1,-1-1-1,0-1 0,1 1 0,-1-1 0,-1 0 0,1-1 0,0 0 0,-1-1 1,1 1-1,-12-1 0,18-1-4,0 0 0,0 0 0,0-1 0,1 1 1,-1 0-1,0-1 0,0 1 0,0-1 0,0 0 1,0 0-1,1 0 0,-1 0 0,0 0 0,1 0 1,-1 0-1,0 0 0,1 0 0,0-1 0,-3-1 0,2-1-1,0 0 0,-1 0-1,1 1 1,1-1-1,-1 0 1,1 0 0,-1-1-1,0-6 1,-1-9-14,1 0 1,1 0 0,2-24-1,0 33 4,0-15-110,2 1-1,1 0 0,1 0 0,2 0 0,10-28 1,56-117-3502,-67 158 3124,37-73-4476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07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1 136 10149,'0'0'4490,"20"-20"-4264,66-62-68,-81 78-144,0 1 0,0-1 0,0 1 0,0 0 0,0 0 0,1 1 0,-1-1-1,1 1 1,0 1 0,0-1 0,0 1 0,0 0 0,0 0 0,0 1 0,0 0 0,0 0 0,0 0 0,0 1 0,7 1 0,7 0 48,-17-2-56,-1 0 0,1 0-1,-1 1 1,1-1 0,-1 1-1,1 0 1,-1 0-1,1 0 1,-1 0 0,0 0-1,1 0 1,-1 1 0,0-1-1,0 1 1,0-1-1,0 1 1,0 0 0,-1 0-1,1 0 1,2 3 0,-2 0 9,1-1 1,-1 1-1,-1-1 1,1 1 0,-1 0-1,1 0 1,-1 0 0,-1 0-1,1 0 1,-1 6-1,0 1 25,0-1-1,-2 1 1,1-1-1,-1 0 1,-1 1-1,0-1 1,-1 0-1,-9 20 1,1-10-21,-1-1 1,-1-1-1,0 0 0,-1-1 0,-2-1 1,0 0-1,0-1 0,-1-1 1,-1-1-1,-1-1 0,0 0 0,-41 18 1,55-28-24,-6 1 524,19-4 208,14-2-713,-2 2 76,-5-2 1,0 1 0,0 1-1,-1 0 1,1 1 0,0 1 0,0 0-1,-1 1 1,1 0 0,12 6-1,1 5 226,-2 2-1,0 0 0,0 2 0,-2 1 0,28 28 0,-23-21 94,2 0 0,43 27 0,-72-51-393,1-1 0,0 0 0,0 1 0,0-1-1,0 0 1,0 0 0,0 0 0,0-1 0,0 1 0,0 0-1,0-1 1,0 1 0,0-1 0,1 0 0,-1 0 0,0 0-1,0 0 1,0 0 0,1 0 0,-1-1 0,0 1-1,0-1 1,0 1 0,0-1 0,0 0 0,0 0 0,0 0-1,0 0 1,0 0 0,0 0 0,0-1 0,-1 1 0,1-1-1,-1 1 1,1-1 0,-1 0 0,1 1 0,-1-1 0,0 0-1,2-2 1,0-2-237,0 0-1,-1 0 0,1 0 0,-1 0 1,1-10-1,2-29-5929,-5 35-733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34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14150,'0'0'2540,"4"12"-2454,9 20-13,1 0 0,2-1 1,1-1-1,1-1 1,2 0-1,0-1 0,26 25 1,-42-48-72,1 0 1,0 0 0,0-1-1,1 1 1,-1-1 0,1 0-1,0-1 1,0 1 0,0-1-1,1-1 1,-1 1 0,1-1-1,-1 0 1,1 0 0,0-1-1,0 0 1,7 0 0,-12-1 0,-1 0 1,0 0-1,0 0 1,0 0-1,0 0 1,1-1-1,-1 1 1,0 0-1,0-1 1,0 1-1,0-1 1,0 1-1,0-1 1,0 0-1,0 1 1,0-1-1,0 0 1,-1 0-1,1 0 1,0 0-1,0 0 1,-1 1-1,1-1 1,0 0-1,-1-1 1,1 1-1,-1 0 1,1 0-1,-1 0 1,0 0-1,1-2 1,2-42 139,-4 34-100,0 2-20,0 1 0,0 0 0,-1 0 0,-1 0-1,1 0 1,-1 1 0,0-1 0,-1 1-1,0-1 1,0 1 0,-1 0 0,0 1 0,0-1-1,0 1 1,-1 0 0,-7-6 0,4 4-40,-1-1 0,0 1 0,-1 1 0,0-1 0,0 2 1,0 0-1,-1 0 0,0 1 0,-21-6 0,29 10-149,0 0 0,0 0 1,0 1-1,0 0 0,0-1 0,0 1 0,0 0 0,-7 2 0,9-2-33,1 1 0,0-1-1,-1 1 1,1 0-1,0-1 1,0 1-1,0 0 1,0 0-1,0 0 1,0 0 0,0 0-1,0 0 1,0 0-1,0 0 1,0 0-1,1 0 1,-1 0-1,0 1 1,1-1 0,-1 0-1,1 1 1,-1-1-1,1 0 1,0 1-1,0-1 1,-1 3-1,0 35-5087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35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79 14054,'0'0'881,"3"24"-505,-1-5-293,-2-7-51,1 0 0,1 0 1,0 1-1,0-2 0,1 1 0,1 0 0,0 0 1,1-1-1,0 0 0,1 0 0,6 10 1,-3-9-3,0 0 0,0-1 1,1 0-1,0-1 0,14 11 1,-19-17-21,1-1 1,0 1 0,0-1-1,0 0 1,0 0-1,1-1 1,-1 1 0,1-2-1,0 1 1,-1-1 0,1 0-1,0 0 1,7 0-1,-11-2 16,0 1-1,0-1 0,0 1 0,0-1 1,-1 0-1,1 0 0,0 0 0,-1 0 1,1 0-1,0-1 0,-1 1 0,0-1 1,1 0-1,-1 0 0,0 1 0,0-2 0,0 1 1,0 0-1,0 0 0,0-1 0,-1 1 1,1 0-1,-1-1 0,0 0 0,0 1 1,0-1-1,0 0 0,0 0 0,0 1 1,0-6-1,2-8 366,-1 0 0,0 0 0,-1-1 0,-1-17 0,-1 27-253,0 0 1,0 1 0,0-1-1,0 0 1,-1 1 0,0-1 0,-1 1-1,0 0 1,0 0 0,0 0-1,-6-9 1,2 6-10,-1 0-1,0 0 1,0 1 0,0 0-1,-1 0 1,-13-8-1,7 6-129,0 2 1,0 0-1,0 0 0,-1 2 0,-1 0 0,1 0 0,-1 2 0,1 0 0,-22-2 0,34 5-81,0 1 0,0 0-1,0 0 1,0 0 0,0 0-1,0 1 1,0 0 0,1 0-1,-7 2 1,7-2-88,1 0 1,0 1-1,0-1 1,0 1-1,0-1 1,0 1-1,1 0 1,-1 0-1,0 0 0,1 0 1,-1 0-1,1 0 1,0 1-1,0-1 1,0 0-1,-1 4 1,-13 53-6613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2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89 7716,'0'0'7491,"-6"-13"-6517,-26-59 610,31 72-1547,1 0 0,0-1-1,0 1 1,-1 0-1,1 0 1,0-1 0,0 1-1,-1 0 1,1 0-1,0-1 1,-1 1 0,1 0-1,0 0 1,-1 0-1,1 0 1,0-1 0,-1 1-1,1 0 1,0 0-1,-1 0 1,1 0 0,-1 0-1,1 0 1,0 0-1,-1 0 1,1 0-1,0 0 1,-1 0 0,1 0-1,-1 0 1,1 1-1,0-1 1,-1 0 0,1 0-1,0 0 1,-1 0-1,1 1 1,0-1 0,-1 0-1,1 0 1,0 1-1,0-1 1,-1 0 0,1 0-1,0 1 1,0-1-1,-1 0 1,1 1 0,0-1-1,0 0 1,0 1-1,0 0 1,-14 21-120,13-20 174,-35 78-34,4 1 1,-31 120-1,29-85-8,17-64-11,-19 71 143,36-123-179,-1 0 0,1 1 1,0-1-1,0 1 0,0 0 0,0-1 0,-1 1 0,1-1 0,0 1 1,0-1-1,0 1 0,0-1 0,0 1 0,0-1 0,1 1 0,-1-1 0,0 1 1,0-1-1,0 1 0,0-1 0,1 1 0,-1-1 0,0 1 0,0-1 1,1 1-1,-1-1 0,0 1 0,1-1 0,-1 0 0,1 1 0,-1-1 0,0 0 1,1 1-1,-1-1 0,1 0 0,-1 1 0,1-1 0,-1 0 0,1 0 1,0 0-1,24-1 25,-18-1-22,25-5 21,0-1 0,-1-2 0,39-19 0,14-4-15,-77 31-3,21-9-2,1 1 0,0 2 0,1 1-1,0 1 1,48-2 0,-78 8-33,2 1-139,-1 0 1,0 0-1,0 0 1,0-1-1,1 1 1,-1 0-1,0 0 0,1-1 1,-1 1-1,1-1 1,-1 1-1,1-1 1,-1 0-1,1 1 0,2-1 1,14 1-4627,-2-1-3609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2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 12198,'0'0'2667,"-12"25"-2629,2-3-30,0-4 6,2 0 1,0 0-1,2 1 0,0 0 1,0 0-1,2 0 0,-3 34 1,-19 553 3186,13-228-2129,12-357-1018,0-14-46,0 0 0,1-1 1,-1 1-1,2 0 1,-1 0-1,1 0 0,1 6 1,0-12-50,-1 0 1,0-1 0,1 1 0,-1-1-1,0 1 1,1-1 0,-1 0 0,1 1-1,-1-1 1,1 0 0,-1 0 0,1 0-1,-1 0 1,0 0 0,1-1 0,-1 1-1,1 0 1,2-1 0,-3 0-111,1 1-93,1 0-1,-1-1 0,0 0 1,0 1-1,1-1 0,-1 0 0,0 0 1,0 0-1,0-1 0,2-1 1,19-24-5741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3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0 173 9172,'0'0'4698,"26"-17"-3719,0-2-729,0 0-10,1 1 1,1 1-1,0 1 0,37-14 1,-42 22-38,1 0-1,-1 2 1,1 1 0,0 1 0,1 1-1,46 1 1,-63 2-186,0 0 0,0 1 0,0 0 0,0 1 0,0-1 0,0 2-1,-1-1 1,11 5 0,-14-5-16,0 1 0,1-1 0,-1 1 0,0 0 1,0 0-1,-1 0 0,1 0 0,-1 1 0,0 0 0,1-1 0,-2 1 0,1 0 0,0 1 0,3 7 0,-6-7-986,-7-6-1736,-14-8-2305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3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10501,'0'0'2182,"-2"12"-2094,-4 35 405,-2 79-1,10 63 641,-1-178-1040,-2-1-13,1 0 0,1 0 0,0 0 0,1 0 1,-1-1-1,6 17 0,-6-25-74,-1 0-1,1 0 1,-1 0 0,1 0-1,0-1 1,-1 1 0,1 0-1,0 0 1,-1 0 0,1 0-1,0-1 1,0 1 0,0 0-1,0-1 1,0 1 0,0-1-1,0 1 1,0-1-1,0 1 1,0-1 0,0 0-1,0 0 1,0 1 0,0-1-1,0 0 1,0 0 0,0 0-1,1 0 1,-1 0 0,0 0-1,0 0 1,0-1 0,0 1-1,0 0 1,0-1 0,0 1-1,0-1 1,0 1-1,0-1 1,1 0 0,4-2 7,-1 0 0,1-1 0,-1 0 0,0 0 0,6-6 0,5-7-1,1 1 1,1 1 0,0 0 0,21-11 0,-30 21-15,0 0 0,1 0 0,-1 1 0,1 1 0,0 0 0,1 0 0,-1 1 0,0 0 0,1 1 0,-1 0 0,17 1 0,-20 1 0,0 0 1,-1 0 0,1 1 0,0 0 0,-1 0 0,1 0-1,-1 1 1,0 0 0,0 0 0,0 1 0,0 0-1,-1 0 1,1 0 0,-1 0 0,0 1 0,0 0 0,-1 0-1,1 1 1,-1-1 0,0 1 0,-1 0 0,1 0-1,-1 0 1,3 9 0,1 4 9,0 0 1,-1 1-1,-1-1 1,-1 1-1,-1 0 0,-1 1 1,0 25-1,-4-20 132,0 0 0,-2 0 0,-1 0 1,-1-1-1,-2 0 0,0 0 0,-1 0 0,-2-1 0,0-1 0,-2 0 1,0-1-1,-2 0 0,0-1 0,-1 0 0,-1-1 0,-26 22 0,36-36-56,0-1-1,-1 0 0,1-1 0,-1 0 1,1 0-1,-14 4 0,18-7-59,0 0-1,0 0 1,0-1 0,0 1 0,0-1-1,0 0 1,0 0 0,0 0-1,-5-1 1,6 1-22,1 0 0,0-1 0,-1 1 0,1-1 0,0 0 0,-1 1 0,1-1 0,0 0 0,0 0 0,0 0 0,0 1 0,0-1 0,0-1 1,0 1-1,0 0 0,0 0 0,0 0 0,0 0 0,1-1 0,-1 1 0,0-2 0,-2-6-225,1-1 1,0 1 0,0 0-1,1-1 1,1-16-1,3-23-5413,1 34-567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4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1 288,'0'0'11437,"-6"19"-10735,5-14-664,-6 19 158,1 1 0,1-1 1,1 1-1,-1 44 0,17 493 1851,0 4-826,-26 287-226,11-650-608,3-197-399,0-1 18,0 0 0,0 0 0,0-1-1,1 1 1,-1 0 0,4 9 0,-4-13-33,1 0 1,0 0 0,-1 0 0,1 0-1,0-1 1,0 1 0,0 0 0,-1 0 0,1 0-1,0-1 1,0 1 0,0 0 0,0-1 0,1 1-1,-1-1 1,0 1 0,0-1 0,0 0-1,0 1 1,0-1 0,1 0 0,-1 0 0,0 0-1,0 0 1,0 0 0,1 0 0,-1 0 0,0 0-1,0 0 1,1-1 0,1 1-155,-1-1 0,1 1 1,-1-1-1,1 1 0,-1-1 0,1 0 1,-1 0-1,0 0 0,1 0 0,-1-1 1,2 0-1,28-34-4189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2289,'0'0'160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5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8580,'0'0'4968,"-2"22"-4848,-1 8-67,2 0 0,1 0 1,2 0-1,10 59 0,128 774 2250,-53-282-454,-81-548-1734,1 10 103,17 58 1,-24-99-225,1 0-1,0 0 1,0-1 0,0 1 0,0-1-1,0 1 1,0-1 0,0 1 0,0-1 0,0 0-1,1 1 1,-1-1 0,1 0 0,2 2-1,-3-3-98,-1 1 1,1-1-1,0 0 0,0 1 0,0-1 0,-1 0 0,1 0 0,0 1 0,0-1 0,0 0 0,0 0 0,-1 0 1,1 0-1,0 0 0,0 0 0,0 0 0,0-1 0,0 1 0,-1 0 0,1 0 0,0 0 0,0-1 1,0 1-1,-1-1 0,1 1 0,0-1 0,0 1 0,-1-1 0,1 1 0,0-2 0,8-19-5246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7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525 1 6003,'0'0'4490,"-3"9"-3781,-14 24 155,-42 60 0,18-29 28,-204 354 1566,94-156-1434,144-251-1029,6-10-145,1-5-704,6-59-5242,2 12 1372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07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12 11941,'0'0'2004,"-22"-2"-1812,-7-1-65,-2-1 348,-42 2 1,69 3-396,1-1 0,-1 1 0,1 0 0,-1 0 0,1 1-1,-1-1 1,1 1 0,0-1 0,0 1 0,0 0 0,0 1 0,0-1 0,0 0 0,0 1 0,1-1-1,0 1 1,-1 0 0,1 0 0,0 0 0,0 0 0,0 0 0,1 1 0,-2 3 0,-4 9 28,0 0 0,1 1 0,-5 25 0,7-22 65,2 0 0,0 0-1,2 26 1,0-32-82,0-13-87,0 0 1,0 0-1,0 0 1,0-1-1,1 1 0,-1 0 1,0 0-1,0 0 1,1 0-1,-1 0 0,0 0 1,1 0-1,-1-1 1,1 1-1,0 0 0,-1 0 1,1-1-1,-1 1 1,1 0-1,0-1 0,0 1 1,-1-1-1,1 1 1,0-1-1,0 1 0,0-1 1,0 1-1,2 0 3,0 0 0,0 0 0,0-1 1,1 1-1,-1-1 0,0 0 0,0 0 0,6-1 0,-3 1-2,0-1 1,1 0-1,-1-1 0,0 0 1,0 0-1,0 0 0,0 0 1,9-6-1,-6 0-29,-1 0 0,1 0 0,-1-1 0,-1 1 0,1-2 1,-2 1-1,1-1 0,-1 0 0,-1-1 0,0 1 0,0-1 0,-1 0 1,-1 0-1,1-1 0,-2 1 0,0-1 0,0 1 0,0-24 0,-2 35 33,0 1-1,0-1 1,0 0 0,0 0-1,0 0 1,0 0-1,0 0 1,0 0-1,0 0 1,0 0-1,0 1 1,0-1-1,0 0 1,0 0 0,1 0-1,-1 0 1,0 0-1,0 0 1,0 0-1,0 0 1,0 0-1,0 0 1,0 0 0,0 0-1,1 1 1,-1-1-1,0 0 1,0 0-1,0 0 1,0 0-1,0 0 1,0 0 0,0 0-1,1 0 1,-1 0-1,0 0 1,0 0-1,0 0 1,0-1-1,0 1 1,0 0 0,0 0-1,1 0 1,-1 0-1,0 0 1,0 0-1,0 0 1,0 0-1,0 0 1,0 0-1,0 0 1,0 0 0,0 0-1,1-1 1,-1 1-1,0 0 1,0 0-1,0 0 1,0 0-1,0 0 1,0 0 0,0 0-1,0-1 1,7 12 121,42 88 673,-4-9-403,-43-84-407,-1-1 0,1 0 0,-1 1 0,0-1 0,0 1 0,-1 0 0,0 9 0,0-10-44,1-5-95,0 0-1,0 0 0,1 0 0,-1 0 0,0 0 0,0 0 0,1 0 0,-1-1 0,0 1 0,0 0 0,0-1 1,0 1-1,1-1 0,1-1 0,11-15-2590,0-9-1852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7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10053,'0'0'3201,"156"70"-1856,-69 5-241,8 19-159,-6 6-257,-8-2-368,-13-10-144,-17-18-112,-15-20-64,-12-22-16,-9-15-48,-6-13-1216,-4-4-3587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8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484 0 8148,'0'0'5397,"-9"22"-5024,-94 270 1068,3 35-115,-156 435-93,253-755-1462,-5 13 744,5-18-1214,2-12-1663,1-17-301,2-9-1365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8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13638,'0'0'865,"163"85"927,-73-22-751,0 5-417,-3 0-464,-12-5-160,-16-13-304,-23-21-3297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49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0 7363,'0'0'1951,"-9"10"-1845,4-5-45,1 1 0,-1 0 0,1 0 1,0 0-1,0 0 0,1 0 0,0 1 0,0 0 0,1-1 0,0 1 0,0 0 0,0 0 0,1 0 0,0 1 0,0-1 0,1 8 0,1 737 4483,39 371-2413,-39-1107-2119,17 248 190,-10-189-178,26 104 0,-28-156-115,13 34-1,-16-51-208,-1-1 0,1 1 0,0-1 0,0 0 0,0 1 0,1-2 0,0 1 0,0 0 0,0-1 0,1 0 0,4 4 0,20 3-4684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0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9204,'0'0'1086,"0"19"-982,11 829 4340,-4 414-1895,-44-848-2787,37-438-3905,4-35-91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0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 9828,'0'0'4677,"-3"8"-4578,-1 12-35,0-1-1,1 1 1,0-1 0,2 27-1,-4 28 113,-14 45 260,-45 152 0,40-178-321,16-68-460,7-33-1631,8-46-1613,9-19 249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1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8756,'0'0'7374,"2"3"-7211,15 16-145,-1 0 0,-1 1 1,0 1-1,-2 0 0,-1 1 1,19 45-1,-12-5 131,-2 1 1,10 73-1,4 134 1462,-14-110-445,-16-146-1557,1 17 1839,3-21-3349,3-7-4079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1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11733,'0'0'2770,"136"-22"-2514,-60 24-96,-4 9-160,-4 0-64,-9-6-1281,-13-5-4017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1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19 13622,'0'0'2025,"6"25"-1689,25 85-117,-29-102-209,1 0 0,0-1 1,1 1-1,0-1 0,0 0 0,1 0 0,-1 0 0,1 0 0,1-1 1,-1 0-1,1 0 0,12 9 0,-12-11 0,0-1-1,0 0 0,0 0 1,0 0-1,1-1 1,-1 0-1,1 0 1,-1-1-1,1 0 0,0 0 1,0 0-1,-1-1 1,11-1-1,-13 1 15,-1-1-1,1 1 1,0-1-1,-1 0 1,1 0-1,0 0 1,-1-1-1,0 1 1,1-1 0,-1 0-1,0 0 1,0 0-1,0 0 1,0-1-1,0 1 1,-1-1-1,1 0 1,-1 1-1,1-1 1,-1 0-1,0-1 1,0 1-1,0 0 1,1-6 0,1-1 98,-1 0 1,0 0-1,-1 0 1,0 0-1,0-1 1,-1 1-1,-1-19 1,-1 24-109,1 0 0,-1 0 0,0 0 0,0 1 0,-1-1 0,0 0 0,1 1 0,-2 0 0,1-1 0,0 1 0,-1 0 0,0 0 0,0 0 1,0 0-1,0 1 0,-1-1 0,1 1 0,-1 0 0,0 0 0,0 0 0,0 0 0,0 1 0,-1 0 0,1 0 0,-8-3 0,-2 0-76,0 1 1,-1 0-1,1 1 0,-1 0 1,1 2-1,-1-1 1,-21 2-1,33 0-55,-1 0 0,1 0 0,-1 1 0,0-1 0,1 1 0,0 0 0,-1 0 0,1 0-1,-1 0 1,1 1 0,0 0 0,0-1 0,0 1 0,0 0 0,0 0 0,0 1 0,-3 2 0,3-1-333,1 0 0,-1 0 0,1 0 0,0 1 1,0-1-1,1 0 0,-1 1 0,1-1 0,0 1 0,0 0 0,0-1 0,0 8 0,0 34-5083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2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12582,'0'0'3553,"28"-8"-3467,90-23-76,-111 29-6,0 1-1,0 0 0,0 0 0,0 0 0,0 1 0,1 0 0,-1 0 0,0 1 0,0 0 1,0 0-1,0 1 0,0 0 0,0 0 0,9 4 0,-12-3 6,1 0-1,-1 1 0,1-1 1,-1 1-1,0 0 1,0 0-1,-1 0 1,1 0-1,-1 1 1,0-1-1,0 1 0,-1 0 1,1 0-1,2 8 1,1 9 50,-1 1 0,-2-1 0,0 0 0,-1 1 0,-1 0 0,-4 38 0,0-31 216,-2 0-1,0 0 1,-2 0 0,-2-1-1,0 0 1,-2-1-1,-1 0 1,-1-1-1,-2 0 1,-32 46-1,172-116 2152,-14 8-2637,1 4 0,127-18 0,-208 44-3596,-22-1-5277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7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195 259 12630,'0'0'3879,"-21"-8"-2812,-64-26-421,83 33-639,1 0 1,-1 1 0,1-1 0,-1 1-1,0-1 1,1 1 0,-1-1 0,0 1-1,1 0 1,-1 0 0,0 0 0,0 0 0,1 0-1,-1 0 1,0 0 0,1 1 0,-1-1-1,0 1 1,1-1 0,-1 1 0,0-1-1,1 1 1,-1 0 0,1 0 0,-1 0-1,1 0 1,-2 2 0,1-1-9,0 1 0,0 0 1,1 0-1,-1 1 0,1-1 1,0 0-1,0 1 0,0-1 1,0 5-1,-2 3 17,-5 21-3,2 0 0,1 1-1,2 0 1,1 0-1,1 0 1,6 47-1,-5-77-30,0 1 0,1-1 0,0 0 0,-1 1-1,1-1 1,0 1 0,1-1 0,-1 0 0,1 0-1,-1 0 1,1 0 0,0 0 0,0 0 0,0 0-1,1 0 1,-1-1 0,1 0 0,-1 1 0,1-1-1,0 0 1,0 0 0,0 0 0,0 0 0,0-1-1,0 1 1,0-1 0,1 0 0,-1 0 0,0 0-1,1 0 1,-1-1 0,1 1 0,-1-1 0,1 0-1,-1 0 1,1 0 0,-1-1 0,1 1 0,-1-1-1,1 0 1,-1 0 0,0 0 0,1 0 0,4-3-1,-2 0-54,-1 0 0,0 0 0,0 0-1,0-1 1,-1 0 0,1 0 0,-1 0-1,0 0 1,-1-1 0,1 1 0,-1-1-1,0 0 1,0 0 0,-1 0-1,2-8 1,1-2 204,-2-1-1,0 0 0,-1 0 1,1-31-1,-4 68 633,1-13-723,-1 0 1,1 1-1,0-1 0,1 0 0,0 1 0,0-1 1,0 0-1,1 0 0,0 0 0,1 0 0,-1 0 1,1 0-1,5 7 0,-4-8-33,-1-1 1,1 0-1,1 0 1,-1-1-1,1 1 0,0-1 1,0 0-1,0 0 0,0-1 1,1 1-1,0-1 0,-1 0 1,1-1-1,0 0 0,0 0 1,1 0-1,8 1 0,-10-2 1,0-1-1,0 0 1,0 0-1,1-1 1,-2 1-1,1-1 1,0 0-1,0 0 1,0-1-1,0 0 1,-1 0-1,1 0 0,-1 0 1,1 0-1,-1-1 1,0 0-1,0 0 1,0 0-1,0-1 1,-1 1-1,1-1 1,4-7-1,3-4-9,-1-1 1,-1 0-1,0 0 0,-1-1 0,-1 0 0,-1-1 0,8-33 0,-8 14-25,-1 0 0,1-72 0,-7 96 23,1 0 0,-2 1 0,1-1 0,-2 0 0,0 1 0,0-1-1,-1 1 1,-1 0 0,-7-14 0,10 22 17,0-1 0,-1 1 0,0 0 0,1 0 0,-1 1 0,-1-1 0,1 1 0,-1-1 0,1 1 0,-1 0 0,0 0 0,0 1 0,0-1 0,0 1 0,-1 0 0,1 0 0,-1 0 0,1 1 0,-1-1 0,1 1 0,-1 0 0,0 1 0,0-1 0,0 1 0,1 0 0,-1 0 0,-7 1 0,10 0-3,0-1-1,0 1 1,-1 0-1,1 0 1,0 0 0,0 0-1,0 0 1,0 0-1,0 1 1,0-1 0,0 1-1,0-1 1,0 1-1,1 0 1,-1-1 0,1 1-1,-1 0 1,1 0-1,0 0 1,0 0 0,0 0-1,0 1 1,0-1-1,0 0 1,1 0 0,-1 1-1,0 2 1,-1 8 6,0 0 0,1 1 0,1 22 0,0-22 6,1-10-20,-1-1-1,0 1 1,1-1 0,-1 1 0,1-1 0,0 1-1,0-1 1,0 0 0,1 0 0,-1 1 0,1-1-1,0 0 1,0 0 0,0 0 0,0-1 0,0 1-1,1 0 1,-1-1 0,1 0 0,0 1 0,0-1-1,0 0 1,0-1 0,0 1 0,0 0 0,0-1-1,0 0 1,1 1 0,-1-1 0,0 0 0,6 0-1,9 2-5,1 0 0,0-2 0,0 0 0,28-2 0,-32-1-47,0-1 0,0 0 0,0 0-1,0-2 1,-1 0 0,0 0 0,19-11-1,29-11-274,-61 27 322,-1 0 0,1 0 0,-1-1-1,1 1 1,-1 0 0,1 0 0,-1 0 0,1 0 0,-1 0 0,1 0 0,-1 0-1,1 0 1,-1 0 0,1 0 0,-1 0 0,1 1 0,-1-1 0,1 0 0,-1 0-1,1 0 1,-1 1 0,1-1 0,-1 0 0,1 0 0,-1 1 0,1-1 0,-1 1 0,1 0-1,6 18-26,-5 33 73,-2-41-40,-1 47 46,3 87 88,0-125-110,0 0-1,1-1 1,2 1 0,0-1 0,9 22 0,-14-38-20,1-1 1,0 0-1,0 0 1,1 0-1,-1 0 1,0 0-1,1 0 1,-1 0-1,1 0 1,0 0-1,-1-1 1,1 1-1,0 0 1,0-1-1,0 0 1,0 1-1,0-1 1,1 0-1,-1 0 1,0-1-1,0 1 1,1 0-1,-1-1 1,1 1-1,-1-1 1,4 1 0,-2-2 4,0 1 0,0-1 0,-1 1 0,1-1 0,-1 0 0,1-1 0,-1 1 0,1-1 0,-1 1 0,1-1 0,-1 0 0,0 0 0,0 0 0,0-1 0,0 1 0,3-5 0,16-18 138,24-35 0,-39 50-564,-1 0 1,1-1-1,-2 0 1,0 0-1,0-1 1,5-21-1,-9 17-4104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08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0 13286,'0'0'3922,"0"18"-3378,12 259 1273,-12-249-1679,1-13-85,-1 0 0,0 0 0,-1-1 0,-1 1 0,-5 22 0,6-34-3,0 0 0,0 1 0,-1-1 0,1 0 0,-1 0 0,0-1 0,1 1 0,-1 0 0,-1-1 0,1 1 0,0-1 0,-1 1 0,1-1 0,-1 0 0,0 0 0,1 0 0,-1-1 0,0 1 0,0-1 0,0 1 0,-1-1 0,1 0 0,0 0 0,0 0 0,-1-1 0,1 1 0,0-1 0,-1 0 0,-5 0 0,3-1-69,1 1 0,0-1 0,-1-1 0,1 1 0,0-1 0,0 0 1,0 0-1,0 0 0,0-1 0,0 1 0,1-1 0,-1 0 1,1-1-1,0 1 0,0-1 0,0 0 0,-6-8 0,-13-11-3686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3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5827,'0'0'10565,"-34"111"-10565,34-21 16,0 4 0,0-3-16,0-3 0,0-16 0,0-18-353,0-21-959,0-24-993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3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35 151 9172,'0'0'1094,"25"-19"-891,80-63-161,-98 76-33,0 0-1,1 1 0,0 1 0,0-1 0,1 1 0,-1 1 1,1-1-1,-1 1 0,1 1 0,0 0 0,1 0 0,-1 1 0,0 0 1,0 0-1,0 1 0,17 2 0,-21-2-5,-4 0-2,0 0 1,0 0-1,-1 0 0,1 0 1,0 1-1,0-1 1,0 0-1,0 1 0,-1-1 1,1 0-1,0 1 1,0-1-1,-1 1 0,1-1 1,0 1-1,-1-1 1,1 1-1,0-1 0,-1 1 1,1 0-1,-1-1 1,1 1-1,-1 0 0,0 0 1,1-1-1,-1 1 1,0 0-1,1 1 0,0 2 11,-1-1 0,1 0 1,-1 1-1,0-1 0,0 1 0,0-1 0,0 0 0,-2 4 0,0 3 58,0 0 0,-1 0 0,0-1-1,-1 0 1,-5 11 0,-25 31 171,-1-2 0,-3-2 1,-2-1-1,-67 60 0,57-70-35,27-22 223,30-19-399,0 1 0,1 0-1,-1 0 1,1 0 0,0 1 0,0 0 0,1 1 0,-1 0-1,0 0 1,1 1 0,-1 0 0,1 0 0,0 1 0,-1 0-1,1 0 1,-1 1 0,1 1 0,-1-1 0,1 1 0,-1 1-1,13 4 1,-2 6 217,-1 1 1,0 0-1,-1 1 0,-1 1 0,0 0 1,-1 1-1,13 20 0,-6-9 155,12 14 150,-11-12-311,1-1 1,1-2 0,1 0 0,37 29 0,-62-56-273,0 1-1,-1 0 1,1 0 0,0-1-1,0 1 1,0-1 0,0 1-1,0 0 1,0-1 0,0 0-1,0 1 1,0-1 0,0 0-1,0 1 1,0-1 0,0 0-1,0 0 1,0 0 0,0 0-1,0 0 1,0 0 0,0 0-1,0 0 1,0 0 0,0-1-1,1 1 1,-1 0 0,0-1-1,0 1 1,-1-1 0,1 1-1,1-1 1,1-2-618,-1 0-1,0 0 1,0-1-1,0 1 1,-1 0-1,1-1 1,1-6-1,10-26-7794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4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358 305 12294,'0'0'1077,"-12"-22"-700,-42-70-33,47 80-304,0 1 0,-1 0 0,-1 0 0,0 1 1,0 0-1,-1 0 0,0 1 0,-17-12 0,21 18-12,0-1-1,0 1 0,0 0 0,0 1 0,0 0 1,0 0-1,0 0 0,-1 1 0,1-1 1,-1 2-1,1-1 0,-1 1 0,0 0 0,1 0 1,-1 1-1,-11 2 0,14-2 3,1 1 0,-1 0 0,1 0 0,-1 0 0,1 0 0,0 1 0,0-1 0,0 1 0,0 0 0,0-1 0,1 1 0,-1 1 0,1-1 0,0 0 0,0 1 0,0-1 0,0 1 0,1-1 0,-1 1 0,1 0 0,-1 6 0,-3 9 47,1-1 0,1 1 0,-1 21 1,4-26-60,-2 4-3,1 0 0,1 0 0,0 0 0,5 26 0,-4-41-13,-1 1 1,1-1-1,0 0 1,0 1-1,0-1 1,1 0-1,-1 0 1,1 1-1,0-1 1,0 0-1,0-1 1,0 1-1,0 0 1,1-1-1,-1 1 1,1-1-1,-1 1 1,1-1-1,0 0 1,0-1-1,0 1 1,0 0-1,1-1 1,-1 1-1,0-1 1,1 0-1,-1 0 1,0-1-1,4 1 1,-1 0 0,-1 0 1,0-1 0,1 0 0,-1-1-1,0 1 1,1-1 0,-1 0 0,0 0 0,0 0-1,0-1 1,0 0 0,0 0 0,0 0-1,0-1 1,8-5 0,-6 2-3,1-1 0,-2 0 0,1 0 0,-1-1 1,0 1-1,-1-1 0,10-17 0,12-34 47,-17 36 19,21-35-1,-30 57-35,-1 0-1,1-1 0,0 1 0,-1 0 0,1 0 0,0 0 0,0 0 0,0 0 0,0 0 0,0 0 0,0 0 0,0 1 0,1-1 0,-1 0 0,0 1 0,0-1 0,1 0 0,-1 1 1,0 0-1,1-1 0,-1 1 0,0 0 0,1 0 0,-1-1 0,0 1 0,1 0 0,-1 0 0,0 1 0,1-1 0,-1 0 0,1 0 0,-1 1 0,0-1 0,0 1 0,1-1 0,-1 1 1,0-1-1,0 1 0,1 0 0,-1 0 0,0-1 0,0 1 0,0 0 0,0 0 0,0 0 0,1 2 0,6 6 22,0 0 1,-1 0-1,0 1 0,7 13 1,-9-13 25,24 39 16,-13-20-106,2-1-1,21 27 0,-37-53 7,-1 0 0,1-1 1,-1 1-1,1 0 0,0 0 0,0-1 0,0 1 0,0-1 0,0 0 0,0 0 0,0 0 0,0 0 1,1 0-1,-1 0 0,0 0 0,1-1 0,-1 1 0,3 0 0,-3-2 7,0 1 0,-1 0 1,1-1-1,0 0 0,0 1 0,-1-1 0,1 0 0,0 0 0,-1 0 0,1 0 0,-1 0 1,1 0-1,-1 0 0,0 0 0,0-1 0,1 1 0,-1 0 0,0-1 0,0 1 0,0-1 1,0 1-1,0-1 0,1-3 0,14-37 33,-1 0 0,-2-2 1,-2 1-1,8-72 0,1 1 214,-14 100 157,0 20-220,4 24-76,6 45 377,9 133 0,-17 81-370,-9-260-105,0 0-1,-2 0 1,-13 56 0,13-72-7,-1-1 1,0 0 0,-1 0-1,0 0 1,-1-1 0,0 1 0,-1-1-1,0-1 1,-1 1 0,0-2-1,-15 15 1,21-22-5,-1 0-1,1 1 1,-1-1 0,0-1-1,1 1 1,-1 0 0,0-1-1,0 1 1,0-1 0,-1 0 0,1 0-1,0 0 1,0-1 0,0 1-1,-1-1 1,1 1 0,0-1-1,-1 0 1,1-1 0,0 1-1,-1 0 1,1-1 0,-3-1-1,1 0-347,1 0-1,-1 0 0,1-1 0,0 1 0,0-1 1,1 0-1,-1 0 0,0-1 0,1 1 0,0-1 0,0 0 1,0 1-1,0-2 0,-3-5 0,-20-41-9573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4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19337,'0'0'2929,"-34"24"-14694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5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160 312 8100,'0'0'6251,"11"-13"-6129,39-47-82,-45 54-36,-1-1-1,0 1 0,0-1 1,-1 0-1,0-1 0,0 1 1,0 0-1,-1-1 0,0 1 1,-1-1-1,0 0 0,0 0 1,0 0-1,-1 1 0,-1-12 1,1 7 28,-1 8-28,1 0 1,-1 0-1,0 0 1,0 0-1,0 0 1,0 0 0,-1 0-1,1 1 1,-1-1-1,0 0 1,0 1-1,-1 0 1,1-1-1,-1 1 1,1 0 0,-1 0-1,0 1 1,0-1-1,0 0 1,-1 1-1,1 0 1,-1 0-1,-6-3 1,3 2 46,1 0 1,0 0-1,-1 1 1,0 1-1,1-1 1,-1 1-1,0 0 1,0 0-1,0 1 1,0 0-1,0 0 0,1 1 1,-14 2-1,16-2-7,0 1-1,0 0 1,1 1 0,-1-1-1,1 1 1,-1-1-1,1 1 1,0 0-1,0 0 1,0 1-1,0-1 1,1 0-1,-1 1 1,1 0-1,0-1 1,0 1-1,-2 7 1,-3 6 51,1 1-1,-7 31 1,10-30-82,0 0 1,0 0 0,2 0 0,1 26 0,1-36-13,0 0 1,0-1-1,0 1 0,1-1 1,1 0-1,-1 0 0,1 0 1,1 0-1,0 0 0,0 0 1,10 13-1,6 1 12,1 0 0,2-2 0,30 22 0,-31-26-11,-1 2 1,0 0-1,-1 1 1,21 27-1,-37-40-2,0 1 0,0-1 0,-1 1 0,0 0 0,0 0 0,0 1 1,-1-1-1,0 1 0,-1-1 0,0 1 0,0-1 0,0 1 0,-1 0 0,0-1 0,-1 1 0,0 0 0,0-1 0,0 1 1,-1-1-1,0 0 0,-1 1 0,1-1 0,-1 0 0,-1 0 0,1 0 0,-1-1 0,-1 0 0,1 1 0,-1-1 0,0-1 1,-7 8-1,-6 3 8,0 0 0,-37 25 0,45-35 6,0 0 1,0-1 0,0 0 0,-1 0 0,0-2 0,0 1-1,0-1 1,-13 1 0,22-3-10,1-1 0,-1 0 1,1 1-1,-1-1 0,1 0 0,-1 0 1,1 0-1,0-1 0,-1 1 0,1 0 0,-1 0 1,1-1-1,-1 1 0,1-1 0,0 1 1,-1-1-1,1 0 0,0 0 0,0 1 0,0-1 1,-1 0-1,1 0 0,0 0 0,0 0 1,0 0-1,0 0 0,0-1 0,1 1 0,-1 0 1,0 0-1,1-1 0,-1 1 0,0 0 1,0-3-1,0-4-3,0 0-1,0 0 1,1 0 0,0 0 0,1-12-1,0-1-2,1 0-41,0 1-1,1-1 1,2 1 0,0 0-1,1 0 1,0 0-1,17-31 1,-6 18-834,1 1 1,2 2-1,35-44 0,-8 26-3382,-1 14-2766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6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9604,'0'0'4586,"7"-16"-4527,-6 14-57,3-11-2,1 1 0,1 0 0,0 1 0,0-1-1,1 1 1,1 1 0,-1-1 0,2 1-1,18-17 1,13 2 13,-38 23-10,1 1 0,0 0 0,-1 0 0,1 0 0,0 0 0,0 1 0,0-1 1,0 1-1,-1-1 0,1 1 0,0 0 0,0 0 0,5 1 0,-7 0 0,0 0-1,0-1 0,0 1 1,0 0-1,0 0 1,0 0-1,0 0 0,0 0 1,0 0-1,-1 1 0,1-1 1,0 0-1,-1 0 1,1 0-1,-1 1 0,1-1 1,-1 0-1,0 1 1,1-1-1,-1 0 0,0 1 1,0-1-1,0 0 1,0 1-1,0-1 0,-1 2 1,2 4 23,2 136 810,-3-95-544,-1-39-202,1 0 0,-1-1-1,0 1 1,-1-1-1,0 0 1,0 1 0,-1-1-1,0 0 1,-1 0 0,1 0-1,-10 13 1,7-11 158,5-9-192,8-2 2,26-5-27,-22 3-36,1 1 1,-1 0-1,1 0 0,-1 2 1,13-1-1,-22 2 3,0-1 0,0 1 0,-1-1 0,1 1 0,0 0 0,0 0 0,0-1-1,0 1 1,-1 1 0,1-1 0,0 0 0,-1 0 0,1 1 0,-1-1 0,1 1 0,-1-1 0,0 1 0,0-1 0,1 1-1,-1 0 1,0 0 0,-1-1 0,1 1 0,0 0 0,0 0 0,-1 0 0,1 0 0,-1 3 0,2 7-2,0 0 0,-1 0 0,0 20 0,-2-24 8,1 2-1,-1 0 1,-1 0-1,0-1 0,0 1 1,-1-1-1,0 1 0,0-1 0,-1 0 1,-1 0-1,1 0 0,-1-1 1,-1 0-1,0 1 0,0-2 1,0 1-1,-1-1 0,0 0 1,-1-1-1,1 1 0,-12 6 0,16-12-147,0 1 0,1-1 0,-1 1 0,0-1 0,-1 0 0,1 0 0,0 0 0,0 0 0,0-1 0,0 1 0,-7-1 0,-3 0-3757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6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14455,'0'0'3700,"-9"5"-3585,6-4-112,-1 1 0,1 0 0,0 0 0,0 0 0,0 0 0,0 0 0,0 1 0,0-1 0,0 1 0,1 0 0,-1 0 0,1 0 0,0 0 0,0 0 0,0 1 0,0-1 1,1 1-1,-1-1 0,1 1 0,-1 4 0,-11 58 151,4 1 0,2 1 0,2 89 0,5-155-153,0 1 0,0-1 0,0 1 0,0-1 1,0 1-1,0 0 0,1-1 0,-1 1 0,1-1 0,0 1 0,0-1 0,0 0 0,0 1 1,0-1-1,0 0 0,1 0 0,3 5 0,-3-6-2,1 1 0,0-1 0,0 0 0,0 0 0,0 0 0,0 0 0,0 0 0,0 0 0,0-1 0,1 0 0,-1 1 0,0-1 0,0 0 0,4-1 0,3-1-7,0 1 0,0-1 0,-1-1 0,1 0 0,-1 0 0,0-1 0,0 0 0,0-1 0,-1 0 0,16-11-1,6-7-1695,38-38 0,-39 29-3237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7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15831,'0'0'2914,"-12"135"-2338,2-36-176,-4 10-64,-1 9-224,-2-2-112,0-7 0,7-17-784,3-27-753,7-23-2513,0-31-6659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8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0 6931,'0'0'3909,"-6"28"-3523,-73 394 2901,66-342-2665,2 1 0,1 97-1,10-178-652,0 0 1,0 1-1,0-1 0,0 0 0,0 0 1,0 0-1,0 0 0,0 1 0,0-1 1,0 0-1,0 0 0,0 0 0,0 1 0,0-1 1,0 0-1,0 0 0,0 0 0,0 1 1,0-1-1,0 0 0,0 0 0,0 0 1,0 0-1,1 1 0,-1-1 0,0 0 1,0 0-1,0 0 0,0 0 0,0 0 0,1 1 1,-1-1-1,0 0 0,0 0 0,0 0 1,0 0-1,1 0 0,-1 0 0,0 0 1,0 0-1,0 0 0,1 0 0,-1 0 1,0 0-1,0 0 0,0 0 0,1 0 1,-1 0-1,0 0 0,0 0 0,0 0 0,0 0 1,1 0-1,-1 0 0,0 0 0,0 0 1,0 0-1,1-1 0,9-9-3876,2-22-5965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9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164 169 5475,'0'0'3561,"18"-22"-3470,57-72-35,-70 88-46,-1 1 0,1 0 0,0 1 0,0-1 1,1 1-1,-1 0 0,1 0 0,11-5 0,-12 8 45,1-1 0,-1 1 0,1 0-1,-1 0 1,1 1 0,11 0 0,-15 0-29,-1 0 4,0 0-1,1 0 0,-1 0 0,0 0 0,0 1 0,0-1 0,1 0 0,-1 1 0,0-1 0,0 1 0,0-1 1,0 1-1,0 0 0,0-1 0,0 1 0,0 0 0,0 0 0,0 0 0,0 0 0,0 0 0,-1 0 0,1 0 0,1 1 1,-1 2 43,1-1 0,-1 1 1,0 0-1,0-1 0,0 1 1,0 0-1,-1-1 0,1 5 1,-1 5 93,0 1 0,-1-1 0,0 0 0,-4 15-1,0-11-107,-1-1 0,-1 1 0,0-1 0,-1 0 0,0-1 0,-2 0 0,-18 24 0,-89 90 102,32-50 215,74-70-242,0 0 0,-1-1 1,0-1-1,-1 0 0,-24 10 1,24-16 194,9-7 50,4 4-365,0 0 0,1 0 0,-1 1 0,1-1 0,-1 0 0,1 0-1,0 1 1,0-1 0,0 1 0,0-1 0,1-1 0,3-2-7,0 1 0,0 0 1,0 0-1,1 0 0,-1 1 1,1-1-1,0 2 0,0-1 0,0 0 1,1 1-1,-1 0 0,1 1 1,-1-1-1,1 1 0,-1 1 1,1-1-1,-1 1 0,1 0 1,0 0-1,-1 1 0,1 0 1,-1 0-1,1 1 0,-1 0 0,1 0 1,7 4-1,2 5 283,-1 1 0,-1 1 0,0 0 0,0 1 0,21 29 0,-8-10 435,-2-4-134,53 58 341,-69-79-901,-1 0-1,1-1 0,1 0 1,0 0-1,0-1 1,0 0-1,15 6 0,-20-10-156,-1 0-1,1-1 0,-1 0 1,1 0-1,0 0 0,0-1 1,-1 1-1,1-1 0,0 0 1,0-1-1,-1 1 0,1-1 1,0 0-1,-1 0 0,1 0 1,-1-1-1,1 1 0,-1-1 1,0 0-1,1-1 0,-1 1 1,0-1-1,0 1 0,6-7 1,17-23-4226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08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 14086,'0'0'8068,"0"-66"-8132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7:59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453 331 11717,'0'0'3004,"4"-3"-3012,-4 3 8,0-1 0,1 1-1,-1 0 1,0 0-1,1-1 1,-1 1 0,0 0-1,1-1 1,-1 1-1,1 0 1,-1 0-1,1 0 1,-1 0 0,0-1-1,1 1 1,-1 0-1,1 0 1,-1 0 0,1 0-1,-1 0 1,1 0-1,-1 0 1,1 0-1,-1 0 1,1 0 0,-1 1-1,1-1 1,-1 0-1,0 0 1,1 0 0,-1 0-1,1 1 1,-1-1-1,0 0 1,1 1-1,-1-1 1,1 1 0,8 22-3,-4 45 32,-5-58-18,0 136 229,5-155-125,27-51-149,2 1 0,55-73 0,-85 127 34,1 0 1,0 0-1,0 0 0,1 0 0,-1 1 1,1 0-1,0 0 0,0 1 0,0 0 1,11-4-1,-16 6 14,1 0-1,0 1 1,0-1 0,0 1 0,0 0 0,0 0-1,-1-1 1,1 1 0,0 1 0,0-1-1,0 0 1,0 0 0,0 1 0,0-1 0,-1 1-1,1-1 1,0 1 0,0 0 0,-1 0 0,1 0-1,0 0 1,-1 0 0,1 0 0,-1 0-1,1 0 1,-1 1 0,0-1 0,1 0 0,-1 1-1,0 0 1,0-1 0,0 1 0,0-1 0,0 1-1,-1 0 1,1 0 0,0 0 0,-1-1-1,1 1 1,-1 0 0,0 2 0,6 45 178,-6-47-189,0-1 1,1 0-1,-1 1 0,0-1 1,0 0-1,-1 1 1,1-1-1,0 1 1,0-1-1,-1 0 1,1 1-1,-1-1 1,1 0-1,-1 0 1,1 1-1,-1-1 1,0 0-1,1 0 1,-1 0-1,0 0 1,0 0-1,0 0 1,0 0-1,0 0 1,0 0-1,0 0 0,-1 0 1,1-1-1,-2 2 1,2-2-2,-1 0 1,0 0 0,1 0-1,-1 0 1,1 0-1,-1-1 1,0 1-1,1 0 1,-1-1 0,1 1-1,-1-1 1,1 0-1,0 1 1,-1-1-1,1 0 1,-1 0 0,1 0-1,0 0 1,0 0-1,0 0 1,0 0-1,0 0 1,0-1-1,0 1 1,0 0 0,0-1-1,0 1 1,0 0-1,1-1 1,-1-1-1,-3-8-22,0 0 0,1 0-1,-2-17 1,-1 1-55,2 10 14,-2 0 0,0 1 1,0-1-1,-2 1 0,0 1 1,-1 0-1,0 0 0,-1 0 0,-1 1 1,-13-14-1,14 19 46,1 1 0,-2 0 0,1 0 0,-1 1 0,0 0 0,0 1 0,-1 0-1,0 1 1,0 1 0,0-1 0,0 2 0,-1 0 0,0 0 0,-18 0 0,19 1 117,0 1-1,0 1 1,0 0 0,0 1-1,0 0 1,0 1 0,0 1 0,0-1-1,1 2 1,-1 0 0,1 0 0,0 1-1,0 0 1,1 1 0,-1 0-1,1 1 1,1 0 0,-1 0 0,1 1-1,0 0 1,1 1 0,-10 13 0,0 1 116,2 1 0,1 0 0,0 2 0,2-1 1,1 2-1,1 0 0,1 0 0,-6 32 0,6-15-118,3 1-1,1 0 0,2 1 0,4 64 0,0-100-99,1 0 0,0 1 0,0-1 0,1 0 0,1 0 0,0 0-1,0 0 1,1 0 0,9 17 0,-9-21-10,1 0-1,0 0 1,0 0-1,0-1 1,0 0 0,1 0-1,0 0 1,0-1-1,0 0 1,1 0 0,-1 0-1,1-1 1,0 0-1,9 3 1,6-1-219,0 0 1,0-1-1,0-1 0,0-2 0,0 0 1,1-1-1,-1-1 0,0-1 1,0-1-1,35-10 0,-1-7-2104,-21 5 579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0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270 144 14567,'0'0'2003,"-6"-20"-1731,-18-62-234,23 79-40,0 1 1,0-1-1,0 1 1,-1 0-1,1 0 1,-1-1-1,1 1 0,-1 0 1,0 0-1,0 0 1,1 1-1,-2-1 1,1 0-1,0 1 1,0-1-1,0 1 1,-1 0-1,1 0 1,0 0-1,-1 0 1,1 0-1,-1 0 1,0 1-1,1-1 0,-1 1 1,1 0-1,-1 0 1,0 0-1,1 0 1,-1 0-1,-3 1 1,-3-1-4,4 0 5,0 0-1,0 0 0,1 0 0,-1 1 0,0-1 0,1 1 0,-1 0 1,1 1-1,-1-1 0,1 1 0,0 0 0,-1 0 0,1 0 0,0 0 1,0 1-1,1 0 0,-1 0 0,0 0 0,1 0 0,0 0 0,0 1 1,0-1-1,0 1 0,0 0 0,1 0 0,0 0 0,-4 9 0,-1 4 8,1 0 0,0 0 0,2 1 0,0-1 1,1 1-1,0 0 0,2 1 0,0-1 0,1 0 0,4 32 0,-4-48-8,1 0 1,-1 0 0,1-1-1,-1 1 1,1 0-1,0 0 1,0-1-1,0 1 1,0-1 0,0 1-1,0-1 1,0 1-1,0-1 1,0 0 0,1 1-1,-1-1 1,1 0-1,-1 0 1,3 1 0,0 0 0,0 0 0,0-1 0,0 1 0,0-1 0,0 0 0,0 0 0,0-1 0,7 1 0,-3-1-3,0 0 0,0 0-1,0-1 1,0 0 0,0-1-1,0 0 1,0 0 0,14-6-1,-15 4 74,-1 0-1,1 0 1,-1-1-1,0 0 1,0 0-1,0 0 1,-1-1-1,1 1 1,-1-2-1,-1 1 1,1 0-1,-1-1 1,0 0-1,-1 0 1,0 0-1,0 0 1,0 0-1,-1-1 1,0 1-1,-1-1 0,1 0 1,-1-9-1,-5 22 254,-2 12-320,0 1 1,0-1-1,2 1 0,-4 31 0,-1 81-3,3-30-2,0-51-1,-1 0 0,-22 73 0,20-93 2,-2 0 0,0-1 1,-2 0-1,-1-1 0,-22 32 0,33-55 15,0 0-1,-1 0 1,1 0-1,-1-1 1,0 1 0,1-1-1,-1 0 1,-1 0-1,-5 3 1,9-6-35,0 1 0,0-1 0,0 0-1,0 1 1,0-1 0,0 0 0,0 0 0,0 0 0,0 0 0,0 0 0,0 0 0,0 0-1,0 0 1,0 0 0,0 0 0,0 0 0,0-1 0,0 1 0,-2-1 0,2 0-84,0 0 0,0 0 0,0 0 0,0 0 0,0 0 0,0 0-1,0 0 1,1 0 0,-1-1 0,0 1 0,1 0 0,-1-1 0,1 1 0,-1 0 0,1-1 0,-1 1 0,1-3 0,-4-35-4363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1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16 184 10709,'0'0'4253,"-2"7"-4184,-4 42-71,1 65 0,5-115-26,-2-178 28,2 173 0,0 1 0,1-1 0,0 1 0,0 0 0,0-1 0,0 1 0,1 0 0,0 0 0,0 0 0,0 0 0,1 1 0,0-1 0,0 0 0,0 1 0,0 0 0,1 0 0,-1 0 0,1 0 0,0 0 0,0 1 0,1 0 0,-1 0 0,1 0 0,-1 0 0,1 1 0,0 0 0,0 0 0,0 0 0,0 0 0,1 1 0,-1 0 0,0 0 0,1 0 0,-1 1 0,11 0 0,-13 1 3,0-1 0,0 1 1,0 0-1,0 0 0,0 1 0,0-1 1,-1 1-1,1-1 0,0 1 1,-1 0-1,1 0 0,-1 0 0,0 0 1,0 0-1,1 1 0,-1-1 0,-1 1 1,1-1-1,0 1 0,-1 0 0,1 0 1,-1-1-1,0 1 0,1 5 1,4 9 18,-1 0 0,0 0 0,1 19 1,-1 14 111,-1 93 1,-4-101-39,0-35-63,0-1-1,0 1 1,0 0-1,-1 0 1,0-1-1,0 1 1,-1 0-1,0-1 1,0 1-1,-6 10 1,8-30 127,3-16-255,1 0 0,1 0 0,2 0 0,1 1 0,17-43 1,-7 20 36,-9 22 11,1 1 0,2 0 1,0 0-1,2 1 0,22-32 1,-35 57 58,0 0 0,1-1 0,0 1 1,0 0-1,0 0 0,0 1 1,0-1-1,0 0 0,0 1 1,0-1-1,0 1 0,1 0 0,-1-1 1,1 1-1,-1 0 0,1 1 1,-1-1-1,1 0 0,0 1 1,-1-1-1,1 1 0,4 0 0,-6 0 9,0 1-1,0 0 0,0-1 0,1 1 0,-1 0 0,0-1 1,0 1-1,0 0 0,0 0 0,0 0 0,-1 0 0,1 0 1,0 0-1,0 0 0,-1 0 0,1 1 0,0-1 0,-1 0 1,1 0-1,-1 1 0,1-1 0,-1 0 0,0 0 1,0 1-1,1 1 0,5 43 241,-5-36-196,5 250 369,-7-165-1535,1-93-1052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1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99 11877,'0'0'5635,"-16"-17"-5600,-50-50-9,65 66-24,0 0 0,0 0 0,0-1 0,-1 1-1,1 0 1,0 0 0,0 0 0,-1 1 0,1-1-1,-1 0 1,1 0 0,-1 1 0,1-1 0,-1 1-1,1-1 1,-1 1 0,1 0 0,-1 0 0,0 0-1,1 0 1,-1 0 0,1 0 0,-1 0 0,0 0-1,1 0 1,-1 1 0,1-1 0,-1 1 0,-1 0 0,0 1-1,0 0 0,1 1 0,-1-1 1,1 1-1,0-1 0,-1 1 1,1 0-1,1-1 0,-3 5 0,0-1-9,-7 11 10,1 1 0,1 0-1,1 1 1,0 0 0,2 0 0,0 0 0,1 1-1,1 0 1,0 0 0,2 0 0,0 37-1,2-56-8,0-1 0,0 1 0,1-1 0,-1 1 0,0 0 0,0-1 0,1 1 0,-1-1 0,0 1 0,1-1-1,-1 1 1,1-1 0,-1 1 0,1-1 0,-1 0 0,1 1 0,-1-1 0,1 1 0,-1-1 0,1 0 0,-1 0 0,1 1-1,-1-1 1,1 0 0,0 0 0,-1 0 0,1 0 0,-1 1 0,1-1 0,0 0 0,-1 0 0,1 0 0,0 0 0,-1 0-1,2-1 1,24-3-146,-20 1 147,1-1-1,-1 0 1,0 0-1,0-1 0,0 1 1,-1-1-1,0 0 1,1-1-1,-2 1 1,6-8-1,3-6 39,22-40 0,-27 43-71,-7 12 149,1 0 0,0 1-1,-1-1 1,1 1 0,1 0 0,-1-1 0,5-4-1,-5 7-80,0-1-1,0 1 0,0 0 1,0 1-1,-1-1 0,1 0 0,0 0 1,1 1-1,-1 0 0,0-1 1,0 1-1,0 0 0,0 0 0,0 0 1,0 0-1,0 0 0,0 0 1,4 2-1,-2-1-3,0 0 0,1 0 0,-1 1 0,0 0 0,-1 0 0,1 0 0,0 0 1,0 1-1,-1-1 0,1 1 0,-1 0 0,0 0 0,0 0 0,0 0 0,-1 1 0,1-1 0,-1 1 0,1 0 1,-1-1-1,0 1 0,-1 0 0,3 7 0,10 44-839,-11-4-3284,-1-42-611,4-8-347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1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3522,'0'0'10436,"0"122"-9395,0-69-337,-10-3-432,1-4-192,1-7-32,4-13-48,4-6-32,0-13-368,19-40-11285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2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90 14535,'0'0'4306,"14"-89"-7300,-9 99-1616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2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4690,'0'0'12240,"6"23"-11863,-5-19-359,11 41 79,-2 0 0,4 60 0,-8 103 734,-1 0 729,-5-207-1580,6 37 483,-6-37-488,0-1 1,0 1-1,0 0 0,0-1 1,1 1-1,-1-1 1,0 1-1,0 0 1,1-1-1,-1 1 0,0-1 1,1 1-1,-1-1 1,0 1-1,1-1 1,-1 1-1,1-1 0,-1 1 1,1-1-1,-1 0 1,1 1-1,-1-1 1,1 0-1,-1 1 0,1-1 1,0 0-1,-1 0 1,1 1-1,-1-1 1,1 0-1,0 0 0,-1 0 1,1 0-1,0 0 1,-1 0-1,1 0 1,0 0-1,-1 0 0,1 0 1,-1 0-1,1-1 1,0 1-1,-1 0 1,1 0-1,-1-1 0,1 1 1,-1 0-1,1-1 1,0 1-1,-1 0 1,1-1-1,0 0 0,7-12-2368,0-11-2644</inkml:trace>
  <inkml:trace contextRef="#ctx0" brushRef="#br0" timeOffset="1">352 468 16151,'0'0'5363,"34"-129"-5283,-12 113-80,-12 14-1393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2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326 102 10149,'0'0'3849,"-21"-18"-3790,21 18-59,-93-70 11,91 69-12,0-1 1,1 1-1,-1 0 0,0-1 1,0 1-1,0 0 1,0 1-1,0-1 0,0 0 1,-1 0-1,1 1 1,0 0-1,0-1 0,0 1 1,-1 0-1,1 0 1,0 0-1,0 0 0,-1 0 1,1 1-1,0-1 0,0 1 1,0-1-1,0 1 1,0 0-1,0 0 0,0 0 1,0 0-1,0 0 1,0 0-1,0 1 0,0-1 1,1 1-1,-1-1 1,1 1-1,-1 0 0,-1 2 1,-4 3-1,-6 6 206,1 1 1,0-1-1,1 2 0,1 0 1,0 0-1,1 0 1,1 1-1,1 1 1,0-1-1,1 1 0,0 1 1,2-1-1,0 1 1,1-1-1,0 1 1,1 23-1,2-37-181,0 0 0,0 0-1,0 0 1,0 0 0,1 0 0,-1 0-1,1 0 1,0 0 0,0 0 0,1 0-1,-1 0 1,1 0 0,0-1 0,0 1-1,0-1 1,1 1 0,-1-1 0,1 0-1,0 0 1,-1 0 0,1 0 0,1-1-1,-1 1 1,0-1 0,1 1 0,-1-1-1,1 0 1,0-1 0,-1 1 0,8 1-1,9 2-241,1-1-1,0-2 0,0 0 0,0-1 1,0-1-1,39-4 0,-44 2-1062,1-1 1,0 0-1,-1-1 1,0-1-1,24-10 0,8-8-7776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3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94 8740,'0'0'5875,"-2"17"-5787,-2 56-40,4-68-58,0 0 1,0 0-1,0 0 1,1 0-1,-1 0 1,1 0-1,0 0 1,1 0 0,-1 0-1,1-1 1,0 1-1,0 0 1,0-1-1,1 0 1,0 1-1,5 5 1,-6-8-32,1 0 0,0 1 0,0-2 0,0 1 0,0 0 1,0 0-1,1-1 0,-1 0 0,1 0 0,-1 0 0,0 0 0,1 0 1,0-1-1,-1 1 0,1-1 0,-1 0 0,1 0 0,-1 0 0,1-1 0,4 0 1,-4-1 40,0 1 1,-1 0-1,1-1 1,-1 0-1,1 0 1,-1 0-1,0 0 1,0-1-1,0 1 1,0-1-1,0 0 1,0 1-1,-1-1 1,1 0-1,-1-1 1,0 1-1,0 0 1,0-1-1,-1 1 1,1-1-1,-1 0 1,0 1-1,2-8 1,-1 1 103,0 1 1,0-1 0,-1 1 0,0-1 0,-1 0-1,0 1 1,0-1 0,-4-17 0,1 18-207,-1 1 1,0 0-1,0 0 0,-1 0 1,0 0-1,-1 1 1,1 0-1,-1 0 1,-1 1-1,1-1 1,-1 1-1,0 1 0,-1-1 1,-13-7-1,18 12-3793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3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32 405 11349,'0'0'3503,"-3"21"-3295,-20 157-66,18-125-337,5-52 115,13-16 13,-12 13 59,9-16-39,-1 0 0,-1 0 1,-1 0-1,-1-1 0,0 0 0,-1 0 0,3-27 0,-3 14 16,17-49 0,-21 77 36,1-1 1,-1 1 0,1 0 0,0 0-1,0 0 1,1 0 0,-1 0-1,1 0 1,0 0 0,0 1 0,0-1-1,0 1 1,0 0 0,1 0 0,0 0-1,-1 1 1,1-1 0,0 1-1,1 0 1,-1 0 0,0 0 0,0 1-1,1-1 1,-1 1 0,1 0 0,6 0-1,-9 1-1,0 0 0,0 1 0,0-1-1,0 1 1,0 0 0,0-1 0,-1 1 0,1 0-1,0 0 1,0 1 0,0-1 0,-1 0-1,1 0 1,-1 1 0,1-1 0,-1 1-1,0 0 1,1-1 0,-1 1 0,0 0 0,0 0-1,0-1 1,0 1 0,0 0 0,0 3-1,4 8 7,-1 0-1,3 24 0,-5-30-9,2 29 85,0 67 0,7-161-83,2 0-1,3 1 0,29-71 1,-36 101 9,2 0 1,0 1-1,2 1 1,1 0 0,21-30-1,-33 53 19,0-1-1,0 1 0,0-1 1,0 1-1,0 0 0,1 0 1,-1 0-1,0 0 0,1 1 1,0-1-1,-1 1 0,1-1 1,0 1-1,0 0 0,0 0 1,0 0-1,0 1 0,4-2 1,-5 3 32,0-1-1,0 1 1,0-1 0,0 1 0,0 0 0,0 0 0,0 0 0,0 0 0,0 0 0,-1 0 0,1 0 0,0 1 0,-1-1 0,1 1 0,-1-1 0,1 1 0,-1-1 0,0 1 0,0 0 0,1 0 0,-1 0 0,0 0 0,-1 0 0,1-1 0,0 2 0,0 1 0,15 51 531,-2 1 0,-3 0 1,-3 0-1,3 74 0,-10-37-2383,-1-69-1798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11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91 9172,'0'0'5261,"0"8"-3663,-2 10-1061,0 1-1,-1 0 1,-1-1-1,-7 21 1,-1 5-88,-6 27-80,-3-1-1,-3 0 0,-3-2 0,-43 79 0,62-135-131,6-11 114,8-26-125,65-245-183,-70 266-46,12-54-66,33-87-1,-39 126 82,1 1-1,1 0 1,1 0 0,0 0-1,1 1 1,1 1-1,0 0 1,20-19-1,-30 34 14,-1-1-1,1 0 1,0 1-1,0 0 1,-1-1-1,1 1 1,0 0-1,0 0 1,0 0-1,0 0 1,0 0-1,0 1 1,1-1-1,-1 1 0,0-1 1,5 1-1,-6 0-5,1 1 0,-1-1 1,1 1-1,-1 0 0,1-1 0,-1 1 0,1 0 0,-1 0 0,0 0 0,1 0 0,-1 0 0,0 1 0,0-1 0,0 0 0,0 0 0,0 1 0,0-1 0,0 1 0,0-1 0,-1 1 0,1-1 0,0 3 0,9 20 263,-2 0-1,-1 1 1,8 44-1,2 80 347,-14-116-514,9 145 371,8 78 233,-20-253-710,1-1 0,-1 1 0,1 0 0,-1-1 0,1 1 1,0 0-1,0-1 0,0 1 0,0-1 0,1 1 0,-1-1 0,1 0 1,-1 1-1,1-1 0,0 0 0,0 0 0,2 2 0,-2-3 1,0 0 0,0-1-1,0 1 1,0 0 0,0-1-1,0 0 1,0 1 0,0-1-1,0 0 1,0 0 0,0 0-1,0 0 1,0-1 0,0 1-1,0 0 1,0-1 0,0 0 0,0 1-1,0-1 1,0 0 0,0 0-1,0 0 1,3-2 0,7-6 27,-1 1 1,0-1 0,0-1 0,18-21-1,-19 20-196,1 0 0,0 0 0,0 1 0,21-14 0,-22 21 333,-6 2-1683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8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0 210 9124,'0'0'5395,"5"-7"-5083,7-8-160,1 1-1,1 0 1,0 0 0,1 2-1,0 0 1,22-14 0,114-57 146,-146 80-297,22-6 18,-26 9-18,0 0-1,-1 0 0,1 0 1,0 0-1,0 0 0,0 1 1,0-1-1,-1 0 0,1 0 1,0 1-1,0-1 0,-1 1 1,1-1-1,0 1 0,-1-1 1,1 1-1,0-1 0,-1 1 1,1 0-1,-1-1 0,1 1 1,-1 0-1,1-1 0,-1 1 1,1 0-1,-1 0 0,0-1 1,1 1-1,-1 0 0,0 0 1,0 0-1,0 0 0,1-1 1,-1 1-1,0 2 0,9 89 545,-3 154 1,-6-126-420,4 31-39,-6 280-6,0-402-544,-1 0 1,-2 0-1,-1 0 1,-10 28-1,14-47-2250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8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1 122 12566,'0'0'1520,"177"-48"-991,-83 20-433,13 4-96,-10 6-1697,-16 14-5314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09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12550,'0'0'1955,"2"24"-1469,-2-13-408,1 10 55,1-1 1,0 0-1,2 1 0,0-1 0,1 0 1,1-1-1,11 24 0,-8-24-87,1-1 0,1-1 0,1 0 0,15 18-1,-22-29-41,0-1 0,1 0 0,-1 0 0,1 0 0,0-1 0,1 1 0,-1-1 0,1-1 0,0 1 0,-1-1 0,1-1 0,1 1 0,-1-1 0,11 2 0,-12-3 1,1 0 1,-1-1 0,0 0-1,0 0 1,1 0 0,-1-1-1,0 0 1,0 0 0,0-1-1,1 0 1,-2 0 0,1 0-1,0 0 1,8-6 0,-8 3 13,1 0 0,-1-1-1,0 0 1,0 0 0,-1 0 0,0-1 0,0 1 0,0-2 0,-1 1 0,5-11 0,-2 1 38,0-1-1,-1 0 1,-1 0-1,-1 0 1,0-1 0,-2 1-1,0-1 1,-1-27 0,-1 41-28,1-1 1,-1 1 0,-1-1 0,1 0 0,-1 1 0,0-1 0,0 1 0,0-1 0,-1 1 0,0 0 0,0-1 0,-1 1 0,1 0 0,-1 0 0,0 1 0,0-1 0,-1 1-1,1-1 1,-1 1 0,0 0 0,0 0 0,-1 1 0,1-1 0,-1 1 0,0 0 0,-6-3 0,2 2-103,0 0 0,0 1 0,0 0 1,0 0-1,-1 1 0,1 0 0,-1 1 0,1 0 0,-18 0 1,21 1-172,1 1 0,0-1 0,0 1 0,-1 0 0,1 1 0,0-1 1,0 1-1,0 0 0,0 0 0,1 0 0,-1 1 0,0 0 1,1 0-1,0 0 0,0 0 0,0 1 0,0-1 0,0 1 1,-3 5-1,-26 49-4839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1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127 113 1521,'0'0'8777,"-19"10"-7776,-58 34 84,75-43-1023,0 1-1,0-1 0,0 1 0,0 0 1,0 0-1,0 0 0,0 0 0,1 0 1,-1 0-1,1 0 0,-1 0 0,1 1 1,0-1-1,0 1 0,0-1 0,0 1 1,1-1-1,-1 1 0,1-1 0,-1 1 1,1 0-1,0-1 0,0 1 0,0 3 1,0 5 116,-1 5-59,0 0-1,1 0 1,1 0-1,0 0 0,7 29 1,-6-41-100,-1 1 0,1 0-1,0 0 1,0 0 0,1-1 0,-1 1 0,1-1 0,0 0 0,0 0 0,1 0-1,-1 0 1,1 0 0,0-1 0,0 1 0,0-1 0,0 0 0,0-1 0,1 1-1,0-1 1,-1 0 0,1 0 0,7 2 0,-4-1-40,0-1-1,1-1 1,-1 1 0,1-1-1,0-1 1,-1 1-1,1-2 1,0 1 0,-1-1-1,1 0 1,-1-1 0,1 0-1,-1 0 1,0-1-1,0 0 1,0-1 0,0 0-1,0 0 1,-1 0 0,0-1-1,0 0 1,0-1 0,0 1-1,-1-1 1,0 0-1,0-1 1,-1 0 0,5-7-1,1-2-21,-2 0-1,0 0 0,-1-1 1,-1 0-1,0 0 0,-2 0 1,0-1-1,0 0 0,-2 0 1,0-1-1,-2 1 0,1-24 1,-3 38 55,1-1 0,0 1 1,-1 0-1,0-1 0,0 1 0,0 0 1,-1 0-1,1 0 0,-1-1 1,0 2-1,0-1 0,0 0 0,-1 0 1,1 1-1,-7-7 0,5 6 19,-1 0 0,0 0 0,-1 0 0,1 1-1,-1 0 1,1 0 0,-1 0 0,0 1 0,0 0-1,-7-2 1,0 1-274,0 1 0,0 0 0,1 1 0,-1 1 1,0 0-1,0 1 0,0 0 0,0 1 0,0 0 0,-20 7 0,20-4-829,1 1 0,0 1 0,-12 7-1,19-10 618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3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65 7796,'-4'26'-14,"0"-1"17,-31 159 101,-86 217 3162,113-380-2989,12-59-40,33-93-369,-4 20 6,-10 5 105,-11 48 315,1 1 0,4 0 0,32-76 0,-34 109 944,-14 23-1215,-1 1 0,1-1 0,-1 1 0,1-1-1,-1 1 1,1 0 0,-1-1 0,1 1 0,-1 0-1,1-1 1,0 1 0,-1 0 0,1 0-1,0-1 1,-1 1 0,1 0 0,0 0 0,-1 0-1,1 0 1,-1 0 0,1 0 0,0 0-1,-1 0 1,1 0 0,0 0 0,-1 1 0,1-1-1,0 0 1,-1 0 0,1 0 0,-1 1-1,1-1 1,0 0 0,-1 1 0,1-1 0,-1 1-1,1-1 1,-1 0 0,1 1 0,-1-1-1,0 1 1,1 0 0,0 0 0,5 9 85,0 1-1,0 0 1,-1 1 0,0-1-1,-1 1 1,-1 0 0,3 14 0,1-2 172,71 298 1598,10 36-1990,-55-245-1861,-11-43-2785,-6-21-4433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4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1 165 12214,'0'0'1728,"29"-9"-1447,-11 2-198,203-60 639,-141 47-558,4-3 95,105-13 1,-187 35-257,-1 1 0,1-1 0,-1 1-1,1 0 1,-1 0 0,1 0 0,-1 0 0,1 0 0,-1 0-1,1 0 1,-1 0 0,1 0 0,-1 1 0,1-1-1,-1 1 1,0-1 0,1 1 0,-1-1 0,0 1-1,1 0 1,0 1 0,-1 0 14,0 1 1,0-1-1,-1 1 0,0-1 0,1 1 0,-1-1 0,0 1 1,0-1-1,0 1 0,-1-1 0,1 1 0,-1 2 1,-4 25 203,-11 37 0,9-40-201,1-1 1,-3 38 0,7-47-20,1 1-1,1-1 1,1 1 0,5 28-1,-5-39 0,1 0 0,1 0 0,-1-1 0,1 1 0,0 0 0,1-1 0,-1 0 0,1 0 0,1 0 0,-1 0 0,1-1 0,0 1 0,9 6 0,-8-7-24,0-1 0,0 0 0,1 0 0,-1-1 1,1 1-1,0-1 0,0-1 0,0 0 1,0 0-1,0 0 0,1-1 0,-1 0 1,8 1-1,-10-2 8,0 0 1,-1 0 0,1-1-1,-1 1 1,1-1 0,-1 0 0,1 0-1,-1-1 1,1 1 0,-1-1-1,0 0 1,0 0 0,0 0-1,0-1 1,0 1 0,0-1-1,-1 0 1,1 0 0,-1-1 0,0 1-1,4-6 1,-3 3 34,0 0-1,0 0 1,-1-1 0,0 0 0,0 0-1,-1 1 1,1-2 0,-2 1-1,1 0 1,-1 0 0,0-1 0,0 1-1,-1 0 1,0-1 0,-1 1 0,1 0-1,-3-12 1,0 10 61,0 0 0,-1 0 1,0 0-1,0 1 0,0 0 0,-1 0 0,-1 0 0,1 0 1,-1 1-1,-1-1 0,1 2 0,-16-13 0,-52-34 209,67 48-728,0 1 0,-1 0 1,0 1-1,1-1 0,-1 2 0,0-1 0,-1 1 1,-10-2-1,8 4-5767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4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10149,'0'0'4676,"24"-16"-4646,77-46-9,-97 59-18,0 1 0,0 0 0,-1 0 0,1 1 0,1-1 0,-1 1 0,0 0 0,0 0 0,0 0 0,1 1 0,-1-1 0,0 1 1,1 0-1,-1 1 0,7 0 0,-8 0-1,-1 0 1,0 0 0,1 0 0,-1 1 0,0-1 0,1 1-1,-1-1 1,0 1 0,0 0 0,0 0 0,-1 0 0,1 0 0,0 0-1,-1 0 1,1 1 0,-1-1 0,0 0 0,2 4 0,1 8 26,-1 0 0,1 1 1,-2-1-1,0 1 0,-1-1 1,-1 22-1,0-23 15,0 29 261,-1 1 0,-3-1-1,-1 0 1,-17 67 0,-32 50 655,3-9-136,51-149-822,0-1 0,-1 1-1,1 0 1,0 0-1,0-1 1,0 1-1,-1 0 1,1 0 0,0 0-1,0-1 1,0 1-1,0 0 1,1 0-1,-1 0 1,0-1-1,0 1 1,0 0 0,1 0-1,-1-1 1,0 1-1,1 0 1,-1 0-1,1-1 1,-1 1 0,1-1-1,-1 1 1,1 0-1,-1-1 1,1 1-1,-1-1 1,1 1-1,0-1 1,-1 1 0,1-1-1,0 0 1,0 1-1,-1-1 1,1 0-1,0 1 1,0-1-1,-1 0 1,1 0 0,0 0-1,1 0 1,5 1-7,1-1 0,-1 0 0,1 0 0,8-2 0,0 0 2,23-3-208,-1-1-1,1-2 1,45-16-1,-21 6-1575,-5 4-2218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10805,'0'0'1024,"-20"147"-992,20-34 289,0 29 191,0 20-176,0 8 128,0-1-192,0-14-176,0-22-96,0-37-256,0-35-1473,0-39-640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5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87 156 10405,'0'0'3289,"12"-20"-3257,43-64 14,-52 80-46,1-1 1,0 1-1,1 0 1,-1 0-1,1 1 1,0-1-1,-1 1 1,1 0-1,1 0 1,-1 1 0,0-1-1,1 1 1,-1 1-1,1-1 1,0 1-1,-1 0 1,1 0-1,0 0 1,0 1-1,0 0 1,0 0-1,-1 0 1,1 1-1,10 2 1,-14-2 0,0 0 0,0 0 0,-1 0 1,1 1-1,0-1 0,-1 1 0,1-1 0,0 1 0,-1-1 1,0 1-1,1 0 0,-1-1 0,0 1 0,0 0 0,0 0 1,0 0-1,0 0 0,0 0 0,-1 0 0,1 0 0,-1 0 1,1 1-1,-1-1 0,0 2 0,1 9 15,0 0-1,-2 24 1,0-29-4,-1 9 4,0-1 1,-1 1-1,-2-1 0,1 1 1,-2-1-1,0-1 0,-14 28 1,-5-2-3,-42 58 1,62-92-14,-72 89 8,69-87-4,-1-1 0,1 0 0,-1 0 1,-1-1-1,0 0 0,0 0 0,0-1 0,-12 4 0,22-9-5,0-1-1,0 0 1,0 0-1,0 0 1,0 0 0,0 0-1,-1 0 1,1 0-1,0 0 1,0 0-1,0 0 1,0 0 0,0 0-1,0 0 1,-1 0-1,1 0 1,0 0-1,0 0 1,0 0 0,0 0-1,0 0 1,0 0-1,-1 0 1,1 0-1,0 0 1,0 0 0,0 0-1,0 0 1,0 0-1,0 0 1,0 0-1,-1 0 1,1 0 0,0 0-1,0-1 1,0 1-1,0 0 1,0 0-1,0 0 1,0 0 0,0 0-1,0 0 1,0 0-1,0-1 1,0 1-1,-1 0 1,1 0 0,0 0-1,0 0 1,0 0-1,0 0 1,0 0-1,0-1 1,0 1 0,0 0-1,1-3-25,-1 1 0,0 0-1,1-1 1,0 1 0,-1 0-1,1-1 1,0 1 0,0 0 0,0 0-1,1 0 1,-1 0 0,0 0 0,1 0-1,-1 0 1,1 0 0,0 0 0,0 1-1,0-1 1,0 1 0,0-1-1,0 1 1,0 0 0,0 0 0,0 0-1,3-1 1,3-2 4,0 1 1,0-1-1,1 2 0,-1-1 0,1 1 1,11-1-1,-13 3 36,1 1 0,0-1 0,-1 1 1,1 0-1,-1 1 0,0 0 0,1 0 0,-1 1 0,0 0 1,0 0-1,0 0 0,-1 1 0,1 0 0,-1 0 0,9 8 0,6 8 286,0 0 0,30 38-1,-49-55-266,102 132 1264,15 18-2311,-106-140-2308,0-11-2424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6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323 160 7491,'0'0'5848,"-12"-20"-5589,-44-64-235,53 80-31,-1-1 0,0 1 1,0 0-1,-1 0 0,1 0 0,-1 0 0,0 1 0,0 0 0,0 0 0,0 0 0,0 0 0,-1 1 0,1 0 1,-1 0-1,0 1 0,1-1 0,-1 1 0,0 0 0,0 1 0,0 0 0,0 0 0,0 0 0,-9 2 0,7-2 37,5 0 7,-1 0 1,0 1-1,0 0 0,1-1 0,-1 1 0,0 0 0,1 1 1,-1-1-1,1 1 0,0-1 0,-1 1 0,1 0 0,0 1 1,0-1-1,-3 3 0,1 0 11,1 0 0,0 0 0,0 0 1,1 1-1,-1-1 0,1 1 0,0 0 0,-2 8 1,0 3 6,0 0 1,2 0 0,0 1 0,0-1 0,1 30-1,2-43-52,0 0-1,0 0 0,1 0 0,-1 0 1,1 0-1,0 0 0,0 0 0,0-1 1,3 8-1,-3-9-4,1-1 1,-1 1-1,0 0 0,1-1 1,-1 1-1,1-1 0,0 0 1,-1 1-1,1-1 0,0 0 1,0 0-1,0 0 0,-1 0 1,1-1-1,0 1 0,0 0 1,0-1-1,1 0 0,3 1 1,3 0-25,-1 0 0,1-1 1,0-1-1,0 1 0,0-1 0,0-1 1,0 1-1,0-2 0,-1 1 0,17-8 1,-19 7 29,-1 0 1,1 0 0,-1 0 0,0-1-1,0 1 1,0-1 0,-1-1-1,1 1 1,-1-1 0,0 1 0,-1-1-1,1 0 1,-1-1 0,0 1 0,0-1-1,4-10 1,-7 16 32,0-1 1,0 1-1,0 0 0,0-1 1,0 1-1,0 0 1,1-1-1,-1 1 0,0 0 1,0 0-1,0-1 0,0 1 1,0 0-1,1 0 0,-1-1 1,0 1-1,0 0 1,0 0-1,1 0 0,-1-1 1,0 1-1,0 0 0,1 0 1,-1 0-1,0 0 0,0-1 1,1 1-1,-1 0 0,0 0 1,1 0-1,-1 0 1,0 0-1,0 0 0,1 0 1,-1 0-1,0 0 0,1 0 1,-1 0-1,1 0 0,10 10 202,4 16-401,-7-10 166,39 73-51,-42-81 52,-1-1 1,1 0-1,1-1 1,-1 1-1,1-1 0,0 0 1,1-1-1,-1 1 1,12 6-1,-17-11-2,0 0-1,0-1 1,1 1 0,-1 0-1,0-1 1,0 1 0,1 0-1,-1-1 1,0 0 0,1 1-1,-1-1 1,1 0-1,-1 0 1,0 1 0,1-1-1,-1 0 1,1 0 0,-1-1-1,0 1 1,1 0 0,-1 0-1,1-1 1,-1 1-1,0-1 1,1 1 0,-1-1-1,0 0 1,0 1 0,0-1-1,1 0 1,-1 0 0,0 0-1,0 0 1,0 0 0,0 0-1,0 0 1,0 0-1,1-2 1,1-4 16,-1 0 1,1 0-1,-1-1 1,0 1-1,-1 0 1,1-9-1,1-1-7,-2 11-10,1-11-4,2-1 0,0 1-1,0 0 1,2 0 0,0 0-1,1 1 1,10-17 0,-17 32 1,0 1 0,0 0 0,0-1 0,0 1 0,0 0 1,1 0-1,-1-1 0,0 1 0,0 0 0,1 0 0,-1 0 0,0-1 0,0 1 0,1 0 0,-1 0 1,0 0-1,0 0 0,1 0 0,-1-1 0,0 1 0,1 0 0,-1 0 0,0 0 0,0 0 1,1 0-1,-1 0 0,0 0 0,1 0 0,-1 0 0,0 0 0,1 0 0,-1 0 0,0 1 0,0-1 1,1 0-1,9 10-20,3 18 26,-13-28-2,10 29 76,-1 0 0,-2 0 1,-1 1-1,4 49 0,-4 124 34,-6-178-116,0 40 10,-3 0 1,-19 110-1,15-145 110,-1 1 0,-1-1 1,-2-1-1,0 0 1,-2-1-1,-2 0 0,-31 46 1,40-65-4,-1 0-1,0 0 1,-12 10 0,16-17-82,0 1 0,1-1 0,-1-1 0,0 1 0,0 0 0,0-1-1,0 1 1,-1-1 0,1 0 0,0 0 0,-1 0 0,1-1 0,0 1 0,-7-1 0,9 0-56,-1 0 1,1 0 0,-1-1 0,1 1 0,-1-1 0,1 1-1,-1-1 1,1 1 0,0-1 0,-1 0 0,1 0-1,0 0 1,-1 0 0,1 0 0,0 0 0,0 0 0,0 0-1,0 0 1,0 0 0,0-1 0,0 1 0,1 0-1,-1-1 1,0 1 0,1 0 0,-1-1 0,1 1 0,-1-1-1,0-2 1,-1-7-729,1 1 0,-1-1 0,1-14-1,1 17-134,-1-62-7199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11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4 171 8564,'0'0'9252,"-4"1"-8433,54-23 1680,45-12-1460,-54 22-823,0 1 0,1 2 0,0 2 0,0 1 0,63 1 0,-104 5-256,0-1-1,0 1 0,-1 0 0,1-1 0,0 1 1,0-1-1,0 1 0,0-1 0,0 0 0,-1 1 1,1-1-1,0 0 0,-1 1 0,1-1 0,0 0 0,-1 0 1,1 0-1,-1 1 0,1-1 0,-1 0 0,0 0 1,1 0-1,-1 0 0,1-1 0,6-26-4701,-5 8-3072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6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18328,'0'0'2177,"32"-68"-19417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7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300 450 10101,'0'0'6331,"1"-4"-6110,1-7-192,0 1 1,1 1-1,0-1 0,1 0 1,0 1-1,8-13 1,-6 11-31,-1 0 1,1-1-1,-2 0 1,0 1-1,5-23 1,-7 17-83,0 0 0,-1 0 0,-1 0 0,-1 0 0,0 0 0,-1 0 0,-6-23 0,7 34 71,-1 0 0,-1-1 0,0 1 0,1 0 0,-2 0 0,1 1 0,-1-1 0,0 1 0,0-1 0,0 1 0,-1 0 0,0 1-1,0-1 1,0 1 0,0 0 0,-1 0 0,1 1 0,-1 0 0,0 0 0,0 0 0,-12-3 0,13 4 61,-1 1 0,1 0 0,-1 0-1,0 0 1,1 0 0,-1 1 0,0 0-1,0 1 1,1-1 0,-1 1 0,0 0 0,1 0-1,-1 1 1,1 0 0,0 0 0,-1 0-1,1 1 1,0-1 0,0 1 0,0 0-1,1 1 1,-1-1 0,1 1 0,-6 6 0,-3 4-30,2 1 0,0 0 0,1 0 0,0 1 0,1 0 0,-8 22 0,11-22-22,0-1 0,1 1 1,1 0-1,0 0 0,1 1 1,0 19-1,2-27-10,1 1 1,0-1-1,1 0 0,0 0 0,0 0 1,1 0-1,0 0 0,1 0 1,0-1-1,0 1 0,1-1 1,9 16-1,-3-10-13,1-2 0,0 0 0,0 0 0,2-1 0,-1 0 0,2-1 0,18 11 0,110 51-150,-95-51 114,46 29 1,-89-48 56,1 1 0,-2 0 0,1 0 0,0 0 0,0 0 0,-1 1 0,0-1 0,0 1 0,0 0 1,0 0-1,0 0 0,-1 0 0,0 0 0,0 1 0,0-1 0,0 1 0,-1 0 0,1-1 0,-1 1 0,0 0 0,-1 0 0,1 0 0,-1-1 0,0 1 0,-1 0 0,1 0 0,-1 0 1,1 0-1,-2-1 0,1 1 0,0 0 0,-1-1 0,-4 9 0,-1-1 31,0-1 1,0 0-1,-1-1 0,0 0 1,-1 0-1,-18 16 0,5-9 14,0 1 0,-31 16 0,36-24-14,-1-1 0,0 0 0,0-1 1,-1-1-1,0-1 0,0-1 0,-1-1 0,1 0 0,-29 1 0,42-4 7,0-1-1,0 0 0,-1-1 0,1 1 0,-10-3 0,14 2-24,0 0-1,1 1 1,-1-1-1,0 0 0,0 0 1,1 0-1,-1-1 0,0 1 1,1 0-1,-1 0 0,1-1 1,0 1-1,-1-1 0,1 0 1,0 1-1,0-1 0,0 0 1,0 1-1,0-1 1,0 0-1,0-2 0,-2-6-51,1 0 0,1 0-1,-1 1 1,1-1-1,1 0 1,0 0 0,1 0-1,-1 0 1,2 0 0,0 0-1,0 0 1,0 0 0,1 1-1,1 0 1,7-16-1,5-5-957,1 1 0,1 1-1,31-36 1,25-23-4961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8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8 118 14567,'0'0'2892,"-2"-4"-2858,1 3-39,0 0-1,1 0 1,-1-1-1,1 1 1,-1 0 0,1 0-1,-1 0 1,1 0-1,0-1 1,-1 1-1,1 0 1,0 0-1,0-1 1,0 1-1,0 0 1,0 0-1,0 0 1,1-1-1,-1-1 1,2 0 0,-1 0 0,1 1 1,0-1-1,0 1 0,0-1 0,0 1 0,0 0 1,0-1-1,4-1 0,2-3-20,1 0-1,0 1 1,0 1 0,0-1-1,1 1 1,-1 1 0,1 0-1,0 0 1,1 1-1,-1 0 1,1 1 0,-1 0-1,1 1 1,0 0 0,17 0-1,-27 2 8,1-1-1,-1 0 0,0 1 1,1-1-1,-1 1 0,1 0 0,-1-1 1,0 1-1,0 0 0,1 0 1,-1 0-1,0 0 0,0 0 0,0 0 1,0 0-1,0 0 0,0 0 1,0 1-1,0-1 0,-1 0 1,1 1-1,0-1 0,-1 0 0,1 1 1,-1-1-1,0 1 0,1-1 1,-1 2-1,4 50-87,-4-41 82,1 14 30,-1 1 1,-1 0-1,-1-1 0,-2 1 0,-11 45 0,6-45 25,2-3 204,-1 0 1,-1 0 0,-1-1-1,-15 25 1,23-46-1,2-7-220,5-10-140,0 8 57,1-1 0,0 1 0,0 0 0,0 1 0,1 0 0,0 0 0,14-10-1,-15 13 55,-1 0 0,1 0 0,-1 0 0,1 1 0,0-1 0,0 1 0,0 1 0,0-1-1,0 1 1,1 0 0,-1 1 0,11-1 0,-15 2 12,0-1 1,0 1-1,0 0 0,0 0 1,0 0-1,0 0 0,0 0 1,0 0-1,0 0 0,-1 1 1,1-1-1,0 1 0,-1-1 1,1 1-1,-1 0 0,0 0 1,1-1-1,-1 1 0,0 0 1,0 0-1,0 0 0,-1 0 1,1 0-1,0 0 0,-1 1 1,1-1-1,-1 0 0,0 0 1,1 4-1,0 11 37,0 0 0,-2 31 0,0-35 14,0 0 25,0 0-1,-2-1 0,0 0 1,0 1-1,-1-1 1,0 0-1,-1-1 0,-1 1 1,-9 15-1,1-6-25,0-1 0,-2 0 0,-31 31 0,19-28-421,12-14-1181,15-8 1337,1-1-1,-1 0 1,0 0-1,1 0 1,-1 0-1,1 0 1,-1 0 0,1 0-1,-1 0 1,1 0-1,-1 0 1,0 0-1,1 0 1,-1 0-1,1 0 1,-1 0-1,1 0 1,-1-1-1,1 1 1,-1 0-1,1 0 1,-1-1-1,-1-8-9263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8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7571,'0'0'8644,"-3"9"-8734,-2 17 92,1 0 1,1 0-1,0 40 1,-2 20 141,-11 233 273,16-317-415,0 0 0,1 0 0,-1-1 0,0 1 1,1 0-1,-1 0 0,1-1 0,-1 1 0,1 0 1,0-1-1,0 1 0,0-1 0,0 1 0,0-1 1,0 1-1,0-1 0,0 0 0,1 1 0,-1-1 1,0 0-1,1 0 0,-1 0 0,1 0 0,-1 0 1,1-1-1,0 1 0,-1 0 0,1-1 0,0 1 1,-1-1-1,1 1 0,0-1 0,0 0 0,0 0 0,-1 0 1,1 0-1,0 0 0,0 0 0,2-1 0,3 1 16,0-1-1,0 0 1,-1 0-1,1-1 0,0 0 1,0 0-1,-1-1 0,0 0 1,10-5-1,0-4-17,0 0-1,-1-1 1,-1-1 0,24-29-1,-22 22-2592,19-34-1,-16 17-5973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9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13638,'0'0'2978,"0"153"-1970,0-39-464,-3 12-256,-6 6-272,-1-6-16,0-3-128,-2-14-1296,0-24-2002,2-30-3425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19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5747,'0'0'448,"0"27"-328,0-2-105,8 205 301,53 242 4037,-5-45-1271,32 1086-1425,-88-1502-1681,2 21 100,-2-31-80,0-1-1,0 0 1,1 1-1,-1-1 1,0 1-1,0-1 0,0 0 1,0 1-1,1-1 1,-1 1-1,0-1 0,0 0 1,1 0-1,-1 1 1,0-1-1,1 0 1,-1 1-1,0-1 0,1 0 1,-1 0-1,1 1 1,-1-1-1,0 0 0,1 0 1,-1 0-1,1 0 1,-1 0-1,0 0 0,1 0 1,-1 1-1,1-1 1,-1 0-1,1 0 1,-1-1-1,0 1 0,1 0 1,-1 0-1,1 0 1,-1 0-1,0 0 0,1 0 1,-1-1-1,1 1 1,-1 0-1,0 0 0,1 0 1,-1-1-1,0 1 1,1 0-1,-1-1 1,0 1-1,1 0 0,-1-1 1,0 1-1,0 0 1,1-1-1,-1 0 0,19-25-1790,0-17-2506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0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9508,'0'0'2770,"3"20"-2696,43 472 2036,-21-182-565,131 776 510,-128-938-1997,20 81-170,-47-227 3,0 0 0,-1 0 1,1 1-1,0-1 0,0 0 0,1 0 0,-1 0 0,0 0 0,1 0 0,-1 0 0,4 2 0,-4-3-45,-1-1 0,1 1 0,-1-1 0,1 0 0,0 1 0,-1-1 0,1 0 0,0 0-1,0 1 1,-1-1 0,1 0 0,0 0 0,0 0 0,-1 0 0,1 0 0,0 0 0,0 0-1,-1 0 1,1 0 0,0-1 0,-1 1 0,1 0 0,0 0 0,0-1 0,-1 1 0,1 0-1,0-1 1,-1 1 0,1 0 0,-1-1 0,1 1 0,-1-1 0,1 1 0,-1-1-1,1 0 1,-1 1 0,1-1 0,-1 1 0,1-1 0,-1 0 0,0 0 0,13-28-5737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1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15783,'0'0'448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1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4594,'0'0'4469,"0"33"-2618,0 233 1554,10 0-1113,-3-118-1746,-8-125-514,1-17-26,-1-1-1,1 1 0,0-1 1,1 1-1,1 7 0,-2-13-13,0 0 1,0 0-1,0 1 0,0-1 0,0 0 0,0 0 0,0 0 0,0 0 1,1 1-1,-1-1 0,0 0 0,0 0 0,0 0 0,0 0 0,0 0 1,1 0-1,-1 1 0,0-1 0,0 0 0,0 0 0,0 0 1,1 0-1,-1 0 0,0 0 0,0 0 0,0 0 0,1 0 0,-1 0 1,0 0-1,0 0 0,0 0 0,1 0 0,-1 0 0,0 0 0,0 0 1,0 0-1,1 0 0,-1 0 0,0 0 0,0 0 0,0-1 1,0 1-1,1 0 0,-1 0 0,0 0 0,0 0 0,0 0 0,0 0 1,0-1-1,1 1 0,-1 0 0,0 0 0,0 0 0,0 0 1,0-1-1,0 1 0,0 0 0,0 0 0,0 0 0,0 0 0,0-1 1,0 1-1,0 0 0,0-1 0,9-15-506,2-10-1124,12-54 0,-9 8-2335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1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1 124 8628,'0'0'3065,"25"-20"-2979,84-60-68,-104 77-18,0 0 1,0 0-1,0 0 0,0 1 0,1 0 0,0 0 0,-1 1 0,1-1 0,0 1 0,-1 1 0,1-1 0,0 1 0,0 0 0,0 0 1,0 0-1,11 3 0,-6-1 1,-6-1 0,1 0 0,-1 0-1,0 1 1,0 0 0,0 0 0,0 0 0,0 0 0,0 1-1,0 0 1,-1 0 0,1 0 0,-1 1 0,0-1-1,0 1 1,0 0 0,-1 0 0,1 0 0,-1 1-1,0-1 1,0 1 0,-1 0 0,1 0 0,-1 0-1,0 0 1,-1 0 0,3 11 0,-1-4 65,-2 0 0,1 0 0,-1 0 0,-1 0 0,0 0 0,-1 0 0,-1 0 0,1 0 0,-2 0 0,0 0 0,-5 15 0,-2-5 151,0-1 0,-1-1 1,-1 1-1,-27 32 0,28-39-17,-1-1 0,0 0 0,-1-1 0,0 0 0,-1-1 0,0-1 0,-16 10 0,29-20-171,1 0 0,-1 1 0,1-1 0,-1 0 0,1 0 0,-1 1-1,1-1 1,-1 0 0,1 0 0,-1 0 0,1 1 0,-1-1 0,1 0 0,-1 0-1,1 0 1,-1 0 0,1 0 0,-1 0 0,0 0 0,1 0 0,-1 0 0,1 0-1,-1-1 1,1-9-92,15-14-500,-13 22 539,0-1 0,1 1-1,0-1 1,-1 1 0,1 0 0,0 0 0,0 0-1,0 0 1,1 1 0,-1-1 0,0 1-1,1 0 1,-1 0 0,1 0 0,-1 0 0,1 1-1,-1-1 1,1 1 0,-1 0 0,1 0-1,6 1 1,-4 1 28,1-1 0,-1 1 0,0 0 0,0 0 0,0 1 0,-1 0 0,1 0 0,0 0 0,-1 1 0,0 0 0,7 6-1,37 41 965,69 89-1,-70-80-866,-43-54-231,28 31 101,-30-35-323,-1-1 0,1 1 0,-1 0 0,1-1 0,0 0 0,0 1 0,-1-1 0,1 0 0,0 0 0,0-1 0,0 1 0,0-1-1,6 1 1,18-1-7699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27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144 469 4882,'0'0'5915,"0"0"-5841,0 0 0,0 0-1,0 0 1,0 0 0,0 0 0,0 1 0,0-1 0,0 0-1,0 0 1,0 0 0,0 0 0,0 1 0,0-1 0,0 0-1,0 0 1,0 0 0,0 0 0,0 0 0,0 1-1,0-1 1,0 0 0,1 0 0,-1 0 0,0 0 0,0 0-1,0 0 1,0 1 0,0-1 0,0 0 0,0 0 0,1 0-1,-1 0 1,0 0 0,0 0 0,0 0 0,0 0 0,0 0-1,1 0 1,-1 0 0,0 0 0,0 0 0,0 0 0,0 0-1,1 0 1,-1 0 0,0 0 0,0 0 0,0 0 0,0 0-1,1 0 1,-1 0 0,0 0 0,0 0 0,0 0-1,25-2 126,0-1-1,0-2 0,0 0 1,-1-2-1,25-9 0,34-9-46,87-14 188,2 8-1,1 7 1,302-3-1,-283 29-315,498-24 259,-340-18-234,493-50 68,-398 36-528,182-12-392,-305 65 423,94-7-878,-162-1 150,-253 9 1106,1 0 0,-1 0 0,1 0 1,-1 1-1,1-1 0,-1 0 0,1 1 0,-1-1 0,0 1 0,1 0 0,-1-1 0,0 1 0,1 0 0,-1 0 0,0 0 0,0 0 0,0 0 0,0 0 0,0 0 0,0 0 0,0 0 0,1 2 0,0 1 15,0 0 0,0 0 0,-1 0 0,0 0 0,1 0 0,-2 0 0,1 0 0,0 5 0,0 3 83,-1 0 0,0 0 0,-1 0 0,-1 0 1,-3 15-1,-23 98 303,5 1 0,-9 193 1,29 85 695,5-214-742,-2-105-118,-5 646 655,-27 2-337,14-364-356,3-57-132,4 375-17,11-294 13,-35 166-37,23-406 3,-13 714 380,7-106-219,-54 262 348,51-543-516,8-109-16,4 367 24,11-452 5,0 593-241,-24-583-52,0 2-368,24-218 564,-1-21-31,-6 63 1,2-112-509,-4-13 330,-7-21 273,9 14 51,3 9-33,0 0-1,1 0 1,-1 0-1,0 0 1,0 0 0,1 0-1,-1 0 1,0 0-1,0 1 1,0-1 0,0 1-1,0-1 1,0 1-1,0 0 1,-4 0 0,-39 1-88,24 0 90,11 0 58,0 1 1,-1 0-1,1 0 0,0 1 0,0 1 1,-18 8-1,-19 6 4,-11-3 26,-119 16 0,-63-12 743,227-18-795,-283 2 456,168-5-408,-159 18 0,-64 38-320,-26 3 200,-1035 67 198,1211-118-304,-388-40 1,20-38 60,569 72 61,-19-2-2,-1-1 1,1-1-1,0 0 1,-32-13-1,47 15 2,0 0-1,0 0 1,0 0 0,1-1-1,-1 1 1,0-1-1,1 0 1,0 0-1,-1 0 1,1-1 0,0 1-1,1-1 1,-1 1-1,1-1 1,-1 0-1,1 0 1,0 0 0,1 0-1,-1 0 1,1-1-1,0 1 1,0-1 0,0 1-1,0 0 1,1-1-1,0-4 1,0-13-4,1 1-1,1 0 1,1 0 0,1 0 0,1 0 0,9-23 0,15-47 64,23-128 0,-2-100 83,-50 315-142,103-563 149,-24 155-200,-26-4-224,-40-239 55,-13 493 233,-23-155 30,-27 4 31,36 231-69,-28-346 6,36-1-36,4 109-17,-14-31 2,0-28 27,18-620-329,55 142 379,0 22 38,6-19-118,-11 72-17,-26 556 76,-8 98-18,-5-101-55,-12 217 61,0 1 0,1-1 0,1 1 0,0-1 0,9-19 0,-1-2-6,3-14 44,-2-1 0,-2-1-1,-2 0 1,2-81 0,-10 129 245,0-14 189,0-4-408,0 1-1,-1-1 1,-1 0-1,-1 1 1,-8-27-1,5 34-73,3 19-132,2 28-305,1-31 341,0 27-2315,-8 56 0,-3-43-7479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2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238 299 10869,'0'0'4250,"2"13"-4266,2 11 11,16 93 14,-17-104-11,0 0 1,1-1-1,0 0 1,1 0-1,1 0 1,0 0-1,9 13 1,-14-24 3,-1 0 0,1-1 1,0 1-1,-1-1 0,1 1 0,-1-1 1,1 1-1,0-1 0,-1 0 1,1 1-1,0-1 0,-1 0 0,1 1 1,0-1-1,0 0 0,-1 0 0,1 0 1,0 0-1,0 1 0,0-1 0,-1 0 1,1 0-1,0-1 0,0 1 0,-1 0 1,1 0-1,0 0 0,0 0 1,-1-1-1,1 1 0,0 0 0,-1-1 1,1 1-1,0 0 0,-1-1 0,1 1 1,0-1-1,-1 1 0,1-1 0,-1 0 1,1 1-1,0-2 0,19-26 117,-1-11-37,15-48 1,-16 39-123,-16 45 39,0-1-1,0 1 1,1-1-1,-1 1 1,1 0-1,-1 0 0,1 0 1,0 1-1,0-1 1,0 1-1,0-1 0,1 1 1,-1 0-1,1 0 1,-1 0-1,1 1 1,0-1-1,-1 1 0,1 0 1,0 0-1,4 0 1,11-2-42,0 1 0,0 0 1,20 2-1,-27 0-24,74 2-194,-87-24 1299,0 11-1031,-1 1 1,0-1-1,0 0 1,-1 1-1,-1 0 1,1-1-1,-2 1 1,0 1-1,0-1 1,0 1-1,-12-14 1,8 12-54,-1 0 0,0 1 1,-1 0-1,-1 1 1,1 0-1,-1 1 0,-26-13 1,14 10-19,-1 1 0,-1 1 1,0 2-1,0 0 0,-1 2 0,0 1 1,0 0-1,-52 2 0,70 3 65,1-1 1,0 1-1,0 1 0,0 0 0,0 0 0,0 0 1,1 1-1,-1 0 0,0 0 0,1 1 0,0 0 0,0 1 1,-6 4-1,4-1 31,0 0 0,1 1 0,1 0 0,-1 0-1,1 0 1,1 1 0,0 0 0,-7 14 0,3 3 75,0 0 0,1 0-1,2 1 1,1 0 0,1 1 0,-1 48-1,4-50-48,2 0-1,1 0 1,1-1-1,11 54 1,-9-68-53,-1-1-1,2 1 1,-1-1 0,2 0 0,-1 0 0,1 0-1,1-1 1,0 1 0,1-2 0,0 1 0,0-1 0,1-1-1,11 10 1,-9-10-64,0 0-1,1-1 0,0-1 1,0 0-1,0-1 1,1 0-1,0 0 0,0-2 1,17 4-1,-1-3-1390,0-2-1,1 0 1,34-4 0,0-3-7194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3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279 227 13430,'0'0'881,"-3"-21"-569,-15-70-94,17 85-196,-1 0 0,0 1 0,0-1-1,0 0 1,-1 1 0,0-1 0,0 1-1,0 0 1,0-1 0,-1 2-1,0-1 1,0 0 0,0 1 0,-1 0-1,0 0 1,0 0 0,-5-3-1,2 3 106,1 1 0,-1 0-1,0 0 1,0 1-1,-1-1 1,1 2-1,0 0 1,-1 0 0,-16 0-1,22 1-114,0 0 0,0 1 0,0-1 0,1 0 0,-1 1 0,0 0 0,0 0 0,1 0 0,-1 0 0,1 0 0,-1 1 0,1-1 0,-1 1 0,1-1 0,0 1 0,-1 0 0,-2 4 0,1-1-11,0 0 0,0 1 0,1-1 0,0 1 0,0-1 0,1 1 0,-4 11 0,1 2-33,1 1 0,1-1 0,1 1 0,0 26 0,2-40-11,0-1-1,1 1 1,-1-1 0,1 1-1,0-1 1,0 0 0,1 1-1,0-1 1,0 0-1,0 0 1,4 6 0,-4-8 16,1 0 1,-1 0 0,1 0-1,0 0 1,0 0 0,0-1-1,0 0 1,0 1 0,0-1-1,1 0 1,-1-1 0,1 1-1,0 0 1,-1-1-1,1 0 1,6 1 0,-4 0 13,-1-1 1,1 0-1,0-1 0,0 1 1,0-1-1,0 0 1,0 0-1,0-1 1,0 0-1,0 0 0,0 0 1,8-4-1,-10 3 34,0-1-1,0 1 1,-1-1 0,1 1-1,-1-1 1,1 0 0,-1 0-1,0-1 1,-1 1-1,1-1 1,0 1 0,-1-1-1,0 0 1,0 0-1,0 0 1,2-8 0,0 0 195,-2-1 0,0 1 1,0 0-1,-1-1 1,-1-24-1,0 22 441,0 55-716,10 223 70,-7-241-13,17 179 375,-17-152-140,-2 0 0,-7 52 0,5-92-184,0 1-1,-1-1 1,-1 0 0,1 0-1,-2 0 1,1-1 0,-1 1-1,0-1 1,-8 12 0,9-17-189,1 1 0,-1-1-1,1 0 1,-1 0 0,0-1 0,0 1 0,0-1-1,0 1 1,-1-1 0,1 0 0,-1 0 0,1 0 0,-1-1-1,0 1 1,1-1 0,-1 0 0,0 0 0,0 0 0,0-1-1,0 1 1,0-1 0,0 0 0,0 0 0,-6-1 0,-17-6-6493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3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54 16600,'0'0'1776,"-3"18"-2184,1-7 349,-3 16-156,1 0 0,-1 46 0,10 113-327,-6-192 385,0-1 0,0 0-1,-1 1 1,1-1 0,-2 1 0,-4-12-1,-8-26-141,12 16 154,1 0 1,1-36 0,1 38 88,0 19 26,1 1 0,-1-1 0,1 1 0,1-1-1,-1 1 1,1-1 0,0 1 0,0 0-1,1 0 1,0 0 0,0 0 0,6-9 0,-6 12 0,0 0 1,0-1-1,0 1 1,0 0-1,1 0 1,-1 1-1,1-1 1,0 1 0,-1-1-1,1 1 1,0 0-1,1 1 1,-1-1-1,0 1 1,0 0-1,1 0 1,-1 0 0,0 0-1,8 1 1,-8 1 29,-1-1-1,0 1 1,0 0 0,0 0 0,0 1 0,0-1 0,0 1-1,0 0 1,0-1 0,-1 1 0,1 0 0,-1 1 0,1-1-1,-1 0 1,0 1 0,0-1 0,0 1 0,0 0 0,0-1-1,-1 1 1,1 0 0,-1 0 0,2 5 0,5 10 29,-1 1 0,7 30-1,-5 0 134,-2 0 0,-3 1 0,-1 83-1,-3-120-55,-6 4 483,1-17-374,1-11-144,1-26-177,1 0 1,1-1 0,7-58-1,-3 78 104,0 0 0,1 0 0,1 0 1,0 1-1,13-26 0,-14 34-4,1 0 0,-1 1 1,2-1-1,-1 1 0,1 0 0,1 0 1,-1 1-1,1 0 0,0 0 1,1 1-1,15-11 0,-21 16 12,0-1 0,1 1 0,-1 0 0,0-1 0,0 1-1,1 0 1,-1 0 0,1 1 0,-1-1 0,1 0 0,-1 1 0,1 0 0,-1-1-1,1 1 1,-1 0 0,1 0 0,0 1 0,-1-1 0,1 0 0,-1 1 0,1 0-1,-1-1 1,1 1 0,-1 0 0,0 0 0,1 1 0,-1-1 0,0 0 0,0 1-1,0-1 1,0 1 0,0 0 0,0 0 0,-1-1 0,1 1 0,0 0-1,1 4 1,2 3 70,0 0-1,-1 1 0,-1 0 0,1 0 0,-2 0 0,1 1 0,1 18 1,5 154 419,-12-62-3517,1-93-1932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4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269 174 2897,'0'0'11197,"-3"-6"-10378,-12-28-387,8 19-333,0 0 0,0 0 0,-2 0 0,-18-24-1,25 36-99,0 0-1,-1 0 0,0 1 1,0-1-1,1 1 0,-1-1 0,-1 1 1,1 0-1,0 0 0,-1 1 1,1-1-1,0 1 0,-1 0 0,0-1 1,1 2-1,-1-1 0,0 0 0,0 1 1,1 0-1,-1-1 0,0 1 1,0 1-1,1-1 0,-1 1 0,0-1 1,1 1-1,-6 2 0,5-1-2,1-1 1,-1 1-1,1 0 0,0 1 0,0-1 1,0 1-1,0-1 0,0 1 0,1 0 1,-1 0-1,1 0 0,0 0 0,0 0 0,-3 5 1,-20 52-5,19-39 29,0-1 0,2 1 0,0 0 0,2 0 0,0 0 0,1 0 1,1 0-1,4 26 0,-3-43-26,0 1 0,0-1 0,1 0-1,-1 1 1,1-1 0,0 0 0,0 0 0,0 0 0,1-1 0,0 1 0,-1 0 0,1-1 0,0 0 0,1 0 0,-1 0 0,1 0 0,-1 0 0,1-1 0,0 1 0,0-1 0,0 0 0,0 0 0,0 0 0,0-1 0,1 0 0,-1 0 0,6 1 0,-4-1-18,-1 0 0,0 0 0,0-1 0,0 0 0,0 0-1,1 0 1,-1-1 0,0 0 0,0 0 0,0 0 0,0 0 0,0-1 0,0 0 0,0 0 0,-1 0 0,1-1 0,0 1 0,-1-1 0,0 0 0,0-1 0,0 1 0,0-1 0,4-4 0,-4 1 24,1 0-1,-1-1 1,-1 1 0,1-1 0,-1 1 0,-1-1-1,1 0 1,-2 0 0,3-13 0,-2-6 272,-1-42 0,-2 34 48,1 35-320,0 0 0,0 0 0,0 0 0,0 0 1,0 0-1,0-1 0,0 1 0,0 0 0,0 0 0,0 0 0,0 0 0,0 0 0,0-1 0,0 1 0,0 0 1,1 0-1,-1 0 0,0 0 0,0 0 0,0 0 0,0-1 0,0 1 0,0 0 0,0 0 0,0 0 1,1 0-1,-1 0 0,0 0 0,0 0 0,0 0 0,0 0 0,0 0 0,1-1 0,-1 1 0,0 0 1,0 0-1,0 0 0,0 0 0,0 0 0,1 0 0,-1 0 0,0 0 0,0 0 0,0 0 0,1 1 1,9 3 5,7 10 7,-10-4 80,-1 0 0,-1 0-1,1 1 1,-2-1 0,1 1 0,5 23 0,9 74-10,-9-46-2023,-5-36-3733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4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16648,'0'0'2177,"2"74"-2145,1-30 96,-1-2-128,1-5 0,1-7-208,4-6-1041,-1-8-1056,3-10-1569,-3-6-1376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5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48 16440,'0'0'2849,"-7"-48"-5074,2 65-3858,3 5-3553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5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11973,'0'0'3234,"0"174"-2546,0-88-416,8-6-192,4-1 97,-2-11-65,-1-9 16,1-15-16,-3-12-32,1-8-48,1-6-32,1-5-769,-3-2-1712,1-5-3361</inkml:trace>
  <inkml:trace contextRef="#ctx0" brushRef="#br0" timeOffset="1">289 481 18056,'0'0'2113,"3"-65"-12630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6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73 13894,'0'0'3477,"-20"-14"-3424,-4-3-25,-40-20 0,62 36-16,0 0 0,0 1-1,0-1 1,0 1 0,0-1 0,0 1 0,0-1 0,0 1-1,-1 0 1,1 0 0,0 0 0,0 1 0,0-1 0,0 0-1,0 1 1,-1-1 0,1 1 0,0 0 0,0-1-1,-3 3 1,1 0 30,0 0 0,0 1 0,0-1 0,0 1 0,-6 8 0,1-2 56,-12 9 133,2 2 1,1 0 0,0 1-1,-24 40 1,37-52-192,-1 1 0,1 0 0,1 0 0,0 1 0,0 0 0,1-1 0,1 1 0,0 0 0,1 0 0,0 0 0,1 0 0,0 0 0,3 18 0,-2-24-40,0 0 0,0-1 0,1 1 0,0-1 0,0 0 0,1 0 0,0 0 1,-1 0-1,2 0 0,-1 0 0,0-1 0,1 1 0,0-1 0,0 0 0,0 0 0,1-1 1,-1 1-1,1-1 0,0 0 0,0 0 0,0-1 0,0 1 0,0-1 0,7 2 0,8 1-235,0 0 0,0-1 0,0-1 0,0-1-1,32-1 1,7-5-1870,-10-12-2123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6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12406,'0'0'3436,"2"17"-3313,5 52-46,-6-66-125,0 1 1,0-1-1,0 0 1,0 0-1,0 0 1,1 0-1,-1-1 0,1 1 1,0 0-1,0-1 1,0 1-1,0-1 1,0 1-1,0-1 1,1 0-1,-1 0 0,1 0 1,0 0-1,-1-1 1,1 1-1,0-1 1,4 2-1,-5-2-2,0 0 0,0-1 0,-1 1 0,1-1-1,0 0 1,0 1 0,0-1 0,0 0 0,0 0 0,0 0 0,-1-1 0,1 1-1,0 0 1,0-1 0,0 1 0,0-1 0,-1 1 0,1-1 0,0 0 0,-1 0 0,1 0-1,0 0 1,-1 0 0,1 0 0,-1 0 0,0-1 0,1 1 0,-1 0 0,0-1-1,0 1 1,0-1 0,1-1 0,1-4 163,-1 1 0,1-1 1,-1 0-1,-1 0 0,0 0 0,0 0 0,0 0 1,-1 0-1,0 0 0,0 0 0,0 0 0,-1 0 1,0 0-1,-1 0 0,-3-9 0,4 11-69,-1 0 0,0 0 0,-1 0 0,1 0 0,-1 1 0,0-1 0,0 1-1,0-1 1,-1 1 0,0 0 0,1 0 0,-2 1 0,1-1 0,0 1 0,-1 0 0,1 0 0,-1 0 0,0 1-1,-10-5 1,-5 5-3663,16 3 854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6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38 165 9172,'0'0'2199,"-5"19"-1127,1-4-931,-2 9-37,0 0-1,2 1 1,-3 34-1,5-20-19,0-11-17,1-1 0,4 52 0,-2-79-55,-1 1 0,1-1-1,-1 1 1,0-1-1,1 1 1,-1-1 0,1 0-1,-1 1 1,1-1-1,-1 0 1,1 0 0,-1 1-1,1-1 1,0 0 0,-1 0-1,1 0 1,-1 0-1,1 0 1,0 0 0,-1 1-1,1-1 1,-1-1-1,1 1 1,0 0 0,-1 0-1,1 0 1,-1 0-1,2-1 1,17-5 262,-16 2-247,0 0 0,0 0 0,0 0 0,-1-1 0,0 1 0,1-1 0,-2 1 0,1-1 0,0 0 0,-1 0 0,0 0 0,0 0 0,0-7 0,0-13 67,-2-37-1,0 25 55,0 20-3,-1 0-1,-4-20 1,4 26-64,-1 1 0,2-1-1,0 0 1,0 1 0,1-1-1,0 0 1,1 0 0,2-15-1,-2 24-82,0 1 0,0-1 0,0 0 0,0 1 0,0-1 0,1 1 0,-1-1-1,0 1 1,1 0 0,-1-1 0,1 1 0,0 0 0,-1 0 0,1 0 0,0 0 0,0 1 0,-1-1 0,1 0-1,0 1 1,0-1 0,3 0 0,-2 1-1,-1-1 0,0 1 0,1 0 1,-1 0-1,0 0 0,1 0 0,-1 0 0,1 0 0,-1 0 0,0 1 0,1-1 0,-1 1 0,0 0 1,0 0-1,0 0 0,1 0 0,-1 0 0,0 0 0,2 2 0,2 4 4,-1 0 0,0 1 0,0-1-1,-1 1 1,0 0 0,0 0 0,-1 0 0,0 1-1,4 16 1,0 8-14,4 44 0,-7 31-1185,-5-86 376,1-20 488,0-26-7,1-7 310,0-1 0,3 1-1,0 0 1,14-50 0,-12 63 20,0 0 0,1 0 0,1 0-1,1 1 1,1 1 0,0-1 0,1 2 0,25-29 0,-33 40 68,1 0 0,0 0 0,0 1 1,0 0-1,1 0 0,-1 0 0,10-5 0,-12 8-34,-1-1-1,0 1 0,0 0 0,1 0 0,-1-1 1,0 1-1,0 0 0,1 0 0,-1 0 0,0 1 1,0-1-1,1 0 0,-1 0 0,0 1 0,0-1 1,0 0-1,1 1 0,-1 0 0,0-1 0,0 1 1,0-1-1,0 1 0,0 0 0,0 0 0,0 0 1,0 0-1,-1-1 0,1 1 0,0 0 0,0 1 1,-1-1-1,1 0 0,0 0 0,-1 0 0,1 0 1,-1 0-1,0 1 0,1 1 0,11 35 658,-2 1-1,8 61 1,-5-23-326,1-11-373,6 34-334,-11-36-4328,-8-43-3411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3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839 141 2049,'0'0'9383,"1"0"-9222,-1 0 0,0 0 0,1 0 0,-1 0 0,0 0 0,1 0 0,-1 0 0,0 0 1,1 0-1,-1 0 0,0 0 0,1 0 0,-1 0 0,0 0 0,1 0 0,-1 0 0,0 0 0,1-1 0,-1 1 0,0 0 0,1 0 1,-1 0-1,0-1 0,0 1 0,1 0 0,-1 0 0,0-1 0,0 1 0,0 0 0,1 0 0,-1-1 0,0-15-124,1 9-25,-1 0 0,0 0 1,-1 0-1,0 1 0,0-1 1,-2-9-1,1 13-11,1 1 0,-1-1 0,1 0 0,-1 0-1,0 1 1,0-1 0,0 1 0,0 0 0,-1-1 0,1 1 0,0 0 0,-1 0 0,0 1-1,1-1 1,-1 1 0,0-1 0,-4 0 0,-3-3-21,0 1-1,-1 1 1,0 0 0,0 0-1,0 1 1,0 0-1,0 1 1,-1 1 0,1 0-1,0 0 1,-1 1 0,1 0-1,0 1 1,0 0 0,0 1-1,0 0 1,1 1 0,-16 8-1,-18 18-108,1 2-1,2 3 1,2 1 0,1 1-1,2 3 1,2 0-1,1 3 1,2 0 0,-32 62-1,-32 67-9,92-169 147,3-34 59,0 1-573,-1 0 0,-1 0-1,-11-51 1,4 36 421,7 31 247,0 1-1,-1-1 1,-1 1 0,-6-14-1,10 27-147,0 1 0,0-1 0,0 0 0,0 1 0,0-1-1,0 0 1,0 1 0,0-1 0,-1 0 0,1 0 0,0 1 0,0-1-1,0 0 1,-1 1 0,1-1 0,0 0 0,0 0 0,0 0 0,-1 1-1,1-1 1,0 0 0,-1 0 0,1 0 0,0 1 0,-1-1 0,1 0-1,0 0 1,0 0 0,-1 0 0,1 0 0,0 0 0,-1 0 0,1 0-1,0 0 1,-1 0 0,1 0 0,0 0 0,-1 0 0,1 0 0,0 0-1,-1 0 1,1 0 0,0 0 0,-1-1 0,1 1 0,0 0 0,-1 0-1,1 0 1,0 0 0,0-1 0,-1 1 0,1 0 0,0 0 0,0-1 0,0 1-1,-1 0 1,1 0 0,0-1 0,0 1 0,0 0 0,0-1 0,-1 1-1,1 0 1,0-1 0,0 1 0,0 0 0,0-1 0,-7 25 716,2 24-680,2-1 0,4 70-1,-1-112-19,1 1 0,-1-1 0,1 1-1,0-1 1,0 0 0,1 0-1,-1 1 1,1-1 0,1 0-1,-1-1 1,1 1 0,-1 0 0,6 5-1,-6-7 22,1 0 0,0 0 0,0-1 0,1 1 0,-1-1 0,0 0 0,1 0 0,0 0 0,-1 0 0,1-1 0,0 1 0,0-1 0,0 0 0,0 0 0,0-1 0,0 1 0,0-1 0,6 0 0,5 1 61,0-2 0,1 0 0,-1 0 0,0-1 0,24-7 0,49-12-136,-59 15-456,-8 0-2812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8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9012,'0'0'400,"-34"134"353,29-65 127,3 19 177,2 15-1,0 10 145,0 3-145,0-13-160,0-16-655,0-21-241,10-23-433,-5-21-1471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9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0 155 8308,'0'0'851,"19"-22"-830,57-71-47,-73 89 14,1 0 1,0 0-1,0 0 1,0 0-1,0 1 1,0 0-1,1 0 1,8-5-1,-12 8 22,0-1 1,0 1-1,0 0 0,1-1 0,-1 1 0,0 0 0,0 0 1,0 0-1,0 0 0,0 0 0,0 0 0,1 0 0,-1 0 1,0 0-1,0 1 0,0-1 0,0 0 0,0 1 0,0-1 1,0 1-1,0-1 0,0 1 0,0 0 0,2 1 0,0 2 134,0 1-1,0-1 1,-1 1-1,1 0 1,-1 0-1,0 0 1,0 1-1,-1-1 0,1 0 1,0 10-1,9 57 1205,5 110 1,-15 78-1080,-2-139-153,0-74-333,-2 1 0,-2 0 1,-2-1-1,-24 86 1,28-124 78,3-7 71,0-1-1,0 1 0,-1-1 1,1 0-1,0 1 0,-1-1 1,1 1-1,-1-1 0,1 0 1,-1 0-1,0 1 0,0-1 1,1 0-1,-1 0 0,0 0 1,0 0-1,0 0 0,0 0 1,0 0-1,-2 1 1,-2-5-2022,0-13-2007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9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1 127 11829,'0'0'1505,"131"-50"-865,-51 28-207,5 0-433,-2 5-881,-11 6-2544,-13 6 239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29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11813,'0'0'2639,"-1"19"-2073,0-4-385,0-6-71,1-1 0,-1 0 0,1 1 0,1-1 0,0 0 0,0 1 0,0-1 0,1 0 0,1 0 0,-1 0 0,1 0 0,6 11 0,-4-11 35,0 0-1,0 0 1,1-1 0,0 0 0,0 0-1,0 0 1,1-1 0,0 0 0,10 6-1,-12-9-123,0-1 1,0 1-1,0-1 0,0 0 0,0 0 0,1-1 0,-1 0 0,1 0 0,-1 0 0,1 0 0,-1-1 1,1 0-1,-1 0 0,1-1 0,0 0 0,8-2 0,-10 2-16,0 0-1,0-1 1,-1 0-1,1 1 1,0-1-1,-1-1 1,1 1-1,-1-1 1,0 1-1,0-1 1,0 0-1,0 0 1,0 0-1,-1 0 1,1-1-1,-1 1 1,0-1-1,2-4 1,0 0-29,-1 0 1,-1 0 0,1 0 0,-1 0 0,0 0 0,-1 0 0,0 0 0,0-11-1,-1 16-7,0 1-1,-1 0 1,1-1-1,0 1 0,-1 0 1,0-1-1,0 1 1,1 0-1,-1 0 0,-1-1 1,1 1-1,0 0 1,0 0-1,-1 0 0,1 0 1,-1 1-1,-2-3 0,0 0-97,-1 0-1,0 1 0,0 0 0,0 0 1,0 0-1,-11-3 0,0 1-636,0 0 1,0 2-1,0 0 0,-19-1 0,-11 3-3836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30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0 159 11429,'0'0'1438,"21"16"-1376,121 90-57,-134-100-49,0 0 0,1-1 1,-1 0-1,1-1 0,0 0 0,1-1 1,-1 1-1,1-2 0,-1 1 0,1-1 1,0-1-1,0 0 0,0 0 0,13-2 1,-20 1 1,0 0 1,0 0 0,0-1-1,0 1 1,0-1-1,0 0 1,0 0 0,0 0-1,0 0 1,0-1 0,0 1-1,-1-1 1,1 0 0,-1 1-1,1-1 1,-1 0 0,3-4-1,-2 2 47,1 0 0,-2-1 0,1 1 1,0-1-1,-1 0 0,0 0 0,0 0 0,0 0 0,1-7 0,-1-6 411,0 0-1,0 0 1,-2 0 0,-3-36-1,2 49-298,1 0 0,-1-1-1,-1 1 1,1 0-1,-1 0 1,0 0 0,0 1-1,0-1 1,-1 0 0,1 1-1,-1-1 1,0 1-1,-1 0 1,1 0 0,-1 0-1,1 1 1,-1-1 0,0 1-1,-1 0 1,1 0 0,-9-5-1,3 4-87,-1 0 0,1 0 1,-1 1-1,0 0 0,1 1 0,-1 0 0,0 1 0,0 0 0,-18 2 1,24-1-310,-1 0 0,0 1 0,0 0 0,0 0 1,0 0-1,1 1 0,-7 2 0,5 0-723,-1 1 0,1 0 0,0 0 0,-10 10 0,16-14 909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4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21 369 7860,'0'0'7664,"-2"-19"-6911,-9-56 74,6 53 29,6 22-834,-1 0-1,0 0 1,0 0-1,0 0 1,0 0 0,0 0-1,0 0 1,0 0-1,0 1 1,0-1-1,0 0 1,0 0 0,0 0-1,0 0 1,0 0-1,0 0 1,0 0-1,0 0 1,0 0 0,-1 0-1,1 1 1,0-1-1,0 0 1,0 0-1,0 0 1,0 0-1,0 0 1,0 0 0,0 0-1,0 0 1,0 0-1,0 0 1,0 0-1,0 0 1,0 0 0,0 0-1,-1 0 1,1 0-1,0 0 1,0 0-1,0 1 1,0-1 0,0 0-1,0 0 1,0 0-1,0 0 1,0 0-1,0 0 1,-1 0 0,1-1-1,0 1 1,0 0-1,0 0 1,0 0-1,0 0 1,0 0-1,0 0 1,0 0 0,0 0-1,0 0 1,0 0-1,-1 0 1,1 22 1789,2-20-1807,0 0 1,1-1 0,-1 1-1,0 0 1,1-1 0,-1 1-1,1-1 1,-1 0 0,1 0-1,-1 0 1,1 0 0,0-1-1,0 1 1,-1-1 0,1 1-1,0-1 1,0 0 0,0 0-1,-1 0 1,1-1 0,0 1-1,0-1 1,0 1 0,4-3-1,2 1 18,0-2 0,0 1 0,-1-1 0,1 0-1,-1-1 1,9-6 0,42-34 48,245-162 418,-286 202 1046,-18 5-1561,0 0 0,0 0 0,1 0 0,-1 0 0,0 1 0,0-1 0,1 0 0,-1 0 0,0 0 0,0 0 0,0 1 0,0-1 0,1 0 0,-1 0 0,0 1 0,0-1 0,0 0 0,0 0 1,0 1-1,0-1 0,0 0 0,0 0 0,0 1 0,0-1 0,0 0 0,0 0 0,0 1 0,0-1 0,0 0 0,0 0 0,0 1 0,0-1 0,0 0 0,0 1 0,-12 29-5566,9-25 4353,-3 12-8823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4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1 398 7331,'0'0'9090,"10"14"-8797,1 13 239,-10-22-309,1-1 1,-1 1-1,1-1 0,0 0 1,1 1-1,-1-1 0,5 5 1,-5-8-180,1 0 1,0-1-1,-1 1 1,1-1-1,0 0 1,-1 1-1,1-1 0,0 0 1,-1-1-1,1 1 1,0 0-1,-1-1 1,1 0-1,3-1 1,14-7 28,-1-2 1,0 0 0,0-1 0,-1-1 0,32-30 0,-4 4-10,27-18 88,251-189 1064,-322 245-1120,-1 0 0,1 0 0,-1-1-1,1 1 1,-1 0 0,0-1 0,0 1 0,0-1-1,0 1 1,0-1 0,0 0 0,0 1-1,0-1 1,-1 0 0,1 0 0,-1 1 0,1-1-1,-1 0 1,0 0 0,0-3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9:4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1294 0 11301,'0'0'4488,"0"1"-4376,0-1-1,0 1 1,0-1 0,0 0 0,0 1 0,0-1 0,0 0 0,0 1 0,0-1 0,-1 1 0,1-1 0,0 0 0,0 1 0,0-1 0,-1 0 0,1 1 0,0-1 0,-1 0 0,1 0 0,0 1 0,0-1 0,-1 0 0,1 0-1,0 0 1,-1 1 0,1-1 0,-1 0 0,-146 23 1460,98-17-1485,-1 2 0,-50 15 0,-22 15-48,3 6 0,-127 66 1,200-84-42,2 2 1,0 2-1,2 1 0,1 3 1,2 1-1,-57 67 1,93-99-17,-1 1-4,0 0 0,1 1 0,-1-1 0,1 1 0,-1 0 0,2 0 0,-1 0 0,0 0 0,-1 6 0,10-15-215,-2 0 220,1-1 1,-1 0-1,0-1 1,-1 1-1,0-1 1,0 0-1,0 1 1,0-1-1,-1-1 1,0 1-1,0 0 1,-1 0-1,2-12 1,0-11-243,-2-53 1,-2 48 67,1-92 231,0 125 96,-4 1-116,-1 0 0,1 0 0,0 1 0,0-1 0,0 1-1,0 0 1,-1 0 0,1 1 0,0-1 0,1 1 0,-1-1 0,0 1 0,0 1 0,1-1 0,-1 0 0,1 1 0,0 0-1,0 0 1,0 0 0,0 0 0,0 0 0,1 0 0,-1 1 0,1-1 0,0 1 0,0 0 0,-2 5 0,0 2-18,0 0-1,1 0 1,0 1 0,1-1 0,0 1 0,1-1 0,1 1 0,-1-1 0,2 1 0,2 18 0,-1-25 1,-1 0-1,1 1 1,1-1 0,-1 0 0,1 0-1,0 0 1,0-1 0,0 1 0,1 0-1,-1-1 1,1 0 0,8 6 0,1 2 25,1-2 0,28 18 0,-24-20 25,1 0 0,0-1 1,1-1-1,-1 0 0,1-2 0,0 0 1,33 1-1,-18 0-28,-33-5-93,0 0 1,0 0-1,0 0 0,0 1 1,0-1-1,0 1 0,0-1 1,0 1-1,0 0 0,-1 0 1,1 0-1,0 0 0,0 0 1,-1 0-1,1 0 0,-1 0 1,1 1-1,-1-1 0,0 1 1,1-1-1,-1 1 1,0-1-1,0 1 0,0 0 1,0 0-1,-1-1 0,2 4 1,-1 10-4824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9:41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1333 1 9108,'0'0'4138,"-14"2"-3378,-43 9 497,1 3 0,-71 27-1,-49 42-494,-315 199 0,443-250-706,2 3 0,1 2 0,2 2 0,1 1 0,2 2 0,2 2 0,-33 51 0,63-82-11,-4 6 35,10-22-51,6-13-18,21-90-160,18-163 1,-38 231 136,-2-34 46,-7 72-9,0-1-1,0 0 0,1 1 1,-1 0-1,0-1 0,0 2 0,0-1 1,-6 1-1,7 1-24,0-1-1,0 1 1,1-1-1,-1 1 1,1 0 0,-1 0-1,1 0 1,-1 0-1,1 1 1,0-1 0,0 1-1,0-1 1,1 1-1,-1 0 1,1-1 0,-1 1-1,1 0 1,0 0-1,0 0 1,0 0 0,0 4-1,-3 7 5,1 1 1,1-1-1,-1 18 0,3 231-4,1-251 7,0 0-1,1 0 1,0 0-1,1 0 1,1 0-1,0 0 1,0-1-1,1 1 0,0-1 1,12 17-1,-12-22-1,0 0 0,-1 0 0,2-1 0,-1 0 0,1 0-1,-1-1 1,2 1 0,-1-1 0,0 0 0,1-1-1,-1 0 1,1 0 0,0 0 0,0-1 0,0 0-1,1 0 1,-1 0 0,13 0 0,1-1 4,-1 0 0,0-1 0,1-1 0,-1-1 0,0-1 1,0-1-1,0 0 0,-1-1 0,1-2 0,-1 0 0,21-11 0,-12 1-159,-24 14-42,1 0 0,-1 0 1,1 0-1,0 0 0,0 1 0,0 0 1,1 0-1,-1 0 0,0 1 0,11-2 1,-10 23-13861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9:4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1343 0 8260,'0'0'5560,"-20"6"-4848,-139 45 1083,37-16-168,58-18-1460,0 3 0,1 2 0,-76 40 0,58-13 271,2 3 1,-140 121-1,171-131-270,1 2 0,-74 91 0,118-171-312,3-215-85,1 248 236,-1-1-1,0 1 1,-1 0 0,1 0-1,0 0 1,-1-1 0,0 1-1,0 0 1,0 0 0,0 0-1,0 0 1,-1 0 0,-1-3-1,1 5 0,1-1-1,-1 1 1,0-1-1,1 1 1,-1 0-1,0 0 1,0 0-1,0 0 0,0 0 1,0 0-1,0 0 1,0 1-1,0-1 1,-1 1-1,1 0 1,0-1-1,0 1 1,0 0-1,-3 1 1,3-1-6,0 1-1,0-1 1,1 1 0,-1 0 0,1 0 0,-1 0 0,0 0 0,1 0 0,0 0 0,-1 0-1,1 0 1,0 1 0,0-1 0,-1 1 0,1-1 0,0 1 0,0-1 0,1 1 0,-1-1 0,0 1-1,0 0 1,1-1 0,-1 1 0,0 2 0,-12 49-19,13-53 19,-9 69 3,3-1-1,4 89 1,2-116 0,0-39-3,1 0 0,-1 0 0,1 0 1,-1-1-1,1 1 0,0 0 0,0 0 0,-1 0 0,1 0 1,0-1-1,1 1 0,-1 0 0,0-1 0,0 1 1,1-1-1,-1 1 0,1-1 0,0 0 0,-1 1 0,1-1 1,0 0-1,-1 0 0,1 0 0,0-1 0,0 1 0,0 0 1,0-1-1,0 1 0,0-1 0,0 1 0,3-1 0,9 2 1,1 0-1,0-1 1,18-2-1,-19 1 4,15 0 3,0-2 1,0-1-1,0-1 1,-1-2-1,42-13 1,-55 14 24,-6 1 63,1 1 0,-1 1 0,0 0 0,18-3 0,-22-2-2520,-3-1-2767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00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872 205 8292,'0'0'5482,"-13"-23"-4182,-3-1-1001,-1 0 1,-1 1-1,-24-22 0,36 38-269,-1 1 0,0 0-1,-1 1 1,1-1-1,-1 2 1,0-1-1,0 1 1,-1 0-1,1 0 1,-1 1-1,0 0 1,0 1-1,0 0 1,-9-1-1,10 2-28,-1 1 0,1-1 0,0 1-1,0 1 1,-1 0 0,1 0 0,0 0-1,0 1 1,0 1 0,0-1-1,0 1 1,1 0 0,-1 1 0,1 0-1,0 0 1,0 0 0,-10 9 0,-15 17-14,1 1 0,1 1 0,1 2 1,-36 57-1,-80 161 3,90-151 41,52-94-76,-2 1 179,0-21-47,-1-65-263,6 61 160,-1-1-1,0 1 1,-2 0-1,-6-26 0,9 41 23,-1 1 0,1-1 0,-1 1 0,1-1 0,-1 1-1,0-1 1,0 1 0,0 0 0,1 0 0,-1-1 0,-1 1 0,1 0-1,0 0 1,0 0 0,0 0 0,0 0 0,-1 0 0,1 0 0,-1 1-1,1-1 1,0 0 0,-3 0 0,3 1-5,0 0 0,0 0 0,0 0 0,0 0 0,0 0 0,0 1 0,0-1-1,0 0 1,0 0 0,0 1 0,0-1 0,0 1 0,0-1 0,0 1 0,1-1 0,-1 1 0,0-1 0,0 1 0,0 0 0,1 0 0,-1-1-1,0 1 1,1 0 0,-1 0 0,1 0 0,-1-1 0,1 1 0,-1 0 0,1 0 0,0 0 0,-1 0 0,1 2 0,-5 23 30,1 0 1,1 0 0,1 0 0,2 0 0,4 44-1,-3-55 43,0-3-14,0 0 0,0-1 1,2 1-1,5 17 0,-8-26-48,1-1 0,0 1 1,0 0-1,1 0 0,-1-1 0,0 1 0,1-1 0,0 1 0,0-1 0,-1 0 0,1 0 1,1 1-1,-1-1 0,0-1 0,0 1 0,1 0 0,-1 0 0,1-1 0,-1 0 1,1 1-1,0-1 0,0 0 0,5 1 0,-2-1 27,1-1 0,-1 1 0,0-2 0,1 1 0,-1 0 0,1-1 0,-1 0 0,0-1 0,1 0 0,-1 0 0,0 0 0,7-4 0,1-2 6,-1-1-1,0 0 1,17-16 0,24-18-830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38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0 468 6275,'0'0'1851,"28"0"-565,40-3-1125,-1-3 0,88-19 0,200-19-110,-199 29-40,126-4-5,-16 2-7,1261-64-1461,-1420 90 1450,7 0 24,-66-9 4,638-19 80,755-64 275,-836 54-347,-51 9 88,-230 10-80,634 9 312,-411 8-285,-455-7-54,1138-25-21,208-55 24,-590 65-14,-755 15 9,284 6 942,-376-7-1185,-1-4-1513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5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1585,'0'0'7299,"0"8"-7203,2-1-96,8-1-80,5 3-1024,6-4-4915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8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8100,'0'0'976,"6"-1"-952,8 0 2,0 1 1,-1 1-1,1 0 0,-1 1 0,1 0 1,21 8-1,48 6 286,155-11 1434,-157-5-1485,-80-1-305,0 1 1,0 0-1,-1 0 1,1 0 0,0 0-1,0 0 1,0 0-1,0 0 1,0 0-1,0 0 1,0 0 0,0 0-1,0 0 1,0 1-1,-1-1 1,1 0-1,0 1 1,0-1 0,0 0-1,0 1 1,-1-1-1,1 1 1,0 0-1,0-1 1,-1 1 0,1 0-1,-1-1 1,1 1-1,0 0 1,-1 0-1,1-1 1,-1 1 0,0 0-1,1 0 1,-1 1-1,2 14-2728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4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1 6675,'0'0'5018,"-1"0"-5005,1 0-1,0 0 0,0 0 1,-1 0-1,1-1 0,0 1 1,0 0-1,-1 0 0,1 0 1,0 0-1,-1 0 0,1 0 1,0 0-1,0 0 0,-1 0 1,1 0-1,0 0 0,-1 0 0,1 0 1,0 1-1,0-1 0,-1 0 1,1 0-1,0 0 0,0 0 1,-1 0-1,1 0 0,0 1 1,0-1-1,0 0 0,-1 0 1,1 0-1,0 1 0,0-1 1,0 0-1,0 0 0,-1 1 1,1-1-1,0 0 0,0 0 1,0 1-1,-17 441 2990,2-152-2346,6 893 241,11-728-799,-19 325-45,-24-201-12,-24 562-15,13-18-24,12-640 11,-4 42-15,-17 263 37,45 157-13,17-674-23,3-92-21,0-81 24,-4-1 0,-18 135 0,-59 142 30,7-46-69,37-112-22,-4 226 0,34-32-941,46 15 989,-5-250-223,-17-90 218,-3-2 27,4-1 1,49 122-1,-64-190-9,1-1-1,-1 1 1,2-1-1,0-1 1,0 0-1,22 21 1,-25-27-2,0-1 0,1 1 0,0-2 0,0 1 1,0 0-1,0-1 0,0-1 0,1 1 0,0-1 1,0 0-1,0-1 0,0 0 0,0 0 0,10 0 1,2 0-139,0-2 1,0 0 0,1-1 0,-1-1 0,0-1 0,0 0 0,34-12 0,19-14 127,0 2 1,2 5-1,1 2 1,0 4-1,1 3 1,155-6-1,-147 15 16,-1-4-1,103-24 0,86-9 9,388 26-40,-554 15 22,88 12 9,1 0 4,-131-12-9,33-2 0,191 24 0,-102 7 6,251 7 1,504-20-39,-384 34 50,-337-23-17,285-13-228,-332-16 120,989 36-1560,-1076-27 1664,360 41-48,-331-32 69,130 3 0,120-18 62,-198-2-92,66 3 40,258-4 24,-124-36 109,-88 5-177,278 4 498,27 28-426,-184 49 77,-237-23 124,-67-11-323,59 8 591,-53-17-3313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41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60 9124,'0'0'7308,"-2"-11"-7028,-2 0-208,2 7-39,1 0 1,0-1-1,-1 1 1,2-1-1,-1 1 1,0-7-1,9 280 546,1-1-205,-9-146 0,0-45-1340,0-43-3122,0-66-2144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41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0 287 10901,'0'0'6515,"211"-109"-5955,-109 63-240,0 7-288,-10 8 48,-11 9-80,-21 9-80,-14 4-192,-16 5-928,-9 2-657,-13-3-2049,-8-1-1280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42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233 450 8052,'0'0'3828,"-21"-18"-2977,-65-54-248,81 68-499,1 1 0,-1-1 1,1 1-1,-1 0 0,-10-4 0,14 7-64,0 0 0,0-1 0,0 1 0,-1 0-1,1 0 1,0 0 0,0 0 0,0 0 0,0 0 0,0 1-1,0-1 1,0 0 0,-1 0 0,1 1 0,-1 0 0,-4 1 87,4-1-114,0 0-1,0 0 1,0 0 0,0 0-1,1 0 1,-1 1 0,0-1-1,1 1 1,-1 0 0,1-1-1,-1 1 1,1 0 0,0 0-1,0-1 1,0 1 0,0 0-1,0 0 1,-1 3 0,-12 43 1,12-39-5,-4 18 7,1 1-1,2-1 1,0 1-1,2-1 1,5 56 0,-4-82-15,1 0 1,-1 1 0,1-1 0,0 1 0,-1-1-1,1 0 1,0 1 0,0-1 0,0 0 0,0 0-1,0 1 1,0-1 0,0 0 0,0 0 0,0 0-1,1 0 1,-1-1 0,0 1 0,1 0-1,-1 0 1,0-1 0,1 1 0,-1-1 0,1 1-1,-1-1 1,1 0 0,-1 0 0,1 1 0,0-1-1,-1 0 1,1 0 0,-1-1 0,1 1 0,-1 0-1,1 0 1,-1-1 0,1 1 0,-1-1 0,1 1-1,-1-1 1,0 0 0,1 1 0,-1-1 0,0 0-1,1 0 1,-1 0 0,0 0 0,0 0 0,0 0-1,0-1 1,2-1 0,3-6 12,1-1-1,-1 1 1,-1-1 0,0 0-1,0 0 1,3-12 0,17-70 70,-13 45-35,-12 47-47,0 0-1,0-1 0,0 1 0,0 0 0,0 0 0,1 0 1,-1-1-1,0 1 0,0 0 0,0 0 0,0-1 0,0 1 0,0 0 1,0 0-1,0-1 0,1 1 0,-1 0 0,0 0 0,0 0 1,0 0-1,1-1 0,-1 1 0,0 0 0,0 0 0,0 0 1,1 0-1,-1 0 0,0 0 0,0-1 0,0 1 0,1 0 0,-1 0 1,0 0-1,0 0 0,1 0 0,-1 0 0,0 0 0,0 0 1,1 0-1,-1 0 0,0 0 0,0 0 0,1 0 0,-1 1 1,0-1-1,0 0 0,1 0 0,-1 0 0,0 0 0,0 0 1,0 0-1,1 0 0,-1 1 0,0-1 0,11 12-6,-1 5 19,0 0 6,1 0 0,0 0 0,20 20 0,-26-32-17,0-1-1,0 0 0,0 0 1,0 0-1,1 0 1,-1-1-1,1 0 1,0 0-1,0 0 1,0-1-1,0 0 0,1 0 1,-1-1-1,13 2 1,-15-2 4,1-1-1,-1 1 1,1-1 0,-1 0 0,1 0 0,-1-1 0,1 1-1,-1-1 1,1 0 0,-1 0 0,0-1 0,1 1-1,-1-1 1,0 0 0,0 0 0,0 0 0,0 0 0,0-1-1,-1 0 1,1 0 0,-1 0 0,0 0 0,0 0-1,0-1 1,0 1 0,4-9 0,3-5 17,-1 0-1,0-1 1,-2-1 0,0 1-1,-1-1 1,-1-1 0,5-36 0,-4-7 8,-4-71 0,-2 102-19,-5-39-47,4 65 206,0 0 0,-1 0 0,1 0 1,-1 1-1,-1-1 0,1 1 1,-1-1-1,0 1 0,-5-8 0,8 13-151,0 0 0,-1 0-1,1 0 1,0 0-1,0 0 1,0 0-1,-1 0 1,1 0-1,0 1 1,0-1-1,0 0 1,-1 0 0,1 0-1,0 0 1,0 0-1,0 0 1,0 0-1,-1 0 1,1 1-1,0-1 1,0 0-1,0 0 1,0 0 0,0 0-1,-1 0 1,1 1-1,0-1 1,0 0-1,0 0 1,0 0-1,0 1 1,0-1-1,0 0 1,0 0 0,0 0-1,0 1 1,0-1-1,0 0 1,0 0-1,0 0 1,0 1-1,0-1 1,0 0-1,0 0 1,0 0 0,0 1-1,0-1 1,0 0-1,0 0 1,0 0-1,0 1 1,1-1-1,-3 19-147,2-18 147,-1 484-17,8-355 128,-7-129-81,0-2 12,1-1 0,0 0-1,-1 1 1,1-1-1,-1 1 1,1-1-1,-1 0 1,0 0 0,1 1-1,-1-1 1,0 0-1,-1-2 1,2 0 28,0-15-85,1 0 0,1 0 0,1 0-1,1 1 1,1 0 0,11-28 0,-14 40-21,-1 1 1,1-1-1,0 1 1,1 0-1,-1 0 1,1 1-1,0-1 1,0 1-1,0-1 0,1 1 1,-1 1-1,1-1 1,0 0-1,0 1 1,1 0-1,-1 1 1,0-1-1,1 1 1,0 0-1,0 0 1,-1 1-1,1-1 1,0 1-1,11 0 1,-14 1 9,0 0 1,0 0 0,-1 1 0,1-1 0,0 1 0,-1 0 0,1-1 0,0 1 0,-1 1-1,1-1 1,-1 0 0,1 0 0,-1 1 0,0-1 0,1 1 0,-1 0 0,0 0-1,0 0 1,0 0 0,-1 0 0,1 0 0,0 1 0,-1-1 0,1 0 0,-1 1 0,0-1-1,0 1 1,0 0 0,0-1 0,0 1 0,0 3 0,2 10-22,-1-1 0,-1 1 0,0 0 0,-2 22 0,1-15 19,0-11 9,-1 0-1,0 0 1,-1 0 0,0 0 0,-1-1-1,-9 24 1,10-28-3,-2-1 0,1 1 0,-1 0 0,0-1 0,0 0 0,-1 0 0,0 0 0,0-1 0,0 1 0,-1-1 0,0 0-1,-9 6 1,13-10-63,1 0 0,0-1 0,0 1 0,0 0 0,-1-1 0,1 1 0,0 0 0,0-1 0,-1 0 0,1 1 0,-1-1 0,1 0 0,0 0 0,-1 1 0,1-1 0,-1 0 0,1 0 0,-3-1 0,3 0-173,0 0-1,0 1 1,1-1 0,-1 0 0,0 0 0,0 0 0,1 0 0,-1 0 0,1 0 0,-1 0-1,1 0 1,-1-1 0,1 1 0,0 0 0,0 0 0,-1 0 0,1 0 0,0-1-1,0 1 1,0 0 0,0 0 0,1-2 0,-1-38-6650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42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11077,'0'0'3095,"10"24"-2639,-7-18-420,16 38 269,-1 1-1,18 74 1,-5 82 674,-23-133-729,2-1 0,23 76 0,-17-103 63,-15-39-518,0 1 1,0-1-1,0 1 1,0-1 0,0 0-1,0 0 1,0 1-1,0-1 1,0 0-1,1 0 1,-1 0 0,0 0-1,1-1 1,-1 1-1,1 0 1,-1 0-1,1-1 1,-1 1 0,1-1-1,-1 0 1,1 1-1,1-1 1,5 0-4166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43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62 10885,'0'0'1502,"22"12"-1425,69 35-58,-84-44-17,-1 0-1,1 0 1,-1-1-1,14 3 1,5-8 16,-22 2-15,-2 0 5,0 1 0,0-1 0,0 0-1,0 0 1,0 0 0,0 0-1,0 0 1,0 0 0,0 0-1,0 0 1,0-1 0,-1 1 0,1 0-1,-1 0 1,1-1 0,-1 1-1,1 0 1,-1-1 0,1 1-1,-1 0 1,0-1 0,0 1 0,0-1-1,0-1 1,0-2 32,0 1-1,0-1 1,0 0-1,-1 1 1,1-1-1,-3-6 1,1 7 9,0 0-1,0 1 1,-1-1-1,0 1 1,1 0 0,-1 0-1,0 0 1,0 0-1,-1 1 1,1-1 0,0 1-1,-1 0 1,0 0-1,0 0 1,1 0 0,-1 0-1,0 1 1,0 0 0,-6-1-1,-6-2 253,1 1 1,-1 1-1,-28 0 0,41 2-263,0 0-1,0 0 1,-1 1-1,1-1 1,0 1 0,0-1-1,0 1 1,0 0 0,0 1-1,0-1 1,1 0-1,-1 1 1,0-1 0,1 1-1,-1 0 1,-4 4-1,4-2 25,0-1 0,0 1 0,1 1-1,-1-1 1,1 0 0,0 1-1,0-1 1,0 1 0,-2 8 0,0 9 138,1 0 1,1 0 0,1 0 0,2 22-1,-1-18-30,1-9-83,0-1 0,1 1-1,0 0 1,1-1 0,1 1-1,7 18 1,-8-27-81,1 1 0,0-1 0,0 0-1,1 0 1,-1-1 0,2 1 0,-1-1 0,1 0 0,0 0-1,1-1 1,-1 0 0,1 0 0,10 6 0,-12-9-33,0-1 0,0 1 0,0-1 0,1 0 1,-1-1-1,1 1 0,-1-1 0,1 0 0,0 0 1,-1-1-1,1 0 0,0 0 0,-1 0 0,1 0 0,0-1 1,-1 0-1,1-1 0,-1 1 0,1-1 0,5-2 1,-2 0-405,0-1 0,-1 0 0,1 0 1,-1-1-1,-1 0 0,1 0 1,-1-1-1,0 0 0,0 0 0,10-15 1,8-19-4847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4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1 208 8724,'0'0'3372,"22"-19"-2878,73-61-233,-39 26 338,-51 48-290,0 0 0,0-1-1,-1 0 1,4-9 0,-5 6 1016,-3 8 719,1 12-1662,30 265-43,-9-107-41,-16-103-164,-2-20-22,1 1 1,2-1 0,24 80-1,-29-123-2621,0-7 1195,1-11-1930,-2-17-5829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2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2962 2614 12694,'0'0'1673,"-6"0"-1204,-25 0 1874,27-2-2087,1-1 1,0 1-1,-1-1 1,1 1 0,0-1-1,1 0 1,-1 0 0,0-1-1,1 1 1,-5-7-1,3 4 78,-116-172 471,-6-10-813,24 61-12,-5 3 0,-5 6-1,-5 5 1,-5 4 0,-5 7-1,-4 5 1,-172-97 0,200 139-32,-1 4 0,-3 5 0,-159-46 0,119 52 59,-1 7 0,-174-15 0,295 45 7,-243-36 87,269 40-98,0-1 0,1 0 0,-1 1 0,0-1 0,1 1 1,-1-1-1,0 1 0,1-1 0,-1 1 0,1-1 0,-1 1 1,1 0-1,-1-1 0,1 1 0,-1 0 0,1-1 0,0 1 1,-1 0-1,1 0 0,0-1 0,0 1 0,0 0 0,-1 0 1,1-1-1,0 1 0,0 0 0,0 0 0,0 0 0,0-1 0,0 1 1,1 1-1,-1 44 138,0-29-114,-12 249 18,12-246 170,1-31 549,1-19-451,5-281 217,-7 227 324,0 82-839,0 1-1,1-1 1,-1 0 0,1 1-1,0-1 1,-1 0-1,1 1 1,0-1 0,0 1-1,0-1 1,0 1-1,0-1 1,0 1 0,1 0-1,-1-1 1,0 1-1,1 0 1,-1 0 0,1 0-1,-1 0 1,1 0-1,2-1 1,9-6 9,206-144-30,281-146-1,-369 236-35,-77 38 23,-53 24-12,0-1 1,-1 0-1,1 0 1,0 0-1,-1 0 1,1 1-1,-1-1 1,1 0-1,-1 0 1,1 0-1,-1 0 1,0 0-1,0 0 1,1-1 0,-1 1-1,0-2 1,1-3-319,3-9-1560,-1-1 1,0 1 0,0-24 0,-2-22-9332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44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1 142 9204,'0'0'6003,"165"-45"-5363,-88 18-192,1 3-63,-5 2-257,-15 7-80,-14 6-48,-15 9-96,-15 0-769,-6 0-319,-8 5-1169,-5 10-1249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44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0 796 10197,'0'0'3452,"22"-6"-2374,326-90 1422,2175-533 1109,-2417 605-3573,69-14 424,-172 36-460,-2 2-85,-4 17-4963,-9 1-186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56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0 629 10117,'0'0'370,"22"-8"-233,74-28-57,-85 33-33,-1 0 1,1 1 0,0 0 0,0 1 0,0 0 0,0 1 0,14 1 0,6 0 105,761-30 1098,474-142-1261,-355 40-41,706-20 46,6 72 341,-769 65 128,-547 30-87,-249-8-322,0 3 0,-1 1 0,61 24 0,-103-31-313,-2 0 1,1 1-1,-1 0 0,0 1 0,16 12 0,-23-10-3229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58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9092,'0'0'897,"-1"17"-380,-14 648 3693,17-454-3335,31 887 1035,-10-553-1864,23 1140 18,65 186 304,-36-1015-307,-24-375-119,-47-456 52,-3-24 2,0-1 0,0 1 1,0-1-1,0 1 0,0-1 0,0 0 0,0 1 0,1-1 0,-1 0 1,0 0-1,0 0 0,0 0 0,1 0 0,-1 0 0,0 0 0,0 0 0,0 0 1,2-1-1,-3 1 3,31-2 12,0-1 0,-1-1 1,1-2-1,35-11 1,-31 8-3,4-1-143,-9 3 265,46-17-1,-67 21-409,-1-1 0,0 0 0,0 0 0,-1-1 0,1 0 0,-1 0 0,0-1 0,0 0 0,-1 0 0,7-8 0,13-30-4214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01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21082,'0'0'0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02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1 656,'0'0'7903,"0"24"-7111,1 152 1051,29 418 2935,-5-138-3489,156 2095 467,-77-1151-1642,-28-286 57,-25-321-72,-51-775-114,1 11-104,0-1-1,8 41 0,-9-69 65,0 1-1,0-1 1,0 1-1,0 0 1,0-1-1,0 1 1,0-1-1,0 1 1,0-1-1,1 1 1,-1-1-1,0 1 1,0-1-1,1 1 1,-1-1-1,0 1 1,1-1-1,-1 1 1,1-1-1,-1 0 1,0 1-1,1-1 1,-1 0-1,1 1 1,0-1-1,8-8-1483,3-24-1273,-2-24-1553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02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5138,'0'0'0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03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6995,'0'0'6022,"0"-7"-5627,0 5-344,0 5 223,5 82 919,18 104 0,-5-55-468,19 200 407,72 592-98,-15 95-682,-81-527-52,28 565 238,-6-325-486,-2-34-43,-7 11 45,-16-347-30,0-104-28,7 341-208,-17-600-237,0-3-1149,0-2 995,0 1 1,0-1-1,-1 0 0,0 1 0,1-1 0,-1 1 0,-3-6 1,-1-8-2046,-9-33-7274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03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16327,'0'0'0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05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1344 6435,'0'0'4135,"6"0"-2646,33 0-105,6 1-647,-1-2 1,60-9-1,471-131 767,-341 76-1441,248-34 0,-135 60-49,75-10 28,746-201 484,-1078 227-451,1 4-1,0 4 1,118-4 0,139 16 5,419-21-99,-213-16 84,164-18 9,-444 26-71,617-59-22,-718 74 9,273-63 1,19 12-80,-182 34 66,790-88 1840,-832 101-1443,-31 2-957,-69 14-5158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4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1975 139 6611,'0'0'4189,"-17"-17"-3856,-55-52-117,66 64-137,0 0 0,-1 0 1,1 1-1,-1 0 0,0 0 0,0 0 0,0 1 0,-1 0 1,1 1-1,-1 0 0,1 0 0,-1 0 0,0 1 0,0 0 0,-9 0 1,-1 0 102,-300-2 175,289 4-354,-124 11 72,-168 35 0,298-43-70,-57 10 41,-82 25 0,137-31-41,0 1-1,0 1 1,1 1-1,0 1 0,1 1 1,0 1-1,-25 22 1,3 3 28,1 3-1,2 1 1,2 2 0,2 2 0,2 2-1,-38 67 1,54-72 289,2 1-1,1 0 1,-18 91 0,24-91-221,3 3 201,2 0 1,2 0 0,2 1-1,5 54 1,-3-88-237,2 5-5,1 0-1,1 1 1,0-1 0,1 0-1,2-1 1,0 0-1,1 0 1,1 0 0,0-1-1,2 0 1,0-1 0,1 0-1,27 30 1,-3-10 27,1-2 1,1-2-1,2-1 1,64 39-1,-36-28-80,1-4 0,2-2 0,1-4 0,2-3 0,89 24 0,-113-41-20,1-2-1,0-3 0,98 4 1,-106-12-1,118-4-17,-134 2 21,0-2 1,0-1-1,50-16 0,-14-2-32,0-3-1,-1-3 1,-2-2-1,65-45 1,-94 55 26,-1-3 1,-1 0-1,-1-2 0,-2 0 1,0-2-1,-2-1 1,-1-2-1,37-63 0,-33 42-9,-3-1 0,26-84-1,-39 100 12,-2-1 0,-2-1 0,-1 1 0,1-67 0,-6 50 59,-3 0 1,-2 1 0,-15-74-1,11 95-7,-1 0 231,2 0 1,2 0-1,-3-43 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05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7652,'0'0'0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09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246 138 5202,'0'0'3346,"2"0"-2870,-1-1-1,0 0 1,0 1 0,0-1-1,0 0 1,0 0 0,0 0 0,0 0-1,0 0 1,0 0 0,0 0-1,1-2 1,-3-2-305,0 0 0,0 1 0,0 0 0,-1-1 0,0 1 0,1 0 0,-2 0 0,1 0 0,0 0 0,-1 0 0,-5-6 0,-38-37 848,44 45-990,0 0-1,-1 0 1,0 0 0,0 0 0,1 0 0,-1 1 0,0 0 0,0-1-1,-1 1 1,1 0 0,0 0 0,0 1 0,0-1 0,-1 1-1,1-1 1,0 1 0,-1 0 0,1 0 0,0 1 0,0-1-1,-1 1 1,1-1 0,-5 3 0,4-1-27,0 0 1,0 0-1,0 1 1,1-1-1,-1 1 1,0 0-1,1 0 0,0 0 1,0 1-1,0-1 1,0 1-1,0 0 1,1 0-1,0 0 1,0 0-1,-2 5 0,-7 19 5,2 0-1,1 0 0,2 1 0,-5 40 0,2 120 22,9-181 1,0-1-1,0 0 1,1 1-1,0-1 1,0 0-1,0 1 1,1-1 0,0 0-1,1 0 1,0 0-1,0 0 1,0-1-1,1 1 1,0-1-1,0 0 1,0 0-1,1 0 1,0-1 0,0 0-1,1 0 1,-1 0-1,1 0 1,0-1-1,1 0 1,-1 0-1,1-1 1,-1 1-1,1-2 1,8 4 0,3-2-6,0 0 0,0-2 1,0 0-1,0-1 0,0 0 1,0-2-1,1 0 1,-1-1-1,0-1 0,0 0 1,-1-1-1,1-2 1,-1 1-1,0-2 0,0 0 1,17-11-1,-29 15-377,12-6 617,-4 6-5174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09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8196,'0'0'7681,"-1"2"-7460,-1 0-203,1 0 0,0 0 0,0 1 0,0-1 0,0 1 0,0-1 0,0 1 0,1-1 0,-1 1 0,1 0 0,-1-1-1,1 4 1,2 41 299,-1-22-51,-1 11-52,-1 94 1299,26 206-1,-24-325-1451,-1-6-71,1 0-1,-1 0 0,1-1 1,0 1-1,0 0 1,1-1-1,3 9 0,-5-13-128,0 0-1,0 0 0,1 0 1,-1 1-1,0-1 0,0 0 1,1 0-1,-1 0 0,0 0 1,1 0-1,-1 0 0,0 0 1,0 0-1,1 0 1,-1 0-1,0 0 0,0-1 1,1 1-1,-1 0 0,0 0 1,0 0-1,0 0 0,1 0 1,-1 0-1,0-1 0,0 1 1,1 0-1,-1 0 1,0 0-1,0 0 0,0-1 1,0 1-1,1 0 0,-1-1 1,7-13-4762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0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8932,'0'0'5509,"0"13"-4927,0 60-154,-1 55 1141,19 165 1,-17-289-1532,-1-1-19,0 0 1,1-1-1,-1 1 1,1 0-1,-1-1 1,1 1-1,0-1 1,0 1-1,0-1 1,0 1-1,1-1 1,-1 0 0,1 0-1,2 4 1,-4-6-45,1 0-1,-1 0 1,0 0 0,0 0 0,1 0 0,-1 0 0,0-1 0,0 1 0,1 0 0,-1 0 0,0 0-1,0 0 1,0 0 0,1-1 0,-1 1 0,0 0 0,0 0 0,0 0 0,0-1 0,1 1-1,-1 0 1,0 0 0,0-1 0,0 1 0,0 0 0,0 0 0,0-1 0,0 1 0,0 0 0,0 0-1,0-1 1,0 1 0,0 0 0,0 0 0,0-1 0,0 1 0,0 0 0,0-1 0,2-12-1844,0 0 1,-1-23-1,-1-7-4336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0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12 8260,'0'0'8180,"0"0"-8159,-1 0 0,1 0 0,0 0 1,0 0-1,-1 0 0,1 0 0,0 0 1,0-1-1,0 1 0,-1 0 0,1 0 1,0 0-1,0 0 0,0-1 1,0 1-1,-1 0 0,1 0 0,0 0 1,0-1-1,0 1 0,0 0 0,0 0 1,0-1-1,-1 1 0,1 0 1,0 0-1,0-1 0,0 1 0,0 0 1,0 0-1,0-1 0,0 1 0,0 0 1,0 0-1,0-1 0,3 0 30,-1 0 0,0 1 0,0-1 0,0 0 0,1 1 0,-1 0 0,0-1 0,0 1 0,1 0 0,-1 0 0,0 0 0,1 1 0,-1-1 0,4 1 0,40 11 405,-33-8-354,98 24 189,-64-18-258,-1 2 0,0 2-1,57 26 1,-98-37-36,0 0 0,1 0 0,-2 0 0,1 0 0,0 1 1,-1 0-1,1 0 0,-1 0 0,0 1 0,-1-1 0,1 1 0,-1 0 0,0 0 0,0 0 0,4 11 0,-5-8 5,0 0-1,0-1 1,-1 1-1,0 0 1,0 0-1,-1 0 1,0 0-1,-1 0 0,0 0 1,0 0-1,-3 11 1,-1-3 27,0-1 1,-1 0 0,-1-1 0,0 1-1,-1-1 1,-11 14 0,-65 79 686,56-74-317,-18 19 385,25-29-127,-28 38-1,46-54-720,33-6-8503,-17-1-4695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3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28 117 8900,'0'0'2382,"-2"5"-2197,-4 16 124,0 0 1,1 0-1,2 1 1,-3 36-1,6 98 1059,1-80-1189,-1-2 179,7-81-246,4-14-144,-1 0 1,-2-1 0,0 0-1,-1 0 1,-1 0-1,-1-1 1,4-43-1,-5-176 42,-6 143 1985,4 98-1958,-1 0-1,1 1 1,0-1 0,-1 1 0,1 0 0,0-1 0,0 1 0,-1 0-1,1 0 1,0 0 0,3 1 0,-1-1 38,6 1 31,0 1-1,0 1 0,0-1 1,0 2-1,0-1 0,-1 1 1,1 1-1,-1-1 0,0 2 1,15 11-1,-2-3-45,187 123-44,-199-131-324,0-1 0,0 1 0,17 4 0,-24-8-252,1-1 1,0-1 0,-1 1-1,1-1 1,0 1 0,-1-1-1,1 0 1,7-1 0,5-5-5452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3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8020,'0'0'5616,"3"28"-5078,21 190 351,-11-87 131,-8-66-690,23 108 1,-15-132-1136,1-21-4719,-7-19 648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3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92 7940,'0'0'3356,"-22"-16"-2684,-70-46 56,90 60-687,0 1 0,1-1-1,-1 1 1,0 0-1,0 0 1,0 0-1,0 0 1,0 0-1,0 1 1,0-1 0,0 0-1,0 1 1,0 0-1,0-1 1,-1 1-1,1 0 1,0 0-1,0 0 1,0 0 0,0 1-1,0-1 1,-4 2-1,4-1-16,0 0-1,1 1 1,0-1-1,-1 1 0,1-1 1,0 1-1,0-1 1,0 1-1,0 0 1,0 0-1,0-1 1,0 1-1,-1 4 0,0 1 34,-5 9 31,0 1 0,1 0 0,1 0-1,1 0 1,-3 30 0,1 89 71,6-135-159,0 0 1,0 0-1,0-1 1,1 1-1,-1 0 1,0 0-1,0 0 0,1 0 1,-1 0-1,1 0 1,-1 0-1,1 0 0,-1-1 1,1 1-1,-1 0 1,1 0-1,0-1 1,-1 1-1,1 0 0,0-1 1,0 1-1,-1-1 1,1 1-1,0-1 0,0 1 1,0-1-1,0 0 1,0 1-1,0-1 0,0 0 1,0 0-1,0 1 1,1-1-1,0 0 2,1 0-1,-1 0 1,0 0 0,0 0-1,1-1 1,-1 1-1,0 0 1,0-1 0,0 0-1,1 1 1,-1-1 0,0 0-1,0 0 1,0 0-1,2-2 1,1-3 6,1 0-1,-1 0 1,0 0-1,-1-1 1,1 1-1,-1-1 1,-1 0-1,1-1 1,-1 1-1,3-12 1,3-13 29,6-35 0,-10 11 2055,11 65-1203,1 15-556,20 38 0,10 14-220,-42-68-331,39 47-332,-41-51-467,1-1-1,-1 1 1,1-1 0,0 0-1,0 0 1,7 3 0,2-2-4068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4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25 201 9444,'0'0'3495,"0"3"-3449,0 47 521,0 40-30,0-61-147,-1-23-109,0-8 81,-6-31-343,2 12-20,1-1 0,-2-27 0,6 43 2,0 0 1,0-1-1,0 1 0,1 0 0,0 0 0,1-1 0,-1 1 1,1 0-1,0 0 0,0 1 0,1-1 0,5-8 1,-2 5-3,1 0 1,1 0 0,-1 1 0,2 0 0,-1 1 0,1 0-1,0 0 1,0 1 0,12-6 0,-15 8-7,1 1 0,0 0 0,0 0 1,0 1-1,1 0 0,-1 0 0,0 1 0,1 0 1,-1 0-1,1 0 0,-1 1 0,1 0 0,-1 1 0,13 2 1,-17-2 5,-1 0 0,0 0 0,0 0 1,1 0-1,-1 0 0,0 1 0,0-1 1,0 1-1,-1 0 0,1-1 0,0 1 1,-1 0-1,1 0 0,-1 0 1,1 0-1,-1 0 0,0 0 0,0 1 1,1 2-1,13 50 59,-14-50-48,7 78 214,-1 98 0,-5-255-524,4-1 1,23-117-1,-27 184 308,0-1 0,1 1 0,0-1 0,5-11 0,-7 18 9,0 1-1,0-1 1,0 0 0,0 0-1,1 1 1,-1-1 0,0 0-1,1 1 1,-1-1 0,1 1-1,0 0 1,-1 0 0,1-1-1,0 1 1,0 0 0,0 1-1,0-1 1,0 0 0,0 0 0,0 1-1,0-1 1,0 1 0,4-1-1,-5 2-12,1-1 0,-1 0 0,1 1 0,-1-1 0,1 1 0,-1 0 0,0-1 0,1 1 0,-1 0 0,0 0 0,1 0 0,-1 0 0,0 0 0,0 0 0,0 0 0,0 0 0,0 0 0,0 0 0,0 1 0,0-1 0,-1 0 0,2 3 0,15 37 149,-14-32-96,38 141 915,-30-99-610,34 89 1,-45-140-412,11 23 379,-10-23-461,-1 1 0,0 0-1,1-1 1,-1 1 0,0 0 0,1-1 0,-1 1-1,1-1 1,-1 1 0,1-1 0,-1 1-1,1-1 1,-1 1 0,1-1 0,-1 0 0,1 1-1,0-1 1,-1 0 0,1 1 0,0-1-1,-1 0 1,1 0 0,0 0 0,-1 1 0,1-1-1,0 0 1,-1 0 0,1 0 0,1 0-1,3-4-5107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5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47 126 12454,'0'0'1238,"14"5"-1110,45 17-91,-55-21-29,-1 0 0,1 0 0,-1 0 0,1 0 0,-1-1 0,1 1 0,0-1 0,-1 0 0,1 0 0,0-1 0,5 0 0,-7 0-2,0 0 0,0 1 0,-1-1 0,1 0 0,0 0 0,-1 0 0,1 0 0,-1 0 0,1 0 0,-1-1 0,0 1 0,0 0 0,1-1 0,-1 1 0,0-1 0,1-2 0,1-3 17,-1 1 1,0-1 0,0 0-1,-1 0 1,0 0 0,0 0-1,-1 0 1,0-11 0,0 16-13,0 0 0,-1 0 1,1-1-1,0 1 0,-1 0 0,1 0 0,-1 0 1,0-1-1,0 1 0,0 0 0,0 0 1,0 0-1,0 1 0,0-1 0,-1 0 0,1 0 1,-1 1-1,1-1 0,-4-2 0,1 1 34,1 1-1,-1 0 1,0 0-1,0 0 0,0 1 1,0 0-1,0-1 1,0 1-1,0 0 0,-6 0 1,5 1 23,-1-1-1,1 1 1,0 0 0,0 0 0,0 1 0,-1-1-1,1 1 1,0 0 0,0 1 0,0-1 0,0 1-1,1 0 1,-1 0 0,0 1 0,1-1-1,-1 1 1,1 0 0,-4 4 0,3 0-2,0 0 0,1 0 0,0 1 0,0-1 0,1 1 0,0 0 0,0 0 0,1 0 0,0 1 0,0-1 0,1 0 0,0 1 0,0-1 0,1 1 0,0-1 0,3 16 0,-2-15-19,1-1 0,0 1 0,0 0 0,1 0 0,0-1 0,0 1 1,1-1-1,1 0 0,-1 0 0,1-1 0,0 1 0,1-1 0,-1 0 0,2 0 0,9 8 0,-7-9-21,-1 0-1,1-1 0,0 0 1,1-1-1,-1 0 0,1 0 1,-1-1-1,1-1 0,0 1 1,21 1-1,-26-4-134,1 1 0,-1-1-1,1 0 1,-1-1 0,1 0-1,-1 1 1,1-2 0,-1 1-1,1-1 1,-1 1 0,0-2-1,0 1 1,0 0 0,0-1-1,0 0 1,-1 0 0,1-1-1,-1 1 1,0-1 0,0 0-1,4-4 1,6-16-3007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4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4 280 7908,'0'0'1902,"-4"10"-32,6 0-1353,1 1 0,0-1 0,0 0 0,1 0 0,0 0-1,1 0 1,6 10 0,-10-18-485,0-1 0,0 0 1,0 1-1,0-1 0,1 0 0,-1 0 0,0 0 0,1 0 0,-1 0 0,0 0 0,1-1 1,-1 1-1,1 0 0,-1-1 0,1 1 0,-1-1 0,1 1 0,0-1 0,-1 0 0,1 1 1,0-1-1,-1 0 0,1 0 0,0-1 0,-1 1 0,1 0 0,-1 0 0,1-1 0,0 1 1,-1-1-1,1 1 0,1-2 0,4-1 28,-1 0 0,1 0 0,0-1 0,-1 0 0,10-8 0,126-117 75,53-41-73,-190 166-154,-1 0-1,1 0 1,1 1-1,-1-1 1,0 1-1,1 1 1,0-1 0,-1 1-1,1 0 1,0 0-1,0 1 1,0-1-1,9 1 1,-15 0 3,0 1 1,0 0-1,1 0 0,-1 0 1,0 0-1,0 0 0,0 0 1,1-1-1,-1 1 0,0 0 0,0 0 1,0 0-1,0 0 0,1-1 1,-1 1-1,0 0 0,0 0 1,0-1-1,0 1 0,0 0 1,0 0-1,0 0 0,0-1 0,0 1 1,0 0-1,0 0 0,0-1 1,0 1-1,0 0 0,0 0 1,0-1-1,0 1 0,0 0 1,0 0-1,0-1 0,0 1 0,0-3-1007,0-15-4613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7587,'0'0'6142,"0"0"-6119,0 0 0,0 0-1,0 0 1,0 0 0,0 0 0,0 0 0,0 0-1,0 0 1,0 0 0,0 0 0,0 0 0,1 0-1,-1 0 1,0 1 0,0-1 0,0 0 0,0 0-1,0 0 1,0 0 0,0 0 0,0 0 0,0 0-1,0 0 1,1 0 0,-1 0 0,0 0 0,0 0-1,0 0 1,0 0 0,0 0 0,0 0-1,0 0 1,0 0 0,0 0 0,0 0 0,0-1-1,1 1 1,-1 0 0,0 0 0,0 0 0,0 0-1,0 0 1,0 0 0,6 18 209,-1 1 1,-1 0-1,-1 0 0,0 0 1,-2 0-1,0 29 0,0-23-150,1 286 843,-2-310-890,0-5 72,-1-152 134,2-176-891,-1 329 685,0 0 0,0 0 0,1 0 0,-1 0 0,1 0 0,-1 0 0,1 1 0,0-1 0,0 0-1,0 0 1,0 0 0,4-4 0,-4 6-6,0 0 0,0 0 0,1 0 0,-1 1 0,0-1 0,1 0 0,-1 0 0,1 1 0,-1-1 0,1 1 0,-1 0-1,1-1 1,-1 1 0,1 0 0,0 0 0,-1 0 0,1 0 0,-1 0 0,1 0 0,-1 0 0,1 1 0,0-1 0,-1 0 0,1 1 0,-1 0 0,2 0 0,8 4 114,-1 0 1,0 1 0,0 0 0,0 1-1,-1 0 1,0 1 0,0 0-1,13 16 1,6 3 206,-3-3-120,147 127 667,-146-130-907,1-2 0,2-1 1,-1-1-1,58 23 0,-85-39-34,32 9-720,-11-9-3217,-16-3-888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6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13110,'0'0'1598,"-2"28"-1462,1-2-81,-3 175 442,23 180 1067,-18-376-1857,-1 5 522,1 1-1,1-1 1,4 17-1,8-3-1531,-13-23 939,0 0 0,1 0 1,-1-1-1,0 1 0,0 0 1,1 0-1,-1-1 0,0 1 1,1-1-1,-1 1 0,0-1 1,1 0-1,-1 1 0,1-1 1,-1 0-1,2 0 0,7 0-5361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6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1 122 13062,'0'0'2310,"2"20"-1915,0-5-310,-1-2-37,0 0-1,1 0 1,1-1-1,0 1 1,1 0-1,0-1 0,1 0 1,9 17-1,-8-18-32,1-1 0,0 0 0,0 0-1,1-1 1,0 0 0,11 8 0,-15-13-14,1-1 1,-1 0 0,1 0-1,0 0 1,0-1 0,0 0 0,0 0-1,0 0 1,1 0 0,-1-1 0,0 0-1,1 0 1,-1 0 0,1-1-1,8 0 1,-10-1 0,-1 1-1,0-1 0,0 1 1,0-1-1,0 0 0,0 0 1,0 0-1,-1-1 0,1 1 0,0-1 1,-1 1-1,1-1 0,-1 0 1,1 0-1,-1 0 0,4-4 1,-2 1 50,-1-1 0,1 1 1,-1 0-1,0-1 1,-1 0-1,1 0 0,-1 1 1,1-8-1,0 1 168,0 0-1,-2-1 1,1 1-1,-2-1 1,0 1 0,0-1-1,-1 1 1,-3-15 0,1 18-127,0 0-1,0 0 1,-1 1 0,0-1 0,-1 1 0,0 0 0,0 0 0,-1 1 0,-11-13 0,4 8-38,0 0 1,0 0-1,-1 1 0,-19-11 1,28 19-56,1 0 1,-1 1 0,0 0-1,0 0 1,1 0 0,-1 1-1,0-1 1,-1 1 0,1 0-1,0 1 1,-6-1 0,10 1-27,-1 0-1,1 1 1,0-1 0,0 0 0,0 1 0,-1-1 0,1 0 0,0 1 0,0 0 0,0-1 0,0 1 0,0-1 0,0 1 0,0 0 0,0 0 0,0 0 0,1 0 0,-1 0 0,0 0 0,0 0 0,1 0 0,-1 0 0,0 0 0,1 0 0,-1 0 0,1 0 0,0 0 0,-1 0 0,1 1 0,0-1 0,0 0 0,0 2 0,-2 47-1894,2-35 961,0 41-3441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7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66 140 18777,'0'0'5922,"-36"-122"-5762,31 109-48,3 8-112,-3 5-368,0 5-1104,-2 23-1906,2 5-1728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19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8228,'0'0'5293,"0"6"-3943,-1 546 3010,2 603-1789,12-818-2245,-4-119 15,24 305 65,-3-62-351,-6 125 2,-19-90-58,-3-110 4,6 160-8,9 283-174,-10-664 119,56 682-83,-49-748 141,42 257-12,-56-354-128,0-4-266,-2-12-1109,-4-23-3595,-5-13-2275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23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7696 808 3586,'0'0'2515,"27"-7"-1800,90-23-80,52-31 609,-131 45-842,1 1 0,50-11 0,180-18 478,26-5-181,139-66 1013,211-47-1629,337-12 136,-252 114-160,-357 39-38,40-6-20,-1 26-20,-405 1 18,0 1 1,0 0 0,0 0 0,0 0-1,0 1 1,0 0 0,-1 0 0,1 0-1,-1 1 1,1 0 0,-1 1 0,0-1-1,0 1 1,-1 0 0,11 10 0,-11-8-1,1 1-1,-1 0 1,-1 0 0,0 1 0,0 0 0,0-1 0,-1 1 0,0 1-1,0-1 1,-1 0 0,0 1 0,1 12 0,2 44 25,-3 0 0,-8 81 0,-33 278 21,-16 63 652,-3 51 164,45-265-569,-19 286 185,25-491-472,-40 458 246,26 1 128,19-94-119,2 301-134,11-272-70,-8 1399-90,-24-1472-6,15-312-35,2-31-294,-2-1 0,-2-1-1,-1 0 1,-20 52 0,29-95 356,-1 0-1,0 0 1,1-1 0,-1 1-1,0 0 1,0-1-1,0 1 1,0-1 0,0 1-1,1-1 1,-1 1 0,0-1-1,0 0 1,0 0 0,0 1-1,0-1 1,0 0 0,0 0-1,0 0 1,0 0 0,-2 0-1,-28-1-34,20 1-21,-131-1-185,-241 5 345,-164 59 27,211-15-41,-751 37 496,-4-43-311,913-36-289,-334 16 62,-325 8 37,-378-31 4,496 0-144,147 21 323,255-5-56,-724 57 347,5 46-71,848-95-475,-1118 172-50,1078-147 35,-233 80 0,198-47 103,237-76-1979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25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49 440 7379,'0'0'6603,"-8"0"-5946,-25 0-246,25 0-145,20 0 164,38-4-211,-1-1 1,0-3-1,82-23 0,-6 0 102,464-49 503,10-3-688,-214-13-13,-47 9-35,-318 83-65,0 0 1,0 1-1,29 0 0,-48 3-22,-1 0-1,1 1 1,-1-1-1,1 1 1,-1 0-1,1-1 1,-1 1-1,1-1 1,-1 1-1,0 0 1,1-1-1,-1 1 1,0 0-1,1 0 1,-1-1-1,0 1 1,0 0-1,0-1 1,0 1-1,0 0 1,0 0-1,0-1 1,0 1-1,0 0 1,0 1-1,0 27-347,-1-23-106,1 5-2343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25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10405,'0'0'2836,"-1"8"-2756,-5 47 747,2 0 1,5 62 0,-1-48-214,0-48-471,0 0-1,2 0 0,0 0 1,1-1-1,7 23 0,-9-39-134,0 1 0,1 0 0,0-1 0,0 1-1,0-1 1,1 0 0,-1 0 0,1 0 0,0 0-1,0 0 1,1 0 0,-1-1 0,1 0 0,-1 1-1,1-1 1,0-1 0,0 1 0,1 0 0,-1-1-1,0 0 1,1 0 0,-1-1 0,1 1-1,0-1 1,0 0 0,-1 0 0,9 0 0,-4-1-1,1 0 0,-1-1 0,0 0 0,1-1 0,-1 0 0,0 0 0,0-1 0,0 0 0,0-1 0,0 0 0,-1 0 0,0-1 0,0 0 0,12-10 0,-5 2-737,-1 1 0,-1-2 0,0 0 0,-1 0 0,0-1 0,13-23 0,1-11-5897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26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8132,'0'0'8788,"22"-59"-8436,19 35-128,3 5-160,0 10-64,-8 9-384,-9 0-1729,-10 0-3618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26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7251,'0'0'5715,"61"0"-5475,-8-20-96,10-4-144,-4-6-64,-6-5-3634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16664,'0'0'1192,"3"18"-1128,-2-8-55,2 7 0,0 0 0,6 19 0,-7-29-10,0-1 1,0 0 0,1 0-1,0 0 1,0-1 0,1 1 0,-1 0-1,1-1 1,0 0 0,1 0-1,5 5 1,-8-8-17,1 0 1,0 0-1,0 0 0,0 0 0,0 0 0,1-1 0,-1 0 1,0 1-1,1-1 0,-1 0 0,1 0 0,-1-1 0,1 1 1,-1-1-1,1 0 0,-1 0 0,1 0 0,-1 0 0,1 0 1,0-1-1,-1 0 0,1 0 0,-1 0 0,0 0 0,1 0 1,-1-1-1,0 1 0,0-1 0,0 0 0,0 0 1,0 0-1,0 0 0,4-6 0,1 1 55,-1-1 0,-1 1 0,0-2 0,0 1 0,0-1 0,-1 0 0,0 0 0,-1 0 0,0 0 0,5-17-1,-12 49 1134,-1 39 0,3-23-1063,13 538-3,3-217-122,-13-259-22,-7 242-157,0-306 193,-1 1 0,-20 64-1,20-81 42,-2 0 0,-1-1-1,0 0 1,-2 0-1,-25 35 1,31-49 46,0 0 0,-1 0-1,0-1 1,0 0 0,0 0 0,-1 0 0,1-1 0,-1 0 0,-1 0-1,1-1 1,-13 5 0,16-7-24,0 0-1,0 0 0,0 0 1,-1-1-1,1 1 1,0-1-1,0 0 1,-1 0-1,1 0 1,0-1-1,-1 0 1,1 0-1,0 0 0,0 0 1,0 0-1,0-1 1,0 0-1,0 0 1,0 0-1,1 0 1,-1 0-1,1-1 1,-6-5-1,3 1-9,0 0-1,1 0 1,-1-1 0,1 0-1,1 0 1,0 0 0,-5-14-1,1-1-4,1 0-1,-3-25 1,1-15-56,3 1-1,2-2 1,3 1 0,3 0 0,13-87-1,3 47-143,5 1 0,50-144-1,33-8-1792,-64 160-3235,-22 45-5902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3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2257 355 7171,'0'0'4973,"-22"-20"-4100,-128-126 1013,129 127-1769,-1 0-1,0 1 1,-1 2 0,-1 0 0,-1 1-1,0 2 1,-1 0 0,0 2 0,-1 1-1,0 1 1,0 1 0,-1 2 0,0 0-1,-1 2 1,1 1 0,-36 1 0,44 2-108,-82 0 17,-169 20 0,205-9-36,1 3 0,-69 24 0,97-24-7,0 1 1,1 2 0,1 1-1,-62 43 1,-162 133-368,214-162 373,1 2 0,1 2 0,2 2 0,2 2 0,-64 82 0,85-97 6,2 1-1,0 1 0,2 0 0,1 0 0,1 2 0,2-1 1,0 1-1,2 1 0,2 0 0,0 0 0,2 0 0,0 39 0,3-1 5,3 88-6,0-139 13,0 0 0,2 0-1,0 0 1,1 0-1,1-1 1,11 24-1,3-2 67,35 52-1,-37-65-33,0 0-1,2-2 1,1 0 0,0-1-1,2-1 1,1-1 0,0-2 0,1 0-1,1-1 1,0-2 0,2 0-1,0-2 1,0-2 0,50 15-1,55 9-22,87 27-38,67 23 38,-232-73-22,0-2 1,1-3 0,75 1 0,-93-7-4,0-1 1,0-3-1,0-1 0,52-12 1,-26-4-1,0-2 0,-2-4 0,107-59 0,-95 39 14,-2-3-1,96-84 0,-136 104-34,0-1-1,47-59 0,-67 73 21,-1-1 0,0 0 0,-2 0 0,0-2 0,-1 1 0,-1-1 0,0 0 0,4-25 0,1-25 117,6-132 1,-19-72 257,1 262-352,-4-32 237,-2 1 0,-1 0 1,-3 0-1,-28-77 0,-3-11 143,32 105-275,6 21-3491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26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83 800,'0'0'10189,"1"19"-10032,8 155 276,-7-77-39,-2-97-103,0-13 144,-1-33-380,0-38-52,1 76 2,1 0 0,0-1 1,1 1-1,-1 0 0,2 0 0,-1 1 0,7-14 0,-3 10 1,1 0 1,0 0 0,1 0-1,1 1 1,-1 0-1,1 1 1,1 0-1,12-9 1,-15 13-8,-1 1 0,1 0 0,0 0 0,0 0 0,0 1 1,1 0-1,-1 1 0,1 0 0,-1 0 0,1 0 0,0 1 0,0 0 0,-1 1 0,16 0 0,-19 1 1,-1 0 0,1 0 0,-1 1-1,1-1 1,-1 1 0,1 0 0,-1 0-1,0 0 1,0 0 0,0 1 0,-1-1 0,1 1-1,0 0 1,-1-1 0,0 1 0,1 0-1,-1 1 1,0-1 0,-1 0 0,1 0 0,2 8-1,3 7 10,-1 1-1,7 33 1,-12-51-8,10 81-21,-8-55 267,10 45 0,-9-66 119,-1-14-67,0-12-48,-1-22-152,-2 11-75,2 1 0,8-51-1,-8 72-26,1 1 0,-1-1 0,2 0-1,-1 1 1,1 0 0,0 0 0,0 0-1,1 0 1,1 1 0,-1 0 0,1 0-1,0 0 1,10-9 0,-13 14 4,-1 0 0,0 0 0,1 0 0,-1 1 0,1-1 0,0 1 0,0-1 0,-1 1 0,1 0 0,0 0 0,0 0 0,0 1 0,0-1 0,0 0 0,0 1 0,0 0 0,0 0 0,0 0 0,1 0 0,-1 1 0,4 0 0,-3 1 1,0 0 1,1 0-1,-1 0 1,0 1 0,0-1-1,-1 1 1,1 0-1,-1 0 1,1 0-1,-1 1 1,0-1 0,4 7-1,5 9 115,-1 1 0,-1 0 0,-1 0 0,10 35 0,30 138 1348,-49-192-1498,1-1-1,-1 1 1,0-1 0,0 1-1,1-1 1,-1 1 0,0-1-1,1 1 1,-1-1 0,0 0-1,1 1 1,-1-1 0,1 0-1,-1 1 1,1-1 0,-1 0-1,1 0 1,-1 1 0,1-1 0,-1 0-1,1 0 1,-1 0 0,2 0-1,12-3-4195,-3-14-792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27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236 121 8660,'0'0'3060,"-9"-18"-2737,-33-58-104,41 75-172,0-1 0,0 0 0,0 1 1,0-1-1,0 0 0,0 1 0,0 0 0,-1-1 1,1 1-1,0 0 0,-1-1 0,1 1 1,-1 0-1,0 0 0,1 0 0,-1 0 1,0 1-1,0-1 0,1 0 0,-1 1 1,0-1-1,0 1 0,0 0 0,0-1 0,0 1 1,0 0-1,0 0 0,1 0 0,-1 1 1,0-1-1,0 0 0,0 1 0,-2 0 1,-3 0 149,4 1-176,-1-1 1,1 0-1,0 1 0,0-1 0,0 1 0,0 0 1,0 0-1,0 0 0,0 1 0,1-1 0,-1 1 1,1-1-1,-1 1 0,1 0 0,0 0 0,-2 4 1,-28 56 75,29-55-48,-4 6 37,1 0 1,1 1-1,0 0 0,1 1 1,0-1-1,2 1 1,-2 19-1,4-35-85,0 0 1,0 1-1,0-1 1,0 0-1,1 1 0,-1-1 1,0 0-1,0 1 1,0-1-1,1 0 0,-1 1 1,0-1-1,0 0 0,1 0 1,-1 1-1,0-1 1,0 0-1,1 0 0,-1 0 1,0 0-1,1 1 1,-1-1-1,0 0 0,1 0 1,-1 0-1,0 0 1,1 0-1,-1 0 0,1 0 1,-1 0-1,0 0 1,1 0-1,-1 0 0,0 0 1,1 0-1,-1 0 1,0 0-1,1 0 0,15-4 38,-10 0-27,0 0-1,0 0 0,0-1 1,-1 0-1,0 0 0,0 0 1,0 0-1,0-1 0,-1 0 1,0 0-1,4-8 0,0-1 9,0-1 0,-1 0 0,8-28 0,-15 43 67,0 0-1,1 0 0,-1 0 0,0 0 0,0 0 0,1 0 0,-1 0 0,1 0 0,-1 0 0,1 0 0,-1 0 0,1 0 0,0 0 0,-1 0 1,1 0-1,0 0 0,0 1 0,0-1 0,-1 0 0,1 1 0,0-1 0,0 1 0,1-2 0,0 3-47,0-1-1,-1 0 1,1 1-1,0-1 1,-1 0-1,1 1 1,0 0-1,-1-1 1,1 1-1,-1 0 1,1 0-1,-1 0 1,0 0-1,1 0 1,-1 0-1,0 0 1,1 2-1,50 48 140,-30-29-101,0-1-1,38 29 1,-58-49-326,13 7 125,-15-8-56,0 0 0,0 0 0,1 0 1,-1 0-1,0 0 0,0 0 0,1 1 0,-1-1 0,0 0 1,1 0-1,-1 0 0,0-1 0,0 1 0,1 0 0,-1 0 1,0 0-1,1 0 0,-1 0 0,0 0 0,0 0 0,1 0 1,-1 0-1,0-1 0,0 1 0,1 0 0,-1 0 0,0 0 0,0-1 1,0 1-1,1 0 0,-1 0 0,3-11-7357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27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10517,'0'0'4578,"0"11"-4514,0 6-103,4 120 679,-2-116-456,0-1-1,2 1 0,0-1 1,14 38-1,-18-58-271,0 0 73,0 1 0,0-1 0,0 0 1,0 0-1,0 0 0,0 1 0,0-1 1,0 0-1,0 0 0,0 1 0,0-1 1,0 0-1,0 0 0,0 0 0,0 1 1,0-1-1,0 0 0,0 0 0,0 1 0,1-1 1,-1 0-1,0 0 0,0 0 0,0 0 1,0 1-1,1-1 0,-1 0 0,0 0 1,0 0-1,0 0 0,1 0 0,-1 0 0,0 0 1,0 1-1,0-1 0,1 0 0,-1 0 1,0 0-1,0 0 0,1 0 0,-1 0 1,0 0-1,0 0 0,0 0 0,1 0 0,-1 0 1,0 0-1,0 0 0,1 0 0,-1-1 1,0 1-1,0 0 0,0 0 0,1 0 1,-1 0-1,0 0 0,0 0 0,0-1 0,0 1 1,1 0-1,-1 0 0,0 0 0,0 0 1,0-1-1,0 1 0,0 0 0,1 0 1,-1-1-1,2-19-3485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28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3 108 10949,'0'0'8404,"-2"-107"-8244,2 127-1985,5 6-832,9-2-4034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28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11237,'0'0'4399,"-1"5"-4340,-3 22 136,0 0 0,3 1 0,0 0 0,3 29 0,0 9 263,-3 6-74,0 17 137,4-1 0,14 92 0,-17-176-509,12 48 133,-11-48-127,0-1 0,1 1-1,-1-1 1,1 1 0,0-1 0,0 0-1,0 0 1,0 0 0,0 0-1,1 0 1,-1-1 0,4 3-1,-6-5-85,1 1 1,-1-1-1,0 0 0,1 1 1,-1-1-1,1 0 0,-1 0 0,1 1 1,-1-1-1,1 0 0,-1 0 0,1 0 1,-1 0-1,1 0 0,-1 0 0,1 0 1,-1 0-1,1 0 0,-1 0 0,1 0 1,-1 0-1,1 0 0,-1 0 0,1-1 1,-1 1-1,1 0 0,0-1 0,0-8-5187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1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27 169 10149,'0'0'8297,"-3"-3"-7990,0 1-264,-5-2 45,7 5-86,0 0-1,1 0 0,-1 0 1,1 0-1,-1 0 1,1 0-1,-1 0 1,1 0-1,0 0 1,0 0-1,0 0 1,-1 1-1,1-1 0,0 0 1,1 2-1,-7 327 54,6-150-48,-2 65-42,5-285-262,2 1 0,15-64 0,-2 14-205,113-522 86,-130 605 554,8-23 274,-8 28-369,-1 0 0,0 0 0,1 0 0,-1 0 0,0 1 1,1-1-1,-1 0 0,1 0 0,-1 0 0,1 0 0,0 1 1,-1-1-1,1 0 0,0 1 0,-1-1 0,1 1 0,0-1 0,0 0 1,-1 1-1,1 0 0,0-1 0,1 0 0,-1 3-39,1-1-1,-1 0 0,0 0 1,0 1-1,0-1 1,0 1-1,0-1 0,-1 1 1,1-1-1,0 1 0,-1 0 1,1-1-1,-1 1 1,1 0-1,-1-1 0,0 4 1,2 2 8,29 104 83,68 221 226,-72-257-102,3-1-1,51 92 1,-72-151-268,-3-4-52,0 0 0,1 0 1,0-1-1,1 1 0,8 8 0,-7-18-5448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1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12406,'0'0'3697,"151"-31"-3489,-78 11-176,2 3-32,-5 2-624,-9-1-3170,-17 3-7363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2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11253,'0'0'2412,"3"19"-1766,-1-6-489,0 5 3,1-1 1,1 1-1,0-1 1,1 0 0,11 23-1,-15-38-126,6 14 185,1 0-1,1-1 1,18 25 0,-25-37-202,0 0 1,1-1-1,-1 1 0,1 0 1,-1-1-1,1 0 1,0 0-1,0 1 0,0-2 1,0 1-1,0 0 0,0-1 1,0 1-1,1-1 1,-1 0-1,1 0 0,-1 0 1,1-1-1,-1 1 0,1-1 1,-1 0-1,1 0 1,-1 0-1,1 0 0,5-1 1,-7 0 33,0-1-1,0 1 1,0 0 0,0 0 0,-1-1 0,1 1 0,0-1-1,-1 1 1,1-1 0,-1 0 0,1 1 0,-1-1 0,0 0-1,0 0 1,0 0 0,0 0 0,0 0 0,0-1 0,-1 1-1,1 0 1,-1 0 0,1 0 0,-1-3 0,4-57 581,-4 56-593,1-3-43,-1 1 1,-1-1-1,1 0 0,-1 1 0,-1-1 1,1 1-1,-2-1 0,1 1 0,-1 0 1,0 0-1,-1 0 0,0 0 0,0 1 1,-1 0-1,0-1 0,0 2 0,0-1 1,-1 0-1,0 1 0,0 0 0,-1 1 1,0-1-1,0 1 0,0 1 0,-1-1 1,-10-4-1,12 7-380,-1-1-1,0 1 1,0 0 0,0 0 0,0 1 0,0 0 0,-13-1-1,19 2 149,0 0-1,0 0 1,1 0-1,-1 0 1,0 0-1,0 0 1,0 0-1,1 0 1,-1 0-1,0 1 1,0-1-1,0 0 1,1 0-1,-1 1 1,0-1-1,0 1 1,1-1-1,-1 0 1,0 1-1,-2 19-8156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2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3506,'0'0'13350,"0"118"-12678,0-20-48,0 11-544,7 0 0,8-10-160,7-16-128,4-24-1857,3-27-2177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3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9076,'0'0'3572,"0"16"-3540,0 744 4141,6-808-3982,0 16-201,3-98-198,-11-189-1,-3 106 1331,5 213-1098,0-1 1,0 1 0,1 0-1,-1-1 1,0 1-1,0-1 1,0 1 0,0 0-1,1-1 1,-1 1-1,0-1 1,0 1 0,1 0-1,-1-1 1,0 1-1,1 0 1,-1 0 0,0-1-1,1 1 1,-1 0-1,0 0 1,1-1 0,-1 1-1,1 0 1,-1 0-1,0 0 1,1 0 0,-1-1-1,1 1 1,-1 0-1,1 0 1,-1 0-1,1 0 1,-1 0 0,0 0-1,1 0 1,0 1-1,19 4 122,-14 0-64,0 0 0,0 0 0,-1 0-1,0 1 1,0 0 0,0 0 0,8 13-1,24 54 444,-31-61-452,34 84 230,40 145 1,-26-68-306,-50-160-180,19 44-7,-21-53-269,0-1 0,0 1 1,0-1-1,1 0 0,-1 0 0,1 0 0,4 3 0,-1-4-5315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6:4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 8212,'0'0'6501,"0"-1"-6463,0 1 0,0 0 0,0 0-1,0 0 1,1-1 0,-1 1-1,0 0 1,0 0 0,1 0 0,-1-1-1,0 1 1,0 0 0,1 0-1,-1 0 1,0 0 0,1 0 0,-1-1-1,0 1 1,0 0 0,1 0 0,-1 0-1,0 0 1,1 0 0,-1 0-1,0 0 1,1 0 0,-1 0 0,0 0-1,0 1 1,1-1 0,-1 0-1,0 0 1,1 0 0,-1 0 0,1 1-1,3 4 68,0 0 0,0 0 0,-1 1-1,0-1 1,0 1 0,0 0 0,0 0-1,-1 1 1,0-1 0,1 8-1,12 27 404,-12-34-465,0-1 0,1 1 1,0-1-1,1 0 0,-1 0 1,1 0-1,0-1 0,0 1 1,1-1-1,7 5 0,-10-8-32,1 0-1,-1-1 1,1 1-1,0-1 1,0 1-1,0-1 1,-1 0-1,1-1 1,0 1-1,0-1 1,0 1-1,0-1 1,0 0-1,1-1 0,-2 1 1,1-1-1,0 0 1,0 0-1,0 0 1,0 0-1,5-3 1,13-8 38,0-2 0,0 0 0,-1-1-1,-1-1 1,33-35 0,-10 11-11,-7 8-32,165-143 70,-148 133-61,108-66 0,-152 102-36,0 1 1,1 1-1,-1 0 1,0 0-1,19-4 1,-27 8-1,-1 0 0,1-1 0,-1 1 0,0 0 0,1 0 0,-1 0 0,1 0 0,-1 0 0,1 1-1,-1-1 1,1 0 0,-1 0 0,1 0 0,-1 0 0,0 0 0,1 1 0,-1-1 0,1 0 0,-1 0 0,0 1 0,1-1 0,-1 0 0,0 1 0,1-1 0,-1 0 0,0 1 0,1-1 0,-1 0 0,0 1 0,0-1 0,1 1 0,-1-1 0,0 0-1,0 1 1,0-1 0,0 1 0,0-1 0,1 1 0,-1-1 0,0 1 0,0-1 0,0 1 0,0-1 0,0 0 0,-1 2 0,-4 20-2159,-15 3-3345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3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12838,'0'0'3201,"146"-8"-2816,-73-3-321,2 0-64,-9 2-273,-8-2-3376,-14-4-5043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4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10677,'0'0'4028,"7"24"-3507,2 7-357,38 104 707,-41-119-690,0 0-7,1 0 0,0-1-1,11 17 1,-16-29-155,0 0 0,0 0 0,0 0 0,1 0 0,-1 0 0,1-1 0,-1 1 0,1-1 0,0 0 0,0 0 0,0 0 0,0 0 0,0-1 0,1 1 0,-1-1 0,0 1 0,1-1 0,-1 0 0,1-1 0,-1 1 0,5 0 0,-6-2 1,0 1 1,0-1-1,0 0 1,0 1-1,0-1 1,0 0-1,0 0 1,0-1-1,0 1 1,0 0-1,-1 0 1,1-1-1,0 1 1,-1-1-1,1 0 1,-1 1-1,0-1 1,1 0-1,-1 0 1,0 0-1,0 0 1,0 0-1,0 0 1,-1 0-1,1 0 0,0-3 1,3-6 115,-1-1 1,-1 0-1,2-18 1,-3 22-97,0 0 0,0 0 0,-1 0-1,0 0 1,-1 0 0,0 0 0,0 0 0,-1 0 0,1 0 0,-2 0 0,1 1 0,-1-1-1,0 1 1,-1 0 0,0 0 0,0 0 0,-1 0 0,1 1 0,-1 0 0,-11-10 0,0 0-7,-1 1 0,-19-14 1,30 25-96,0 0 0,-1 1 0,1-1 0,-1 1 0,1 0 0,-1 1 0,0-1 0,0 1 0,0 1 0,-9-2 0,15 3-18,1 0 0,-1 0 1,1 0-1,-1 0 0,0 0 0,1 0 1,-1 0-1,0 0 0,1 0 0,-1 1 1,1-1-1,-1 0 0,1 0 0,-1 1 0,0-1 1,1 0-1,-1 1 0,1-1 0,-1 0 1,1 1-1,-1-1 0,1 1 0,0-1 1,-1 1-1,1-1 0,0 1 0,-1-1 1,1 1-1,0-1 0,-1 1 0,1-1 0,0 1 1,0 0-1,0-1 0,0 1 0,-1-1 1,1 1-1,0 0 0,0-1 0,0 1 1,0 0-1,0-1 0,1 1 0,-1-1 0,0 1 1,0 0-1,0-1 0,1 2 0,-1 4-907,0 28-3983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4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13894,'0'0'2300,"14"-12"-2260,45-35-8,-56 45-26,1 0-1,0 0 1,0 0-1,0 0 1,1 1-1,-1 0 1,0 0-1,0 0 0,1 0 1,-1 0-1,1 1 1,-1 0-1,9 1 1,-10-1-3,-1 0-1,1 1 1,-1-1 0,1 1-1,-1 0 1,1 0 0,-1 0-1,1 0 1,-1 0 0,0 1 0,0-1-1,0 1 1,1-1 0,-2 1-1,1 0 1,0 0 0,0 0-1,0 0 1,1 4 0,2 4 20,-1 0 0,-1 1 0,0-1 0,0 1 0,-1 0 0,0 0 0,-1 0 0,0 12 0,-7 91 402,0-80-159,-1 0-1,-2-1 1,-1 0 0,-2-1-1,-30 59 1,13-28 621,24-55-619,4-6 108,7-2-95,-1 0-245,22-2 368,0-1 1,0-2-1,45-13 1,32-6-57,-65 19-1012,56 1-1,-80 2-3617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6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75 9444,'0'0'4613,"0"7"-4285,0 279 1062,0-277-1372,0-1-1,-1 1 1,0-1 0,-2 11-1,1-77-51,3-179-639,-1 229 683,1-1-1,0 1 1,0-1-1,1 1 1,0 0-1,1 0 1,0 0-1,4-9 1,-5 14 28,-1 0 0,1 0 1,0 0-1,0 1 0,0-1 1,0 1-1,1-1 0,-1 1 1,1 0-1,-1 0 0,1 0 1,0 1-1,-1-1 1,1 0-1,0 1 0,0 0 1,0 0-1,0 0 0,1 0 1,-1 0-1,0 0 0,0 1 1,7 0-1,-5-1 5,0 2-1,1-1 0,-1 1 1,0-1-1,1 2 1,-1-1-1,0 0 1,0 1-1,0 0 0,0 0 1,0 1-1,0-1 1,4 5-1,2 1-2,-2 1-1,1 1 1,-2 0 0,11 14-1,41 64 110,-47-65-750,2 0 1,1-1-1,0 0 1,2-2-1,23 22 1,-18-28-3376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6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12118,'0'0'3265,"4"127"-2945,11-57 112,-3 4-224,-2-2-79,-3-8-81,-4-12-48,1-10 0,1-14-273,3-6-1135,1-13-1506,6-9-2288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7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2897,'0'0'13873,"0"6"-13726,-2 84-104,0-37-28,1 0 1,4 1-1,9 57 0,-12-109-82,1 0 0,-1 0 0,1 0 0,0 0 1,0 0-1,-1-1 0,1 1 0,0 0 0,1 0 0,-1-1 0,0 1 0,3 2 0,-4-4 5,0 1 0,0-1 0,1 0-1,-1 0 1,0 0 0,0 0 0,1 0 0,-1 1-1,0-1 1,1 0 0,-1 0 0,0 0 0,0 0-1,1 0 1,-1 0 0,0 0 0,1 0 0,-1 0-1,0 0 1,0 0 0,1 0 0,-1 0 0,0 0-1,1-1 1,-1 1 0,0 0 0,0 0 0,1 0-1,-1 0 1,0 0 0,1-1 0,6-15-3387,-1-16-4766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7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5 134 13030,'0'0'5827,"-5"-112"-5683,5 106 0,0 10-1681,7 20-1408,10 4-3586</inkml:trace>
  <inkml:trace contextRef="#ctx0" brushRef="#br0" timeOffset="1">457 0 3810,'0'0'14879,"-3"4"-14781,1-1-101,0 0-1,0 0 0,0 0 1,1 1-1,-1-1 1,1 1-1,0-1 0,0 1 1,0-1-1,1 1 1,-1 0-1,1 3 0,0 55 99,2-28-12,9 456 939,-11-428-970,0-9-17,11 101 1,-10-147 13,1-1 1,-1 1 0,1-1 0,5 11 0,-7-15-169,1-1-1,0 0 1,-1 1 0,1-1 0,0 0 0,0 0 0,0 0 0,0 1-1,0-1 1,0 0 0,0 0 0,0 0 0,0-1 0,0 1 0,1 0-1,-1 0 1,0-1 0,1 1 0,-1 0 0,0-1 0,1 0 0,-1 1 0,1-1-1,1 1 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8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9828,'0'0'4360,"19"-16"-3984,66-51-85,-74 60-231,1 1 1,-1 0 0,1 1-1,0 0 1,1 1-1,-1 0 1,1 1-1,-1 0 1,1 1-1,0 1 1,0 0 0,20 1-1,-15-1-36,40 1 675,-57 22 115,7 35 0,1 7-828,-4 45 140,7 52 594,-12-159-776,7 30 573,-7-31-595,0 0-1,1 0 1,-1 0-1,0 0 1,1 0-1,-1 0 1,1 0-1,-1 0 1,1 0-1,-1 0 1,1 0-1,-1 0 1,1-1-1,0 1 1,0 0-1,0-1 1,-1 1-1,1 0 1,0-1-1,0 1 1,0-1-1,0 1 1,0-1-1,0 1 1,1-1-1,3-13-8394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8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33 14791,'0'0'5842,"-15"-32"-5762,15 54-6274,0 4 1327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9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17 146 14743,'0'0'2932,"0"0"-2930,-1 0 0,1 0 0,0 0 0,-1 0 0,1 0 0,-1 0 0,1 0 1,0 0-1,-1 0 0,1 0 0,0 0 0,-1 0 0,1 0 0,-1 0 0,1 0 0,0 0 1,-1 0-1,1 1 0,0-1 0,-1 0 0,1 0 0,0 0 0,-1 1 0,1-1 0,0 0 0,-1 0 1,1 1-1,0-1 0,0 0 0,-1 1 0,1-1 0,0 0 0,0 1 0,0-1 0,-1 0 1,1 1-1,0 0 0,-2 6 1,1 1 0,0 0-1,1 0 1,0 0 0,0-1 0,0 1 0,1 0 0,0 0 0,1 0 0,2 8 0,-1-1 34,24 139 230,-31-176-37,-11-104-207,14 105-39,1-1-1,1 1 0,1 0 0,8-39 0,-8 53 2,0 0 1,1 0-1,0 0 0,0 0 0,1 1 0,0 0 0,0-1 0,0 1 0,1 1 0,0-1 0,0 1 1,0 0-1,1 0 0,-1 0 0,1 1 0,0 0 0,11-5 0,-13 6-9,1 1-1,0 0 1,0 0 0,0 1-1,0 0 1,0 0 0,0 0-1,9-1 1,-12 2 18,0 0 1,0 1 0,0-1-1,0 0 1,0 0-1,0 1 1,0-1-1,0 1 1,0 0 0,0 0-1,0-1 1,0 1-1,-1 0 1,1 1 0,0-1-1,-1 0 1,1 0-1,0 1 1,-1-1-1,0 1 1,1-1 0,-1 1-1,0 0 1,2 2-1,3 10 17,-1-1-1,0 1 1,-1 1-1,-1-1 1,4 29-1,0 79 148,-6-106-146,-1 53 87,-1-39-18,1 0-1,9 57 1,-9-86-77,0 0 0,0 0 0,0 0 0,0 0 0,1 0 0,-1 1 0,0-1 1,1 0-1,-1-1 0,1 1 0,-1 0 0,1 0 0,-1 0 0,1 0 0,0 0 0,0 0 0,-1-1 0,1 1 0,0 0 0,0-1 0,0 1 0,-1 0 0,1-1 1,0 1-1,2 0 0,-1-1 2,-1 0 0,1 0 0,-1 0 0,1-1 0,-1 1 0,1 0 0,-1-1 1,0 1-1,1-1 0,-1 1 0,1-1 0,-1 0 0,0 1 0,1-1 0,1-2 0,4-3 24,0 0 0,0-1 0,0 0-1,7-11 1,47-74 90,-38 55-550,37-47 1,-53 78 185,-2 2-930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0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60 691 6851,'0'0'6771,"4"0"-6515,50-4-184,0-3 0,0-3 0,85-25 1,-100 24-58,61-15-160,647-177-199,-8-29-2789,-658 203 2582,26-10-276,1 5-1,115-21 0,-202 52 833,-1 1 0,24 2 0,-34 0 76,-9 2-3,0-1-1,0 1 0,0 0 1,-1 0-1,1 0 0,-1 0 1,1 0-1,-1 0 1,0 0-1,1 1 0,-1-1 1,0 0-1,-1 0 1,1 4-1,-1-1 75,6 246 2418,-6-134-1609,22 172 0,83 258-499,-25-146-305,-64-301-241,-3 1 0,-6 0 0,-7 137 0,1-235 66,0 1 0,-1-1 1,1 0-1,0 1 0,-1-1 0,0 0 0,0 0 0,0 0 0,0 1 0,0-1 0,-1 0 1,1-1-1,-1 1 0,0 0 0,0 0 0,0-1 0,-3 4 0,2-4-32,-1 0 1,0 0-1,1 0 0,-1-1 0,0 0 0,0 1 1,0-1-1,0-1 0,0 1 0,0 0 1,0-1-1,0 0 0,-6 0 0,-20 0-313,-19 0-1217,1-1 0,-70-11-1,13-5 2220,-145-4 0,-110 18 1312,209 4-1610,44-1-22,1 5 1,-177 31-1,65 16 960,2 10-1,-381 167 1,475-183-1185,121-47-89,1 0 1,-1 0-1,0 0 1,1 0-1,-1-1 1,1 1 0,0 0-1,-1 0 1,1 0-1,0 0 1,0-1-1,0 1 1,0 0-1,0 0 1,0-1-1,0 1 1,0 0 0,1-2-1,-1 1-6,9-1257-1309,-9 819 2486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39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10165,'0'0'4266,"-3"33"-3994,-11 367 846,13-275-139,-1 13-311,18 145 0,-13-276-531,-3-7-220,0 0 1,1 0-1,-1 0 1,0 0-1,0 0 1,1 0-1,-1-1 1,0 1-1,0 0 1,0 0-1,1 0 1,-1 0 0,0 0-1,0 0 1,0-1-1,0 1 1,1 0-1,-1 0 1,0 0-1,0-1 1,0 1-1,0 0 1,0 0-1,0 0 1,1-1 0,-1 1-1,0 0 1,0 0-1,0 0 1,0-1-1,0 1 1,0 0-1,0 0 1,0-1-1,0 1 1,0 0-1,0 0 1,0-1 0,0 1-1,0 0 1,0 0-1,-1-1 1,5-26-4576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40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0 263 12086,'0'0'2406,"4"-23"-1928,-2 6-436,-1 8-37,-1 0 1,1 1-1,1-1 1,0 0-1,0 1 1,1-1-1,0 1 1,0 0-1,1 0 1,0 0 0,0 1-1,1-1 1,0 1-1,0 0 1,8-8-1,-2 6-25,1 0-1,-1 0 0,2 1 0,-1 1 1,1 0-1,0 0 0,0 2 1,1-1-1,0 2 0,0 0 0,0 0 1,0 2-1,1 0 0,-1 0 1,1 1-1,26 2 0,-39-1 11,0 1 0,0-1 0,0 1 0,0-1 0,0 1 0,0 0 0,0 0 0,0 0 0,0 0 0,-1 0 0,1 0 0,0 0 0,-1 1 0,1-1 0,-1 0 0,1 1 0,-1 0 0,0-1 0,0 1 0,1 0-1,-1-1 1,0 1 0,-1 0 0,1 0 0,0 0 0,0 0 0,-1 0 0,1 0 0,-1 0 0,0 0 0,1 0 0,-1 3 0,0 4 3,1 1 0,-1-1-1,-1 1 1,0-1 0,0 1 0,-3 9 0,-1-3 17,-1 0 1,0 0-1,-1-1 1,-1 0-1,0 0 0,-11 13 1,-66 81 84,79-101-87,-6 7 68,0 0 1,-1-1-1,0 0 1,-1-2 0,-1 1-1,-31 20 1,44-32 481,10-1-338,-3-1-217,-1 1-1,1 0 1,0 0 0,-1 0 0,1 0 0,0 1-1,0 0 1,6 1 0,-2 3 18,-1 0 1,1 1-1,-1 0 1,-1 0-1,1 0 1,7 9-1,42 50 503,-44-50-318,50 67 650,31 34 143,-91-113-921,1 1 1,0-1 0,-1 0 0,1 0 0,0 0 0,0-1 0,1 1 0,-1-1 0,1 0 0,-1 0 0,1-1 0,-1 1 0,10 1 0,-11-3-40,0 0 1,0 0-1,0 0 1,0 0-1,0 0 1,0-1-1,0 0 1,0 1-1,0-1 1,0 0-1,0 0 1,0-1-1,0 1 1,-1 0-1,1-1 1,-1 0-1,1 0 1,-1 0-1,1 0 1,-1 0-1,4-5 1,0 1-305,10-16 80,-11 7-5192,-5 9-1768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40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258 106 12966,'0'0'1361,"-24"-17"-1065,-79-53 317,99 67-483,0 1-1,-1-1 1,1 1-1,-1 0 1,1 1-1,-1-1 1,-9-1-1,12 3-80,1 0 0,-1-1 0,0 2 0,0-1 0,1 0 0,-1 0 0,0 0 0,1 1 0,-1-1 0,1 1 0,-1-1 1,0 1-1,1 0 0,-1 0 0,-1 1 0,0 1 22,0 0 0,0 0 1,1 0-1,-1 1 0,1-1 1,0 1-1,0 0 0,1-1 1,-1 1-1,1 0 0,-2 6 1,0 0-9,-5 20 35,1 1-1,2 0 1,1 1-1,1-1 1,3 58 0,0-61-59,0-26-38,0 1 0,0 0 1,0 0-1,0 0 0,0 0 1,1-1-1,0 1 0,-1 0 1,1-1-1,0 1 0,0 0 1,0-1-1,3 5 0,-3-6-10,1 1 1,0-1-1,0 0 0,-1 0 0,1 0 0,0 0 0,0 0 1,0 0-1,0-1 0,0 1 0,0-1 0,0 1 0,0-1 0,0 0 1,1 1-1,-1-1 0,0 0 0,2-1 0,0 1 0,-1-1 0,0 1 0,0-1 0,0 0-1,1 0 1,-1 0 0,0-1 0,0 1 0,-1-1 0,1 0 0,0 1 0,-1-1-1,1 0 1,-1-1 0,1 1 0,-1 0 0,0-1 0,0 1 0,3-5 0,4-8-30,0 1 1,10-25 0,-16 31 36,6-11 277,0-1-1,-2-1 1,-1 1-1,0-1 1,-2 0-1,0-1 1,1-34 1274,-5 81-1434,3 4-82,0-1-1,2 1 1,12 39 0,36 82 1,-51-145-52,1 2-29,0 1 1,1-1-1,-1 0 0,7 8 1,-10-14-34,1-1 1,-1 1 0,1 0-1,-1 0 1,1 0-1,0 0 1,0-1-1,-1 1 1,1 0 0,0-1-1,0 1 1,0 0-1,0-1 1,0 1-1,0-1 1,-1 0-1,1 1 1,0-1 0,1 0-1,-1 1 1,0-1-1,0 0 1,0 0-1,0 0 1,0 0 0,0 0-1,0 0 1,0 0-1,0 0 1,0-1-1,0 1 1,0 0 0,0 0-1,0-1 1,0 1-1,0-1 1,0 1-1,0-1 1,0 0 0,1 0-1,13-21-3028,-2-9-2943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4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 9828,'0'0'4979,"-3"19"-3912,1-8-890,-1 7 81,1 0-1,1-1 0,0 1 0,1 0 0,4 30 1,7 48 922,-4 142 1,-7-233-1113,0 0-1,0 1 1,-1-1 0,0 0 0,0 0 0,0 0-1,0 0 1,-1 0 0,0 0 0,0 0 0,0 0-1,-1-1 1,0 1 0,0-1 0,-3 5 0,0-3 73,-1 0 1,0 0-1,0-1 1,0 0-1,0-1 1,-1 1-1,1-1 1,-12 4-1,-3-1-136,0 0 0,-1-1 0,1-1 0,-1-1 0,-1-2 0,1 0 0,-36-2 0,58 0-146,1 0 1,-1 0-1,1 1 0,-1-1 0,1 0 1,-1 0-1,1 0 0,-1 0 0,1 0 0,-1-1 1,1 1-1,-1 0 0,1 0 0,-1 0 1,1 0-1,-1-1 0,1 1 0,-1 0 0,1 0 1,-1-1-1,1 1 0,-1 0 0,1-1 1,0 1-1,-1 0 0,1-1 0,0 1 0,-1-1 1,1 1-1,0-1 0,0 1 0,-1 0 1,1-1-1,0 1 0,0-1 0,0 0 0,-1 1 1,1-1-1,0 1 0,0-1 0,0 1 1,0-1-1,-1-18-8076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41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5 116 19785,'0'0'6611,"-5"-116"-6659,15 116-704,-3 0-1425,6 24-1841,-6 11-3634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47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 10501,'0'0'7246,"2"-3"-6934,4-3-268,0 0 0,0 0 0,0 1 0,1 0 0,0 0-1,0 0 1,14-6 0,63-26 53,-50 23-25,-20 8-60,12-6-12,1 1-1,0 1 1,40-8 0,-66 18-2,0 0-1,-1 0 1,1 0 0,-1 0 0,1 0 0,0 0 0,-1 1-1,1-1 1,-1 0 0,1 1 0,-1-1 0,1 0-1,-1 1 1,1-1 0,-1 0 0,0 1 0,1-1-1,-1 1 1,1-1 0,-1 1 0,0-1 0,1 1 0,-1-1-1,0 1 1,0-1 0,0 1 0,1-1 0,-1 1-1,0 0 1,0-1 0,0 1 0,0-1 0,0 1-1,0 0 1,0-1 0,0 1 0,0 0 0,0 32 27,-1-21 11,-7 162 614,-1-24-134,-1 636 1637,10-785-2315,3-22-3755,-1 12 2834,10-35-4613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47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1 120 13238,'0'0'3362,"155"-50"-2354,-77 26-592,0 2-400,-8 7-16,-12 8-1184,-16 5-4163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47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271 227 12534,'0'0'2769,"0"-21"-1801,2-69-282,-2 84-659,0-1 1,-1 1-1,1 0 0,-1 0 1,0-1-1,-1 1 0,0 0 0,-3-9 1,4 12-19,-1 1 0,0-1 1,1 0-1,-1 0 0,0 1 0,-1-1 1,1 1-1,0-1 0,-1 1 1,1 0-1,-1 0 0,-4-2 1,0 1 29,-1 0 0,0 0 1,0 1-1,0 0 1,0 1-1,0 0 1,0 0-1,0 1 1,0 0-1,-10 1 0,12 0 0,0 0-1,1 0 0,-1 0 1,0 1-1,0 0 0,1 0 1,-1 1-1,1-1 0,0 1 0,0 0 1,0 1-1,0-1 0,0 1 1,1 0-1,0 0 0,0 0 0,0 1 1,0 0-1,1-1 0,-1 1 1,1 0-1,0 1 0,1-1 1,-4 10-1,3-8-22,1 0 1,-1 0-1,1 0 1,1 1 0,-1-1-1,1 0 1,1 1-1,-1 0 1,1-1-1,1 1 1,-1-1 0,1 1-1,1-1 1,-1 0-1,1 1 1,1-1-1,-1 0 1,1 0-1,5 9 1,0-6-16,0 1-1,0-2 1,1 1-1,0-1 1,1 0-1,16 11 0,72 39-6,-23-15-36,-72-42 39,1 0 0,-1 1 1,0-1-1,0 1 1,0 0-1,0 0 1,0 0-1,-1 0 0,1 0 1,-1 1-1,0-1 1,0 1-1,0-1 0,0 1 1,-1 0-1,1 0 1,-1 0-1,0 0 0,-1 0 1,1 0-1,0 0 1,-1 0-1,0 0 0,0 0 1,0 0-1,-1 0 1,0 1-1,1-1 0,-1 0 1,0 0-1,-1-1 1,1 1-1,-1 0 0,0 0 1,0-1-1,-2 5 1,-4 2 15,0 0 1,-1-1-1,0 0 1,-1 0-1,1-1 1,-2 0-1,-20 12 1,25-16 20,-1-1 0,1 1 0,-1-1 1,0 0-1,0 0 0,-1-1 0,1 0 1,0-1-1,-1 1 0,1-1 0,-1-1 1,0 0-1,1 0 0,-15-2 0,21 2-20,-1-1 0,1 0 0,0 0 0,0 0 0,0 0 0,0 0-1,0 0 1,0 0 0,0 0 0,0-1 0,0 1 0,0 0 0,1 0 0,-1-1-1,0 1 1,1-1 0,0 1 0,-1 0 0,1-1 0,0 1 0,-1-1 0,1 1-1,0-1 1,0 1 0,0-1 0,1-1 0,2-47 18,-2 47-25,2-11-8,0 1 0,1-1-1,0 1 1,1 0 0,1 0 0,11-20 0,53-73-330,-32 52-328,59-91-6053,-55 83-1868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48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295 176 12598,'0'0'1259,"-13"-21"-1190,-38-67-42,48 82 7,0 1 0,-1 0 0,1 0 0,-1 0 0,0 0 0,-1 1 0,1 0 0,-1-1 0,1 2 0,-1-1 0,-6-3 0,6 5 179,0 0 0,0 1 0,0 0 1,0 0-1,0 0 0,0 1 0,0 0 0,-1 0 1,-7 1-1,9-1-179,0 2 0,0-1 0,0 0 0,0 1 0,0-1 0,0 1-1,1 0 1,-1 1 0,1-1 0,-1 1 0,1-1 0,0 1 0,0 0 0,0 0 0,0 0 0,1 1 0,-1-1 0,1 1 0,0-1 0,0 1 0,0 0 0,-2 5-1,-3 7 61,1 0-1,0 1 0,1 0 0,-3 19 0,3 0 39,2 1 0,1-1 0,5 69 0,-2-101-131,0 1 1,0 0-1,0-1 0,1 1 0,-1-1 1,1 0-1,0 1 0,0-1 1,1 0-1,-1 0 0,6 6 0,-7-9 1,0 0-1,1 1 1,-1-1-1,0 0 0,0 0 1,1 0-1,-1 0 0,1 0 1,-1 0-1,1-1 1,-1 1-1,1 0 0,-1-1 1,1 1-1,0-1 1,-1 0-1,1 1 0,0-1 1,-1 0-1,1 0 1,0 0-1,0 0 0,-1 0 1,1-1-1,0 1 0,-1 0 1,1-1-1,-1 1 1,1-1-1,0 0 0,-1 1 1,1-1-1,-1 0 1,0 0-1,1 0 0,2-2 1,2-4 19,1 0 0,-1 0 1,0 0-1,-1-1 1,0 0-1,0 0 0,6-15 1,25-67 92,-34 84-108,1-3 86,1-2 210,0 0 1,0-1 0,-1 1 0,-1-1 0,0 0-1,0-14 628,-1 29-570,12 86-147,3 108 0,-12 91-1248,-4-236 508,0 83-1816,0-14-1690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49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187 455 10997,'0'0'6518,"2"-21"-6342,-1 10-168,1-8 1,0 0 0,1 0 0,1 0-1,1 1 1,12-31 0,-5 23-1,-1 0 1,-2 0-1,0-1 0,-2 0 1,0 0-1,-2-1 0,1-30 1,-6 57-9,0 0 0,0-1 0,0 1 0,0-1 0,0 1 0,0-1 1,0 1-1,0 0 0,-1-1 0,1 1 0,0 0 0,-1-1 0,1 1 0,-1 0 0,0-1 0,1 1 0,-1 0 1,0 0-1,0 0 0,0 0 0,-1-2 0,-1 2 3,1 0 0,-1 0 1,0 1-1,1-1 0,-1 1 0,0-1 0,0 1 1,0 0-1,1 0 0,-4 0 0,-2 1 2,-1 0-1,1 0 1,0 0-1,0 1 0,0 1 1,0-1-1,0 1 1,0 0-1,1 1 1,0 0-1,-1 0 0,1 1 1,1-1-1,-1 2 1,1-1-1,0 1 1,0 0-1,-7 9 1,-1 3 20,2 0 1,0 1-1,1 0 1,1 1-1,-15 39 1,21-44-8,0-1 1,1 0 0,1 1-1,0-1 1,1 1 0,1 16-1,0-27-8,1 1-1,0-1 1,0 0 0,0 0-1,1 1 1,-1-1-1,1 0 1,0-1-1,0 1 1,0 0-1,1 0 1,-1-1-1,1 1 1,0-1-1,0 0 1,0 0 0,0 0-1,1 0 1,-1-1-1,1 1 1,6 2-1,11 7 23,0-2-1,40 14 1,-38-15-43,-4-2 4,0 0 10,-1 0 1,1 1 0,27 18-1,-41-23-13,-1 0 0,0 1 0,0-1 1,0 1-1,0 0 0,0 0 0,-1 0 0,0 0 0,0 0 0,0 1 0,0 0 0,-1-1 0,0 1 0,0 0 0,0 0 0,0 1 0,-1-1 0,2 9 0,-3-7-6,1-1 0,-1 1 0,0 0-1,-1-1 1,1 1 0,-1-1-1,0 1 1,-1-1 0,0 1 0,0-1-1,0 0 1,-1 0 0,0 0-1,-4 7 1,3-7 21,-1 0-1,0-1 0,-1 0 1,1 1-1,-1-2 1,0 1-1,0-1 1,0 0-1,-1 0 0,0 0 1,1-1-1,-11 3 1,8-3 30,-1 0 1,1 0-1,-1-1 0,0-1 1,0 0-1,0 0 1,0 0-1,-12-2 1,19 1-25,0-1 1,-1 1 0,1-1 0,-1 1 0,1-1-1,0 0 1,0 0 0,-1 0 0,1-1 0,0 1-1,0-1 1,0 0 0,0 0 0,1 0 0,-1 0-1,0 0 1,1-1 0,0 1 0,-1-1 0,1 1-1,0-1 1,0 0 0,1 0 0,-1 0 0,1 0-1,-2-5 1,0-1-51,1-1-1,1 1 1,0-1 0,0 1-1,1-1 1,0 0 0,1 1-1,0-1 1,0 0-1,1 1 1,1 0 0,-1-1-1,1 1 1,1 0-1,0 0 1,8-13 0,7-8-770,1 2 1,1 0-1,29-30 1,-40 47 405,61-66-3326,-2 4-1853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0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0 627 7619,'0'0'2348,"28"-16"-1481,-8 3-707,28-15 224,1 1 1,65-25-1,700-286 1603,-754 312-1980,29-14-84,143-41 1,-193 75 17,-39 8 78,1 0-1,-1 0 1,1-1-1,-1 1 1,0 0-1,1 0 1,-1 0-1,0-1 1,0 1-1,0 0 1,-1 0-1,1 0 1,0-1-1,-1 4 1,-10 30 265,3 0 1,0 1 0,3 0 0,-2 59 0,4 79 937,37 333 0,70 32-648,-98-509-575,0 0 0,2 59 0,-8-88-7,-13-1 53,-41-1-76,23 0-110,0 1 0,0 1 0,-59 11 0,-153 43-611,-460 128-11,670-172 789,-72 23 47,94-32-39,0 1 0,0-2 0,-1 1 0,1-2 0,-1 1 0,1-2 0,-15-1 0,21 0-20,1 1 1,0-1-1,0 0 1,-1 0-1,1 0 0,1-1 1,-1 0-1,0 0 1,0 0-1,1 0 1,0 0-1,0 0 1,0-1-1,0 0 0,0 0 1,1 1-1,-1-2 1,1 1-1,0 0 1,-2-7-1,-3-8 14,0-1 1,2 0-1,-4-26 0,-4-55-9,1-194 0,9 116-12,-30-242 44,31 408-2191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49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25 259 13718,'0'0'4733,"-6"-14"-4367,2 5-326,2 5-31,0 0-1,0 0 1,0 0 0,1 0-1,-1 0 1,1 0 0,0-1-1,0 1 1,1 0 0,-1-1 0,1 1-1,0-1 1,0 1 0,1 0-1,-1-1 1,1 1 0,0-1-1,0 1 1,0 0 0,1 0-1,-1 0 1,3-4 0,5-6 1,1 2-1,0-1 1,1 1 0,22-18 0,-25 23-15,0 1 0,0 0 0,1 1 1,0 0-1,0 0 0,0 1 0,0 0 0,19-5 0,-27 9 2,1-1 0,-1 1 0,1-1-1,-1 1 1,1 0 0,-1 0 0,1 0 0,-1 0 0,1 0 0,-1 0-1,1 0 1,-1 1 0,1-1 0,-1 0 0,0 1 0,1-1-1,-1 1 1,1 0 0,-1-1 0,0 1 0,1 0 0,-1 0 0,0 0-1,0 0 1,0 0 0,0 0 0,0 0 0,0 0 0,0 0-1,0 1 1,0-1 0,-1 0 0,1 1 0,0-1 0,-1 0 0,2 4-1,-1 3 7,1 1 0,-1 0 0,-1 0 0,1 0 0,-2 12-1,0-1-6,1 66 176,-19 157 0,16-226-59,1 0 0,-1 20 0,3-37-113,0 1 1,0-1-1,0 0 0,0 0 0,0 1 1,0-1-1,0 0 0,0 0 1,0 1-1,0-1 0,1 0 1,-1 0-1,0 1 0,0-1 0,0 0 1,0 0-1,0 0 0,0 1 1,0-1-1,1 0 0,-1 0 0,0 0 1,0 1-1,0-1 0,1 0 1,-1 0-1,0 0 0,0 0 0,0 0 1,1 0-1,-1 1 0,0-1 1,0 0-1,0 0 0,1 0 1,-1 0-1,0 0 0,0 0 0,1 0 1,-1 0-1,0 0 0,0 0 1,1 0-1,-1 0 0,0 0 0,0 0 1,1 0-1,-1 0 0,0 0 1,1-1-1,1 1 1,17 0 0,-7-1-3,0 1 0,0 0-1,0 1 1,0 1-1,0 0 1,14 4-1,-23-5-5,0 0 1,1 1-1,-1 0 0,0 0 0,0 0 0,0 0 1,0 0-1,0 1 0,0-1 0,-1 1 0,1 0 1,-1 0-1,0 0 0,0 0 0,0 0 0,0 0 0,-1 1 1,1-1-1,-1 0 0,0 1 0,0 0 0,0-1 1,0 1-1,0-1 0,-1 6 0,1 6 9,-1 1-1,0-1 1,-1 1 0,-1-1-1,-1 0 1,0 0-1,-1 0 1,0 0-1,-1-1 1,-1 0 0,-1 0-1,0 0 1,0 0-1,-1-1 1,-1-1 0,0 1-1,-1-2 1,0 1-1,-1-1 1,0-1-1,-1 0 1,-14 10 0,23-18-85,1 0 0,0-1 0,-1 1 1,1-1-1,-1 0 0,0 1 0,1-1 1,-1 0-1,0 0 0,0-1 1,1 1-1,-5 0 0,7-1 23,-1 0-1,1 0 1,0 0-1,0 0 1,0-1 0,0 1-1,-1 0 1,1 0-1,0 0 1,0 0 0,0 0-1,0 0 1,0 0-1,-1 0 1,1 0-1,0 0 1,0-1 0,0 1-1,0 0 1,0 0-1,0 0 1,0 0 0,0 0-1,-1-1 1,1 1-1,0 0 1,0 0-1,0 0 1,0 0 0,0-1-1,0 1 1,0 0-1,0 0 1,0 0 0,0 0-1,0-1 1,0 1-1,0 0 1,0 0 0,0 0-1,0 0 1,0-1-1,0 1 1,1 0-1,-1 0 1,0 0 0,0 0-1,0 0 1,0-1-1,0 1 1,0-33-6974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0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14407,'0'0'1534,"-2"12"-1281,0 85 1457,14 153-1,-8-201-1590,-2-23-42,-1 10-19,3 0 0,13 59-1,-16-92-62,-1-1-1,1 1 0,0 0 1,0-1-1,0 1 0,0-1 0,1 1 1,-1-1-1,1 0 0,-1 1 0,1-1 1,0 0-1,0 0 0,-1 0 0,2 0 1,-1 0-1,0-1 0,0 1 0,1-1 1,-1 1-1,0-1 0,1 0 0,-1 0 1,1 0-1,0 0 0,-1-1 0,1 1 1,5 0-1,-3-1-41,1-1 0,-1 1-1,1-1 1,-1-1 0,1 1 0,-1-1 0,0 0 0,0 0-1,0 0 1,0-1 0,0 1 0,0-1 0,5-5-1,128-113-1414,-53 34-3519,-57 59-800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10565,'0'0'8596,"-26"122"-7828,26-28-96,0 29-303,-5 27-353,-7 23-16,-3 15-96,1 0-1009,1-22-2401,4-42-5282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5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7972,'0'0'7766,"0"7"-6819,-3 52-742,-16 90-1,10-87-98,-4 101 1,13-161-91,0-9 53,-1-78-894,2-106-84,-1 185 1000,1 0 1,-1 0-1,1 0 0,0 1 1,0-1-1,1 0 0,4-11 1,15 17 588,-13 0-635,0 1 0,0 0 0,0 1-1,-1 0 1,1 0 0,-1 0 0,1 1 0,-1 0-1,0 1 1,0 0 0,10 6 0,8 9 6,38 35 1,-10-7-114,-36-33-141,44 31-904,-17-25-2753,-23-17-2391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6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11189,'0'0'1521,"-8"115"-1105,8-45-352,3 4 32,4 5-96,-4-2-16,-1-10-128,-2-10-912,0-13-721,0-14-816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238 301 11013,'0'0'1099,"9"14"-1101,60 108 346,-68-120-308,0 0-27,0 0-1,0-1 1,0 1 0,0 0 0,0-1 0,1 1 0,-1-1 0,0 0 0,1 1 0,-1-1 0,1 0 0,-1 0 0,1 0 0,-1 0 0,1 0 0,0 0 0,0-1 0,-1 1 0,1 0 0,3 0 0,-5-19 162,-1-19-237,0 9 4,1 0 0,2 0-1,6-39 1,-7 61 55,0-1 0,1 1 0,0-1 0,0 1-1,1 0 1,0 0 0,0 0 0,0 0 0,1 0 0,-1 1 0,1 0 0,1-1 0,-1 2 0,1-1 0,0 0 0,0 1 0,0 0-1,1 0 1,9-5 0,-13 8 2,0 0 0,-1 0 0,1 0 0,0 0 0,0 1 0,0-1 0,0 0 0,0 1 0,0 0 0,0-1 0,0 1 0,0 0 0,0 0 0,0 0 0,0 1 0,0-1 0,0 0-1,0 1 1,0-1 0,0 1 0,0 0 0,0-1 0,0 1 0,0 0 0,-1 0 0,1 0 0,0 1 0,-1-1 0,1 0 0,-1 0 0,1 1 0,-1-1 0,0 1 0,1 0 0,-1-1 0,2 4 0,2 6 31,-1-1 0,0 1 0,0 0 0,-1 0 0,2 15 0,0-5 74,-2-8-38,-2-6-9,1 1-1,0-1 1,0 1-1,1-1 1,0 0-1,0 0 1,7 10 0,-8-17 554,-2-7 229,0 5-847,0-14 305,1 2-269,0 0-1,-2 1 0,1-1 0,-2 1 0,0-1 1,0 1-1,-1 0 0,-1-1 0,0 1 0,-10-18 1,8 19-34,-1 1 1,-1 1-1,0-1 1,0 1-1,-1 1 1,0 0 0,-1 0-1,0 1 1,0 0-1,-1 0 1,0 1 0,0 1-1,-1 0 1,0 0-1,0 1 1,0 1-1,0 0 1,-1 1 0,0 0-1,1 1 1,-1 0-1,0 1 1,0 0 0,0 1-1,-21 3 1,27-2 15,0 1 0,0 0 0,0 0 0,0 1 0,0 0 1,1 0-1,-1 1 0,1-1 0,0 1 0,0 1 0,0-1 0,0 1 0,1 0 1,0 0-1,0 1 0,0 0 0,1 0 0,-5 6 0,-5 12 19,0 0 1,1 1-1,-12 37 0,14-33-21,1 1 0,2 0 0,0 1 0,3 0 0,0 0 0,2 0 0,2 48 0,1-74-6,0 1 0,1-1 0,0 0 0,0 1 1,0-1-1,1 0 0,-1 0 0,1 0 0,0 0 0,1 0 1,-1-1-1,1 1 0,0-1 0,0 1 0,0-1 0,1 0 0,0 0 1,-1 0-1,6 3 0,-1-2-5,1 0 1,-1 0-1,1-1 1,-1-1-1,1 1 1,0-1-1,0-1 1,1 0-1,-1 0 1,11 0-1,12 1-417,0-1 0,47-5 0,-10-8-2680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7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205 113 8180,'0'0'5165,"-20"-19"-4146,-60-55-267,78 72-697,-1 0-1,0 0 0,0 0 0,0 0 1,0 0-1,0 0 0,0 1 1,0 0-1,-5-2 0,7 3-42,0 0 0,0-1 0,-1 1 0,1 0 0,0 0 0,0 0 0,0 0 0,-1 1 0,1-1-1,0 0 1,0 0 0,0 1 0,-1-1 0,1 1 0,0-1 0,0 1 0,-1 0 0,-1 1-10,1 1 0,0-1 1,0 1-1,0-1 0,0 1 0,1 0 1,-1-1-1,1 1 0,-1 0 0,1 0 1,-1 4-1,1-3 8,-6 18-23,1 0 0,2 1 0,0-1 0,1 1 0,2 0 1,1 33-1,0-53 3,0-1 0,0 1 1,1 0-1,-1-1 0,1 1 0,-1-1 1,1 1-1,0-1 0,0 1 1,0-1-1,0 0 0,1 1 1,-1-1-1,3 4 0,-3-5 4,0 0 0,0 0-1,1-1 1,-1 1 0,0 0-1,0 0 1,0-1 0,0 1-1,1-1 1,-1 1 0,0-1-1,1 0 1,-1 1 0,0-1-1,1 0 1,-1 0 0,0 0-1,1 0 1,-1 0 0,1 0-1,-1 0 1,0 0 0,1-1-1,-1 1 1,0 0 0,0-1-1,1 1 1,-1-1 0,0 0-1,2 0 1,1-2 5,-1 0-1,0 1 1,0-1 0,0 0-1,-1 0 1,1 0 0,0-1-1,-1 1 1,0-1 0,0 1-1,0-1 1,2-6 0,14-48 61,-15 47 319,-1 1 1,0-1-1,1-20 1,-3 30 676,0 12-933,20 187-106,3 84 43,-21-220-58,0-18 31,-8 85-1,6-125-20,-1 0 0,1 0 0,-1-1 0,0 1 0,0 0 0,-1 0 0,1 0 0,-1-1 0,1 1 0,-1-1 0,0 1 0,-1-1-1,-4 6 1,4-7-175,0 0 0,0 0 0,0 0 0,0-1 0,0 1 0,0-1 0,-1 0 0,1 0 0,0 0 0,-1 0 0,1-1 0,-1 1 0,1-1 0,-1 0 0,-3-1 0,-15-2-5109,-2-13-4786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8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12 151 7395,'0'0'4765,"-2"7"-4738,-3 32 143,2 0 0,1 57 0,2-91-114,0-214-115,0 203 68,1 0 0,-1-1 0,1 1 0,0 0 1,0 0-1,3-7 0,-4 11-7,1 1 0,-1 0 0,1-1 0,0 1 0,-1 0-1,1 0 1,0-1 0,0 1 0,-1 0 0,1 0 0,0 0 0,0 0 0,0 0 0,1 0 0,-1 0 0,0 0 0,0 1 0,0-1 0,1 0 0,-1 1 0,0-1 0,1 1-1,-1-1 1,0 1 0,1 0 0,-1-1 0,1 1 0,-1 0 0,0 0 0,1 0 0,-1 0 0,3 1 0,-2-1-2,0 1 1,-1-1 0,1 1-1,-1 0 1,1 0 0,-1 0-1,0 0 1,1 0-1,-1 0 1,0 0 0,0 0-1,1 0 1,-1 0 0,0 1-1,0-1 1,0 0-1,-1 1 1,3 2 0,10 32 14,-10-26-13,8 24-7,47 126 32,-55-164 123,-2-15-149,1-23-131,-2 17 119,-1 5-3,1 0 1,1 0 0,1 0-1,5-20 1,-6 34 21,1 0 0,0 0 0,0 1 0,1-1 0,-1 1 0,1-1 0,0 1 0,1 0 0,-1 0 0,1 1 0,0-1 0,0 1 0,1 0 0,-1 0 0,1 0 1,0 0-1,10-5 0,-12 8 13,0-1 0,0 0 0,0 1 0,0 0 0,0 0 1,0 0-1,0 0 0,0 0 0,1 0 0,-1 1 1,0 0-1,1 0 0,-1 0 0,0 0 0,0 0 0,1 0 1,-1 1-1,4 1 0,-4-1-5,0 1 0,-1-1 0,1 1 0,0 0-1,-1 0 1,0 0 0,1 0 0,-1 1 0,0-1 0,0 0 0,0 1 0,0 0 0,-1-1 0,1 1 0,1 4-1,2 8 57,-1-1-1,0 0 0,-1 1 0,0 0 0,-1-1 1,-1 24-1,0 90 28,-1-126-233,0-2 78,0 0-1,0 0 0,0 0 1,0 0-1,-1 0 0,1 0 1,0 0-1,0 1 0,0-1 1,0 0-1,0 0 0,0 0 1,0 0-1,0 0 0,0 1 1,0-1-1,0 0 1,0 0-1,0 0 0,0 0 1,1 0-1,-1 0 0,0 0 1,0 1-1,0-1 0,0 0 1,0 0-1,0 0 0,0 0 1,0 0-1,0 0 0,0 0 1,0 0-1,1 1 0,-1-1 1,0 0-1,0 0 0,0 0 1,0 0-1,0 0 0,0 0 1,0 0-1,1 0 0,-1 0 1,0 0-1,0 0 0,0 0 1,0 0-1,0 0 0,1 0 1,3 0-4157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8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201 130 8324,'0'0'4578,"-11"-19"-3956,-36-62-233,45 79-320,0-1 0,1 0 0,-1 1 0,0-1-1,0 1 1,0 0 0,-1-1 0,1 1 0,-5-3 0,6 5-28,0-1 0,0 1 0,0 0 0,0-1 0,0 1 0,0 0 0,0 0 0,0 0 0,0 0 0,0 0 1,0 0-1,0 0 0,0 0 0,0 1 0,-2-1 0,-5 2 152,5-1-186,1-1 0,0 1 0,-1 0 0,1 0 0,0 1 0,0-1 0,0 0 0,-1 1 0,2-1 0,-1 1 0,0 0 0,0 0 0,0 0 0,1-1 0,-1 2 0,1-1 0,0 0 0,-1 0 0,0 3 0,-23 52-15,22-48 18,-2 3-8,1 0-1,0 1 1,0-1 0,1 0 0,1 1-1,1 0 1,-1 0 0,2 24 0,1-37-3,-1 1 0,0-1 0,1 1-1,-1 0 1,1-1 0,-1 1 0,1-1 0,-1 1 0,1-1 0,-1 1 0,1-1 0,0 0 0,-1 1-1,1-1 1,-1 0 0,1 1 0,0-1 0,0 0 0,-1 0 0,1 0 0,0 0 0,-1 1 0,1-1 0,0 0-1,0 0 1,-1 0 0,1 0 0,1-1 0,23-2 1,-21 2-3,1-2 1,-1 1 0,0 0-1,0-1 1,0 0 0,0 0-1,0 0 1,-1 0 0,1-1-1,-1 1 1,0-1 0,0 0-1,0 0 1,0 0 0,-1 0-1,3-6 1,6-12-100,13-40 0,-23 59 95,1-2 118,0-1 0,0 0 0,-1 1 0,1-1 0,-1 0-1,0-7 519,4 24-314,6 15 9,2 0 0,15 24 0,9-3-952,-32-42 31,0 0-1,0-1 0,1 0 1,-1 0-1,1 0 0,8 3 1,-4-4-5329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8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10853,'0'0'3650,"-10"44"-3506,15-7 144,0 0 16,-1 2-144,-4-4-48,3-6-96,-3-7-32,0-5-64,5-6-592,-1-2-481,1-9-912,3 0-1088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0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338 499 5827,'-2'-2'8016,"6"-8"-7861,3 1-68,1 0 0,0 1 0,0 0-1,1 0 1,0 1 0,13-9-1,70-37 306,-79 46-363,630-310 251,-626 310-293,-8 4 4,0-1 1,1 0-1,-1-1 1,0 0-1,15-12 1407,-24 76-1189,-2 28 153,4 0 0,4 0-1,19 92 1,131 430 1272,-14-62-1181,-136-517-451,-4-18 11,1 0 0,0 0-1,8 20 1,-13-32 20,-1 0 1,1 0-1,0-1 1,0 1-1,-1-1 1,1 1-1,0-1 1,0 0-1,0 0 1,-4-2-1,-12-3-37,-1 1-1,1 1 0,-1 0 1,0 1-1,0 1 1,0 1-1,-39 3 0,39-2 0,-23 3-38,1 1 1,0 2 0,0 2 0,1 2 0,-41 15 0,-10 8-53,-91 50 0,81-33 166,3 5 0,-125 92 0,179-107 22,43-40-94,1 0 0,0 0 0,0 0 0,-1 0-1,1 0 1,0 0 0,0 0 0,-1 0 0,1 0 0,0 0-1,-1 0 1,1 0 0,0 0 0,0 0 0,-1 0-1,1-1 1,0 1 0,0 0 0,-1 0 0,1 0-1,0 0 1,0-1 0,-1 1 0,1 0 0,0 0-1,0 0 1,0-1 0,0 1 0,-1 0 0,1 0-1,0-1 1,0 1 0,0 0 0,0 0 0,0-1-1,0 1 1,0 0 0,0 0 0,0-1 0,0 1 0,0 0-1,0-1 1,-5-15 5,5 15-5,-47-221-48,-34-138 61,-17 30-51,26 91 33,62 208-33,6 21-98,1-1 1,0 1-1,1 0 0,0-1 0,-1-18 1,7 28-1820,20-2-2286,11-2-2433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9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33 14871,'0'0'4738,"-9"-33"-4738,9 44-7523,0 11 1936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1:59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13302,'140'4'334,"-112"-3"-228,-23 10-108,0 1-1,-1-1 1,-1 1-1,0 0 1,0 0-1,0 12 1,2 7 43,26 222 1574,-6-35-442,-24-216-1167,-1 6-4,1-1 0,0 0-1,1 1 1,-1-1-1,1 0 1,1 0-1,-1-1 1,1 1 0,1 0-1,-1-1 1,1 0-1,7 9 1</inkml:trace>
  <inkml:trace contextRef="#ctx0" brushRef="#br0" timeOffset="1">427 457 14150,'0'0'5299,"-24"-99"-5187,24 93-80,0 21-16199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0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51 6835,'0'0'4896,"-25"-9"-4267,-75-27 6,98 35-598,-1 0 0,1 0 0,0 0 0,-1 1 0,1-1 0,-1 1 0,1-1 0,-1 1 0,1 0-1,-1 0 1,1 0 0,-1 0 0,1 1 0,-1-1 0,-1 1 0,3 0-16,0 0 1,0 0 0,0-1-1,0 1 1,1 0-1,-1 0 1,0 0-1,1 0 1,-1 0-1,1 0 1,-1 0 0,1 0-1,-1 0 1,1 0-1,0 0 1,-1 0-1,1 2 1,-3 5 120,-2 8 42,0 1 0,2 0 0,-1 0 1,2 0-1,-1 18 0,4 91-21,1-73-113,-2-40-41,1 1 1,0-1 0,1 0-1,0 1 1,6 15 0,-7-25-13,0-1 0,0 1 1,1-1-1,0 0 0,-1 0 1,1 1-1,0-1 0,1 0 1,-1-1-1,0 1 1,1 0-1,0-1 0,-1 1 1,1-1-1,0 0 0,0 0 1,0 0-1,1 0 1,-1-1-1,0 1 0,1-1 1,-1 0-1,1 0 0,3 1 1,-1-1-74,0-1-1,0 1 1,0-1 0,0-1 0,0 1 0,0-1 0,0 0 0,0 0-1,0 0 1,-1-1 0,1 0 0,0-1 0,8-4 0,-6 2-494,1-1 0,-1 0-1,0 0 1,-1-1 0,1 0 0,-1-1 0,7-10 0,19-29-5339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0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 8948,'0'0'3562,"10"19"-3325,36 58 11,-39-63-202,2-2 0,-1 1-1,14 13 1,-19-23-43,-1-1 0,0 0-1,1 0 1,0 0 0,-1 0-1,1 0 1,0-1 0,0 1 0,0-1-1,0 0 1,0 0 0,0 0 0,0 0-1,1 0 1,-1-1 0,6 1 0,-7-1 2,-1 0 1,0-1 0,0 1 0,0-1 0,1 1-1,-1-1 1,0 1 0,0-1 0,0 1-1,0-1 1,0 0 0,0 0 0,0 1-1,0-1 1,-1 0 0,1 0 0,0 0-1,0 0 1,-1 0 0,1 0 0,0 0 0,-1-1-1,1 1 1,-1 0 0,0 0 0,1 0-1,-1 0 1,0-1 0,0 1 0,1-3-1,1-44 153,-2 40-142,0-2 56,0 0-1,-1 0 1,-1-1 0,0 2-1,0-1 1,-1 0-1,0 0 1,-5-11 0,5 16-45,1 0 0,-1 1-1,1 0 1,-1 0 0,-1 0 0,1 0 0,0 0 0,-1 0 0,0 1-1,0 0 1,0 0 0,0 0 0,0 0 0,-1 1 0,1-1 0,-1 1-1,0 0 1,-7-2 0,10 4-188,-1-1 1,1 1-1,-1-1 0,0 1 0,1 0 1,-1 0-1,0 0 0,1 0 0,-1 1 1,0-1-1,-2 1 0,-8 9-3886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1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16 261 11909,'0'0'1449,"-2"15"-1452,-9 132 41,10-132-34,1-11 5,-1 0-1,1-1 1,0 1-1,0 0 0,0-1 1,0 1-1,1 0 0,1 6 1,0-9-31,0-1 4,-2-13-177,0-1 93,-1-9 156,1 1 0,1 0 0,1 0 0,1 0 0,1 0 1,1 0-1,8-25 0,-8 35 16,0 1 0,0 0 0,1 0-1,9-11 1,-13 19-43,0 0 0,0 0 0,1 1 0,-1-1-1,1 1 1,-1 0 0,1-1 0,0 1 0,0 1-1,0-1 1,0 0 0,0 1 0,0-1 0,1 1 0,-1 0-1,0 0 1,1 0 0,-1 1 0,6-1 0,-8 1-25,1 0 1,-1 0-1,0 1 1,0-1-1,0 0 0,0 1 1,1-1-1,-1 0 1,0 1-1,0 0 1,0-1-1,0 1 1,0 0-1,0-1 1,0 1-1,0 0 1,-1 0-1,1 0 1,0 0-1,0 1 1,14 29 18,-3 40 10,-11-63-21,3 34 30,-4 48 0,0-47-40,0-42 16,2-26 54,9-45-234,22-69 0,-26 113 283,2 0 0,1 1 0,0 0 1,2 1-1,29-44 0,-40 67-39,-1 0 0,1 0 0,0 0 1,0-1-1,0 1 0,0 0 0,0 0 0,0 0 1,0 0-1,0 1 0,0-1 0,1 0 1,-1 0-1,0 1 0,0-1 0,1 1 1,-1-1-1,0 1 0,1-1 0,-1 1 0,1 0 1,1-1-1,-1 2-38,-1-1 0,0 1 0,1 0 0,-1-1 0,0 1 0,1 0 0,-1-1 1,0 1-1,0 0 0,0 0 0,0 0 0,0 0 0,0 1 0,0-1 0,0 0 0,0 0 0,1 3 0,4 7 74,-1 0 0,0 1 0,6 24 0,-10-30 3,18 69 381,11 87 0,-16-4-2917,-13-134-2676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2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9284,'0'0'609,"0"155"-449,0-92-64,0 5 288,-5 0 224,3-5 192,-1-6-31,3-13-577,0-9-144,0-11-48,0-11-272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2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17 339 7668,'0'0'3553,"4"-23"-3438,15-78-83,-16 88-31,1 0-1,0 0 1,1 0 0,1 1 0,0-1-1,0 1 1,1 0 0,1 1 0,12-15 0,-14 18-6,-1 1 1,2-1 0,-1 1 0,1 0 0,0 0 0,8-5 0,-11 9-4,0 1 0,0 0 0,0-1 0,0 1 0,1 1 0,-1-1 0,1 1 0,-1 0 0,1 0 0,-1 0 0,1 0 0,6 1-1,-9 0 6,0 0-1,0 1 1,0-1-1,0 1 1,0-1-1,0 1 1,0 0-1,0 0 1,0 0-1,0 0 1,0 0-1,-1 0 1,1 1-1,0-1 1,-1 0-1,1 1 1,-1-1-1,0 1 1,1 0-1,-1 0 1,0-1-1,0 1 1,0 0-1,0 0 1,0 0-1,-1 0 1,1 0-1,-1 0 1,1 0-1,-1 2 1,3 9 20,-1 0 0,-1-1 0,0 24 0,0-23 4,-1 0-1,0 1 1,-2-1-1,1 0 1,-1 0-1,-1 0 1,-1 0-1,0 0 1,0-1-1,-1 0 0,-10 18 1,-3-2 5,-35 43 0,43-60-14,0 0 0,-1 0-1,-1-1 1,0-1 0,-23 15 0,31-22 65,1 0 0,-1 0 0,0 0 0,0-1 0,0 1 0,-1-1 0,1 0 0,0 0 0,0-1 0,-1 0 0,1 1 0,0-1 0,-1 0 0,-4-2 0,8 2-40,0-1 0,0 0 0,1 1 0,-1-1 0,0 0 0,1 0 0,-1 0 0,1 0 1,-1 0-1,1 0 0,0 0 0,-1 1 0,1-1 0,0 0 0,0 0 0,-1 0 0,1 0 0,0 0 0,0 0 0,0 0 1,0-1-1,0 1 0,1-1 0,3-27 63,-3 26-87,0 0 1,0 0 0,0 1-1,1-1 1,-1 0-1,1 0 1,0 1 0,0-1-1,0 1 1,0 0 0,1-1-1,-1 1 1,0 0 0,1 0-1,0 1 1,-1-1 0,1 0-1,0 1 1,0 0-1,0 0 1,0 0 0,0 0-1,0 0 1,0 0 0,0 1-1,0-1 1,4 1 0,-2 0 53,1 0 0,0 0 1,0 0-1,0 1 0,-1 0 1,1 0-1,0 1 1,-1-1-1,1 1 0,-1 1 1,0-1-1,1 1 0,-1 0 1,7 5-1,26 25 535,48 55-1,20 19 834,-90-94-1316,0 0-1,1-1 0,0-1 1,0 0-1,26 10 0,-37-18-304,0-1 0,0 1 0,1-2-1,-1 1 1,1 0 0,-1-1-1,1-1 1,-1 1 0,1-1-1,-1 0 1,10-1 0,-15 1-10,0 0 1,0-1 0,0 1-1,0 0 1,0 0 0,-1-1 0,1 1-1,0-1 1,0 1 0,0-1-1,0 1 1,0-1 0,-1 1-1,1-1 1,0 0 0,-1 1-1,1-1 1,0-1 0,10-26-5352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3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274 355 11013,'0'0'2036,"1"10"-1922,42 192 319,-38-182-420,-3-13 32,-3-12 79,0 1-1,1-1 0,0 0 1,-1 1-1,2-1 0,0-7 1,0-7-97,-1-5-1,-1 10-16,1 0 0,0-1 1,1 1-1,0 0 0,1 0 0,1 0 0,0 0 1,8-19-1,-11 32-6,1-1 1,-1 1 0,0 0-1,1 0 1,-1 0 0,1 0-1,0 0 1,-1 0-1,1 0 1,0 0 0,-1 0-1,1 0 1,0 0 0,0 0-1,0 0 1,0 1 0,0-1-1,0 0 1,0 1-1,0-1 1,0 1 0,1-1-1,-1 1 1,0-1 0,0 1-1,0 0 1,0-1 0,1 1-1,-1 0 1,0 0 0,0 0-1,1 0 1,-1 0-1,0 0 1,0 1 0,1-1-1,-1 0 1,0 1 0,0-1-1,0 1 1,0-1 0,0 1-1,0-1 1,1 1-1,0 1 1,4 3 27,0 0-1,0 1 0,-1 0 1,1 0-1,5 10 1,-10-15-31,0 0 1,12 17 60,1 0 1,22 21-1,-33-36-59,0 1 0,0-1 1,1-1-1,-1 1 0,1 0 1,-1-1-1,1 0 0,0 0 1,0 0-1,0 0 0,0-1 1,0 1-1,1-1 1,-1 0-1,0 0 0,0-1 1,1 1-1,-1-1 0,9 0 1,-12-1-5,-1 0 1,1 1 0,0-1-1,0 0 1,0 0 0,-1 1-1,1-1 1,0 0 0,-1 0-1,1 0 1,-1 0 0,1 0-1,-1 0 1,1 0 0,-1 0-1,0 0 1,0 0-1,1 0 1,-1 0 0,0 0-1,0 0 1,0-1 0,0 1-1,0 0 1,0 0 0,-1 0-1,1-1 1,0-4-4,1-5 1,-1 1 1,0-1-1,-1 0 0,0 0 0,-1 0 0,0 1 0,0-1 1,-1 1-1,0-1 0,-1 1 0,-1 0 0,1 0 0,-1 1 1,-9-12-1,-17-23-7,-71-74 0,84 100 13,-1 0-1,-1 1 0,0 2 1,-1 0-1,-1 1 1,-23-12-1,37 23 24,0 0-1,0 0 1,0 1 0,0-1-1,0 2 1,-17-2-1,21 3-10,0-1-1,0 2 0,0-1 1,0 1-1,0-1 0,0 1 0,0 0 1,0 0-1,0 1 0,0-1 1,0 1-1,1 0 0,-1 0 1,0 0-1,-5 6 0,1 0 15,0 2-1,0-1 0,1 1 1,1 0-1,-1 0 0,2 1 1,-1 0-1,2 0 0,-1 0 1,-3 14-1,-1 10 131,2 0 1,-4 45-1,5-17 37,3 1 1,9 108-1,-5-159-188,1-1 0,1 1 0,0-1-1,0 0 1,1 0 0,1 0-1,0 0 1,1-1 0,11 18 0,-12-23-8,-1 0 0,1 0 1,1-1-1,-1 0 1,1 0-1,0 0 1,0-1-1,0 0 1,0 0-1,1 0 1,0-1-1,0 0 1,0 0-1,0-1 0,0 0 1,0 0-1,12 1 1,-8-2-201,1 1 1,-1-2 0,1 0-1,-1 0 1,1-1-1,-1 0 1,1-1-1,-1 0 1,0-1 0,0 0-1,0-1 1,0 0-1,-1-1 1,1 0-1,18-13 1,28-31-5710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263 129 8852,'0'0'4261,"-15"-20"-3346,-48-58-174,60 74-649,1 1-1,-1 0 0,0 1 0,0-1 0,0 0 0,-1 1 0,1 0 0,-1-1 0,-3-1 0,5 4-18,0-1-1,0 1 0,0 0 0,0-1 0,0 1 0,0 0 1,0 0-1,0 0 0,-1 0 0,-1 1 0,-7 0 75,8 0-130,1 0 0,-1 0 0,0 0 0,0 0 0,0 1 0,1-1 0,-1 1 0,1-1 0,-1 1 0,1 0 0,0 0 0,0 0 0,0 0 0,0 0 0,0 1 0,0-1 0,0 1 0,1-1 0,-1 1 1,1 0-1,-1 2 0,-6 12 39,1-1 1,-5 21-1,7-16-42,1 1-1,1-1 0,1 1 1,1 40-1,0-60-30,1-1 1,1 0-1,-1 0 1,0 0-1,0 1 1,0-1-1,1 0 0,-1 0 1,0 0-1,1 0 1,-1 1-1,1-1 1,-1 0-1,1 0 1,0 0-1,-1 0 1,1 0-1,0-1 0,0 1 1,0 0-1,0 0 1,0 0-1,0-1 1,0 1-1,0 0 1,0-1-1,0 1 0,0-1 1,0 1-1,0-1 1,0 0-1,1 0 1,-1 1-1,0-1 1,2 0-1,0 0-16,0 0 0,0 0 1,0 0-1,-1 0 0,1-1 0,0 0 0,0 1 0,0-1 0,-1 0 1,1 0-1,0 0 0,-1-1 0,1 1 0,3-3 0,-1-2 52,1 0 1,-1 0-1,0 0 0,0-1 0,-1 1 0,1-1 0,-2 0 0,1-1 0,-1 1 0,0-1 0,0 1 0,2-14 0,0-24 4010,6 318-3925,-3-207-117,-4 1-1,-8 129 1,3-181 13,-2-1 0,0 1 1,0 0-1,-1-1 0,-8 17 0,11-27-46,-1 0 1,0 0-1,0 0 0,0 0 0,0-1 0,-1 1 0,1-1 0,-1 0 0,0 1 1,0-1-1,0 0 0,0-1 0,-1 1 0,1-1 0,-1 1 0,1-1 0,-1 0 1,0 0-1,0-1 0,0 1 0,0-1 0,-6 2 0,7-3-89,-1 1-339,0-1 0,0 0 0,0 0 0,0 0 0,0 0 0,1 0 0,-1-1 0,0 1 0,0-1 0,-5-2 0,-13-19-5955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4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11 142 14038,'0'0'667,"-1"17"-509,0 5-120,1 1 1,1-1 0,1 0 0,1 0-1,7 29 1,-6-30-24,-4-11-21,0-10 4,0 0 0,0 0 0,0 0 0,0 0 0,0 0 0,0 0 0,0 0 1,0 0-1,0 0 0,0 0 0,0 0 0,0 0 0,0 0 0,0-1 0,0 1 0,0 0 0,0 0 0,0 0 0,0 0 0,0 0 0,0 0 0,-1 0 0,1 0 0,0 0 0,0 0 0,0 0 0,0 0 1,0 0-1,0 0 0,0 0 0,0 0 0,0 0 0,0 0 0,0 0 0,0 0 0,0 0 0,0 0 0,0 0 0,-1 0 0,1 0 0,0 0 0,0 0 0,0 0 0,0 0 0,0 0 0,0 0 1,0 0-1,0 0 0,0 0 0,0 1 0,0-1 0,0 0 0,0 0 0,-5-11-36,1 0 0,0-1 0,1 1 0,0-1 0,1 0 0,0 1 0,0-21 0,1-6-15,4-43-1,-1 74 51,-1-1 0,1 1 0,0 0 0,0-1 0,1 1 0,0 0 0,1 0 0,-1 1 0,10-13 0,-12 17-4,1 0 0,-1 0 0,1-1 1,-1 2-1,1-1 0,0 0 1,0 0-1,0 1 0,0-1 0,0 1 1,0-1-1,1 1 0,-1 0 1,0 0-1,1 0 0,-1 0 0,1 0 1,-1 1-1,1-1 0,-1 1 1,1-1-1,-1 1 0,1 0 0,-1 0 1,1 0-1,0 1 0,-1-1 1,1 1-1,-1-1 0,1 1 0,-1 0 1,0 0-1,3 1 0,-1 0 6,-1 1-1,0 0 1,0 0-1,0 0 0,0 0 1,0 0-1,0 0 1,-1 1-1,0 0 1,0-1-1,3 8 1,17 49 31,-20-53-23,5 23 123,-2 1 0,0 0 0,-2 0 1,-2 59-1,-2-68-34,3-16-47,2-9 12,3-14-6,2-25-227,6-71 0,-11 69 24,16-70 0,-19 111 178,0 0 0,0 0 0,0 0-1,0 1 1,0-1 0,0 0 0,1 1 0,0-1-1,2-2 1,-4 5-11,1-1-1,-1 1 1,0 0-1,1-1 0,-1 1 1,1 0-1,-1-1 1,1 1-1,-1 0 0,1 0 1,-1 0-1,1-1 1,-1 1-1,1 0 0,-1 0 1,1 0-1,0 0 1,-1 0-1,1 0 0,-1 0 1,1 0-1,0 0 1,0 1 10,0-1 1,0 1-1,0 0 0,1-1 1,-1 1-1,0 0 1,0 0-1,0 0 1,-1-1-1,1 1 1,0 0-1,0 0 0,1 3 1,9 14 326,0 1 1,-2 0 0,0 1-1,-1 0 1,8 31-1,17 109 149,-33-155-852,5 17-7,-4-22 82,-1 1 0,0 0 1,0-1-1,1 1 1,-1-1-1,0 1 1,1 0-1,-1-1 1,0 1-1,1-1 1,-1 1-1,1-1 0,-1 1 1,1-1-1,-1 0 1,1 1-1,-1-1 1,1 1-1,0-1 1,-1 0-1,1 0 0,0 1 1,-1-1-1,1 0 1,0 0-1,0 0 1,9 0-8973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17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125 702 4946,'0'0'8175,"-21"5"-7354,-62 14-335,62-13 1637,23-6-1738,21-6-484,5-8 228,47-31-1,-34 18-35,270-176 161,151-90-597,-410 262-624,1 2 0,1 3 0,90-30 0,-128 55 279,-16 8-117,-21 15 468,-57 37-922,29-25-1230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5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175 105 9604,'0'0'4181,"-14"-18"-3717,-45-52 107,58 69-553,0 0 0,0 0 0,0 0 0,0-1 0,0 1 0,0 0 0,0 0 0,0 0 0,0 1 0,0-1 0,-1 0 0,1 0 0,0 1 0,0-1 0,-1 1 0,1-1 0,-1 1 0,1-1 0,0 1 0,-1 0 1,1 0-1,-1 0 0,1 0 0,-1 0 0,1 0 0,-1 0 0,1 0 0,-1 0 0,1 1 0,-2 0 0,1 0-7,0 1 1,0 0 0,0-1-1,1 1 1,-1 0 0,1 0-1,-1 0 1,1 0 0,0 0-1,-2 5 1,1-3 13,-4 8 58,0 1 0,1 1 0,0-1 0,1 1 0,1 0 0,-3 22-1,1 86 289,6-107-382,-2-14 12,1 1 0,0-1 0,0 1 0,0-1 0,1 1 0,-1 0 0,0-1 0,1 1 0,-1-1 0,1 1 0,-1-1 0,1 0 0,0 1 0,-1-1 0,1 0 0,0 1 0,0-1 0,0 0 0,0 0 0,0 0 1,0 1-1,1-1 0,-1 0 0,0-1 0,0 1 0,1 0 0,-1 0 0,1-1 0,-1 1 0,0 0 0,1-1 0,0 1 0,-1-1 0,1 0 0,-1 0 0,1 0 0,-1 1 0,1-1 0,-1 0 0,1-1 0,-1 1 1,1 0-1,0 0 0,-1-1 0,1 1 0,-1-1 0,1 1 0,-1-1 0,0 0 0,3-1 0,0-1-9,1 1 1,-1-2 0,0 1-1,0 0 1,0-1-1,0 0 1,-1 1-1,1-2 1,-1 1 0,0 0-1,0-1 1,-1 1-1,1-1 1,2-7 0,2-6-32,-1 0 1,7-33-1,-8 26 833,-1 0 0,0-45 1,-3 70-776,-1 0 0,1 0 0,0 0 1,-1 1-1,1-1 0,-1 0 1,1 0-1,0 0 0,-1 0 1,1 1-1,-1-1 0,1 0 1,-1 0-1,1 1 0,0-1 1,-1 0-1,1 1 0,-1-1 0,0 1 1,2 0-1,10 18-30,-1 0 1,11 23-1,0 2 19,-9-21-195,13 25-180,-7-19-4180,-14-23-1698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5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10405,'0'0'5490,"-7"51"-5410,7-16-80,0 8 240,0 1-160,0 0-16,0-5 49,0-4-97,0-9-16,0-13 0,0-8-801,9-12-5282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5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77 15271,'0'0'4818,"-14"-74"-5090,14 72-608,14 2-1297,3 0-3922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6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9716,'0'0'3735,"5"27"-2806,2 9-666,20 131 1019,-14 16 516,9 54-1241,-20-226-544,1 1-1,1-1 1,7 15-1,-7-18-320,-1 1-1,0 0 1,0 0 0,0 0-1,1 15 1,-4-9-2982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6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83 16744,'0'0'3057,"-24"-83"-3153,19 83-1793,-5 11-2145,-2 13-5426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304 149 8644,'0'0'5685,"-21"-20"-4183,-70-65-357,84 80-1013,1-1 1,-1 1-1,0 0 1,0 0-1,0 1 0,-10-4 1,12 6-63,1 1 0,-1 0-1,1 0 1,-1 1 0,0-1 0,1 1 0,-6 1 0,0-1-33,7 0-29,0 0-1,0 0 1,0 1-1,1 0 1,-1-1-1,0 1 1,1 0-1,-1 0 1,1 0 0,-1 1-1,1-1 1,-1 1-1,1-1 1,0 1-1,0 0 1,0 0-1,0 0 1,0 0-1,0 0 1,0 0 0,1 1-1,-1-1 1,1 0-1,-1 1 1,1-1-1,0 1 1,-1 3-1,-2 6 17,1 0-1,0 1 1,0-1-1,0 25 0,-1 25 34,6 91-1,0-129-87,1 0-1,1 0 1,1-1 0,1 1-1,1-1 1,18 40 0,-22-57-130,1 0 1,0 0-1,-1 0 1,2-1-1,-1 0 1,1 1-1,0-1 1,0-1-1,0 1 1,0-1-1,1 0 1,0 0-1,0-1 1,0 1-1,0-1 1,1-1-1,-1 1 1,1-1-1,-1 0 1,1-1-1,0 1 1,0-1-1,0-1 1,0 1-1,0-1 1,0-1-1,-1 1 1,1-1-1,0 0 1,0 0-1,11-5 1,-10 3-228,0 0-1,0-1 1,-1-1-1,1 1 1,-1-1 0,7-6-1,45-41-2745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7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45 15383,'0'0'1083,"2"20"-1021,0-7-51,-1 4 7,1 0 1,0-1-1,2 1 0,0 0 1,0-1-1,2 0 0,0 0 0,10 18 1,-12-29-26,-1-1-1,1 0 1,-1 0 0,1 0 0,0 0 0,1 0 0,-1-1 0,1 0 0,-1 0-1,1 0 1,0-1 0,0 1 0,6 1 0,-9-4-7,0 1-1,0-1 1,0 1 0,0-1-1,0 0 1,0 1 0,0-1-1,0 0 1,0-1-1,1 1 1,-1 0 0,0 0-1,0-1 1,0 0 0,0 1-1,0-1 1,0 0 0,0 0-1,0 0 1,-1 0 0,1 0-1,0 0 1,0-1 0,-1 1-1,1 0 1,-1-1 0,1 1-1,-1-1 1,0 0-1,1 0 1,-1 1 0,0-1-1,0 0 1,0 0 0,0-3-1,3-4 68,-1 1-1,0-1 1,-1 1-1,0-1 1,0 0-1,-1 0 1,0 0-1,-1 0 1,0 0-1,0 0 1,-1 0-1,0 0 1,-3-11-1,2 13 24,-1 0 0,0 1 0,0-1 0,0 1 0,-1 0 0,1 0-1,-2 0 1,1 0 0,-1 1 0,1 0 0,-1 0 0,-1 0 0,1 0 0,-1 1 0,0 0-1,-12-6 1,11 6-217,0 0-1,0 1 0,0 0 0,0 0 0,-1 1 1,1 0-1,-1 0 0,1 1 0,-1 0 0,0 0 1,1 1-1,-1 0 0,-10 1 0,8 7-3499,5 11-2346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07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12998,'0'0'672,"0"20"-549,0 161 0,-1-158-156,1 0 339,4-40 178,0-29-563,-2 0-1,-4-48 1,0 10 347,2 80-251,0-1 1,0 1 0,0-1 0,1 1 0,0-1-1,0 1 1,0 0 0,0-1 0,1 1-1,-1 0 1,1 0 0,0 0 0,1 0-1,-1 0 1,1 1 0,0-1 0,-1 1-1,1-1 1,1 1 0,-1 0 0,0 0 0,1 1-1,0-1 1,0 1 0,-1-1 0,1 1-1,0 0 1,1 1 0,-1-1 0,0 1-1,1 0 1,-1 0 0,0 0 0,1 0-1,-1 1 1,1 0 0,7 0 0,-8 1-1,-2 0 1,1-1-1,0 1 1,0 0-1,0 1 1,0-1 0,0 0-1,-1 1 1,1-1-1,-1 1 1,1 0-1,-1 0 1,0 0-1,0 0 1,0 1-1,0-1 1,0 0-1,0 1 1,0-1 0,-1 1-1,2 3 1,3 6 85,-1 0 0,0 0-1,5 22 1,-3 13 116,-2 0-1,-1 84 0,-4-119-176,0-67-81,2 1 1,2 0 0,4-1 0,1 2 0,21-66-1,-29 115 157,0 0 0,1 0-1,0 0 1,0 1 0,0-1-1,0 0 1,0 1 0,1 0-1,-1 0 1,1 0 0,0 0-1,0 0 1,6-4 0,-8 7-92,0-1 0,0 0 0,0 1 0,0 0 0,0-1 1,1 1-1,-1 0 0,0-1 0,0 1 0,0 0 0,0 0 0,1 0 1,-1 0-1,0 0 0,0 0 0,0 1 0,1-1 0,-1 0 0,2 1 1,-1 0-18,-1 0 1,1 1 0,0-1 0,0 0 0,-1 1 0,1-1 0,0 1 0,-1 0-1,0 0 1,1-1 0,-1 1 0,0 0 0,0 0 0,1 3 0,7 17 70,0 1 0,-2 1 0,0 0 0,-2 0 0,5 41 0,-2 123-475,-7-107-2073,-1-18-4330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49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10869,'0'0'5571,"0"5"-5201,9 225 1917,-18 340-366,9-565-1662,-2 51-1416,2-47-1780,-1-36-1576,1-28-5500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49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0 228 10053,'0'0'6829,"18"-13"-6204,15-11-329,2 1 0,60-29 0,-56 35-137,120-50 204,-138 60-372,1 1 1,0 0-1,0 2 0,0 0 0,35 0 1,-56 31-3551,-1-12-987,0-5-3525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17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1215 8932,'0'0'7630,"-5"1"-7144,-7-1-361,13-6-63,29-17-10,-22 17-38,630-499 140,-26 19 229,-538 433-285,153-80 1,-222 130-78,-33 4 129,16-2-7172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50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243 446 11733,'0'0'1953,"-11"-19"-1014,7 11-839,-17-30 207,-2 1-1,-31-37 1,48 67-294,1 0 76,-1 0-1,0 1 1,-1-1 0,-7-5 0,13 11-70,0 1-1,0-1 1,0 0 0,0 0-1,0 0 1,0 1 0,0-1-1,-1 1 1,1-1-1,0 1 1,0-1 0,-1 1-1,1 0 1,0 0 0,-1-1-1,1 1 1,0 0 0,-1 0-1,1 0 1,0 1-1,-1-1 1,1 0 0,0 0-1,0 1 1,-1-1 0,1 1-1,0-1 1,0 1 0,-1-1-1,1 1 1,0 0-1,0 0 1,0-1 0,0 1-1,-1 2 1,-3 4-12,0-1-1,1 1 1,0 0 0,1 1-1,0-1 1,0 1 0,0-1-1,1 1 1,0 0 0,-1 15 0,0 12-22,1 40 1,2-63 9,0-4 4,1-1 1,-1 0-1,1 0 0,1 0 1,-1 0-1,4 8 1,-5-13 1,0-1 0,1 0 1,-1 0-1,1 1 1,-1-1-1,1 0 1,0 0-1,0 0 0,-1 0 1,1 0-1,0 0 1,0 0-1,0 0 1,0 0-1,0 0 1,0-1-1,0 1 0,0 0 1,0-1-1,1 1 1,-1 0-1,0-1 1,0 0-1,1 1 0,-1-1 1,0 0-1,0 1 1,1-1-1,-1 0 1,0 0-1,1 0 0,-1 0 1,0-1-1,1 1 1,-1 0-1,0 0 1,0-1-1,1 1 1,-1-1-1,0 1 0,0-1 1,0 0-1,2 0 1,0-1 9,0-1 0,0 1 0,0-1 0,-1 1 0,1-1 0,-1 0 0,1 0 0,-1 0 0,0 0 0,0 0 1,2-7-1,18-46 57,-14 33-53,-1 1-8,-5 16-4,0-1 1,0 1 0,1-1-1,-1 1 1,2 0 0,-1 0-1,1 0 1,6-9 0,-8 14-6,-1 0 0,0 0 0,0 0 0,0 0 0,1 1 0,-1-1 0,0 1 0,1-1 0,-1 1 1,1-1-1,-1 1 0,1 0 0,-1-1 0,1 1 0,-1 0 0,0 0 0,1 0 0,-1 0 0,1 1 0,-1-1 0,1 0 0,-1 0 0,1 1 0,-1-1 1,0 1-1,1 0 0,-1-1 0,3 3 0,0-1 1,0 1-1,1 1 1,-1-1 0,-1 1 0,1-1 0,5 8 0,21 35 12,8 12 19,-34-53-27,0 0-1,0-1 1,0 1 0,0-1 0,1 0 0,0 0 0,0-1 0,7 5 0,-9-7 4,-1 0 0,0 0 1,1 0-1,-1 0 0,0-1 1,1 1-1,-1-1 0,1 1 1,-1-1-1,1 0 0,-1 0 1,1 0-1,-1 0 0,1-1 1,-1 1-1,1 0 0,-1-1 1,1 0-1,-1 0 0,0 0 1,1 0-1,-1 0 0,0 0 1,0 0-1,0-1 0,0 1 1,0-1-1,0 0 0,0 1 1,-1-1-1,1 0 0,0 0 1,1-2-1,4-8 41,0 0 0,-1 1 0,0-2 0,7-23 0,-9 23-44,6-15 3,-2-1 0,-1-1 0,-2 1 0,2-32 0,-2-121 1166,-5 171-954,0 10-21,1 3-194,-1-1 1,1 1 0,-1 0-1,0-1 1,1 1-1,-1 0 1,0-1 0,0 1-1,-1 0 1,1 0-1,-1 1 1,0 8-4,6 141 16,24 154 1,-24-250-5,1-93 254,-6 23-297,1 1 1,1 0 0,1 0-1,0 0 1,0 0-1,1 0 1,1 1 0,0 0-1,0 0 1,2 0 0,-1 0-1,16-19 1,-15 24-1,-1 0 0,1 0-1,0 0 1,0 1 0,1 0 0,-1 1 0,1 0-1,1 0 1,-1 1 0,1 0 0,0 0 0,0 1 0,0 0-1,0 0 1,0 1 0,1 1 0,-1-1 0,16 1 0,-22 1 23,-1 0 1,0 0 0,0 0 0,1 0 0,-1 0 0,0 1 0,1-1 0,-1 1 0,0-1 0,0 1 0,0 0 0,0 0 0,0 0 0,0 0 0,0 0 0,0 1 0,0-1 0,0 0 0,-1 1-1,1 0 1,1 1 0,-1 1-3,0 0 0,0 0 0,0 1-1,-1-1 1,1 0 0,-1 1 0,-1-1-1,1 1 1,0-1 0,-1 6 0,1 5 7,-1 1-1,-1-1 1,0 0 0,-1 0 0,-1 0 0,0-1 0,-1 1-1,0-1 1,-1 1 0,-1-1 0,0-1 0,-1 1 0,-1-1 0,0 0-1,0-1 1,-2 0 0,1 0 0,-1-1 0,-1-1 0,-14 12-1,14-12 25,-1 0 0,-21 11-1,28-18-96,0 0 0,0-1 0,-1 1 0,1-1 0,0 0 0,-1-1 0,0 0 0,1 1 0,-10-1 0,15-1 36,-1 0-1,1 0 1,0 0 0,0 0 0,0 0 0,0 0 0,-1 0 0,1 0-1,0 0 1,0 0 0,0 0 0,0 0 0,-1 0 0,1 0 0,0 0-1,0 0 1,0-1 0,0 1 0,0 0 0,-1 0 0,1 0 0,0 0-1,0 0 1,0 0 0,0-1 0,0 1 0,0 0 0,0 0 0,0 0-1,-1 0 1,1-1 0,0 1 0,0 0 0,0 0 0,0 0-1,0 0 1,0-1 0,0 1 0,0 0 0,0 0 0,0 0 0,0 0-1,0-1 1,0 1 0,0 0 0,0 0 0,0 0 0,1-1 0,-1-30-4716,2-13-3550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50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11253,'0'0'4978,"3"6"-4641,8 20-124,0-1 0,-2 1 0,-2 1 0,10 53-1,1 117 419,-14-128-454,20 112 0,-24-179-470,8 25 1045,0-18-1869,-8-9 941,0 0 0,1 0 0,-1 0-1,1 0 1,-1 0 0,0 0 0,1 1 0,-1-1 0,0 0 0,1 0-1,-1 0 1,0-1 0,1 1 0,-1 0 0,1 0 0,-1 0 0,0 0 0,1 0-1,-1 0 1,0 0 0,1-1 0,-1 1 0,0 0 0,1 0 0,-1 0 0,0-1-1,0 1 1,1-1 0,10-11-5152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5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83 10709,'0'0'715,"6"11"-670,19 31-37,-24-41-9,0 0 0,0 0 1,0 0-1,0 0 0,0 0 0,1 0 0,-1 0 0,0-1 0,0 1 0,1 0 0,-1-1 0,0 1 0,1-1 1,-1 0-1,0 1 0,1-1 0,-1 0 0,0 0 0,1 0 0,-1 0 0,1 0 0,-1 0 0,1 0 0,-1 0 1,0-1-1,1 1 0,-1 0 0,0-1 0,1 0 0,-1 1 0,0-1 0,0 1 0,1-1 0,-1 0 0,0 0 1,0 0-1,0 0 0,0 0 0,0 0 0,0 0 0,0 0 0,-1 0 0,1 0 0,0-1 0,0 1 0,0-2 1,0 0 9,0 0 1,1 0 0,-2 0-1,1 0 1,0 0 0,0 0 0,-1 0-1,0-1 1,0 1 0,0 0 0,0 0-1,0-1 1,0 1 0,-1 0-1,0 0 1,0 0 0,0 0 0,0 0-1,0 0 1,0 0 0,-1 0 0,1 0-1,-1 0 1,0 1 0,0-1-1,0 1 1,0-1 0,0 1 0,-1 0-1,1 0 1,-5-3 0,0 1 199,0-1 0,-1 2 0,1-1 0,-1 1 0,1 0 0,-1 1 0,0 0 0,0 0 0,0 1 0,0 0 0,-13-1 1,20 3-182,-1-1 0,1 0 0,-1 0 1,1 1-1,0-1 0,0 1 1,-1-1-1,1 1 0,0 0 1,0-1-1,0 1 0,-1 0 1,1 0-1,0 0 0,0 0 1,0 0-1,0 0 0,1 0 1,-1 0-1,0 0 0,0 0 0,1 1 1,-1-1-1,1 0 0,-1 0 1,1 1-1,-1-1 0,1 0 1,0 1-1,-1-1 0,1 0 1,0 3-1,-1 7 34,0 1-1,1-1 1,0 12 0,1-7 93,-2 30 268,2 54-20,0-89-390,1 0-1,-1 0 1,2 0 0,0-1 0,0 1-1,9 18 1,-11-27-6,0 1 0,1 0 0,-1-1-1,1 1 1,0-1 0,0 1 0,0-1-1,0 0 1,0 0 0,0 0 0,1 0-1,-1 0 1,1-1 0,-1 1 0,1-1 0,-1 1-1,1-1 1,0 0 0,0 0 0,0 0-1,0-1 1,0 1 0,0-1 0,0 1 0,0-1-1,0 0 1,0 0 0,0 0 0,0-1-1,0 1 1,0-1 0,0 0 0,3-1-1,3-1 7,0-1 0,0 0 0,-1-1 0,1 1 0,-1-2 0,-1 1 0,1-1 0,-1 0 0,7-8 0,2-3-887,-1 0 0,19-28 0,-11 4-4038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51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93 8468,'0'0'6936,"13"-12"-6685,-8 7-232,2-2 20,1-1 1,0 1-1,0 1 1,0 0-1,1 0 0,0 0 1,0 1-1,0 1 1,1-1-1,0 2 0,-1-1 1,19-3-1,-23 7-26,1-1-1,0 1 1,0 0-1,0 0 1,-1 0 0,1 1-1,11 2 1,-15-2-10,0 0 0,-1 0 0,1 0-1,0 0 1,0 0 0,-1 1 0,1-1 0,-1 0 0,1 1 0,-1-1 0,0 1 0,1 0 0,-1-1-1,0 1 1,0 0 0,0 0 0,0 0 0,-1-1 0,1 1 0,0 0 0,-1 0 0,0 0-1,1 0 1,-1 0 0,0 3 0,2 9 64,-2 0 1,1 0-1,-2 1 0,0-1 1,0 0-1,-2 0 0,0 0 1,0 0-1,-1 0 0,-9 20 0,-5 2 395,-2-1-1,-35 48 0,46-70-337,6-9-17,-1 0 0,1 0 0,0 1 0,1-1 0,-1 1 0,1-1 0,0 1 0,0 0 0,0 0 0,1 0 0,0 0 0,-1 7 0,2-12-100,0 0 1,0 1-1,0-1 0,0 1 0,0-1 1,1 0-1,-1 1 0,0-1 0,0 0 1,1 1-1,-1-1 0,0 0 0,0 1 0,1-1 1,-1 0-1,0 0 0,1 1 0,-1-1 1,0 0-1,1 0 0,-1 0 0,1 1 1,-1-1-1,0 0 0,1 0 0,-1 0 1,1 0-1,-1 0 0,0 0 0,1 0 1,-1 0-1,1 0 0,-1 0 0,0 0 0,1 0 1,-1 0-1,1 0 0,-1 0 0,0 0 1,1-1-1,0 1 0,0 0 4,33 1 159,0-1 1,0-1-1,0-3 0,0 0 0,42-12 1,72-35-51,36-10-5,-173 60-4647,-8 1 1503,4 0-3652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0:52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278 803 7203,'0'0'1180,"-21"2"-908,-157 16 2721,100-5 3543,95-12-6464,0-1 0,0 0 0,0-1 0,0-1 0,0-1 0,0 0 0,16-7 0,-13 5-29,832-242 208,-12-38-147,-726 246-77,234-73 15,7-3 1183,-349 113-1633,14-4 1230,-13 0-6921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14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1 464 8340,'0'0'3129,"9"0"-1256,101 13-1509,-58-6 37,62 1 0,252-25-86,233 2-234,-398 17-61,-184-2-16,1482-18 328,-44-52-254,1955-79-7,-3250 144-70,2837-77 65,-1456 12 104,-156 4 255,-1047 65 725,-386 9-4631,-7-3-1647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18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9524,'0'0'0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24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7347,'0'0'1433,"0"8"-766,10 207 4159,-10-166-4584,11 1075 2631,68-3-2349,-47-862-407,64 579 97,-79-661-177,56 753-7,-60-595-44,35 542 36,3 385 23,-49-770 247,1-16-3969,-3-505-496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25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13670,'0'0'0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25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5 6611,'0'0'6422,"-1"0"-6242,0-1 0,-1 0 0,1 1 1,0-1-1,0 1 0,0 0 0,-1-1 0,1 1 1,0 0-1,0 0 0,-1 0 0,1-1 1,0 1-1,0 1 0,-1-1 0,1 0 1,-2 0-1,-3 5-147,0 0-1,0 1 1,0-1 0,1 1 0,-1 0 0,1 1 0,-4 7 0,-31 55-47,32-54 26,-17 29 2,8-15 5,0 2 0,3 0 1,-17 47-1,31-77-24,1-1-1,-1 1 1,0-1 0,1 1 0,-1-1 0,1 1-1,-1-1 1,1 1 0,0-1 0,-1 1-1,1-1 1,-1 0 0,1 1 0,0-1-1,-1 0 1,1 0 0,0 1 0,-1-1 0,1 0-1,0 0 1,-1 0 0,1 0 0,0 0-1,-1 0 1,1 0 0,0 0 0,0 0-1,0-1 1,33 1 38,-28 0-42,14 0-16,0 1 0,0 0 1,-1 2-1,1 0 0,26 8 0,-42-10 19,1 1 1,0-1-1,-1 1 1,1 0-1,-1 1 0,1-1 1,-1 1-1,0 0 0,0 0 1,0 0-1,0 0 0,-1 1 1,0 0-1,1-1 0,-1 1 1,0 0-1,-1 1 0,1-1 1,-1 0-1,0 1 0,0 0 1,0-1-1,-1 1 0,1 0 1,-1 0-1,1 9 0,-2-4 17,0 0-1,0 0 1,-1 0-1,0 0 1,-1 0-1,0 0 1,0-1-1,-1 1 1,-5 12-1,-1-5 13,0-1 1,0 0-1,-2-1 1,-13 16-1,19-24-25,1-1-6,0-1 0,-1 0 0,1 0 0,-1-1-1,0 1 1,0-1 0,-7 4 0,12-8-23,0 0 1,0 0-1,0 0 1,0 0-1,0 0 0,-1 0 1,1 1-1,0-1 0,0 0 1,0 0-1,0 0 0,-1-1 1,1 1-1,0 0 0,0 0 1,0 0-1,0 0 0,0 0 1,-1 0-1,1 0 0,0 0 1,0 0-1,0 0 0,0 0 1,0 0-1,0 0 0,-1-1 1,1 1-1,0 0 0,0 0 1,0 0-1,0 0 0,0 0 1,0 0-1,0-1 0,0 1 1,0 0-1,0 0 0,0 0 1,-1 0-1,1 0 1,0-1-1,0 1 0,0 0 1,0 0-1,0 0 0,0 0 1,0-1-1,0 1 0,0 0 1,1 0-1,-1 0 0,0 0 1,0 0-1,0-1 0,0 1 1,0 0-1,0 0 0,0 0 1,0 0-1,0 0 0,0 0 1,0-1-1,1 1 0,-1-4-788,0-24-3935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0:4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1 643 5507,'0'0'1347,"18"4"-1032,-11 1-185,1 1 1,-1 0-1,0 1 1,0 0-1,-1 0 1,0 0-1,8 14 1,-6-10 6,0 0 1,17 16-1,-20-22-127,1-1 1,-1 0-1,1 0 0,0 0 0,0-1 0,0 0 0,1 0 0,-1-1 1,1 0-1,0 0 0,-1 0 0,1-1 0,0 0 0,0 0 0,0-1 1,0 0-1,0 0 0,0-1 0,13-2 0,6-3 54,-1-2-1,0 0 1,47-24-1,-11 5-69,-16 10-16,0 3 1,1 2-1,0 2 0,1 2 1,0 2-1,0 2 0,90 4 1,-100 3 4,0 3 0,0 1 0,59 20 0,-59-15 13,1-2 0,0-2 1,51 6-1,13-13-168,0-5-1,117-18 0,15 3-693,-120 12 215,160-31-1,-117-2-1716,32-6 550,-146 38 2198,-1 2 0,66-1 0,-3 8 843,283-8 190,66 3-110,-252 6-920,-67-3 102,589 26-394,-353-17-55,-225-10-131,50 4-176,220-5 748,-218-16-592,45-2-10,121 18 125,300-7 10,-374-5-7,342-8-16,-283 27 18,273-4 0,-289-21-20,120-3 4,125 10 11,0 0 0,1243-94 16,63-51 192,-1309 143-208,-222 8 0,745-20 157,-763 14 141,114-1 159,-283 22 8538,-162-22-10784,-4-27-3720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26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78 6723,'0'0'1921,"-21"-14"-1302,-69-41 133,89 54-706,-1 0 1,0 0-1,0 0 0,1 0 0,-1 0 1,0 1-1,0-1 0,0 1 0,0-1 0,0 1 1,0 0-1,0-1 0,0 1 0,0 0 1,0 0-1,0 0 0,0 1 0,0-1 0,-3 1 1,4 0-3,-1 0 1,1 0-1,0 0 1,-1 0-1,1 1 1,0-1-1,0 0 1,0 1-1,0-1 1,0 0-1,0 1 1,1-1-1,-2 3 1,-2 3 123,-6 13 9,1 0 0,1 1 1,1-1-1,0 1 0,2 1 0,0-1 1,2 1-1,0 0 0,2 0 1,1 33-1,0-54-177,0 0 0,0 0 1,0 0-1,0 0 0,0 0 0,0 0 1,1 0-1,-1-1 0,0 1 0,1 0 0,-1 0 1,1 0-1,-1-1 0,1 1 0,-1 0 1,1 0-1,-1-1 0,1 1 0,0 0 1,0-1-1,-1 1 0,1-1 0,0 1 0,0-1 1,-1 1-1,1-1 0,0 0 0,0 1 1,0-1-1,0 0 0,1 1 0,0-1 7,-1 0 0,1 0 0,0 0 0,0 0 0,0 0-1,-1 0 1,1 0 0,0 0 0,0-1 0,-1 1 0,1-1 0,0 0-1,0 1 1,-1-1 0,1 0 0,-1 0 0,3-1 0,1-3 30,0 0 1,0 0 0,0 0 0,-1-1 0,1 0-1,-1 0 1,3-8 0,25-52 100,-20 39-127,-5 8 9,-6 14 65,1 1 0,-1-1 0,1 1 0,0-1 0,0 1-1,0 0 1,1 0 0,3-4 0,-6 8-77,0 0 1,0 0-1,0 0 0,1 0 1,-1 0-1,0 0 0,0 0 1,0 0-1,0 0 1,1 0-1,-1 0 0,0 0 1,0 0-1,0 0 0,0 0 1,1 1-1,-1-1 1,0 0-1,0 0 0,0 0 1,0 0-1,1 0 0,-1 0 1,0 0-1,0 1 1,0-1-1,0 0 0,0 0 1,0 0-1,0 0 0,0 0 1,1 1-1,-1-1 0,0 0 1,0 0-1,0 0 1,0 0-1,0 1 0,0-1 1,0 0-1,0 0 0,0 0 1,0 1-1,0-1 1,0 0-1,0 0 0,0 0 1,0 0-1,0 1 0,-1-1 1,7 21 259,22 76 461,-24-88-723,-1 0-1,1-1 0,1 1 1,0-1-1,0 0 0,0 0 1,1-1-1,10 11 1,-14-17-154,-1 0-1,0 0 1,1 0 0,-1 0 0,1 0 0,-1 0 0,1-1 0,-1 1 0,1 0 0,-1-1 0,1 0 0,0 1 0,-1-1 0,1 0 0,0 0-1,-1 0 1,3 0 0,13 0-4102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26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7619,'0'0'7126,"0"17"-6877,5 210 1251,0-87-1245,-4-42-207,14 203 11,-14-295-148,0 0 0,0 1 0,0-1 0,1 0 0,0 0 0,0 0 0,1 0 0,0-1 1,6 11-1,-8-15 18,1 1 1,-1-1 0,0 1 0,1-1 0,0 1 0,-1-1-1,1 0 1,0 0 0,0 0 0,0 0 0,0 0 0,0 0-1,0-1 1,0 1 0,0 0 0,0-1 0,0 0-1,0 1 1,0-1 0,0 0 0,0 0 0,0 0 0,0-1-1,1 1 1,-1 0 0,0-1 0,0 1 0,0-1-1,0 0 1,0 0 0,2-1 0,30-24-3470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27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177 179 11045,'0'0'2689,"3"4"-2523,0-2-159,-1 0 0,1 0 0,-1 0 0,1 0 0,0 0 0,-1-1 0,1 1 0,0-1 0,0 1 0,0-1 0,0 0 0,0-1 0,1 1 0,-1 0 0,0-1 0,0 0 0,1 0 0,-1 0 0,0 0 0,0 0 0,0-1 0,1 1 0,-1-1 0,0 0 0,0 0 0,0 0 0,0 0 0,0-1 0,3-1 0,-2-1 3,-1 1-1,1-1 1,-1 0-1,0 0 0,-1-1 1,1 1-1,0-1 0,-1 1 1,0-1-1,0 0 1,-1 0-1,1 0 0,-1 0 1,0 0-1,-1 0 0,1 0 1,-1-9-1,0 10 0,0 0-1,0 1 1,0-1-1,0 0 1,-1 0-1,0 0 1,0 0-1,0 0 1,0 0 0,-1 1-1,1-1 1,-1 1-1,0-1 1,0 1-1,0-1 1,-1 1-1,1 0 1,-1 0-1,1 0 1,-1 1-1,0-1 1,0 0-1,-4-1 1,0 1-6,1 0 0,-1 0 1,0 1-1,1 0 0,-1 0 0,0 1 0,0 0 0,0 0 1,0 1-1,0 0 0,0 0 0,-1 1 0,1 0 1,0 0-1,1 0 0,-1 1 0,0 0 0,0 0 0,1 1 1,-1 0-1,1 0 0,0 0 0,0 1 0,0 0 1,0 0-1,1 1 0,-1 0 0,1 0 0,1 0 0,-9 11 1,5-4 3,0 0 0,1 1 0,1 0 0,0 0 1,0 1-1,2 0 0,0 0 0,0 0 0,1 0 0,1 0 1,0 1-1,1-1 0,1 1 0,0-1 0,3 21 0,-2-31 0,0 0 0,-1 0 0,1 0 0,1 0-1,-1 0 1,1 0 0,-1 0 0,1-1-1,0 1 1,0-1 0,1 1 0,-1-1-1,1 0 1,-1 0 0,1 0 0,0 0 0,0 0-1,1-1 1,-1 1 0,0-1 0,1 0-1,0 0 1,-1 0 0,1-1 0,0 1 0,0-1-1,4 1 1,11 2 13,-1 0-1,1-2 0,0 0 1,29-2-1,-42 0-20,13-1 5,0-1 0,-1-1 1,1-1-1,-1-1 0,1 0 0,-1-1 1,-1-1-1,1-1 0,-1 0 0,0-1 1,23-18-1,-13 7 28,-1-1 0,0 0 0,-2-2 0,-1-1 0,36-49 0,-52 64 143,-1 0 1,0-1 0,0 0 0,5-13-1,-10 18 336,1-1-1,-1 1 0,0-1 0,0 0 0,0 1 1,-1-8-1,8 24-686,21 30 132,7 11 13,41 73 1,-68-108 32,-1 1 1,-1 0-1,0 0 1,-1 0-1,-1 1 1,-1 0-1,-1 0 0,2 36 1,-5-49-18,-1 1 0,0-1-1,0 0 1,0 0 0,-1 0 0,0 0 0,0 0 0,0 0-1,-1 0 1,0 0 0,0-1 0,-1 0 0,1 0 0,-1 0-1,0 0 1,0 0 0,-1-1 0,-9 8 0,9-9-458,1 0 0,0 0 0,-1-1 1,0 0-1,1 0 0,-1 0 0,0 0 0,-10 1 0,-12-2-6781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28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1 549 7812,'0'0'3222,"59"2"-583,338 8-1884,3-4-422,-149-4-290,776-2 24,-269-43-40,-284 12 45,1587-85-43,-923 61-42,-213 11 55,797-22-65,-240 12 4,78 10-98,-860 30 135,-267 11-27,71-2-145,-454 4 136,0-2 1,0-2-1,-1-3 0,1-2 0,65-21 0,-115 31 23,1-1-1,0 1 0,0 0 0,-1 0 0,1-1 1,0 1-1,-1 0 0,1-1 0,0 1 0,-1-1 0,1 1 1,0-1-1,-1 1 0,1-1 0,-1 1 0,1-1 1,-1 1-1,1-1 0,-1 0 0,1-1 0,-8-7-305,-21-2-2476,1 7-2335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29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38 9925,'0'0'6712,"-1"1"-6632,0 0-79,0 0 0,-1 0 0,1 1 1,1-1-1,-1 0 0,0 1 0,0-1 0,0 1 0,1-1 0,-1 1 0,1-1 1,-1 1-1,1-1 0,0 1 0,0-1 0,-1 1 0,1 0 0,0-1 0,0 1 1,1-1-1,-1 1 0,0 1 0,0 8 10,-3 58 60,-3 30-17,10 142 0,-4-238-54,0 0 0,1 1 1,-1-1-1,1 0 0,0 0 0,0 1 0,0-1 0,1 0 0,-1 0 0,1 0 1,-1-1-1,1 1 0,0 0 0,0-1 0,0 1 0,1-1 0,-1 1 1,3 1-1,-2-3 0,-1 1 0,1-1 0,-1 0 0,1 0 0,0 0 0,-1 0 1,1-1-1,0 1 0,-1-1 0,1 0 0,0 0 0,0 0 0,0 0 0,-1 0 0,1 0 1,0-1-1,0 1 0,-1-1 0,1 0 0,0 0 0,-1 0 0,3-2 0,3-1 6,0-1 0,0 0-1,-1-1 1,0 0-1,0 0 1,-1-1-1,0 0 1,0 0 0,0 0-1,7-14 1,-1 1 21,-1 0 0,-1-1 1,9-26-1,-14 31 5,-1-1 0,0 0 0,-1 0 0,-1 0-1,-1 0 1,0 0 0,-1 0 0,-1-1 0,-1 1 0,0 0 0,-6-22-1,5 30-31,0 1-1,0-1 0,-1 1 0,1 0 1,-2 0-1,1 0 0,-1 1 0,-1 0 1,1 0-1,-8-7 0,8 9-54,-1 1 0,1 0 0,-1 0 0,0 0 0,0 1 0,0 0 0,-1 0 0,1 0 0,-1 1 0,1 0 0,-1 0 0,0 1 0,0 0 0,-9 0 0,15 0-103,-1 1 0,1 0 0,-1-1 0,1 1 0,-1 0 0,1 0 0,-1 0 0,0 0 0,1 0 0,-1 1 0,1-1-1,-1 0 1,1 1 0,-1-1 0,1 1 0,0 0 0,-1-1 0,1 1 0,0 0 0,-1 0 0,1 0 0,0 0 0,0 0 0,0 0-1,0 0 1,0 0 0,0 1 0,0-1 0,0 0 0,0 0 0,1 1 0,-1-1 0,0 1 0,1-1 0,-1 1 0,1-1 0,0 1 0,-1-1-1,1 2 1,-2 37-3854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0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154 573 10533,'0'0'4807,"5"-20"-4631,35-131 11,-33 116-148,-1-1 0,-3-1 0,-1 1 0,-3-45 0,1 73-35,0 1 0,-1-1 0,0 1 0,0-1 0,-1 1 0,1 0-1,-2-1 1,1 1 0,-1 1 0,0-1 0,-1 0 0,0 1 0,0-1 0,0 1 0,-1 0 0,1 0 0,-1 1 0,-1 0 0,1 0-1,-1 0 1,0 0 0,0 1 0,0 0 0,-1 0 0,0 1 0,1-1 0,-1 2 0,0-1 0,-1 1 0,1 0 0,0 0 0,-1 1 0,1 0-1,0 0 1,-9 1 0,15 0-6,-1 0 0,1 0 0,0 0-1,-1 0 1,1 1 0,-1-1-1,1 0 1,-1 1 0,1-1 0,0 1-1,-1 0 1,1-1 0,0 1 0,0 0-1,-1 0 1,1 0 0,0-1 0,0 1-1,0 1 1,0-1 0,0 0-1,0 0 1,0 0 0,0 2 0,-1 0-8,1 0 0,0 1-1,0-1 1,0 1 0,0-1 0,0 1 0,1-1 0,0 1 0,0 3 0,0-5 6,0-1-1,0 1 1,1-1 0,-1 0-1,1 1 1,-1-1 0,1 0-1,-1 1 1,1-1 0,0 0-1,0 0 1,0 1 0,-1-1-1,1 0 1,0 0 0,0 0-1,1 0 1,-1 0 0,0-1-1,0 1 1,0 0 0,1 0-1,-1-1 1,0 1 0,1-1-1,-1 1 1,3 0 0,44 8 0,-44-9 4,141 3 28,-29-2-43,-114-1 15,1 0-1,-1 1 1,1-1 0,0 0-1,-1 1 1,1 0 0,-1 0-1,1 0 1,-1 0 0,0 0-1,1 0 1,-1 0 0,0 1-1,0-1 1,0 1 0,0 0-1,0 0 1,0 0 0,0 0-1,-1 0 1,1 0 0,-1 0-1,1 0 1,-1 0 0,0 1-1,0-1 1,0 1 0,1 4-1,0 5 0,0 0-1,0 0 1,-2 0 0,1 0-1,-3 13 1,2 0 0,0-6 14,0 0 0,2-1 0,0 1 1,1-1-1,1 0 0,1 0 0,10 28 0,-13-42-10,1 1 0,-1 0 0,1-1 0,-1 1 0,1-1 0,1 0 0,-1 0 0,0 0 0,1 0 0,0 0 0,0-1 1,0 0-1,0 0 0,1 0 0,-1 0 0,1-1 0,0 0 0,0 0 0,-1 0 0,1 0 0,0-1 0,1 0 0,-1 0 0,0 0 0,0-1 0,0 1 0,1-1 0,-1-1 0,0 1 0,0-1 1,0 1-1,6-3 0,-7 2-63,-1 0 0,0 0 1,1-1-1,-1 1 1,0-1-1,0 0 0,0 1 1,0-2-1,0 1 1,-1 0-1,1 0 0,0-1 1,2-3-1,15-25-4228,-7 1-3921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0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439 530 11813,'0'0'1337,"-21"-12"-849,-70-35 8,82 42-431,-1 1 0,1 0 0,-1 0 0,0 1 0,-1 0 0,1 1 0,0 0-1,-1 0 1,1 1 0,-1 1 0,0 0 0,1 0 0,-1 1 0,1 1-1,-12 2 1,15-2 3,0 1 0,-1 1 0,1-1 0,0 1 0,0 0 0,1 1 0,-1 0 0,1 0 0,0 0 0,1 0 0,-1 1 0,1 0 0,0 0 0,0 1 0,-6 11 0,4-6-5,1 0 0,0 0 0,1 1 1,1-1-1,0 1 0,0 0 1,1 1-1,-2 20 0,4-22-43,0-5-12,1-1 0,0 0 0,0 0 0,0 1 0,2 9 1,-1-15-9,-1 0 1,0 1-1,1-1 1,-1 0 0,1 0-1,0 0 1,-1 1 0,1-1-1,0 0 1,0 0-1,0 0 1,0 0 0,0 0-1,0-1 1,0 1 0,0 0-1,0 0 1,0 0 0,0-1-1,1 1 1,-1-1-1,0 1 1,0-1 0,1 0-1,-1 1 1,0-1 0,1 0-1,-1 0 1,0 0-1,3 0 1,3 0-18,1-1-1,0 0 1,-1-1-1,1 1 1,-1-2-1,1 1 1,-1-1-1,0 0 0,0 0 1,0-1-1,-1 0 1,1 0-1,-1-1 1,0 0-1,0 0 1,0 0-1,-1-1 1,0 0-1,6-8 1,7-10-38,-2-1 0,0 0-1,21-49 1,-21 35 209,-2-1-1,-1 0 1,-2-1-1,-2-1 1,-2 0-1,-2 0 1,-1 0 0,-3-44-1,-2 46 279,0 22 397,1 1 0,2-22 0,-12 67-650,0 71-174,4 0 0,7 110 0,0-121-12,0-52 33,0 0 0,13 66 1,-12-93-85,0 0 1,0 0-1,1-1 1,0 1-1,0-1 1,1 1-1,0-1 1,1 0 0,0-1-1,0 1 1,0-1-1,1 0 1,0 0-1,1-1 1,0 0-1,-1 0 1,11 6-1,-13-10-367,1 1 0,0-1 0,1-1 0,-1 1 0,0-1-1,0 0 1,1 0 0,-1 0 0,1-1 0,6 0 0,20 0-4548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1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99 327 12774,'0'0'1072,"-2"5"-1088,1 1 16,-1-1 0,1 0-1,0 0 1,0 0 0,1 1-1,0-1 1,0 6 0,0-9-2,0-1-1,1 0 1,-1 1 0,0-1 0,1 1 0,-1-1 0,1 0 0,-1 0-1,1 1 1,0-1 0,0 0 0,-1 0 0,1 0 0,0 1-1,0-1 1,0 0 0,0-1 0,0 1 0,1 0 0,-1 0 0,0 0-1,0-1 1,0 1 0,1 0 0,-1-1 0,0 1 0,1-1 0,-1 0-1,1 1 1,-1-1 0,0 0 0,1 0 0,-1 0 0,1 0-1,1 0 1,0 0-11,0 0 0,0 0-1,0-1 1,0 1 0,0-1-1,0 0 1,0 0 0,0 0-1,0 0 1,0 0-1,-1-1 1,1 1 0,-1-1-1,1 0 1,-1 1 0,1-1-1,-1 0 1,0-1 0,0 1-1,0 0 1,0-1 0,-1 1-1,1-1 1,1-2 0,0-1 18,-1 0 0,1 0 0,-1-1 0,0 1 0,-1-1 0,0 1 0,0-1 0,0 0 1,-1 1-1,0-9 0,-1 13-2,1 0 1,0 0-1,-1 0 1,1 0-1,-1-1 1,0 1-1,1 0 1,-1 0-1,0 0 1,0 0-1,0 1 1,-1-1-1,1 0 1,0 0-1,-1 1 1,1-1-1,-4-2 1,0 1-6,1 0 0,-1 0 1,1 1-1,-1-1 1,0 1-1,0 0 1,-6-1-1,-5-1 160,-1 1 0,1 1 1,-32-1-1,46 3-140,0 0 1,0 0-1,0 1 1,1-1 0,-1 0-1,0 1 1,0 0-1,1-1 1,-1 1-1,0 0 1,1 0-1,-1-1 1,1 1 0,-1 1-1,1-1 1,-1 0-1,1 0 1,0 0-1,0 1 1,-1-1-1,1 1 1,0-1-1,0 1 1,0-1 0,1 1-1,-1 0 1,0-1-1,1 1 1,-1 0-1,1-1 1,-1 4-1,-1 6-11,1 0 0,0 0 0,0 0 0,2 13 0,0-6 40,-1-8-46,0 0 1,1 0 0,1 0-1,0 0 1,0 0 0,1 0 0,0 0-1,1-1 1,0 1 0,0-1-1,1 0 1,0 0 0,1-1-1,0 0 1,0 0 0,1 0-1,0-1 1,0 1 0,1-2-1,0 1 1,0-1 0,0 0-1,1-1 1,0 0 0,0-1-1,0 1 1,1-2 0,-1 1-1,1-1 1,0-1 0,0 0-1,0 0 1,0-1 0,12 0-1,-15-2 1,0 0-1,0-1 1,0 0-1,0-1 0,0 1 1,0-1-1,-1 0 0,0-1 1,1 0-1,-1 0 0,0 0 1,-1-1-1,1 1 0,-1-2 1,0 1-1,8-11 0,3-4 12,-1-1 0,-1-1 0,17-34 0,-22 38 55,-1-1 1,-1 0-1,0 0 0,-2 0 0,0-1 1,-1 1-1,-1-1 0,-1 0 0,-1 0 1,0 0-1,-5-40 0,2 52 79,0 1 1,-1-1-1,0 1 0,0 0 0,-1 0 0,1 0 1,-1 0-1,-1 1 0,0-1 0,1 1 0,-2 0 1,1 1-1,-1-1 0,0 1 0,0 0 1,-10-5-1,15 9-133,0 0 0,-1 1 0,0-1 0,1 1 0,-1-1 0,1 1 0,-1 0 0,0-1 0,1 1 0,-1 0 0,0 0 0,1 0 0,-1 0 0,0 1 0,1-1 0,-1 0 0,1 1 0,-1-1 0,0 1 0,1-1 0,-1 1 0,1 0 0,0 0 0,-1 0 0,1 0 0,0 0 0,-1 0 0,1 0 0,0 0 0,0 0 0,0 0 0,0 1 0,0-1 0,0 1 0,0-1 0,0 0 0,1 1 0,-2 3 0,0-1-24,1 0-1,-1 0 0,1 0 0,0 0 0,0 0 0,0 1 0,0-1 1,1 1-1,0-1 0,0 0 0,0 1 0,1-1 0,1 7 1,-2-9 8,1-1 0,0 0 1,0 0-1,0 0 0,0 1 0,0-1 1,0 0-1,0 0 0,0-1 1,1 1-1,-1 0 0,0 0 1,1 0-1,-1-1 0,0 1 1,1-1-1,-1 1 0,1-1 1,-1 0-1,1 1 0,2-1 1,37 3-30,-32-3 29,186 0 8,-189 0-9,0 1 1,1-1 0,-1 1 0,0 0 0,0 1 0,0-1 0,0 1 0,0 1 0,0-1 0,-1 1 0,1 0 0,-1 0-1,0 0 1,0 1 0,0 0 0,0 0 0,0 0 0,-1 0 0,7 10 0,-5-6 2,-1 1 1,0 1 0,-1-1-1,0 0 1,0 1-1,-1 0 1,0 0 0,-1 0-1,0 0 1,-1 1-1,1 13 1,-1 182-113,20-208-7823,-16-11-823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2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12886,'0'0'3028,"-3"9"-2900,-3 19 25,1 1 0,-2 55 0,7 71 471,1-72-405,-1 45 56,0-126-278,0-1 0,0 0 0,0 1 0,0-1 0,0 1 0,0-1 0,0 0 1,0 1-1,1-1 0,-1 0 0,1 1 0,-1-1 0,1 0 0,-1 0 0,1 1 0,0-1 1,-1 0-1,1 0 0,0 0 0,0 0 0,0 0 0,2 2 0,18 1-3884,-15-4-846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2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8468,'0'0'7139,"0"110"-6595,0-56-368,-2 5 97,-1-4-97,3-9-112,0-13 0,0-12-48,0-10-16,0-4-48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58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11077,'0'0'3716,"-2"19"-3473,-9 278 1689,37 241-34,-10-233-1465,-16-303-457,0 0-1,-1 0 1,2-1-1,-1 1 1,0 0-1,0-1 1,0 1-1,1 0 1,-1-1-1,1 1 1,0 0-1,1 2 0,-1-5-131,-1-1 1,1 0-1,0 1 0,-1-1 0,1 0 0,-1 0 0,1 1 0,-1-1 0,0 0 0,0 0 0,0 0 0,0 1 0,0-4 0,0-49-4702,0-23-4200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2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 8996,'0'0'7073,"0"0"-7063,-1 0 0,0 0 0,1 0 0,-1-1 0,1 1 0,-1 0 0,1 0 0,-1 0 0,1 0 0,-1 0 0,1 0 0,-1 0 0,0 0 0,1 0 1,-1 0-1,1 0 0,-1 0 0,1 1 0,-1-1 0,1 0 0,-1 0 0,1 1 0,-1-1 0,1 0 0,-1 1 0,1-1-7,-1 1 0,1 0 0,0-1 0,-1 1 1,1-1-1,0 1 0,0-1 0,0 1 0,0 0 0,0-1 0,0 1 0,0 0 0,0-1 0,0 1 0,0 0 0,0-1 0,0 1 0,0-1 1,0 1-1,0 0 0,1-1 0,-1 1 0,0-1 0,0 1 0,1-1 0,-1 1 0,0-1 0,1 1 0,-1-1 0,1 1 0,-1-1 0,1 1 1,-1-1-1,1 1 0,21 17 76,3-4-41,53 21 0,19 10-82,-88-40 30,-1 0 1,1 1-1,-2 0 0,1 0 1,-1 0-1,0 1 0,0 0 1,7 11-1,-10-12 15,-1 0 1,0 0-1,0 0 0,-1 1 0,0-1 0,0 1 1,-1 0-1,1-1 0,-1 1 0,-1 0 0,1 0 1,-1-1-1,-2 13 0,1-8 38,-1 0 1,0 0-1,-1 0 0,0-1 0,-1 1 1,0-1-1,-9 16 0,-2-2 108,-1-1 0,-1-1 0,-26 26 0,-65 54-135,67-67-1834,5-13-4653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4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2289,'0'0'7545,"0"7"-6259,-1 537 4808,0 5-4571,53 268-681,-15-394-639,10 656 167,-26-448-318,-7 660 110,-15-863-135,-21-11-17,2-97-4,-9 52 19,-2 75-68,26-17-1785,-5-251-418,10-178 1397,-1-4-2269,-5-12-1629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4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6963,'0'0'6977,"0"3"-6572,-4 14-285,2 0-1,0 0 0,1-1 1,2 32-1,0 1 162,-3 50 21,2 334 247,0-430-643,0-2-45,0 0 1,0 1-1,0-1 0,0 1 1,0-1-1,0 0 0,0 1 0,1-1 1,-1 0-1,0 1 0,1-1 1,-1 0-1,1 1 0,0-1 1,-1 0-1,1 0 0,0 1 0,0-1 1,1 1-1,-2-2 68,0 0 0,0 0-1,0 0 1,0 0 0,0 0 0,0 0-1,0 0 1,0 0 0,0 0 0,0 0-1,0 0 1,1 0 0,-1 1 0,0-1-1,0 0 1,0 0 0,0 0 0,0 0-1,0 0 1,0 0 0,0 0 0,0-1-1,0 1 1,0 0 0,1 0 0,-1 0-1,0 0 1,0 0 0,0 0 0,0 0-1,0 0 1,0 0 0,0 0 0,0 0-1,0 0 1,0 0 0,0 0 0,0 0-1,0 0 1,1 0 0,-1 0 0,0 0-1,0-1 1,0 1 0,0 0 0,0 0-1,0 0 1,0 0 0,0 0 0,0 0-1,0 0 1,0 0 0,0 0 0,0 0-1,0-1 1,0 1 0,0 0 0,0 0-1,0 0 1,0 0 0,0 0 0,0 0-1,0 0 1,0 0 0,0 0 0,0 0-1,-1-1 1,2-17-7986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5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12230,'0'0'330,"25"1"-220,84 7-86,-103-7-24,0-1 1,0 1-1,0 1 1,-1-1-1,1 1 0,0 0 1,-1 0-1,0 1 1,1-1-1,-1 1 1,0 1-1,0-1 1,-1 1-1,1-1 0,-1 1 1,1 1-1,-1-1 1,-1 0-1,1 1 1,0 0-1,-1 0 1,0 0-1,-1 0 0,5 11 1,-5-9 4,0 0 0,-1 0 0,0 0 1,0 0-1,-1 0 0,0 1 0,0-1 0,0 0 0,-1 0 1,0 0-1,-1 0 0,0 0 0,0 0 0,0 0 0,-1-1 1,0 1-1,-6 10 0,-13 14 333,-39 42 1,34-42-2016,-23 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5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177 556 10293,'0'0'5082,"4"-15"-4599,16-66-339,16-135 0,-36 204-157,3-22-98,-2 1 0,-6-61-1,4 91 115,1-1 0,-1 1 1,0 0-1,0-1 0,0 1 0,0 0 0,-1 0 0,1 0 0,-1 0 0,1 0 0,-1 0 1,0 1-1,-1-1 0,1 0 0,0 1 0,-1 0 0,1-1 0,-1 1 0,0 0 1,1 0-1,-1 1 0,0-1 0,0 1 0,0-1 0,-1 1 0,1 0 0,0 0 0,0 0 1,-7 0-1,4 0-6,1 1-1,-1 1 1,1-1 0,-1 1 0,0-1 0,1 2 0,-1-1 0,1 1 0,0-1 0,-1 1-1,1 1 1,0-1 0,0 1 0,0 0 0,1 0 0,-1 1 0,-4 3 0,2 0-8,0 1 0,0 0 0,0 1 0,1-1 1,-10 20-1,13-24 1,1 0 1,0 1 0,0-1-1,1 1 1,0 0-1,-1-1 1,2 1-1,-1 0 1,0 0-1,1 0 1,0-1-1,0 1 1,0 0-1,1 0 1,2 8-1,-3-12 9,1 1 0,0-1-1,0 0 1,0 1 0,0-1-1,0 0 1,0 0-1,1 1 1,-1-1 0,0 0-1,0 0 1,1 0-1,-1-1 1,1 1 0,-1 0-1,1 0 1,-1-1-1,1 1 1,0-1 0,-1 1-1,1-1 1,-1 0-1,3 0 1,46 2-13,-37-2 0,28-2-107,-1-2-1,1-2 1,47-12 0,-76 15 93,1 0 0,-1 1 0,17 0 0,-28 3 26,0-1 0,-1 1 0,1-1 0,-1 1 1,1-1-1,-1 1 0,1 0 0,-1-1 1,1 1-1,-1 0 0,1 0 0,-1-1 1,0 1-1,1 0 0,-1 0 0,0-1 1,0 1-1,0 0 0,1 0 0,-1 0 1,0-1-1,0 1 0,0 0 0,-1 1 1,2 1 5,3 47 307,-4 76 1,-1-54-55,-12 126-2103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6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50 11237,'0'0'1198,"0"21"-814,-1 8-280,-1 3-26,2 0 1,5 45-1,-5-76-75,0 1 0,0-1 1,1 1-1,-1-1 0,1 0 0,0 1 0,-1-1 1,1 0-1,0 0 0,0 1 0,0-1 0,0 0 1,0 0-1,0 0 0,0 0 0,0 0 0,0 0 1,0 0-1,1 0 0,-1-1 0,0 1 1,0 0-1,1-1 0,-1 1 0,1-1 0,-1 1 1,1-1-1,-1 0 0,0 0 0,1 0 0,1 0 1,0 1 20,-1-1 0,1 0 0,-1-1 1,1 1-1,0 0 0,-1-1 0,1 0 0,-1 1 1,1-1-1,-1 0 0,1 0 0,-1-1 1,0 1-1,0 0 0,1-1 0,-1 1 1,2-3-1,1-2 96,-1 0 1,0 0 0,0-1-1,-1 1 1,0-1-1,0 1 1,0-1-1,-1 0 1,0 0-1,0-1 1,-1 1-1,0 0 1,0 0-1,-1-1 1,0-8-1,0 10-68,0 0-1,-1 0 0,1 0 0,-1 0 0,-1 0 0,1 1 0,-1-1 0,0 0 1,0 1-1,-1-1 0,1 1 0,-1 0 0,-1-1 0,1 2 0,-1-1 1,1 0-1,-2 1 0,-7-8 0,6 8-20,0 0-1,-1 1 1,1 0-1,-10-3 1,15 5-114,0 0 1,0 1-1,0-1 1,0 1-1,0 0 1,0-1-1,0 1 1,0 0-1,0 0 1,0 0-1,0-1 1,0 1-1,0 0 1,0 0-1,0 0 1,-1 1-1,1-1 1,0 0-1,0 0 0,0 1 1,0-1-1,0 0 1,0 1-1,0-1 1,0 1-1,0-1 1,1 1-1,-1 0 1,0-1-1,0 1 1,0 0-1,1 0 1,-1-1-1,0 1 1,1 0-1,-1 0 1,1 0-1,-2 2 1,1 23-3934,1 6-1690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6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222 627 7507,'0'0'7030,"0"-19"-6405,-2-65-255,1 79-336,1-1 0,-1 1 0,1 0-1,-1 0 1,-1-1 0,1 1 0,-1 0-1,0 0 1,0 0 0,-1 1-1,1-1 1,-1 0 0,0 1 0,0 0-1,0 0 1,-1 0 0,-7-7 0,7 8 51,-1 1 1,1-1-1,-1 1 1,1 0 0,-1 0-1,0 1 1,0-1-1,0 1 1,0 0 0,0 0-1,0 1 1,0 0 0,0 0-1,0 0 1,-9 1-1,10 0-80,0 0-1,0 0 1,1 1-1,-1-1 1,0 1 0,0 0-1,1 0 1,-1 0-1,1 1 1,-1-1-1,1 1 1,0-1-1,0 1 1,0 0-1,1 0 1,-1 1-1,1-1 1,0 1-1,0-1 1,0 1-1,0 0 1,0-1 0,1 1-1,0 0 1,-2 5-1,-1 7-5,1 1 1,0-1-1,1 1 1,0 30-1,1-42-8,1 0-1,1 1 1,-1-1-1,1 0 1,0 0 0,0 0-1,0 0 1,1 0-1,3 8 1,-3-11-2,-1 0 0,1 0 0,-1 0-1,1 0 1,0 0 0,0 0 0,0 0 0,0-1 0,1 1 0,-1-1-1,0 0 1,0 1 0,1-1 0,-1 0 0,1 0 0,-1-1 0,1 1-1,0-1 1,-1 1 0,5 0 0,-2-1-53,0 1 1,0-1-1,0 0 1,0 0-1,0-1 1,0 1-1,0-1 1,0 0-1,0 0 1,0-1-1,0 1 1,6-4-1,-6 1 18,1 0 0,-1 0-1,0 0 1,0 0 0,-1-1 0,1 0-1,-1 0 1,0 0 0,5-9-1,4-9 50,-1 0 0,0-1 1,-2 0-1,-1-1 0,-1 0 0,0 0 0,4-40 0,-5 4 552,-2 0-1,-4-67 1,-1 120-406,0-1 0,0 1 0,-1 0 0,0 0 0,-1-1 1,0 1-1,0 0 0,0 0 0,-1 0 0,-1 1 0,1-1 0,-1 1 0,0 0 0,-1 0 0,-7-10 0,12 17-135,0 0 0,-1 0 0,1-1 0,0 1 1,0 0-1,0-1 0,-1 1 0,1 0 0,0 0 0,0 0 0,-1-1 0,1 1 0,0 0 0,-1 0 0,1 0 0,0 0 0,-1-1 0,1 1 1,0 0-1,-1 0 0,1 0 0,0 0 0,-1 0 0,1 0 0,0 0 0,-1 0 0,1 0 0,0 0 0,-1 0 0,1 0 0,0 0 0,-1 0 1,1 1-1,0-1 0,-1 0 0,1 0 0,0 0 0,0 0 0,-1 1 0,1-1 0,0 0 0,-1 0 0,1 0 0,0 1 0,0-1 0,-7 17-13,2 19 12,1 0 0,2 0 0,3 37 0,-1-28 13,4 55 111,24 133 1,-26-220-184,13 74 125,-12-77-243,-1-1 1,1 0-1,1 0 0,0 0 1,0 0-1,10 14 0,-14-22-139,1 0 0,1 1 1,-1-1-1,0 0 0,0 0 0,0 0 0,1 0 0,-1 0 0,0 0 1,1 0-1,-1 0 0,1-1 0,-1 1 0,1 0 0,0-1 0,-1 1 1,1-1-1,-1 0 0,1 0 0,0 1 0,-1-1 0,1 0 0,0 0 1,-1-1-1,1 1 0,2-1 0,15-6-4990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7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0 182 13446,'0'0'451,"2"21"-144,5 72 26,-6-84-274,0 0 0,0 0 0,1 0 1,0 0-1,1 0 0,0-1 0,0 1 0,1-1 0,0 0 0,1 0 0,0 0 0,0 0 0,0-1 0,13 13 0,-15-18-55,0 0 0,0 0 0,0 0 0,0-1-1,1 1 1,-1-1 0,0 1 0,1-1 0,-1 0 0,1-1 0,0 1 0,-1 0-1,1-1 1,-1 0 0,1 0 0,0 0 0,-1 0 0,1-1 0,3 0-1,-2 0-1,-1 0 0,0 0 0,0-1 0,1 1-1,-1-1 1,0 0 0,0 0 0,-1 0-1,1-1 1,0 1 0,-1-1 0,0 0 0,1 0-1,4-7 1,-1 0 19,-1-1 1,0 1-1,-1-1 0,-1-1 0,1 1 0,-2-1 1,0 0-1,3-20 0,-2-7 337,-1-54-1,-3 58-521,7-65 1,-3 84-1398,-1 8-2275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7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66 14231,'0'0'3465,"-13"-11"-2998,-44-34-160,56 44-299,0 0 0,0 0 1,0 0-1,0 0 0,-1 1 0,1-1 1,0 1-1,0-1 0,-1 1 0,1-1 1,0 1-1,0-1 0,-1 1 1,1 0-1,-1 0 0,1 0 0,0 0 1,-1 0-1,1 0 0,0 0 0,-1 0 1,1 1-1,0-1 0,-1 0 1,1 1-1,0-1 0,-1 1 0,1 0 1,0-1-1,0 1 0,-2 1 0,0 1 1,0 1 0,1-1 0,-1 0-1,1 1 1,0-1 0,0 1-1,-2 6 1,1-4 12,-5 13-14,1 1 1,1-1 0,0 1 0,2 0-1,0 0 1,1 1 0,1-1 0,1 1-1,1 0 1,5 37 0,-5-54-32,1 0 1,0 0-1,1 1 1,-1-1-1,1 0 1,0-1-1,0 1 1,0 0-1,0 0 1,1-1-1,-1 1 1,1-1-1,0 0 1,0 0-1,0 0 1,1 0-1,-1-1 1,1 1-1,-1-1 1,1 0-1,0 0 1,0 0-1,0 0 1,0-1-1,0 0 1,0 0-1,0 0 1,0 0-1,1 0 1,7-1-1,-4 1-487,0-1-1,-1 0 1,1-1 0,0 0-1,-1 0 1,1-1-1,-1 0 1,1 0-1,-1-1 1,0 1 0,0-2-1,0 1 1,0-1-1,-1 0 1,1 0-1,8-9 1,11-17-5662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7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10629,'0'0'5293,"-3"3"-5258,1 0-4,0 1 1,0-1-1,1 0 1,-1 0 0,1 0-1,-1 1 1,1-1-1,0 1 1,1-1-1,-1 1 1,0 0 0,1-1-1,0 1 1,0 6-1,10 62 750,-5-44-488,16 165 671,-4 273 1,-17-465-1101,8-21-3271,-1-12-2847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58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9588,'0'0'5715,"129"-26"-4675,-37 8-623,5 5-417,0 9 0,-7 4-737,-15 0-2048,-19 0-3842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38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0 217 13078,'0'0'5090,"139"-83"-4481,-62 44-225,-1-1-224,-8 10-32,-20 10-128,-21 16-720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41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1 159 3810,'0'0'6955,"0"-4"-6427,0 3-507,0 0 0,0 0 0,0 0 1,0 0-1,0 0 0,0 0 0,0 0 0,0 0 0,0 0 0,1 0 0,-1 0 0,0 0 0,1 0 1,-1 0-1,1 0 0,-1 0 0,1 0 0,-1 0 0,1 0 0,0 0 0,-1 1 0,1-1 0,0 0 1,0 1-1,-1-1 0,1 0 0,0 1 0,0-1 0,0 1 0,0-1 0,0 1 0,0-1 1,0 1-1,0 0 0,0 0 0,0-1 0,0 1 0,0 0 0,0 0 0,0 0 0,0 0 0,0 0 1,2 1-1,93-8 1255,190 13 0,-189-1-1008,-76-5-242,247 7 165,-197-8-146,124-19-1,6-18-48,243-35-21,-402 69 36,1 3-1,72 5 1,-109-3-10,-1 0 0,1 1-1,0-1 1,-1 1 0,1 0 0,-1 1-1,0-1 1,1 1 0,-1 0 0,-1 1 0,1-1-1,0 1 1,-1 0 0,0 0 0,6 6-1,3 8 11,0 0 0,18 36 0,-10-17 80,4 9 133,-3 2 0,-2 1 0,23 87 0,-22-67-31,7 19-29,-5 1 1,-4 1-1,-4 1 1,-3 1-1,-2 102 1,-27 234 99,-43 325 181,-2-70-189,41-269-239,6-56 20,-27-43-14,19-179-25,-6 222 0,29-336 2,1 32 5,-2 0 0,-2-1 1,-3 0-1,-15 65 0,17-101-5,-12 37-3,2 1 1,3 1-1,-4 63 1,-2 610-30,29-139 48,-2-476-23,43 204 1,1-8 27,-4 338-32,-44-115 96,-6-519-62,-7 450 338,1-293 117,6-149-486,0-22-27,0 0 0,0 0 0,0 1 0,0-1 0,0 0 0,0 0 1,0 0-1,0 0 0,0 0 0,0 0 0,1 0 0,-1 0 0,0 1 0,0-1 0,0 0 0,0 0 0,0 0 0,0 0 1,0 0-1,0 0 0,0 0 0,0 0 0,0 0 0,0 0 0,0 0 0,1 0 0,-1 1 0,0-1 0,0 0 0,0 0 1,0 0-1,0 0 0,0 0 0,0 0 0,0 0 0,0 0 0,1 0 0,-1 0 0,0 0 0,0 0 0,0 0 0,0 0 1,0 0-1,0 0 0,0 0 0,0 0 0,1 0 0,-1 0 0,0-1 0,0 1 0,0 0 0,0 0 0,0 0 0,0 0 1,0 0-1,0 0 0,1-4-4322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43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 7619,'0'0'5619,"0"3"-5373,14 418 2923,-14-349-2884,-6 63 456,-28 156 0,-4 75 24,53 412-116,-4-516-439,-4 515 110,-8-491-285,-28 235 58,3-110-16,21 102-38,-3 70-3,-2-270-52,-12 227 21,14-103 4,3-67-2,-2-246-32,-4 151-62,11-179 91,-9 283 6,5-189-67,5-118-1079,-1-90-2135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46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 47 8420,'0'0'9119,"0"-2"-8530,0 0-551,0 0 0,0 1 0,0-1-1,0 1 1,0-1 0,-1 1 0,1-1-1,0 1 1,-1-1 0,1 1 0,-1 0-1,0-1 1,0 1 0,1 0 0,-1-1-1,0 1 1,0 0 0,0 0 0,0 0-1,0-1 1,0 1 0,-3-1 0,0 0-33,1 1 1,-1-1-1,0 1 1,1 0-1,-1 0 0,0 0 1,0 1-1,0-1 1,-5 1-1,-1-1-4,1 1 0,-1 0 0,1 1-1,-1 0 1,1 0 0,-1 1 0,1 0-1,0 1 1,0 0 0,0 0 0,0 1-1,1 0 1,-1 0 0,1 1-1,0 1 1,1-1 0,-13 12 0,8-6 2,0 1 0,0 1-1,1 0 1,0 0 0,1 1 0,1 1 0,1 0 0,0 0 0,0 0 0,-7 25 0,7-12 2,1 0 0,2 1 1,1 0-1,1 0 0,1 39 1,2-62-2,0 0 1,0 0 0,1-1-1,0 1 1,0 0 0,0 0-1,1 0 1,0-1 0,0 1-1,0-1 1,5 8 0,-4-9-2,0 0 1,0-1-1,0 0 1,0 0-1,1 0 1,-1 0-1,1 0 1,0-1-1,-1 1 1,1-1-1,0 0 1,1 0-1,-1-1 1,0 1-1,9 1 1,18 1-2,0-1 1,-1-1-1,1-2 1,31-3-1,-55 2-14,1 1-306,-1-1 0,1 0 0,0 0 0,12-4 1,-17 4-331,0-1 0,0 1 0,0 0 0,-1-1 0,1 0 0,0 1 1,-1-1-1,0 0 0,3-3 0,11-17-8700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48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38 8500,'0'0'1870,"-1"8"-1006,-4 236 3083,6-154-3753,-1-89-191,0 0 0,0 1 1,0-1-1,0 0 0,0 0 0,0 0 0,0 0 0,1 1 1,-1-1-1,0 0 0,1 0 0,-1 0 0,1 0 1,-1 0-1,1 0 0,0 0 0,-1 0 0,1 0 0,0 0 1,0 0-1,-1 0 0,1-1 0,0 1 0,0 0 0,0 0 1,0-1-1,1 1 0,1 0 4,-1 0-1,1-1 1,-1 0 0,1 1-1,-1-1 1,1 0 0,-1 0 0,1-1-1,-1 1 1,1 0 0,-1-1-1,5-1 1,1-1 8,0-1 0,0 0 0,-1-1 0,0 1 0,0-1-1,0-1 1,0 1 0,-1-1 0,0 0 0,7-10 0,2-3 30,-1 0 0,19-34 0,-27 40 1,0 1 0,-1-1 0,0-1 0,-1 1 0,-1-1 0,3-22 0,-1-83 494,-5 102-498,0 17-212,0 5-4579,0 3-315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48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 9845,'0'0'3406,"-9"13"-2821,7-9-541,-18 25 408,1 0 0,-17 39 0,33-62-417,1-1 0,0 1 0,0 0 0,1 0-1,0 0 1,0 0 0,0 0 0,0 0 0,2 11 0,-1-14-30,1 1 0,-1-1 0,1 0 0,0-1 0,0 1 0,0 0 0,1 0 0,-1 0 0,1-1 0,-1 1 0,1 0 0,0-1 0,0 0 0,0 1 0,0-1 0,0 0 0,1 0 0,-1 0 0,1 0 0,3 1 0,25 14 20,-20-12-22,0 0 0,-1 1-1,0 1 1,0 0 0,13 12 0,-20-17-2,-1 1 1,0 0 0,0 0-1,0 0 1,0 0-1,0 0 1,-1 0 0,1 1-1,-1-1 1,0 0-1,0 1 1,0-1-1,0 1 1,-1-1 0,0 1-1,1 0 1,-1-1-1,0 1 1,-1-1 0,1 1-1,-1-1 1,1 1-1,-2 3 1,-1 0 20,0 0 1,0 0-1,-1 0 0,0-1 1,0 1-1,-1-1 0,1 0 1,-1 0-1,0-1 0,-8 7 0,-7 6 86,-34 22 0,39-29-526,14-9-1137,10-6-682,20-17-2421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49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10533,'0'0'3625,"1"10"-3315,5 409 3711,-8-241-3600,1-150-373,0 25-13,1-50-29,1 1 1,-1-1 0,1 0-1,-1 0 1,1 1 0,0-1-1,0 0 1,0 0 0,1 0-1,-1 0 1,4 5 0,9 0 77,-11-17-10517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49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8708,'0'0'4866,"68"-3"-4161,-27 3-81,8-11-272,-8-6-304,-5 0-32,-6 3-16,-13 6-608,-8 3-2258,-9-1-1600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49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13430,'0'0'2057,"-2"12"-1910,-7 78 1455,6 177 0,4-137-972,-1-95-468,-1-17-80,1-1 0,4 32 0,-1-44-1306,1-14-2261,-4-10-2238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50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 14231,'0'0'685,"-2"16"-525,-28 406 3517,30-420-3665,0 0 0,0 0 0,0 0 0,1 0 0,-1 0 0,0 0 0,1 0 0,-1 0 0,1 0 0,0 0 0,0 0 1,0-1-1,0 1 0,1 2 0,11 1-3654,-13-16-6320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31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0 329 14247,'0'0'1157,"0"-1"-1202,10 0 10,149 6 259,-1-7 1,163-23-1,751-171 1988,-788 138-1695,-94 23-448,-190 35-161,0 0-1,1-1 0,-1 1 1,0 0-1,0 0 0,0 0 1,1 0-1,-1 0 1,0 0-1,0-1 0,0 1 1,0 0-1,0 0 0,1 0 1,-1-1-1,0 1 0,0 0 1,0 0-1,0 0 1,0-1-1,0 1 0,0 0 1,0 0-1,0 0 0,1-1 1,-1 1-1,0 0 0,0 0 1,0-1-1,0 1 0,-1 0 1,1 0-1,0-1 1,0 1-1,0 0 0,0-2-1171,0-4-4496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58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12070,'0'0'4209,"185"-2"-3712,-98 0-497,-2 2-336,-7 0-2818,-15 4-4641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2:50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0 10741,'0'0'3492,"-1"17"-2478,1-6-831,-1-2-56,0 0 0,1 1 0,1-1 0,0 0 0,0 0 0,0 0 0,1 0 0,1 0-1,-1-1 1,8 16 0,7 5 88,2-2 0,1 0 0,2-1 0,40 40-1,-34-38-179,-1 1-1,39 56 0,-62-79-31,0 1 0,0-1 0,-1 1 0,0 0-1,-1 0 1,1 0 0,-1 0 0,-1 0 0,1 0 0,-1 1 0,-1-1 0,1 1 0,-1-1 0,0 1-1,-3 13 1,1-12 5,-1 0 1,0 0-1,0 0 0,-1 0 0,0-1 0,-1 1 0,0-1 0,0 0 1,-1-1-1,0 1 0,-12 10 0,-44 39 850,-4-4 0,-141 88 0,178-122-676,26-16-996,9-6-1808,13-16-3768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00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8 136 9044,'0'0'7497,"-7"0"-6094,22-2-1355,-1 0-1,1-1 1,0-1 0,-1-1-1,0 0 1,0-1-1,14-8 1,-8 5-18,141-76-54,-159 85 19,-1 0-9,-6 710-1477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01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10629,'0'0'3281,"136"-24"-2656,-66 11-113,3-5-336,-5 3-176,-8 0-176,-16 4-2577,-15 4-2770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01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31 7940,'0'0'5410,"-1"24"-5063,-2 12-248,1-8 21,1-1 0,4 40 0,-3-64-113,0-1 0,1 0 1,-1 1-1,1-1 0,-1 0 0,1 1 1,0-1-1,0 0 0,0 0 0,0 0 1,1 0-1,-1 0 0,0 0 1,1 0-1,0 0 0,-1 0 0,1-1 1,0 1-1,0-1 0,0 1 0,0-1 1,0 0-1,0 0 0,0 0 0,0 0 1,0 0-1,1 0 0,-1 0 1,0-1-1,1 1 0,-1-1 0,0 0 1,4 0-1,0 1 3,1-1 1,0-1 0,-1 1-1,1-1 1,0 0-1,-1 0 1,1-1-1,-1 0 1,0 0-1,0-1 1,9-4-1,-7 2 48,1 0 0,-1-1 0,-1 0 1,1-1-1,-1 1 0,0-1 0,0-1 0,-1 1 0,0-1 0,-1 0 0,0-1 0,0 1 0,0-1 0,-1 0 0,0 0 0,-1-1 0,0 1 0,-1-1 0,0 1 0,1-15 1,-3 22 1,0-1 0,-1 0 0,0 1 0,1-1 0,-1 0 0,0 1 0,0-1 0,0 1 0,-1-1 0,1 1 0,-1 0 0,1-1 0,-1 1 0,0 0 0,0 0 0,0 0 0,0 1 0,0-1 0,0 0 0,0 1 0,-1-1 0,1 1 0,-1 0 0,1 0 0,-1 0 0,1 0 0,-1 0 0,-5-1 1,-4-1-216,-1 1 1,0 0-1,1 0 0,-26 2 1,4 5-2263,4 13-2695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01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73 9300,'0'0'3300,"-3"18"-2841,0-4-381,1 0 0,0 1 0,1 15 0,1-29-72,0 1 0,1-1 0,-1 0 0,0 1 0,0-1 0,1 0 0,-1 0 0,1 1 0,0-1 0,-1 0-1,1 0 1,0 0 0,-1 0 0,1 0 0,0 0 0,0 0 0,0 0 0,0 0 0,0 0 0,0 0-1,0-1 1,0 1 0,0 0 0,1-1 0,0 1 0,32 4 88,-27-4-72,2-1-6,1 0 0,-1 0 0,1-1 0,-1 0 1,0-1-1,1 0 0,-1 0 0,0-1 0,0 0 0,11-6 0,-16 7 74,1-1-1,-1 0 0,0 1 1,0-2-1,-1 1 0,1 0 0,0-1 1,-1 1-1,0-1 0,0 0 1,0 0-1,-1-1 0,1 1 1,-1 0-1,0-1 0,0 0 1,0 1-1,-1-1 0,0 0 1,0 0-1,1-8 0,-2 10 3,0 0-1,0 0 0,0 0 0,-1 0 1,1 0-1,-1 0 0,0 1 1,0-1-1,0 0 0,0 0 0,0 1 1,0-1-1,-1 1 0,1-1 1,-1 1-1,0 0 0,0-1 0,0 1 1,0 0-1,0 0 0,0 0 1,-1 1-1,1-1 0,-1 0 0,1 1 1,-1 0-1,1-1 0,-1 1 1,0 0-1,0 1 0,-5-2 1,-4-1-82,1 1 0,-1 0 0,0 1 1,0 0-1,0 1 0,-18 1 1,25 0-201,0 0 0,0 0 0,0 0 0,0 0 0,0 1 0,0 0 1,0 0-1,0 0 0,1 1 0,0-1 0,-1 1 0,1 0 0,0 0 0,0 1 1,0-1-1,1 1 0,-4 4 0,-20 34-5693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02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7379,'0'0'8516,"7"170"-7251,1-63-769,-6 11-256,-2-4 48,0-9-224,3-20-64,6-20 0,8-25-752,10-29-2081,4-11-4803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03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399 1 11381,'0'0'3890,"-70"133"-3618,28-59 32,-6 12 257,-3 7-241,-3-3-272,3-9-48,12-16-16,10-21-224,15-15-737,14-23-1136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03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13654,'0'0'3426,"185"90"-2322,-86-23-447,3 12-113,-2 2-544,-18-7-176,-18-19-4050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09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0 6403,'0'0'4573,"-4"10"-4237,-201 537 3761,181-488-3720,-12 39 136,-20 45-180,114-252-761,-1 0-716,-24 31 1046,-3-1 0,-4-1 0,-4-1 0,15-103-1,-37 184 150,0 0-1,0-1 0,0 1 1,0 0-1,0-1 0,0 1 1,0 0-1,0-1 0,0 1 1,0 0-1,0-1 0,0 1 1,0 0-1,0-1 0,0 1 1,1 0-1,-1 0 0,0-1 1,0 1-1,0 0 0,0-1 0,1 1 1,-1 0-1,0 0 0,0 0 1,1-1-1,-1 1 0,0 0 1,0 0-1,1 0 0,-1-1 1,0 1-1,0 0 0,1 0 1,-1 0-1,1 0 0,8 10 308,7 25-487,-16-34 194,32 87 740,25 116 0,4 96-264,-40-189-462,-16-87-138,-3-5-226,2 0 0,0 0 0,1 0 0,1-1 0,1 0 0,13 25 0,-2-23-2690,-1-15-1747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09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 12886,'0'0'4050,"204"-40"-4002,-102 18-48,-2-4-1857,-16 0-4482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59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12502,'0'0'1726,"12"25"-1062,39 79-173,-45-95-468,-1 0 0,1-1 0,1 1 1,-1-1-1,1 0 0,1-1 0,-1 1 0,1-2 0,1 1 0,-1-1 0,1 0 1,0-1-1,1 0 0,14 6 0,-17-8-12,0-1 1,0 0 0,0 0-1,0 0 1,0 0-1,0-1 1,1-1 0,-1 1-1,0-1 1,13-1-1,-16 0 3,-1 0 0,1 0-1,-1 0 1,1 0 0,-1 0 0,1-1-1,-1 0 1,0 1 0,0-1 0,0-1-1,0 1 1,0 0 0,0-1 0,0 1-1,-1-1 1,1 0 0,-1 0-1,0 0 1,0 0 0,0 0 0,3-7-1,-2 1 7,0-1 0,0 0 0,-1 0 0,0 0 0,0 0 0,-2 0 0,1 0 0,-1-1 0,-2-12 0,2 15-9,-1 1-1,-1 0 1,1-1-1,-1 1 1,0 0-1,-1 0 1,0 0-1,0 0 1,0 1-1,-1-1 1,0 1-1,0 0 1,-6-7-1,2 6 2,1 1 0,-1-1 0,1 1 0,-2 1 0,1-1 0,-1 2 0,0-1 0,0 1 0,0 0-1,0 1 1,-1 0 0,1 0 0,-1 1 0,0 1 0,0 0 0,-11-1 0,19 2-41,1 0 1,-1 0-1,1 0 1,0 1-1,-1-1 1,1 0-1,-1 0 1,1 1-1,0-1 1,-1 1-1,1-1 1,0 1-1,-1 0 1,1-1-1,0 1 1,0 0-1,0 0 1,0 0-1,0 0 1,0 0-1,0 0 1,0 0-1,0 0 1,0 0-1,0 1 1,1-1-1,-1 0 1,1 1-1,-1-1 1,0 2-1,0 4-407,-1 0 1,2 0-1,-1 0 0,1 1 0,0 7 0,1 0-731,-1 41-4665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10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15 12998,'0'0'2590,"-2"29"-2373,-1 9-129,-2 14 47,3 60-1,2-104-127,1 1-1,0 0 0,0-1 1,1 1-1,0-1 1,0 0-1,5 11 1,-6-15-7,1-1 1,0 0 0,-1 0-1,1 0 1,0-1 0,1 1 0,-1 0-1,0-1 1,1 1 0,-1-1 0,1 0-1,0 0 1,0 0 0,0 0-1,0-1 1,0 1 0,0-1 0,0 0-1,1 1 1,5 0 0,-4-1 22,0-1-1,0 1 1,0-1 0,0 0 0,0 0 0,-1-1-1,1 1 1,0-1 0,0 0 0,0-1-1,-1 1 1,1-1 0,-1 0 0,1 0 0,-1 0-1,0 0 1,0-1 0,0 0 0,0 0 0,0 0-1,0 0 1,-1-1 0,0 1 0,0-1 0,0 0-1,0 0 1,0 0 0,2-5 0,-1-1 65,1 1 1,-1-1-1,-1 1 1,0-1-1,0 0 1,-1 0-1,-1 0 1,1-1-1,-2 1 1,1 0-1,-1-1 1,-3-16-1,1 19-101,0 1-1,-1-1 0,0 1 0,0 0 1,-1 0-1,0 0 0,0 0 1,0 1-1,-1 0 0,0-1 0,0 2 1,-1-1-1,0 1 0,0-1 0,-9-5 1,5 4-511,0 1 0,0-1 1,-1 2-1,0-1 1,0 2-1,0-1 0,-1 1 1,0 1-1,-14-2 0,-3 3-4328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10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13254,'0'0'3170,"0"168"-2530,0-63-640,0 2-16,0-17-5763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16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44 4306,'0'0'7433,"0"-6"-6049,0-31 1543,0 39-2746,-20 277-47,10-189-369,2 166 0,8-254 70,0-1-1,0 1 0,0 0 0,0-1 0,1 1 1,-1 0-1,0-1 0,1 1 0,0 0 1,-1-1-1,1 1 0,0-1 0,-1 1 1,3 1-1,-2-2-220,0-1 0,0 1 0,0-1-1,1 1 1,-1-1 0,0 1 0,1-1 0,-1 0 0,1 1 0,-1-1 0,0 0 0,1 0 0,2-1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1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17 106 9764,'0'0'1988,"1"21"-1462,5 67-132,-6-84-367,1-1-1,-1 1 1,1-1-1,0 1 1,0-1-1,1 0 1,-1 1-1,1-1 1,-1 0-1,1 0 1,4 5-1,-5-7-5,0 1-1,1-1 1,-1 0-1,0 0 1,1 0-1,-1 0 1,1 0 0,0 0-1,-1 0 1,1 0-1,0-1 1,-1 1-1,1-1 1,0 1-1,0-1 1,2 1 0,-2-1 27,0-1 1,1 1-1,-1 0 1,0 0 0,0-1-1,0 0 1,-1 1-1,1-1 1,0 0 0,0 0-1,0 0 1,0 0 0,-1 0-1,1 0 1,0 0-1,-1-1 1,1 1 0,-1 0-1,0-1 1,1 0 0,-1 1-1,0-1 1,0 0-1,0 1 1,0-1 0,0 0-1,0 0 1,-1 0 0,1 0-1,0-3 1,2-11 166,-1-1-1,-1 1 1,0-1 0,-1 1-1,-4-27 1,3 37-241,1 0 0,-1 1 0,-1-1 0,1 0-1,-1 1 1,0 0 0,0-1 0,-1 1 0,0 0 0,0 0 0,0 0 0,0 0-1,-1 1 1,1-1 0,-1 1 0,0 0 0,-1 0 0,1 0 0,-6-3-1,8 6-133,0 0 0,1 0 0,-1 0-1,0 1 1,0-1 0,0 0-1,0 1 1,0-1 0,-1 1-1,1 0 1,0 0 0,0 0-1,0 0 1,0 0 0,0 0 0,-4 1-1,5 0-63,-1-1-1,1 1 0,0 0 1,0 0-1,-1 0 1,1 0-1,0 0 0,0 0 1,0 0-1,0 0 1,0 0-1,0 1 0,0-1 1,1 0-1,-1 1 1,0-1-1,1 0 0,-1 1 1,1-1-1,-1 1 1,1-1-1,0 1 0,-1 2 1,-1 42-5592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17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47 9973,'0'0'1368,"-3"20"-1338,-8 67-22,10-83-8,0 0 0,1 1 0,0-1 0,0 0 0,0 0 0,0 0 0,1 0 0,0 1 0,-1-1 0,1 0 0,1 0 0,-1 0 0,1 0 0,-1-1 1,1 1-1,0 0 0,1-1 0,-1 1 0,1-1 0,-1 0 0,1 0 0,0 0 0,0 0 0,0 0 0,1-1 0,4 4 0,-1-3-1,0 0 1,0 0-1,1 0 0,-1-1 0,1-1 0,-1 1 1,1-1-1,0 0 0,-1-1 0,1 0 0,14-1 1,-18 0 11,-1 1 1,0-1 0,0 0 0,0 0 0,0 0 0,0 0 0,-1 0 0,1-1-1,0 1 1,0-1 0,-1 0 0,1 0 0,-1 0 0,0 0 0,1 0 0,-1 0-1,3-5 1,-2 2 112,0 0 0,0 0 0,-1 0 0,1 0 0,-1-1 0,-1 1-1,1-1 1,-1 0 0,1-7 0,-1 6 0,0 0 0,-1 0 0,1 0 0,-2 0 0,1 0-1,-1 0 1,0 0 0,-1 0 0,1 0 0,-1 0 0,-1 0 0,1 1 0,-1-1 0,0 1 0,-1 0 0,-5-8-1,3 8-91,-1-1-1,-1 1 0,1 0 1,-1 1-1,0-1 0,-10-4 1,14 8-310,0 0 0,0 1 0,0-1 0,0 1 0,0 0 0,-1 0 0,1 0 0,0 0 0,-1 1 0,1 0 0,0-1 0,-1 2 0,1-1 0,0 1 0,-7 1 0,-4 9-4260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17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1 122 8676,'0'0'931,"1"23"-637,4 79 138,-4-93-383,0 0 0,1 0 0,0 1 0,0-1 0,1 0 0,0 0 0,0-1 0,1 1 0,1-1 0,7 13 0,-10-19-30,0 1-1,1-1 0,-1 1 0,1-1 0,-1 0 0,1 0 0,0 0 0,-1 0 0,1 0 0,0-1 0,1 1 0,-1-1 0,0 0 1,0 0-1,0 0 0,1 0 0,-1-1 0,0 1 0,1-1 0,-1 0 0,0 0 0,1 0 0,-1 0 0,1-1 0,-1 1 0,0-1 0,5-2 1,-3 1 146,0 0 0,-1 0 1,1-1-1,-1 0 1,1 0-1,-1 0 0,0-1 1,-1 1-1,1-1 1,0 0-1,-1 0 1,0 0-1,0-1 0,0 1 1,-1-1-1,4-8 1,0 0 190,-1-1 0,0-1 1,-1 1-1,4-25 1,-5 20-11,-1-1 1,-1 1-1,0-1 1,-4-22-1,3 37-325,0 0-1,-1 1 0,0-1 0,0 0 0,0 0 0,-1 1 0,0-1 0,0 1 0,0-1 0,0 1 0,0 0 0,-1 0 0,0 0 0,0 0 1,0 0-1,0 1 0,-1-1 0,1 1 0,-1 0 0,0 0 0,-7-4 0,9 6-123,0 0-1,0 0 1,0 1-1,0-1 1,0 1 0,0 0-1,0-1 1,0 1-1,0 0 1,0 0-1,0 0 1,0 0 0,0 0-1,0 1 1,0-1-1,0 1 1,0-1 0,1 1-1,-1 0 1,0 0-1,0-1 1,0 1 0,1 1-1,-4 1 1,-15 37-4446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18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64 9268,'0'0'5854,"-1"0"-5845,1 0 1,0 0-1,0 0 1,0 0-1,-1 0 1,1 0-1,0 0 1,0 0 0,0 0-1,0 0 1,-1-1-1,1 1 1,0 0-1,0 0 1,0 0-1,0 0 1,-1 0-1,1 0 1,0-1 0,0 1-1,0 0 1,0 0-1,0 0 1,0 0-1,0-1 1,-1 1-1,1 0 1,0 0-1,0 0 1,0-1 0,0 1-1,0 0 1,0 0-1,0 0 1,0 0-1,0-1 1,0 1-1,0 0 1,0 0 0,0 0-1,0-1 1,0 1-1,0 0 1,0 0-1,1 0 1,-1-1-1,0 1 1,0 0-1,0 0 1,0 0 0,0 0-1,0-1 1,0 1-1,1 0 1,-1 0-1,0 0 1,3-4 12,1 0 1,0 0 0,-1 0-1,1 1 1,0-1 0,1 1-1,-1 0 1,0 1-1,1-1 1,0 1 0,-1 0-1,1 0 1,0 0 0,0 1-1,0-1 1,6 0-1,10-1 13,0 0 0,37 1-1,-48 2-33,0 0 0,0 1 0,-1 0 0,1 1 0,0 0 0,-1 0-1,1 1 1,17 8 0,-23-9-3,0 0 1,0 1-1,-1 0 0,1 0 0,0 0 0,-1 0 0,0 0 1,1 1-1,-1-1 0,-1 1 0,1 0 0,0 0 1,-1 0-1,0 0 0,0 0 0,0 1 0,-1-1 0,1 1 1,-1-1-1,0 1 0,0 5 0,0-2 9,0 0-1,-1 0 1,0 0 0,0 0 0,-1 0-1,0 0 1,-1 0 0,0 0-1,0-1 1,0 1 0,-1 0-1,-7 12 1,1-6 56,-1 1-1,0-2 1,-1 1 0,-25 22-1,21-21 160,0-1-1,-2 0 1,-28 18-1,45-32-214,0 0 0,0 0 0,0 0 0,0 0-1,0 0 1,1 0 0,-1 0 0,0 0 0,0 0 0,0 0 0,0 0 0,0 0 0,0 0-1,0 0 1,0 0 0,0 0 0,0 0 0,1 0 0,-1 0 0,0 0 0,0 0 0,0 0-1,0 0 1,0 0 0,0 0 0,0 0 0,0 0 0,0 1 0,0-1 0,0 0 0,0 0 0,0 0-1,0 0 1,0 0 0,0 0 0,0 0 0,0 0 0,0 0 0,0 0 0,0 0 0,0 1-1,0-1 1,0 0 0,0 0 0,0 0 0,0 0 0,0 0 0,0 0 0,0 0 0,0 0-1,0 0 1,0 0 0,0 1 0,0-1 0,0 0 0,0 0 0,0 0 0,0 0 0,0 0 0,0 0-1,0 0 1,16 2 157,30-2-36,-36 0-9,225-9 640,-192 5-1502,1-3 1,-1-1-1,55-19 0,-51 8-6071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19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20 8852,'0'0'7046,"0"-5"-6646,0 4-390,0 1 1,1-1-1,-1 0 1,0 1-1,0-1 0,0 0 1,0 1-1,0-1 0,-1 0 1,1 1-1,0-1 1,0 0-1,0 1 0,-1-1 1,1 0-1,0 1 0,-1-1 1,1 0-1,0 1 0,-2-2 1,-7 9 90,-13 36-70,-159 425 96,75-183-49,96-259-145,10-25-474,0-3-1724,0-9-2559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19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13094,'0'0'2321,"151"128"-1889,-57-77-432,13-16-1504,-2-16-6740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20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37 7940,'0'0'3748,"-1"6"-3556,-10 50 1111,-34 102 1,12-48-952,-6 23 5,-19 76 6,76-276-257,29-68 0,-8 25-136,-6 3 38,-13 40 225,52-122 0,-71 186-90,1 0-1,-1 0 0,1 0 0,-1 0 0,1 0 0,0 1 0,0-1 0,0 1 0,5-5 0,-6 7-113,-1 0 0,1-1 0,-1 1 1,0 0-1,1 0 0,-1 0 0,1 0 0,-1 0 0,1 0 0,-1 0 0,1 0 0,-1 0 0,1 0 0,-1 0 0,0 0 0,1 0 0,-1 0 0,1 0 0,-1 1 0,1-1 0,-1 0 0,0 0 0,1 1 0,-1-1 1,1 0-1,-1 1 0,14 19 33,4 21 149,-2 0 0,15 61 0,11 91 37,-23-68-157,11 44-2021,-19-145-2285,1-20-3588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7:59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272 571 12278,'0'0'2892,"0"-24"-2756,0-150-38,0 163-95,0-24 4,-6-45 0,5 68-2,-2 0 0,1 1 0,-2-1 0,1 1 0,-2-1 0,0 1 0,-9-16-1,6 15 14,0 0 0,-1 0 0,0 1 0,-1 0-1,0 0 1,-24-17 0,27 23 116,0 0 0,-1 1 0,0-1 0,0 1-1,0 1 1,-1 0 0,1 0 0,-1 0 0,1 1 0,-1 0 0,0 1-1,-13 0 1,21 1-121,0 0-1,0 0 0,0 0 1,0 1-1,0-1 0,0 0 1,0 1-1,0-1 0,0 1 0,1-1 1,-1 1-1,0-1 0,0 1 1,0 0-1,1 0 0,-1-1 1,0 1-1,1 0 0,-1 0 1,1-1-1,-1 1 0,1 0 1,-1 0-1,1 0 0,0 0 1,-1 0-1,1 0 0,0 0 1,0 0-1,-1 0 0,1 0 1,0 0-1,0 0 0,1 1 1,-2 2-14,1 1 0,0-1 1,1 0-1,-1 0 1,1 0-1,0 0 1,2 7-1,0-6 0,0 0 1,0-1-1,0 0 0,0 0 0,1 0 1,-1 0-1,1 0 0,0-1 1,0 0-1,1 0 0,-1 0 0,1 0 1,-1-1-1,1 1 0,0-1 0,0 0 1,0-1-1,0 1 0,0-1 1,9 1-1,13 2-16,1-1 0,45-2-1,-56-1 5,182 0-1142,-196 0 1142,-1 0-1,0 1 1,1-1 0,-1 0 0,0 1-1,0-1 1,1 1 0,-1 0 0,0 0-1,0 0 1,0 0 0,0 0 0,0 0 0,0 0-1,0 1 1,0-1 0,-1 1 0,1 0-1,-1-1 1,1 1 0,-1 0 0,1 0-1,-1 0 1,0 0 0,0 0 0,0 0-1,0 0 1,0 0 0,-1 0 0,1 1-1,0 2 1,1 8 26,0 1 0,-1-1-1,0 0 1,-2 19 0,1-11 3,-2 72 303,5 113 501,-3-201-802,0 0 1,1 0-1,0 0 1,0 0-1,0-1 0,0 1 1,1 0-1,0 0 1,0-1-1,0 1 1,0-1-1,1 0 0,0 0 1,0 0-1,4 4 1,-4-5-12,0-1 0,1 1 0,0-1 1,-1 0-1,1-1 0,0 1 0,0-1 1,0 1-1,0-1 0,0 0 0,0-1 0,0 1 1,0-1-1,0 1 0,0-1 0,0-1 1,1 1-1,5-1 0,-7 0-14,1 0 0,-1 0 1,1 0-1,-1-1 0,1 1 0,-1-1 0,0 0 0,0 0 1,0 0-1,0 0 0,0 0 0,-1-1 0,1 1 0,2-4 1,0 0-493,-1 0 1,0 1 0,0-1-1,0-1 1,-1 1-1,4-11 1,0-11-4531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20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11973,'0'0'2738,"184"29"-2738,-94-34-288,-2-21-3602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21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57 14102,'0'0'2884,"-2"23"-2739,-2 77-31,4-94-112,0 0 1,0 0-1,1 0 0,0 0 0,0 0 1,0 0-1,1 0 0,0 0 0,0 0 1,0-1-1,1 1 0,0-1 0,0 1 1,0-1-1,1 0 0,0 0 0,0-1 1,0 1-1,0-1 0,9 6 0,-6-5-2,0-2 0,1 1 0,-1-1 0,1 0 0,0-1 0,0 1-1,0-2 1,0 1 0,1-1 0,-1 0 0,0-1 0,16-1 0,-19 1 1,-1-1 0,0 1 0,-1-1 0,1 0 0,0 0 0,0-1 0,0 1 0,-1-1 0,1 1 0,0-1 0,-1 0 0,0-1 0,1 1 0,-1-1 0,0 1 1,4-6-1,-3 3 23,0-1 0,0 1 0,-1-1 0,0 0 0,0 1 0,0-1 0,-1-1 0,0 1 0,2-12 0,-2 9 26,-1 0-1,0 0 1,0-1 0,-1 1-1,0 0 1,-1-1 0,0 1 0,0 0-1,-1 0 1,-1 0 0,1 0 0,-1 0-1,-1 1 1,0-1 0,-4-7-1,3 9-66,0 0-1,0 1 0,-1 0 0,0 0 0,0 0 1,0 0-1,-11-6 0,13 10-304,0-1 1,-1 1-1,1 0 1,-1 1-1,1-1 1,-1 1-1,0 0 1,-9-1-1,13 1-4,-1 1 0,1 0 0,-1 0 0,1 0-1,-1 0 1,1 0 0,-1 0 0,1 1 0,0-1-1,-1 0 1,1 1 0,-1-1 0,1 1 0,-3 1-1,-10 21-7287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21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0 15543,'0'0'3074,"-5"177"-2514,0-59-464,-12 20-96,-2 2-737,2-14-5938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33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0 6739,'0'0'1073,"0"3"-903,1 129 4939,0 2-3400,2 139-555,2 1965 1143,-26-1758-2154,-25-1 106,0 4-13,25 2-130,20-184-102,3 347 5,76 200-92,-57-672 91,134 738-88,-74-541 64,102 436-216,-32 38 214,-107-553 20,26 110-55,13 90-101,-32 5 4,-48-436 71,16 561-42,-19-624 105,351 28-90,-40 0 241,481-44-63,565 1-47,-920 16-39,4018-103-80,-3986 77 93,2565-145-46,0-43 2,-2800 195 80,468-43-63,-5-42 24,-697 103 4,395-70 29,-389 69-106,-5 1-13,0 1 1,0-1 0,0 0-1,0 0 1,0 0 0,0-1-1,1 1 1,-1 0 0,0 0-1,0-1 1,0 1 0,0 0-1,0-1 1,0 1 0,0-1-1,0 1 1,0-1 0,0 0-1,0 1 1,-1-1 0,1 0-1,0 0 1,0 1 0,-1-1-1,1 0 1,0 0 0,-1 0-1,1 0 1,-1 0 0,1-2-1,0-18-5037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34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 7507,'0'0'4269,"0"4"-3775,0 34 45,-1 414 3415,-14 228-2223,-4 387-699,13-427-909,2-41 65,3-199-1785,0-405-1439,-3-19-2996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35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15575,'0'0'352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36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13382,'0'0'2561,"175"-20"-2064,-78-6-337,7-4-160,-7-10-257,-14-1-5121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38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 4514,'0'0'10792,"0"12"-10712,-28 725 3315,18-543-3106,-8 771 792,13-402-716,-2 744-340,7-1026-117,0-279 43,0 0-1,0 0 0,0-1 0,0 1 1,1 0-1,-1-1 0,0 1 0,1 0 1,-1-1-1,1 1 0,0 1 1,8 1-3279,-3-4-2328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39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9989,'0'0'3820,"-3"13"-3609,-5 73 463,4 141 0,4-150-85,29 1054 2577,-18-957-3004,51 1194 861,-62-1338-1009,14 412 535,-5-318-334,40 189-1,-48-311-216,4 36-648,-5-37 616,0 0-1,0 0 0,0 0 1,0 0-1,0 0 1,0 0-1,-1 0 1,1 0-1,0 0 1,-1 0-1,1 0 0,0 0 1,-1 0-1,1 0 1,-1-1-1,0 1 1,1 0-1,-1 0 1,0-1-1,1 1 0,-1 0 1,0-1-1,0 1 1,1 0-1,-1-1 1,0 1-1,0-1 1,0 0-1,0 1 0,0-1 1,-2 1-1,3-1 10,0 0 0,0 0 0,0 0 0,0 0-1,-1 0 1,1 0 0,0 0 0,0 0 0,0 0-1,0-1 1,0 1 0,-1 0 0,1 0 0,0 0-1,0 0 1,0 0 0,0 0 0,0 0 0,-1 0-1,1 0 1,0-1 0,0 1 0,0 0 0,0 0 0,0 0-1,0 0 1,0 0 0,0-1 0,0 1 0,-1 0-1,1 0 1,0 0 0,0 0 0,0-1 0,0 1-1,0 0 1,0 0 0,0 0 0,0 0 0,0-1-1,0 1 1,0 0 0,0 0 0,1 0 0,-1 0 0,0 0-1,0-1 1,0 1 0,0 0 0,0 0 0,0 0-1,-1-37-2572,-1-23-3736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0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8980,'0'0'544,"8"-8"-1840,-6 8 1200,-2 6 96,0-1 48,0-3 176,0 0 128,3-2-352,4 0-192,3-7-1649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0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33 13862,'0'0'1799,"5"14"-1746,16 45-48,-19-56-7,-1-1-1,1 1 1,0 0-1,0-1 1,0 1-1,0-1 0,0 1 1,1-1-1,-1 0 1,1 0-1,-1 0 1,1-1-1,0 1 1,0 0-1,-1-1 1,1 0-1,0 0 1,1 0-1,-1 0 1,0 0-1,0-1 1,0 1-1,5-1 1,-6 0-1,1 1 1,-1-1-1,1 0 1,-1-1 0,1 1-1,-1 0 1,0-1-1,1 1 1,-1-1 0,1 0-1,-1 0 1,0 0-1,0 0 1,1 0 0,-1-1-1,0 1 1,0-1-1,0 1 1,-1-1 0,1 0-1,0 1 1,0-1-1,-1 0 1,0 0 0,1 0-1,0-3 1,0 1 2,-1 1 1,0-1-1,1 0 0,-2 0 1,1 0-1,0 0 1,-1 0-1,0 0 0,0 0 1,0 0-1,0 0 0,-3-7 1,3 8 5,-1 0 1,-1 1-1,1-1 0,0 1 1,-1-1-1,1 1 1,-1 0-1,0 0 0,1 0 1,-1 0-1,0 0 0,-1 0 1,1 0-1,-4-2 1,-2 0 52,0 1 0,1 0 0,-1 0 1,-1 1-1,1 0 0,0 0 0,0 1 0,-1 0 1,1 0-1,-17 2 0,23-1-40,0 0 0,0 1 0,0-1 0,0 1 1,0-1-1,0 1 0,0 0 0,0 0 0,0 0 0,1 0 0,-1 0 0,0 0 0,1 0 0,-1 1 0,0-1 0,1 1 1,0-1-1,-1 1 0,1-1 0,0 1 0,0 0 0,0 0 0,0-1 0,0 1 0,0 0 0,0 0 0,1 0 0,-1 0 1,0 4-1,-1 6 13,0 1 1,1 0 0,1 22 0,0-22-1,1 8-23,1 0-1,0-1 1,2 1-1,0 0 0,2-1 1,0 0-1,1 0 0,1-1 1,13 23-1,-12-26-11,0-1-1,1 1 1,1-2-1,0 0 1,1 0-1,1-1 1,0 0-1,1-1 1,0-1-1,31 19 1,-39-26 8,1-1 0,-1 0 0,1 0 1,-1-1-1,1 0 0,0 0 0,0 0 0,0-1 0,0 0 1,0-1-1,0 1 0,0-1 0,0-1 0,0 1 1,0-1-1,8-2 0,-10 1-143,-1 0 0,0 0 0,1 0 0,-1 0 0,0-1 0,0 0 0,-1 0 0,1 0 0,-1 0 0,1 0 0,-1-1 0,0 1 0,0-1 0,-1 0 0,1 0 0,-1 0 0,1 0 0,-1 0 0,-1-1 0,1 1 0,-1-1 0,1 1 0,-1-1 0,0-6 0,2-17-4008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0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10549,'79'-72'1899,"-79"71"-1872,0 1 1,0 0-1,0 0 0,0 0 0,0 0 0,0-1 0,0 1 0,0 0 0,1 0 0,-1 0 0,0 0 0,0 0 1,0 0-1,0-1 0,1 1 0,-1 0 0,0 0 0,0 0 0,0 0 0,0 0 0,1 0 0,-1 0 0,0 0 0,0 0 1,0 0-1,1 0 0,-1 0 0,0 0 0,0 0 0,0 0 0,0 0 0,1 0 0,-1 0 0,0 0 0,0 0 1,0 0-1,0 1 0,1-1 0,-1 0 0,0 0 0,0 0 0,3 11 1486,-5 26 1169,1-22-2247,-13 599 366,47 286 375,54-170-188,16 154-527,-103-882-470,0 1-1,1 0 1,-1 0 0,0 0-1,1-1 1,0 1 0,0 0-1,0-1 1,0 1 0,0 0-1,2 3 1,-3-6-31,1 0 1,-1 0-1,0 0 1,0 0-1,0 0 1,1 0-1,-1 0 1,0 0-1,0 0 1,0 0-1,1 0 1,-1 0-1,0 0 1,0 0-1,1 0 1,-1 0-1,0 0 1,0 0-1,0 0 1,1 0-1,-1 0 1,0 0-1,0-1 1,0 1-1,0 0 1,1 0-1,-1 0 1,0 0-1,0 0 1,0-1-1,0 1 1,0 0-1,1 0 1,-1 0-1,0 0 1,0-1-1,0 1 1,0 0-1,0 0 1,0 0-1,0-1 1,0 1-1,0 0 1,0 0-1,0 0 1,0-1-1,0 1 1,0 0-1,0 0 1,0 0-1,0-1 1,4-32-3512,-3-20-3922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5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238 387 9732,'0'0'7513,"-2"1"-6662,1-6-72,3-5-751,0 0 0,0 1 0,1-1-1,0 0 1,0 1 0,1 0 0,10-17 0,10-26-27,-18 37-32,-1-1-1,-1 0 1,0 0-1,-2 0 1,0 0 0,0-1-1,-1 1 1,-1 0-1,-5-33 1,4 47 28,0-1 0,0 1 0,0-1 0,0 1 0,-1 0 1,1-1-1,-1 1 0,1 0 0,-1 0 0,0 0 0,0 0 1,0 1-1,0-1 0,0 1 0,0-1 0,-1 1 0,1-1 1,-1 1-1,1 0 0,0 0 0,-1 0 0,0 1 0,1-1 0,-1 1 1,-3-1-1,0 0-8,0 0-1,-1 1 1,1-1 0,0 2 0,0-1-1,-1 0 1,1 1 0,0 1 0,0-1-1,-7 3 1,3 1-12,0 1 0,0-1 0,1 2-1,0 0 1,0 0 0,1 0 0,0 1 0,-13 16-1,6-5-23,1 0 0,1 1 0,-12 27 0,21-39 35,0 0 0,1 1 0,0 0 1,-3 15-1,5-21 8,1 0 0,-1-1 0,1 1 0,0 0 0,0-1 0,0 1 0,0 0 0,1-1 0,-1 1 0,1-1 0,-1 1 0,1 0 0,0-1 0,0 1 0,0-1 0,1 0 0,-1 1 0,0-1 0,1 0 0,0 0 0,2 3 0,8 3-9,1 0 1,0-1-1,0 0 1,1-1-1,-1-1 1,1 0-1,26 5 1,-9-1 3,10 3-11,-14-5-170,0 1-1,0 1 0,43 22 0,-64-28 108,0 0 0,-1 1 0,1 0 0,-1 0-1,0 0 1,0 1 0,0 0 0,0 0 0,-1 0-1,0 0 1,0 1 0,0-1 0,-1 1 0,0 0 0,0 0-1,0 1 1,-1-1 0,0 1 0,0-1 0,1 12-1,-2-8 66,-1-1 0,0 1-1,-1 0 1,0-1 0,0 1-1,-1 0 1,0-1 0,-1 0-1,0 1 1,-1-1-1,1-1 1,-2 1 0,1 0-1,-1-1 1,-1 0 0,-11 13-1,2-4 34,0-2 0,-2 1 0,0-2 0,-1-1 0,0 0-1,-24 13 1,35-22 7,-1 1 0,1-1 0,-1-1-1,0 1 1,0-2 0,0 1 0,0-1-1,-1 0 1,1 0 0,0-1 0,-1 0-1,-16-1 1,23-1-19,1 1 0,-1-1 0,1 0-1,-1 0 1,0 0 0,1 0 0,0 0 0,-1 0 0,1 0-1,0-1 1,-1 1 0,1-1 0,0 1 0,0 0-1,0-1 1,0 0 0,0 1 0,1-1 0,-1 0 0,0 1-1,1-1 1,-1 0 0,1 1 0,0-1 0,0 0 0,-1 0-1,1 0 1,0 0 0,1-3 0,-1-9-159,0 0 0,4-21 0,-4 34 142,3-16-739,1 1 0,1 0 1,0 0-1,2 0 0,-1 0 1,2 1-1,13-20 0,28-43-5746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6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32 13766,'0'0'4021,"-5"13"-3872,0 0-100,1 0 1,0 1-1,1-1 0,0 1 0,0 16 0,2-22-35,1-1 0,0 1-1,0 0 1,1 0 0,0 0-1,1 0 1,0-1-1,0 1 1,0-1 0,1 1-1,0-1 1,8 12-1,-7-13-6,0-1 1,0 1-1,1-1 0,0 0 0,0-1 0,0 1 0,1-1 0,8 5 0,-11-7-7,0 0 1,0-1-1,0 1 0,0-1 1,0 0-1,0 0 1,0 0-1,0-1 1,0 1-1,1-1 0,-1 0 1,0 1-1,0-1 1,1-1-1,-1 1 0,0 0 1,0-1-1,1 0 1,-1 0-1,4-1 0,-4 0 4,-1 0-1,0-1 1,0 1-1,0 0 1,0-1-1,0 1 1,0-1-1,-1 1 1,1-1-1,-1 0 1,0 0-1,0 0 1,0 0-1,0 0 0,0 0 1,-1 0-1,1 0 1,-1 0-1,0 0 1,0-4-1,0-6 22,0 0-1,0 0 1,-5-22-1,2 25-14,-1 1 1,1-1-1,-2 1 0,1 0 0,-1 0 1,-1 0-1,0 1 0,0 0 0,0 0 0,-1 0 1,-13-11-1,13 13-123,1 1-1,-1-1 1,0 1 0,-1 0 0,1 1 0,-1 0 0,0 0-1,0 0 1,0 1 0,0 0 0,-1 1 0,1 0-1,-17-2 1,24 4-27,0 0 1,0 0-1,0 0 0,0 0 1,0 0-1,0 0 0,0 0 0,0 0 1,0 0-1,0 0 0,0 0 0,0 1 1,0-1-1,0 0 0,0 1 1,0-1-1,0 1 0,0-1 0,0 1 1,1-1-1,-1 1 0,0 0 0,0-1 1,1 1-1,-1 0 0,0 0 0,1 0 1,-1-1-1,1 1 0,-1 0 1,1 0-1,-1 0 0,1 0 0,0 0 1,-1 0-1,1 0 0,0 0 0,0 0 1,0 1-1,-2 29-3696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6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41 14006,'0'0'2153,"-3"28"-1768,-1 2-276,-2 18 37,0 72-1,5-101-142,1-10-2,-1 0 0,2 0 0,-1 0 1,1 0-1,3 10 0,-4-17-2,1 0 0,0-1 0,-1 1 1,1 0-1,0 0 0,0 0 0,0 0 0,0-1 0,1 1 1,-1 0-1,0-1 0,1 0 0,-1 1 0,1-1 0,0 0 0,-1 1 1,1-1-1,0 0 0,0 0 0,0 0 0,0-1 0,-1 1 1,1 0-1,0-1 0,0 1 0,0-1 0,3 1 0,0-1-2,1 0-1,-1 0 1,1 0-1,-1 0 1,1-1-1,-1 0 0,0 0 1,1 0-1,-1-1 1,0 0-1,0 0 1,0 0-1,8-5 1,-6 2-5,0 0 1,0 0 0,-1-1 0,0 0-1,0-1 1,0 1 0,-1-1-1,6-8 1,-4 2 70,0 0-1,-1 0 0,0 0 1,-1-1-1,0 0 0,-1 0 1,-1 0-1,0 0 1,-1-1-1,0-17 0,-2 27-6,0 0 0,0 0 0,0 0 0,-1 0 0,0 0 0,0 0 0,0 0 0,-1 0 0,0 0 0,0 1 0,0-1 0,0 1-1,-1-1 1,1 1 0,-1 0 0,0 0 0,-1 0 0,1 0 0,-1 1 0,0-1 0,1 1 0,-1 0 0,-1 0 0,1 0 0,0 1 0,-1-1-1,-6-1 1,5 1-150,0 0-1,0 0 1,0 1-1,-1 0 1,1 0-1,-1 1 1,1-1-1,-1 2 0,1-1 1,-1 1-1,1 0 1,-1 0-1,0 1 1,1-1-1,-1 2 1,1-1-1,-1 1 1,1 0-1,0 0 0,0 0 1,0 1-1,0 0 1,0 1-1,-6 3 1,1 4-1319,-1 0 1,-13 19 0,22-27 1111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7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1265,'0'0'13440,"25"-17"-12818,168-110 13,-175 115-610,9-6 1,33-16 1,-54 31-29,1-1 0,-1 2 0,1-1 1,0 1-1,0 0 0,0 0 1,1 1-1,-1 0 0,0 1 0,15-1 1,-21 2-2,0-1 1,1 0 0,-1 0 0,0 1-1,0-1 1,1 1 0,-1-1 0,0 1 0,0 0-1,0-1 1,0 1 0,0 0 0,1 0-1,-1 0 1,-1-1 0,1 1 0,0 0-1,0 0 1,0 1 0,0-1 0,-1 0-1,1 0 1,0 3 0,6 32-35,-5-25 34,15 401 1720,-14-208-950,9 70 5,0-16-1168,-9-101-4662,-3-189-1580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7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1 208 13798,'0'0'3586,"184"-68"-3410,-111 42-176,-5 4-32,0 2-848,-5-1-1842,0-3-1584,-7-3 241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8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44 107 14567,'0'0'1126,"2"22"-1140,10 76 9,-11-93 2,0 0 1,0-1-1,0 0 0,1 1 1,-1-1-1,1 0 1,0 0-1,0 1 0,1-1 1,-1-1-1,1 1 1,0 0-1,0-1 0,0 1 1,0-1-1,1 0 1,-1 0-1,1 0 0,0-1 1,0 1-1,0-1 1,0 0-1,0 0 1,0-1-1,1 1 0,-1-1 1,0 0-1,1 0 1,0 0-1,-1 0 0,1-1 1,-1 0-1,1 0 1,0 0-1,-1-1 0,1 1 1,5-3-1,-7 3 3,-1-1 1,0 0-1,0 0 0,0 0 0,0 0 0,0 0 1,0-1-1,0 1 0,0 0 0,0-1 0,0 0 1,-1 1-1,1-1 0,-1 0 0,1 0 0,-1 0 1,2-3-1,-1 0 24,1-1 0,-1 0 0,0 0 0,0 0 0,-1 0 0,1-9 0,0-4 241,-1 1 0,-1-1 1,-4-27-1,2 38-207,0 1 0,0-1 1,0 1-1,-1 0 1,0 0-1,-1 0 0,1 0 1,-2 1-1,1-1 1,0 1-1,-1 0 0,0 0 1,-1 0-1,-7-5 1,10 7-99,-1 2-1,1-1 1,-1 0 0,0 1 0,0-1 0,0 1 0,0 0 0,0 0 0,-1 1 0,1-1 0,-1 1 0,1 0 0,-1 0 0,1 1 0,-1-1 0,1 1 0,-1 0 0,1 0 0,-1 1 0,0-1 0,1 1-1,-1 0 1,1 0 0,0 0 0,-6 3 0,5 0-450,1-1 0,0 1 0,0 0 0,0 0-1,1 0 1,-1 1 0,1-1 0,0 1 0,0 0-1,0 0 1,1 0 0,0 0 0,0 0 0,-2 9 0,-6 36-7551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8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30 14343,'0'0'1966,"-3"21"-1924,1-5-37,-4 17 15,2 0 0,1 56 0,3-78-15,2 0 0,-1 0 0,2 0 1,-1 0-1,1 0 0,1-1 1,0 1-1,1-1 0,6 12 0,-9-19-4,0 1 0,0-1-1,0 0 1,0-1-1,0 1 1,1 0-1,-1-1 1,1 1 0,0-1-1,0 0 1,0 0-1,0 0 1,0 0 0,0 0-1,0-1 1,0 0-1,1 1 1,-1-1-1,1 0 1,-1-1 0,1 1-1,-1 0 1,1-1-1,-1 0 1,1 0 0,0 0-1,-1 0 1,1-1-1,-1 0 1,1 1-1,-1-1 1,7-3 0,-6 2 16,0-1 0,0 1 1,0-1-1,0 0 1,0-1-1,0 1 1,-1-1-1,0 1 0,1-1 1,-1 0-1,-1 0 1,1 0-1,-1-1 1,1 1-1,-1-1 1,2-6-1,0-2 296,0-1 0,0 0 0,-1 0 1,2-23-1,-5 25-149,1 0 1,-1-1-1,-1 1 1,0 0 0,-1-1-1,0 1 1,-1 0-1,-1 0 1,-6-16-1,7 22-191,1 1 0,-1 0-1,0 0 1,-1 0 0,1 1-1,-1-1 1,0 1-1,0 0 1,0 0 0,-1 0-1,1 0 1,-1 1 0,0 0-1,0 0 1,0 0 0,-1 0-1,1 1 1,0 0 0,-1 0-1,0 1 1,1 0 0,-8-1-1,8 1-374,-1 1-1,1 0 0,0 0 1,-1 0-1,1 1 1,0 0-1,-1 0 1,1 1-1,0-1 0,0 1 1,0 0-1,0 0 1,1 1-1,-1-1 1,0 1-1,1 0 1,0 1-1,-6 4 0,-47 50-8032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8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12822,'0'0'4770,"-5"135"-4850,5-39 176,7 13-16,3 3-64,0-7 80,-1-16-96,1-23 0,0-27-80,4-24-560,8-15-1585,0-8-1393,2-38-896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9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0 173 12166,'0'0'3511,"23"-16"-3213,140-99-276,-153 108-72,1 1 0,-1 0 0,1 0 0,12-4 0,-20 9 41,-1 0 1,1 0-1,-1 0 0,1 0 1,-1 1-1,1-1 0,0 1 1,-1 0-1,1 0 1,-1 0-1,1 0 0,0 0 1,-1 0-1,1 1 0,-1-1 1,1 1-1,-1 0 0,1 0 1,-1 0-1,1 0 1,-1 0-1,0 0 0,0 1 1,1-1-1,-1 1 0,3 2 1,0 4 9,1 0 0,-1 1-1,-1-1 1,1 1 0,-1 0 0,-1 0 0,0 0 0,3 12 0,12 83 321,-15-86-209,27 363 1880,-29 1-2419,-2-195-2387,1-210-1813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0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14711,'0'0'0,"-14"142"-16,14-68 256,-5 3 0,5-1-48,0-8 0,0-13-64,0-14 16,0-17-16,0-11 48,0-6-80,5-7-176,4-15-1104,1-25-2402,-3-10-7795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15399,'0'0'3218,"189"-87"-3218,-113 52-193,-8 4-1615,-13 9-3891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49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32 15735,'0'0'2772,"-3"19"-2401,-2 8-350,2 0 1,1 0-1,1 1 0,4 36 1,-2-55-17,18 115 20,-16-107-22,2-1 0,0 0 0,0 0 0,2 0 0,9 18 0,-15-32-3,0-1 1,0 1 0,-1 0 0,1-1-1,0 1 1,0-1 0,0 0-1,0 1 1,1-1 0,-1 0 0,0 0-1,1 1 1,-1-1 0,1 0 0,-1 0-1,1-1 1,-1 1 0,1 0-1,-1 0 1,1-1 0,0 1 0,-1-1-1,1 1 1,0-1 0,0 0 0,-1 0-1,1 0 1,0 0 0,0 0-1,-1 0 1,1 0 0,0-1 0,0 1-1,-1 0 1,1-1 0,0 0-1,-1 1 1,1-1 0,-1 0 0,1 0-1,-1 0 1,1 0 0,-1 0 0,3-2-1,3-3 10,-1-1-1,0 0 1,0 0 0,-1 0-1,0 0 1,0-1-1,6-11 1,-5 3 29,0 1-1,0-1 1,-2 0-1,0 0 1,3-27-1,-4 2 223,-2-45-1,-2 77-219,1-1-1,-1 1 0,-1 0 1,0 0-1,0 0 1,-1 0-1,0 0 0,-1 0 1,1 1-1,-2 0 0,1 0 1,-1 0-1,-8-10 0,10 15-142,0-1 1,-1 1-1,1 0 0,-1 0 0,0 0 0,0 0 0,0 1 1,0-1-1,-1 1 0,1 0 0,-9-2 0,8 3-288,0 0-1,0 1 0,0-1 1,0 1-1,1 0 1,-1 0-1,0 1 1,0 0-1,0 0 0,0 0 1,0 0-1,0 1 1,-5 2-1,2 0-1603,0 1 1,1-1-1,-14 12 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50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19 14983,'0'0'3794,"-10"28"-3765,-30 93-2,36-108-17,1 1 1,1-1-1,0 0 1,1 1-1,2 27 1,-1-16-5,0-21-6,1 1 0,-1-1 0,1 1-1,0-1 1,0 1 0,0-1 0,0 0 0,1 1 0,0-1 0,-1 0-1,2 0 1,-1 0 0,5 5 0,-6-7 2,1 0 0,-1-1 0,1 0 0,-1 1 0,1-1 0,0 0 1,0 0-1,0 0 0,0 0 0,0 0 0,0 0 0,0 0 0,0-1 0,0 1 0,0-1 0,0 0 0,0 1 0,0-1 0,0 0 0,0 0 0,1 0 0,-1-1 0,0 1 1,0-1-1,0 1 0,0-1 0,0 1 0,0-1 0,0 0 0,0 0 0,3-2 0,0 0 55,-1-1-1,1 0 1,-1 1-1,0-2 1,1 1-1,-2 0 1,1-1-1,-1 0 1,1 0-1,-1 0 1,-1 0-1,1 0 1,-1-1-1,0 1 1,0-1-1,0 1 1,0-8-1,2-3 195,-2 0-1,0 0 1,-1 0 0,-1 0-1,-2-21 1,1 29-225,-1 0 0,-1 0 1,0 0-1,0 0 0,0 0 0,-1 1 0,0-1 0,0 1 1,-1 0-1,0 0 0,0 1 0,-1-1 0,0 1 0,0 1 1,-13-11-1,13 11-255,0 0 0,0 1 0,-1 0 0,1 1 1,-1-1-1,0 1 0,0 0 0,0 1 0,0 0 0,-1 0 1,1 0-1,-1 1 0,1 0 0,-1 1 0,1-1 0,-1 1 1,-14 3-1,-9 11-4480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54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8 154 8004,'0'0'7910,"0"0"-7858,-1 0-1,1 0 1,0 0 0,0 1-1,-1-1 1,1 0 0,0 0 0,0 0-1,-1 0 1,1 0 0,0 0-1,0-1 1,-1 1 0,1 0 0,0 0-1,0 0 1,0 0 0,-1 0-1,1 0 1,0 0 0,0 0-1,-1-1 1,1 1 0,0 0 0,0 0-1,0 0 1,0 0 0,-1-1-1,1 1 1,0 0 0,0 0-1,0 0 1,0-1 0,0 1 0,0 0-1,0 0 1,-1-1 0,1 1-1,0 0 1,0 0 0,0 0 0,0-1-1,0 1 1,0 0 0,0 0-1,0-1 1,0 1 0,0 0-1,1-1 1,-1-3-52,1 0 0,0-1 0,0 1 1,0 0-1,1 0 0,-1 0 0,1 0 0,0 0 0,1 0 0,-1 1 0,0-1 1,1 1-1,0-1 0,0 1 0,0 0 0,0 0 0,0 0 0,1 1 0,4-4 1,8-5-70,1 1 1,35-15-1,-41 20 35,0 1-1,0 0 0,0 1 1,1 0-1,0 1 0,-1 0 1,1 1-1,0 0 0,0 1 1,18 1-1,-28 0 31,0 0 0,0-1 0,0 1 0,0 0 0,0 0 0,-1 0 0,1 0 0,0 0 0,0 1 1,-1-1-1,1 0 0,-1 1 0,1 0 0,-1-1 0,0 1 0,1 0 0,-1-1 0,0 1 0,0 0 0,0 0 0,-1 0 0,1 0 0,0 0 1,-1 0-1,1 0 0,-1 0 0,0 0 0,0 0 0,1 3 0,0 8 1,-1 0 1,0 0-1,-3 20 1,1-21 5,-1 1 1,0-1-1,-1 0 0,0 0 1,-1 0-1,0 0 1,-1-1-1,-10 15 0,-10 11 30,-30 33 0,45-58-25,-15 20 1,-36 32 1,54-58-13,39-5-48,35-5 1,-37 2 32,0 1-1,38 3 0,-59-1 15,-1 0 0,1 0-1,-1 1 1,1 0-1,-1 0 1,0 1-1,0 0 1,0 0-1,0 1 1,-1-1-1,0 1 1,1 1 0,8 8-1,-11-9 5,-1 0 0,-1 0 0,1 0 0,0 0 0,-1 0 0,0 1 0,0-1-1,0 1 1,-1-1 0,1 1 0,-1 0 0,0 0 0,0 0 0,-1 0 0,0 0 0,0 0 0,0-1 0,0 1 0,-1 0 0,0 0-1,0 0 1,0 0 0,0-1 0,-1 1 0,0 0 0,0-1 0,0 1 0,0-1 0,-1 0 0,0 0 0,0 0 0,0 0 0,0 0 0,-5 3-1,-9 9 7,-2-1-1,0-1 0,-1-1 1,0-1-1,-1-1 0,0 0 1,0-2-1,-2 0 0,1-1 1,-1-2-1,-24 5 0,42-11-188,-9 1-47,13-1 126,1 0 0,0-1 0,0 1 1,-1 0-1,1 0 0,0-1 0,0 1 0,-1 0 0,1 0 0,0-1 1,0 1-1,0 0 0,-1-1 0,1 1 0,0 0 0,0-1 1,0 1-1,0 0 0,0-1 0,0 1 0,0 0 0,0-1 1,0 1-1,0 0 0,0-1 0,0 1 0,0 0 0,0-1 0,0 1 1,0-1-1,0 1 0,0 0 0,0-1 0,0 1 0,1 0 1,-1 0-1,0-1 0,0 1 0,13-29-7195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55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 12038,'0'0'2000,"-3"11"-1928,-43 164 2065,-26 198 0,67-343-2056,-2 13 196,-5 84 0,12-127-275,0 1 0,1-1-1,-1 1 1,0 0 0,1-1-1,-1 0 1,1 1 0,-1-1-1,1 1 1,-1-1 0,1 1-1,-1-1 1,1 0 0,-1 0-1,1 1 1,0-1 0,-1 0-1,1 0 1,-1 1 0,1-1-1,0 0 1,-1 0 0,1 0-1,0 0 1,-1 0-1,1 0 1,-1 0 0,1 0-1,0 0 1,-1 0 0,2-1-1,3 1 8,17 1 20,0-2 1,0 0 0,-1-1-1,1-1 1,0-1 0,-1-1-1,0-1 1,35-15 0,19-16-50,-41 19-432,1 2 1,52-17 0,-87 33 448,27-6-1320,-14 6-1820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55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15639,'0'0'2689,"22"146"-2529,-17-41 1,-5 17 47,0 11-64,0 3 0,-7-7-80,0-20-64,7-24 0,0-28-432,4-31-2050,21-26-3648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5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1 225 10293,'0'0'7235,"138"-140"-7139,-65 101 128,0 6-48,-20 20-176,-9 13-304,-15 0-864,-12 20-817,-15 6-1377,-2-4-159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3:56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13686,'0'0'5517,"-2"14"-5469,-1 24-40,2 0 0,2 0 0,7 47 0,4-8 4,2 4 86,5 145 1,-19-226-88,1 0 0,-1 0 0,0 0 1,0 0-1,0 1 0,1-1 1,-1 0-1,0 0 0,0 0 0,1 0 1,-1 0-1,0 0 0,0 0 1,0 0-1,1 0 0,-1 0 0,0 0 1,0 0-1,1 0 0,-1 0 1,0 0-1,0 0 0,1 0 0,-1 0 1,0 0-1,0-1 0,0 1 1,1 0-1,-1 0 0,0 0 0,0 0 1,0 0-1,1 0 0,-1-1 1,0 1-1,0 0 0,0 0 0,0 0 1,0-1-1,1 1 0,-1 0 1,0 0-1,0 0 0,0-1 0,0 1 1,0 0-1,0 0 0,0-1 1,0 1-1,0 0 0,0-1 1,29-39 77,-10 14-115,0 0 0,25-25 0,-35 43-28,1-1 0,-1 1 0,1 1 0,1 0 0,0 0 0,0 1 0,0 1 0,23-9 0,-22 10-10,0 1 1,0 0 0,1 0 0,-1 1 0,1 1-1,-1 0 1,1 1 0,-1 1 0,15 1-1,-21-1 46,-1 0 0,0 1 0,0-1-1,0 1 1,0 0 0,0 0 0,0 1 0,-1 0-1,1-1 1,-1 2 0,1-1 0,-1 0-1,0 1 1,0 0 0,-1-1 0,1 2-1,-1-1 1,0 0 0,0 1 0,0-1 0,-1 1-1,0 0 1,3 7 0,-2-2 13,0 1 0,0 0 0,-1 0 0,0 0 0,-1 0 0,0 0 0,-1 0 0,0 0 0,-1 1 0,0-1 0,-1 0 0,-4 12 0,2-8 66,-2-1 0,1 0 0,-2-1 0,0 1 0,-1-1 1,0 0-1,-1-1 0,-12 14 0,3-7 231,-1-1 0,-1 0 0,-1-2 1,0 0-1,-1-1 0,-1-1 0,0-2 0,0 0 1,-50 17-1,57-26-50,13-6-231,11-8-417,-7 11 311,35-33-3720,9-7-5387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02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232 107 7171,'0'0'7489,"0"4"-6702,-2 29-615,0 0 0,-2-1 0,-12 46 0,-35 95 671,26-95-632,-103 280 798,127-356-927,1-4-58,-1 0 0,1 0 0,-1 0-1,1 0 1,0-1 0,0 1-1,0 0 1,0 0 0,0 0 0,0-1-1,1 1 1,0-2 0,1-7 20,14-94-76,-8 67-10,2-44 1,-7-36 36,-3 70 81,2 0 0,1 0 0,14-61 0,-16 104-44,-1 3-16,0 0-1,1 0 1,-1 0-1,1 1 1,-1-1-1,1 0 1,0 0-1,-1 0 1,1 0-1,0 0 1,0 1-1,0-1 1,1 0-1,-1 1 1,0-1-1,3-1 1,-3 2-17,0 1 0,0 0 0,-1 0 0,1 0 0,0-1-1,0 1 1,0 0 0,0 0 0,0 0 0,-1 1 0,1-1 0,0 0 0,0 0 0,0 0 0,0 1 0,-1-1 0,1 0 0,0 1 0,0-1 0,0 1 0,-1-1 0,1 1 0,0-1 0,-1 1 0,2 0 0,15 20-24,-13-16 21,75 111 128,50 63 363,-111-158-436,1 0 1,0-2-1,1 0 1,1-2 0,45 30-1,-63-45-45,0-1 0,0 1 0,-1-1 0,1 1-1,0-1 1,0 0 0,0 0 0,0 0 0,1-1 0,-1 1-1,0-1 1,0 0 0,0 0 0,1 0 0,-1 0 0,0 0-1,0-1 1,0 1 0,0-1 0,0 0 0,0 0 0,0 0-1,0 0 1,0-1 0,0 1 0,0-1 0,-1 0 0,1 0-1,-1 0 1,1 0 0,-1 0 0,0 0 0,4-5 0,4-6 18,-1-1 1,0 0-1,-1-1 1,-1 0-1,7-18 1,-12 28-29,23-66 19,-3-2 0,-4 0 0,12-89 0,4-15 47,-32 167-59,-2 8-3,6 12-131,2 26 145,-2 0-1,-1 0 0,0 44 1,0-13 63,4 55 114,-3-19 152,5 0 1,36 158 0,-39-238-253,0-1 0,16 27 0,-14-30-1217,-1 1 0,10 34-1,-18-44-3955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03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513 1 10805,'0'0'3658,"-18"10"-3573,5-3-48,-2 1 46,1 0 1,0 0-1,1 1 1,0 1-1,0 1 0,1-1 1,-14 18-1,-36 54 400,3 3 0,4 3 0,4 2 0,-55 136 0,98-211-752,-8 24 629,12-11-4042,4-32-662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0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47 15943,'0'0'2834,"-24"-46"-7316,24 68-3202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04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13366,'0'0'5635,"151"175"-4835,-76-86-304,5 3-336,5 0-112,-5-5-48,-10-17-976,-16-26-4595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04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520 0 9428,'0'0'6713,"-3"1"-6628,1 0-82,0 0 0,0 0 0,0 0 0,0 1 0,0-1 0,0 1 0,0-1 0,0 1 0,1 0 0,-1-1 0,0 1 0,1 0 0,0 0-1,-1 0 1,1 0 0,0 1 0,0-1 0,0 0 0,-1 4 0,-5 9 10,-209 475 1578,112-239-597,63-160-741,-69 181 556,105-249-817,5-22-235,0-8-5319,0-21-1959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04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14711,'0'0'1729,"107"125"-641,-15-75-416,17 0-432,5-2-240,-19-2-816,-27-9-7444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10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216 220 7796,'0'0'9321,"-1"-9"-9243,0-17-63,1 24-10,-1 5 0,1 49 50,0-14 17,-2 7 166,-1 0 1,-3 0-1,-2-1 1,-22 72-1,-75 166 1101,46-147-1026,61-155-145,6-10-139,1 0 1,1 0-1,2 1 1,15-28 0,-2 4-56,218-605-678,-235 631 699,-7 20 17,1 1 1,0-1-1,0 1 1,0-1 0,1 1-1,5-8 1,-8 14-11,0 0 0,1 0 0,-1-1 1,0 1-1,0 0 0,1 0 0,-1 0 0,0 0 1,0 0-1,1 0 0,-1 0 0,0 0 1,0 0-1,1 0 0,-1 0 0,0 0 0,0 1 1,1-1-1,-1 0 0,0 0 0,0 0 0,1 0 1,-1 0-1,0 0 0,0 1 0,0-1 1,1 0-1,-1 0 0,0 0 0,0 0 0,0 1 1,0-1-1,1 0 0,-1 0 0,0 1 0,0-1 1,0 0-1,0 0 0,0 0 0,0 1 1,0-1-1,0 0 0,0 0 0,0 1 0,0-1 1,0 0-1,0 0 0,0 1 0,0-1 1,0 0-1,0 1 0,0-1 0,17 60 45,-2 0 1,6 62-1,6 24 121,82 278-192,-109-421-222,1 1 0,0 0 1,0-1-1,0 1 1,1-1-1,-1 0 0,1 1 1,0-1-1,0 0 0,0 0 1,0 0-1,0 0 1,1-1-1,-1 1 0,4 2 1,7-2-5891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10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0 142 15031,'0'0'3890,"124"0"-3842,-19-13-16,16-11-32,0-4-80,-7-9-3410,-17-3-11253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1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13494,'0'0'3004,"-1"21"-2726,1-6-120,-2 337 1407,2-346-1563,0-1 0,1 0 1,0 0-1,0 0 0,0 0 0,1 0 0,-1 0 1,1 0-1,5 8 0,-6-12-3,0 1 1,1 0-1,-1-1 1,1 1-1,-1-1 1,1 0-1,0 1 1,0-1-1,-1 0 1,1 0-1,0 0 1,0 0-1,0 0 0,0-1 1,0 1-1,0-1 1,0 1-1,1-1 1,-1 0-1,0 0 1,0 0-1,0 0 1,0 0-1,0 0 1,3-1-1,2-1 9,-1 0 0,0 0-1,0-1 1,0 0 0,0 0-1,0 0 1,-1-1 0,1 1-1,-1-1 1,0-1 0,0 1-1,-1-1 1,1 0 0,-1 0-1,0 0 1,0 0 0,5-12-1,-2 5 48,0-1 0,-1 0 0,-1 0-1,0-1 1,-1 1 0,0-1 0,2-20-1,-5 22 26,0-1 0,0 1-1,-2 0 1,1-1 0,-2 1-1,1 0 1,-2 0 0,0 0 0,-8-21-1,8 26-81,0 0 0,-1 1-1,0-1 1,0 1 0,-1 0-1,0 0 1,0 1 0,0-1-1,-1 1 1,0 1 0,0-1-1,0 1 1,0 0 0,-1 0-1,0 0 1,0 1 0,-8-3-1,8 4-91,0 0-1,-1 0 0,1 0 1,-1 1-1,1 0 1,-11 0-1,16 1-33,-1 0 0,1 0 0,0 0 0,0 0 0,-1 1 0,1-1 0,0 1 1,0 0-1,0-1 0,0 1 0,0 0 0,0 0 0,0 0 0,0 1 0,0-1 0,0 0 0,1 1 0,-1-1 0,0 1 1,1 0-1,-1 0 0,1-1 0,0 1 0,-2 4 0,1-2-613,0 1 0,1 0 1,0 0-1,0 0 0,-1 9 0,1 28-6374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11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2 143 15063,'0'0'4621,"-1"-19"-4499,1-3-39,3-38 0,-3 58-76,1 1 0,-1-1 0,1 0 0,0 0 0,-1 0 0,1 0 0,0 1 0,0-1 1,0 0-1,0 1 0,0-1 0,0 0 0,1 1 0,-1 0 0,0-1 0,1 1 0,-1 0 0,1 0 0,0-1 0,-1 1 1,1 1-1,0-1 0,-1 0 0,4-1 0,1 1 4,-1 0 0,1 0 0,0 0 1,0 1-1,10 0 0,-8 0 4,-5 0-14,0 0 1,0 1 0,0-1 0,1 1 0,-1 0-1,0-1 1,-1 1 0,1 1 0,0-1 0,0 0-1,0 1 1,-1-1 0,1 1 0,-1 0 0,1 0-1,-1 0 1,0 0 0,1 0 0,-1 0 0,0 1-1,-1-1 1,1 1 0,0-1 0,-1 1 0,1 0-1,-1 0 1,0 0 0,0 0 0,0 0 0,0 0-1,0 3 1,2 13 3,0 0 0,-2-1 0,0 1 0,-2 21 0,1-15 11,-1-3 18,-1 1-1,0-1 1,-2-1-1,-8 29 1,-34 82 482,-3 11 174,48-139-672,-6 26 41,7-29-57,-1-1-1,1 1 1,0 0 0,0-1 0,0 1 0,0 0 0,0 0 0,0-1 0,0 1 0,0 0 0,0-1-1,1 1 1,-1 0 0,0-1 0,0 1 0,0 0 0,1-1 0,-1 1 0,0 0 0,1-1 0,-1 1-1,1-1 1,-1 1 0,1-1 0,-1 1 0,1-1 0,-1 1 0,1-1 0,-1 1 0,1-1 0,0 0-1,-1 1 1,1-1 0,0 0 0,-1 0 0,2 1 0,10 0 15,1-1 0,-1-1 0,1 0 0,-1 0 0,0-1-1,1-1 1,-1 0 0,16-6 0,100-47 41,-92 38-79,111-48-715,-63 29-2852,-47 20-3402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12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321 139 8196,'0'0'7384,"0"0"-7372,0 0-1,0 0 1,0-1-1,0 1 1,0 0-1,-1 0 1,1 0-1,0 0 1,0-1-1,0 1 1,0 0-1,-1 0 1,1 0-1,0 0 1,0 0-1,0 0 1,-1 0-1,1 0 1,0-1-1,0 1 1,0 0-1,-1 0 1,1 0-1,0 0 0,0 0 1,0 0-1,-1 0 1,1 0-1,0 0 1,0 0-1,0 0 1,-1 1-1,1-1 1,0 0-1,0 0 1,0 0-1,-1 0 1,1 0-1,0 0 1,0 0-1,0 0 1,-1 1-1,1-1 1,0 0-1,0 0 1,0 0-1,0 0 1,0 1-1,0-1 1,-1 0-1,1 0 0,0 0 1,0 1-1,0-1 1,0 0-1,-3 6 60,1 0 0,-1 0 0,1 0 0,0 1-1,1-1 1,-1 8 0,-4 12 314,-48 153 1055,-114 250 0,132-342-1231,22-46-161,12-33-23,-1 0 0,1 0 0,-2 0 1,-3 8-1,100-140 365,-11 16-369,165-313-330,-86 134 137,-121 226 434,-39 99-257,1 84 166,30 210 0,-24-279-72,36 183 204,-32-187-284,2-1 0,36 83-1,-48-127-198,7 13-298,1-12-3399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12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1 226 14935,'0'0'1489,"180"-57"-1185,-78 31-224,7-7-64,-5-2 0,-16 2-32,-23 9-561,-26 7-7218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13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11157,'0'0'5189,"-9"12"-5237,3-3 84,-1 1 0,1 0-1,1 1 1,-1-1 0,2 1 0,0 0-1,0 1 1,1-1 0,-3 21 0,-5 198 1860,11-220-1861,1 0-1,-1 0 0,1-1 0,1 1 0,0 0 0,0-1 0,7 16 0,-7-21-29,-1-1 0,1 1 0,0-1-1,1 0 1,-1 1 0,0-1 0,1-1 0,0 1 0,0 0-1,0-1 1,0 1 0,0-1 0,0 0 0,1 0 0,-1 0-1,1 0 1,-1-1 0,1 1 0,0-1 0,-1 0 0,9 1-1,-7-1 5,0-1-1,0 1 1,0-1-1,0 0 1,0 0-1,0-1 1,0 0-1,0 0 1,0 0-1,0 0 1,0-1-1,-1 1 1,1-1-1,0-1 1,-1 1-1,0-1 1,1 1-1,-1-1 1,0 0-1,6-7 1,-4 3 3,-1 0 0,0 0-1,0 0 1,0-1 0,-1 0 0,0 0 0,-1 0-1,1-1 1,-2 1 0,1-1 0,1-10-1,-1-1 23,0-1-1,-1 1 1,-1 0-1,-1-1 1,-4-36-1,3 47-69,-1 0 0,-1 1 0,1-1 0,-1 1 0,-1 0 0,0 0 0,0 0 0,-1 0 0,0 1 0,0 0-1,-1 0 1,0 0 0,-13-12 0,14 16-182,0 0-1,0 1 1,0-1-1,0 1 1,-1 0-1,1 1 1,-1-1-1,-10-2 1,13 4-43,-1 0-1,1 1 1,0-1 0,0 1-1,0 0 1,-1 0 0,1 0-1,0 0 1,0 1 0,0-1 0,-1 1-1,1 0 1,0-1 0,0 2-1,0-1 1,0 0 0,0 0-1,-4 4 1,3-1-472,-1 1 1,2-1-1,-1 1 0,0 0 0,-4 9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1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2 5603,'0'0'7125,"-22"-1"-5254,-2 1-1322,-42 4 1,64-4-527,0 0 1,1 1 0,-1-1-1,0 1 1,0-1-1,1 1 1,-1 0 0,1 0-1,-1 0 1,1 0-1,-1 0 1,1 0 0,-1 0-1,1 0 1,0 0-1,-1 1 1,1-1-1,0 0 1,0 1 0,0-1-1,-1 4 1,1-1 15,0 0 1,0 0 0,0 0-1,0 0 1,1 0 0,0 7-1,-1 0 45,-1 146 386,1-153-469,1 0 0,0 1 0,1-1 0,-1 0 0,1 0 0,0 0 0,0 1 0,0-1 0,1 0 0,-1 0 0,1 0-1,4 6 1,-4-8-5,0 0-1,0 0 0,0 0 0,0 0 0,0-1 0,1 1 0,-1-1 0,1 0 0,-1 1 0,1-1 1,0 0-1,-1 0 0,1-1 0,0 1 0,0-1 0,-1 1 0,1-1 0,0 0 0,5 0 0,-3-1-2,-1 0-1,0 0 1,0 0-1,0-1 1,0 1-1,0-1 1,0 0-1,0 0 1,-1-1-1,1 1 1,-1-1-1,0 1 1,1-1-1,-1 0 1,0 0-1,-1-1 1,1 1-1,-1-1 1,1 1-1,-1-1 1,3-6-1,5-10 3,0-2-1,11-34 1,-5-5 1619,-16 101-1543,-1 134 19,27 207 0,12-98-119,1 354-1,-39-582 38,-10 216-98,6-242 142,-1-1-1,-1 0 1,-1 0 0,-1-1-1,-2 1 1,-1-2-1,-19 36 1,25-54 74,0-1 0,0 1 0,0-1 0,-1 0 0,0 0 0,-1-1-1,1 0 1,-10 7 0,11-10-44,-1 0 1,1 0-1,0-1 0,-1 1 0,1-1 0,-1 0 1,0-1-1,1 0 0,-1 1 0,0-2 0,0 1 0,0-1 1,-7 0-1,9-1-64,0 1 1,0-1-1,1 0 1,-1 0 0,0 0-1,1-1 1,-1 1-1,1-1 1,0 0-1,-1 0 1,1 0 0,0 0-1,0-1 1,0 1-1,1-1 1,-1 0 0,0 0-1,1 0 1,0 0-1,0 0 1,0 0-1,-2-5 1,-4-8 10,1-1 1,1-1-1,-7-25 0,13 41-26,-11-46-10,1 0 0,-4-88 0,13-100-159,6 165-152,3 0 1,3 1-1,3 1 1,4 0-1,2 1 1,3 0 0,3 2-1,2 1 1,4 2-1,48-72 1,-19 49-2487,-7 28-2313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13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15575,'0'0'3060,"24"-11"-3089,3-2-14,42-13 0,-68 25 41,0 1 0,0 0-1,1-1 1,-1 1-1,0 0 1,0 0-1,0 0 1,0-1-1,1 1 1,-1 1-1,0-1 1,0 0 0,0 0-1,1 0 1,-1 1-1,0-1 1,0 0-1,0 1 1,0-1-1,0 1 1,0 0-1,0-1 1,0 1 0,0 0-1,0-1 1,0 1-1,0 0 1,0 0-1,-1 0 1,1 0-1,0 0 1,0 1-1,1 2 0,-1 0 0,0 0-1,0 0 1,-1-1-1,1 1 1,-1 0 0,0 5-1,1-1 3,1 15 63,-1 1 0,0-1 0,-2 1 0,-1-1 1,-1 1-1,-1-1 0,0 0 0,-2 0 0,-1-1 0,-16 36 0,-12 2 484,24-43-304,0 1-1,-12 30 0,22-47-237,1 0-1,-1 0 1,1 0 0,0 0-1,-1 0 1,1 0 0,0 0-1,-1-1 1,1 1 0,0 0-1,0 0 1,0 0 0,0 0-1,0 0 1,0 0 0,0 0-1,0 0 1,0 0 0,1 0 0,-1 0-1,1 1 1,0-1-1,1 0 0,-1-1 1,1 1-1,-1-1 0,1 1 0,0-1 0,-1 0 1,1 0-1,0 0 0,-1 0 0,1 0 0,2 0 1,11-1 43,0-1 1,0 0 0,-1-1 0,1-1-1,-1 0 1,0-1 0,24-11 0,30-23-1005,-13-4-3305,-35 20-2536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08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125 112 4626,'0'0'10581,"0"-4"-9863,0-9-90,-1 22-32,-3 35-374,-59 358 1137,36-244-880,15-94-358,6-38-23,2 0-1,-3 46 0,9-100 9,2-1-1,0 1 1,2 0 0,14-40-1,-1 4-107,31-178-140,-36 157 118,4 0 0,43-122 0,-60 205 48,0-1-1,0 0 0,0 1 0,0-1 0,0 1 0,1 0 0,-1-1 0,1 1 0,0 0 0,0 0 0,2-2 0,-4 4-14,1 0-1,-1-1 1,1 1-1,-1 0 1,1 0-1,-1 0 1,1 0-1,-1-1 1,1 1-1,-1 0 1,1 0 0,-1 0-1,1 0 1,-1 0-1,1 0 1,-1 0-1,1 1 1,-1-1-1,1 0 1,-1 0-1,1 0 1,-1 0-1,1 1 1,14 16 38,-3 6-19,-1 0 0,-1 1-1,-1 1 1,7 31 0,19 108 158,2 116-64,-20-139-110,-16-133-156,1 8 205,0 0 0,1-1 0,7 20 0,-10-32-227,1 0 0,0-1 1,0 0-1,0 1 0,0-1 1,1 1-1,-1-1 0,1 0 1,-1 0-1,1 0 0,0 0 1,-1 0-1,1 0 0,0-1 1,0 1-1,1 0 0,-1-1 1,0 0-1,0 1 0,1-1 1,-1 0-1,1 0 0,-1-1 1,1 1-1,-1 0 1,4 0-1,16-1-5178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08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1 163 13926,'0'0'4755,"170"-44"-4195,-56 22-384,7 0-176,-4 0-80,-15-4-2385,-25 0-6483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09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0 150 13014,'0'0'3295,"24"-21"-3154,80-66-55,-99 82-86,0 1 1,0 0 0,1 0 0,0 1 0,0-1 0,0 1 0,0 1 0,0-1 0,0 1-1,1 0 1,-1 0 0,1 1 0,0 0 0,-1 0 0,1 1 0,0 0 0,-1 0 0,8 1-1,-5-1 2,-8 0-1,1 0-1,-1 1 1,0-1-1,1 0 0,-1 0 1,0 1-1,1-1 1,-1 1-1,0 0 1,0-1-1,0 1 1,1 0-1,-1-1 1,0 1-1,0 0 0,0 0 1,0 0-1,0 0 1,-1 0-1,1 0 1,0 0-1,0 0 1,-1 1-1,1-1 1,0 0-1,-1 0 0,1 1 1,-1-1-1,1 3 1,0 3-1,0 1 1,0 0 0,-1 0-1,0 9 1,0-7 4,0 11 64,0 0 1,-2-1 0,0 1-1,-2-1 1,0 0 0,-1 1-1,-1-2 1,-11 26 0,-13 12 780,-66 97 0,21-37 259,70-110-1022,1 0 1,0 1 0,0-1-1,1 1 1,0 0 0,-4 14-1,7-21-83,0 0 0,0 0 0,0 0 0,0 0 0,0 0 0,0 0 0,1 0-1,-1 0 1,0 0 0,0 0 0,1 0 0,-1 0 0,1 0 0,-1 0-1,0 0 1,1 0 0,0 0 0,-1-1 0,1 1 0,0 0 0,-1 0 0,1-1-1,0 1 1,0 0 0,-1-1 0,1 1 0,0-1 0,0 1 0,0-1-1,0 0 1,0 1 0,0-1 0,0 0 0,0 1 0,0-1 0,0 0 0,1 0-1,47 2 99,-36-3-60,24 0 21,0-2-1,-1-2 0,1-2 0,48-14 1,138-59-978,-166 54-1299,-21 1-2231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15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70 8468,'0'0'5389,"-6"2"-5317,1-1 18,0 1 0,0 1 1,1-1-1,-1 1 0,1 0 0,0 0 1,-1 0-1,2 1 0,-1-1 0,0 1 0,1 0 1,-1 0-1,1 0 0,0 1 0,-3 5 0,-6 11 61,0 1 0,1 0 0,2 1 0,0 0 0,2 1 0,0-1-1,1 2 1,2-1 0,0 0 0,1 40 0,3-62-146,0 1 0,0-1 0,1 1 0,0-1 0,-1 0 0,1 1 0,0-1 0,0 0 0,0 0 1,0 1-1,1-1 0,-1 0 0,1 0 0,-1 0 0,1 0 0,0-1 0,-1 1 0,1 0 0,0-1 0,0 1 0,0-1 0,0 0 1,1 0-1,-1 0 0,0 0 0,0 0 0,1 0 0,4 1 0,7 1 12,-1-1-1,1 0 1,0-1 0,15-1 0,-21 1-5,6-1-15,1-1 1,-1 0 0,0-1 0,0 0 0,0-2 0,0 1 0,0-2 0,0 1-1,-1-2 1,24-13 0,-28 13-1,0 0-1,-1 0 0,0-1 0,0 0 1,0 0-1,-1-1 0,0 0 1,-1 0-1,1-1 0,-2 0 0,1 0 1,-1 0-1,-1-1 0,0 1 1,5-18-1,-6 17 3,-1 1-1,0-1 1,-1 0 0,0 1 0,0-1 0,-1 0-1,-1 0 1,1 0 0,-2 1 0,1-1-1,-1 0 1,-1 1 0,0-1 0,0 1-1,-1 0 1,0 0 0,0 0 0,-1 1 0,0 0-1,-1-1 1,0 2 0,0-1 0,-1 1-1,0 0 1,0 0 0,0 1 0,-1 0 0,0 0-1,0 1 1,-1 0 0,1 0 0,-1 1-1,0 0 1,-1 1 0,1 0 0,-18-3 0,14 3-262,0 1 0,0 0 1,0 1-1,0 1 1,0 0-1,0 1 1,0 0-1,0 1 1,-13 4-1,19-3-338,0 1-1,0-1 0,1 2 0,-1-1 0,1 1 1,-6 6-1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29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98 415 8036,'0'0'5442,"-16"-6"-4281,-48-16-398,47 15 1486,20 5-2012,119-17-43,-14 4-140,171-52 294,70-13-109,114 34-119,1 30-80,-274 8-74,279-47-1,-45-6 126,-284 55-80,-54 3-9,-78 3-3,-4-1 1,0 1 0,0 0 0,1 0 0,-1 0 0,0 1 0,0-1 1,7 3-1,-10-3 0,1 1 0,-1 0 0,1 0 0,-1 1 0,1-1 0,-1 0 1,0 0-1,0 1 0,1-1 0,-1 0 0,0 1 0,0-1 0,0 1 1,-1 0-1,1-1 0,0 1 0,-1 0 0,1-1 0,-1 1 0,1 0 1,-1 2-1,5 28 9,-2-1 1,-1 1-1,-5 55 0,1-14 10,1 54 54,4 150 318,27-56 139,-8-82-252,-3 5-96,28 235 25,-26 3-99,-21-272-79,-4 709 32,1-380-51,-19 468 2,-19 239 5,40-1094-16,-8 807 13,16-706-24,35 200 0,6 89 6,-38 279 46,-6-583-47,16 293-8,-7-222-20,-8-102-20,26 156 0,-27-240-30,-1-1 0,0 39 1,-4-60 83,1 0 0,0 0 0,-1 0 1,1-1-1,-1 1 0,1 0 0,-1 0 1,1-1-1,-1 1 0,1 0 0,-1-1 1,1 1-1,-1-1 0,0 1 1,0 0-1,1-1 0,-1 0 0,0 1 1,0-1-1,1 1 0,-1-1 0,0 0 1,0 0-1,-1 1 0,-27 6 10,20-5-5,-218 40-84,70-11 138,-1-7 0,-1-7 0,-177-4 0,-129-5 2,3 41 399,356-29-464,28-4-103,-1-3-1,-115 3 1,180-15 102,-15-1 26,-54-6-1,72 4 30,1-1 0,0 1-1,-1-1 1,1-1 0,0 0 0,1-1-1,-1 0 1,-14-10 0,15 8-30,0 0 0,0 0 0,1-1 0,0 0 0,0-1-1,1 1 1,0-2 0,1 1 0,-7-12 0,6 4-28,0-1 0,0 1 0,2-1-1,-7-35 1,-41-408 17,37-4-9,13 275-1,-12-294 13,7 391-11,-40-765 31,48 835-33,-54-1945 728,-55 794-656,96 1077-71,-58-449 7,39-4 2,32 527-8,-17-571-4,15 580 2,-32-579-5,34 541 11,1-43-19,-4 1-1,-22-140 0,18 185 9,1 1 1,2-74 0,4 121-34,10 21-639,38 23-2552,-31-25-1277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36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8 3906,'0'0'3553,"2"-7"-2112,0 107-742,1-28 208,-9 78 0,-16-18 89,-3 28-375,9 55-329,-14 330 478,30-421-643,21 153-1,33 235 19,-54-501-140,5 32 0,1-1 1,2 0 0,2 0 0,2-1-1,1 0 1,25 50 0,-22-57-6,-2 1 1,-2 1-1,-1 0 0,-2 0 1,9 65-1,38 272-2,-50-336 3,-2 1 0,-1-1 0,-4 45 0,-16 113 6,0 12-2,12-131-5,-18 85 0,-2 28 0,-19 119 8,3-37 0,23 187-8,4-62 0,1 371 4,14-503-6,-4 114 14,2 244-10,12-491-8,1 7 12,-10 695-7,-3-429-1,-19-76 9,1-34 5,22 577-10,58-31-5,-35-567 6,-2 224 11,-23-257-3,-2 256 31,-6-411-31,-35 165 0,11-84-6,-25 195 21,56-359-13,-1 0 0,0 0-1,1 0 1,-1 0 0,0 0-1,0 0 1,0 0-1,-1 0 1,1 0 0,0-1-1,-1 1 1,1 0 0,-1-1-1,1 1 1,-1-1-1,0 0 1,-2 2 0,-39 18 352,20-11-277,3 0-109,0-1 1,-1-1 0,0 0 0,-29 5-1,-53-1-632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5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265 981 11397,'0'0'7638,"-13"4"-7160,-41 13 77,110-63 509,257-247-256,88-74-541,-387 355-262,161-125 67,-144 115-60,1 2-1,0 1 1,59-24-1,-87 41-13,14-4-43,-18 6 44,1 0-1,-1 0 1,0 0-1,1 0 0,-1 0 1,0 0-1,0 0 1,1 1-1,-1-1 1,0 0-1,1 0 1,-1 0-1,0 0 0,0 0 1,1 0-1,-1 0 1,0 1-1,0-1 1,0 0-1,1 0 0,-1 0 1,0 0-1,0 1 1,0-1-1,1 0 1,-1 0-1,0 1 1,0-1-1,0 0 0,0 0 1,0 1-1,1-1 1,-1 0-1,0 0 1,0 1-1,0-1 0,0 0 1,0 1-1,0-1 1,0 0-1,0 0 1,0 1-1,0-1 1,0 0-1,0 1 0,0-1 1,-1 0-1,1 0 1,0 1-1,0-1 1,0 0-1,0 0 0,0 1 1,0-1-1,-1 0 1,1 1-1,-10 21-15,-1-1-1,-1 0 1,-1 0 0,0-2-1,-25 29 1,-373 418 18,-28-26 30,395-398-24,-102 94 23,127-122 26,19-14-55,0 0 0,0 0 0,-1 1 0,1-1 0,0 0 0,0 0 0,0 0-1,0 0 1,0 0 0,0 0 0,0 0 0,0 0 0,0 1 0,0-1 0,0 0 0,-1 0 0,1 0 0,0 0 0,0 0 0,0 0-1,0 0 1,0 0 0,0 0 0,-1 0 0,1 0 0,0 0 0,0 0 0,0 0 0,0 0 0,0 0 0,0 0 0,-1 0 0,1 0 0,0 0-1,0 0 1,0 0 0,0 0 0,0 0 0,0 0 0,0 0 0,-1 0 0,1 0 0,0 0 0,0 0 0,0 0 0,0-1 0,0 1-1,0 0 1,0 0 0,0 0 0,0 0 0,-1 0 0,1 0 0,0 0 0,0 0 0,0-1 0,0 1 0,0 0 0,0 0 0,25-36 98,327-331 66,-283 299-159,341-320 22,28 40-53,-410 329-1,1 1 0,42-20 0,-72 38 25,1 0-1,0 1 1,0-1-1,0 0 1,0 0-1,0 0 1,0 0 0,0 1-1,0-1 1,0 0-1,0 0 1,0 0-1,0 1 1,1-1-1,-1 0 1,0 0-1,0 0 1,0 0-1,0 1 1,0-1-1,0 0 1,0 0 0,0 0-1,0 0 1,1 1-1,-1-1 1,0 0-1,0 0 1,0 0-1,0 0 1,1 0-1,-1 0 1,0 0-1,0 0 1,0 1-1,0-1 1,1 0-1,-1 0 1,0 0 0,0 0-1,0 0 1,1 0-1,-1 0 1,0 0-1,0 0 1,0 0-1,0 0 1,1 0-1,-1-1 1,-20 24-32,-263 243 72,65-64-38,-56 65 9,-92 86 3,-11-27 105,299-268-43,60-46 10,18-13-83,0 1 0,0 0-1,0 0 1,0 0 0,0 0-1,0 0 1,0 0 0,0 0-1,0 0 1,0 0 0,0 0-1,0 0 1,0 0 0,-1 0-1,1 0 1,0 0 0,0 0 0,0 0-1,0 0 1,0 0 0,0 0-1,0 0 1,0 0 0,0-1-1,0 1 1,0 0 0,0 0-1,0 0 1,0 0 0,0 0-1,0 0 1,-1 0 0,29-26 68,-17 17-52,104-96 81,220-205-46,582-512 14,-696 650-123,-191 153 15,-27 18 21,-5 5 2,-45 37-21,-711 677 99,261-231-13,407-408-25,66-61-11,24-18-11,0 0 0,0-1 0,0 1 0,0 0 1,0 0-1,0 0 0,0 0 0,0 0 0,0 0 0,0 0 1,0 0-1,0-1 0,0 1 0,0 0 0,0 0 0,0 0 1,0 0-1,0 0 0,0 0 0,0 0 0,0 0 0,0 0 1,0-1-1,0 1 0,0 0 0,0 0 0,0 0 1,0 0-1,0 0 0,0 0 0,-1 0 0,1 0 0,0 0 1,0 0-1,0 0 0,0 0 0,0 0 0,0-1 0,0 1 1,0 0-1,0 0 0,0 0 0,-1 0 0,1 0 0,0 0 1,0 0-1,38-45 21,86-84 27,464-453 16,40 34-192,-533 475-46,-56 46-47,-71 57 167,-307 282 174,265-235-629,4 3 1,-86 126-1,100-120-1398,-25 39-4848,26-51-3082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5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9444,'0'0'2119,"1"26"-1292,-1-17-742,11 178 1196,4 143 1178,-14-326-2353,0-10-1986,-1-22-1340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5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10725,'0'0'4373,"5"3"-4293,10 5-72,0-1 1,0-1-1,0 0 1,1-1-1,0 0 1,16 2 0,17 5-5,102 36-12,-131-40 6,1 1 1,-1 0-1,-1 2 0,0 0 0,19 16 0,-32-21 15,0-1 0,0 2 0,-1-1-1,0 1 1,0-1 0,-1 1 0,0 0 0,0 1 0,-1-1 0,1 1 0,-2 0-1,1 0 1,-1 0 0,0 0 0,-1 0 0,0 0 0,0 0 0,-1 1 0,-1 13-1,0-3 84,-1-1-1,-2 1 0,1-1 0,-2 0 0,-1 0 1,0 0-1,-14 26 0,-129 197 2556,88-152-2228,55-74-45,5-7-1096,23-7-9022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1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14791,'0'0'1910,"7"27"-1678,39 151-88,-38-128-141,-6-39 93,-1 0 1,1 0 0,6 17 0,-26-66-8,10 23-139,1 0 1,0-1 0,1 0-1,0 0 1,2-1 0,-5-28 0,7 27-8,1 0 0,1 1 0,1-1 0,1 0 0,3-19 0,-2 28 28,-1 0-1,1 1 1,1-1-1,0 1 0,0-1 1,0 1-1,1 1 1,1-1-1,-1 1 0,1 0 1,10-10-1,-10 11-3,1 0-1,0 1 1,0 0 0,1 0-1,-1 1 1,1 0-1,0 0 1,14-4 0,-19 7 31,1 0 0,-1 0 0,0 0 0,1 1 1,-1-1-1,0 1 0,1 0 0,-1 0 1,1 0-1,-1 0 0,0 1 0,1 0 0,-1-1 1,0 1-1,0 0 0,1 1 0,-1-1 1,0 0-1,0 1 0,0 0 0,-1 0 0,1 0 1,0 0-1,-1 0 0,5 5 0,0 3 67,-1 0 0,0 0-1,-1 0 1,0 1 0,-1 0-1,0 0 1,0 0 0,-1 0-1,-1 0 1,2 13-1,1 22 469,-1 52 0,-5 2 157,3 69 178,-2-168-868,0-1 0,0 1 0,0-1 0,0 1 0,0-1 0,1 1 0,-1-1 0,0 0 0,0 1 0,1-1 0,-1 1 0,0-1 0,1 0-1,-1 1 1,0-1 0,1 0 0,-1 1 0,0-1 0,1 0 0,-1 0 0,1 1 0,-1-1 0,1 0 0,-1 0 0,0 0 0,1 1 0,-1-1 0,1 0 0,-1 0 0,1 0-1,-1 0 1,1 0 0,-1 0 0,1 0 0,-1 0 0,1 0 0,-1 0 0,1 0 0,-1-1 0,1 1 0,-1 0 0,1 0 0,-1 0 0,0-1 0,1 1 0,0-1 0,23-13-19,2-14-467,-1-2 0,38-57 1,-29 38-630,-4 6-2172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54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11845,'0'0'1921,"0"133"-1136,3-56-577,4 6 80,-2-2 48,-3-5-32,3-12-128,-3-14-80,3-15-16,-2-11-80,4-9-240,0-6-1344,1-9-3155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5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13574,'0'0'2641,"56"169"-2513,-47-100-63,-6 4-49,-1-6-16,-2-12-113,0-16-1103,0-15-1393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55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1 478 12534,'0'0'2289,"22"-13"-1761,74-39-243,-89 49-281,0 0 0,0 0 0,0 1-1,0 0 1,0 0 0,0 1 0,1 0-1,-1 0 1,0 1 0,1 0 0,-1 0-1,1 1 1,-1 0 0,0 0 0,0 0-1,1 1 1,-1 0 0,0 1 0,0 0-1,-1 0 1,1 0 0,-1 1 0,1 0-1,-1 0 1,10 9 0,2 6-13,-1 0 0,-1 1 1,0 1-1,-1 1 0,18 37 1,-12-23 45,-14-26-29,-3-11 83,-2-19 106,-2 17-189,-2-111-106,3-118-215,2 194 268,1 0 0,2 0-1,21-72 1,-26 104 109,1 1 1,0-1-1,1 1 1,-1 0-1,1 0 0,6-8 1,-9 12-38,1 1 0,-1-1 0,1 1 1,-1-1-1,1 1 0,-1-1 1,1 1-1,-1 0 0,1-1 0,-1 1 1,1 0-1,0 0 0,-1-1 0,1 1 1,-1 0-1,1 0 0,0 0 1,-1 0-1,1 0 0,0 0 0,-1 0 1,1 0-1,-1 0 0,1 0 1,1 0-1,-1 1 5,1 0-1,-1 0 1,1 0 0,-1 0-1,0 1 1,1-1 0,-1 0-1,0 1 1,0-1 0,0 1 0,0-1-1,0 1 1,0-1 0,0 3-1,10 22 380,0 0-1,-3 1 0,8 31 0,11 93 472,-18-98-633,31 246 817,-10-63-734,-29-223-362,-1-10-11,0 0-1,1 0 1,-1 0-1,1 0 1,-1 0-1,1 0 1,0 0-1,0 0 1,0-1-1,0 1 1,3 5-1,-3-8-41,-1 0 0,0 0 0,0 0 0,1 0 0,-1 0 0,0 0-1,0 0 1,0 0 0,1 0 0,-1 0 0,0-1 0,0 1 0,0 0 0,1 0 0,-1 0-1,0 0 1,0 0 0,0 0 0,0-1 0,1 1 0,-1 0 0,0 0 0,0 0 0,0 0-1,0 0 1,0-1 0,0 1 0,1 0 0,-1 0 0,0 0 0,0-1 0,0 1 0,0 0 0,0 0-1,0-1 1,0 1 0,0 0 0,0 0 0,0 0 0,0-1 0,0 1 0,0 0 0,0 0-1,0 0 1,0-1 0,0 1 0,0 0 0,0 0 0,-1 0 0,1-1 0,0 1 0,0 0-1,0-26-5462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55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0 490 1121,'0'0'14940,"35"-15"-14217,389-190 637,-304 140-1168,282-132-16,-394 194-197,10-2-259,-20 20-1590,-13 13 93,-16 8-2254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5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0 583 9412,'0'0'9026,"19"-5"-8685,66-25 343,159-80 0,80-74-338,-16 10-302,-290 164-164,81-38 56,-88 44-415,1 0-1,0 0 1,-1 1-1,1 1 1,0 0 0,20-1-1,-32 3 350,1 0 1,-1 0-1,1 1 0,-1-1 1,1 0-1,-1 0 0,0 0 0,1 1 1,-1-1-1,1 0 0,-1 1 1,0-1-1,1 0 0,-1 1 0,0-1 1,1 0-1,-1 1 0,0-1 1,1 0-1,-1 1 0,0-1 0,0 1 1,0-1-1,1 1 0,-1-1 1,0 1-1,0-1 0,0 1 0,0-1 1,0 1-1,0-1 0,0 1 1,0-1-1,0 1 0,0-1 0,0 0 1,0 1-1,0-1 0,0 1 1,-1-1-1,1 1 0,0-1 0,0 1 1,-1 0-1,1 1-836,-6 17-6283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5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0 468 10613,'0'0'5258,"4"2"-5154,3 3 61,0 1 1,0-1-1,0 2 0,-1-1 0,0 1 0,0 0 0,0 0 0,-1 1 1,8 15-1,0-3 166,1 1 102,-5-5-188,1-1 0,1 0-1,0-1 1,1 0 0,0 0-1,16 11 1,-25-22-212,1 0 1,0-1-1,1 0 1,-1 1-1,0-1 0,1-1 1,-1 1-1,1-1 1,0 0-1,-1 0 0,1 0 1,0 0-1,0-1 0,-1 0 1,1 0-1,0 0 1,0-1-1,-1 0 0,1 0 1,0 0-1,-1 0 1,1-1-1,-1 1 0,1-1 1,-1 0-1,0-1 1,0 1-1,0-1 0,4-3 1,23-18 84,-1-2-1,-1-1 1,-1-1 0,38-52 0,-18 23-72,-14 16-20,152-166-4,-144 164 66,2 2 0,79-56 0,-111 88-37,-10 7-33,1-1 0,0 1-1,0 0 1,0 0 0,0 0 0,1 1-1,-1-1 1,0 1 0,1 0-1,-1 0 1,5-1 0,-7 22-71,-2-4-29,-1-1 0,0 1 0,-1-1 0,-8 25 0,-26 61-5483,32-88 3736,-10 22-5444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57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38 640 13990,'0'0'5507,"-6"-2"-5291,6 1-213,-1 1 0,0-1 0,1 1 0,-1 0 0,0-1 1,0 1-1,1 0 0,-1-1 0,0 1 0,0 0 0,0 0 0,1 0 0,-1 0 0,0 0 0,0 0 0,1 0 1,-1 0-1,0 0 0,0 0 0,0 0 0,1 0 0,-1 1 0,0-1 0,0 0 0,1 1 0,-1-1 0,0 0 0,1 1 1,-1-1-1,0 1 0,1-1 0,-1 1 0,1-1 0,-1 1 0,0 0 0,1-1 0,0 1 0,-1 0 0,0 0 1,0 5 37,0-1 1,1 1-1,-1 0 1,1-1-1,1 11 1,-1-3 71,0-4-28,1 0 1,0 0 0,0 0 0,1-1 0,0 1 0,1-1 0,5 13-1,-7-17-59,1-1-1,0 0 0,0 0 1,0 1-1,1-1 1,-1-1-1,1 1 0,-1 0 1,1-1-1,0 1 0,0-1 1,0 0-1,0 0 0,0 0 1,1 0-1,-1 0 0,1-1 1,-1 0-1,1 1 0,7 0 1,1-1 30,0 0 1,0-1-1,0 0 1,0-1-1,1-1 1,-1 0-1,0 0 1,-1-1-1,1-1 1,0 0-1,-1 0 1,0-1-1,14-9 1,15-11 48,-1-1 0,41-37 0,-57 44-101,211-177 93,303-224 315,-517 405-342,-15 11-16,0 1 0,1-1 1,-1 1-1,1 0 0,0 0 0,-1 0 0,1 1 0,0 0 0,10-2 0,-15 8 40,-10 111 10,4-75-1283,0 60-1,5-97 834,1 1 0,-1-1-1,0 0 1,1 0 0,-1 1 0,1-1-1,0 0 1,2 3 0,-3-4-58,1-1 1,0 0-1,0 0 0,0 0 1,0 1-1,0-1 0,0 0 1,0 0-1,0 0 0,1 0 1,-1-1-1,1 2 0,16 4-10398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3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76 249 4066,'0'0'3724,"-12"-10"-3097,-37-29-45,48 38-423,-1 0 0,1 0 0,0 0 1,0 0-1,0 0 0,0 0 0,0 0 0,0 0 1,0-1-1,1 1 0,-1 0 0,0-1 0,1 1 1,-1-3-1,1 4-132,0-1 0,0 1-1,0-1 1,0 1 0,0-1 0,0 1 0,0-1 0,0 1 0,0-1-1,1 1 1,-1-1 0,0 1 0,0-1 0,1 1 0,-1-1 0,0 1-1,1-1 1,-1 1 0,1 0 0,-1-1 0,0 1 0,1 0 0,-1-1-1,1 1 1,0-1 0,3 0-65,-1-1-1,1 1 1,0 0-1,0 0 1,0 0 0,7-1-1,-7 2 234,398-55 538,-256 40-498,1051-67 453,4 75-655,-633 44 47,-510-29 32,-77 2-1620,-16-9-1704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4:3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699 3 4690,'0'0'3428,"-1"-3"-2974,1 16-60,0 0-1,-2 0 1,1 0 0,-2 0-1,-4 17 1,-31 100 964,14-52-817,-5 35-87,5 1 0,5 2 0,5-1 0,1 161 0,8-24 104,-61 403-1,38-466-177,-6 224 0,33 507-65,-35-502 344,4-101-272,14 830-275,19-814-120,8-44 12,-1-3 5,-8 608-75,-3-822 13,-4-1 0,-19 81 0,-7 78 20,22-91-47,-45 221 0,48-325 78,-73 386-10,22 465-57,33-220 74,14-8 3,14-422-29,-2-175 21,12 948 61,-9-913-60,2 83 1,38 245 1,69 159-6,-103-532 0,2 0 0,2-1 1,2 0-1,31 67 0,-37-101 13,0 0-1,0-1 0,1-1 1,1 0-1,0 0 1,1-1-1,15 13 1,-16-18 8,-1 0 0,1 0 0,1-2 0,-1 1 0,1-1 1,0-1-1,1 0 0,-1-1 0,1 0 0,22 3 0,36 0 17,1-3-1,78-5 1,-39-1-21,889 12 50,-297-8-22,-154-43-38,-4-31 2,-419 54 6,342-18-212,-265 33-2695,-172 2-512,-8-8-2590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0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10837,'0'0'3345,"-1"29"-2782,-5 409 2185,18-52-1539,-12-372-2594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12038,'0'0'1774,"0"29"-1179,12 366 907,-4-79-172,4 63-329,-12-373-1018,5 34 114,-5-39-106,0 0-1,0 0 0,1 0 1,-1 0-1,0 0 0,0 0 1,1 0-1,-1 0 0,1 0 1,-1 0-1,1 0 0,-1 0 1,1 0-1,-1 0 0,1 0 1,0-1-1,0 1 0,-1 0 1,1 0-1,0-1 1,0 1-1,0-1 0,0 1 1,0 0-1,0-1 0,0 0 1,0 1-1,1-1 0,0 0-99,-1-1 0,0 1 0,0-1 0,0 0-1,0 0 1,0 0 0,1 1 0,-1-1 0,-1 0 0,1 0-1,0 0 1,0-1 0,0 1 0,0 0 0,-1 0 0,1 0 0,-1-1-1,1 1 1,-1 0 0,1-1 0,-1 1 0,0 0 0,1-1-1,-1 1 1,0 0 0,0-3 0,1-2-657,9-42-4581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0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10101,'0'0'5298,"124"-18"-3841,-51-8-705,2-2-80,-7 1-335,-7 8-273,-15 6-64,-15 8-209,-11 5-671,-18 7-1585,-2 19-1041,-7 2-1472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0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8388,'0'0'10869,"109"-39"-10821,-51 19-48,5-2-128,10-4-1009,5-3-1568,-3-10-2529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0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86 339 13030,'0'0'3487,"-4"17"-3378,-12 62 7,-41 175 46,50-231-162,5-21 10,2-6 2,10-40-24,2 6-41,89-328-571,-92 319 867,3 0-1,2 1 1,25-59 0,-39 104-171,1 0 0,-1 0 1,1 0-1,-1 0 0,1 0 0,0 0 1,-1 0-1,1 0 0,0 0 0,0 0 0,0 1 1,-1-1-1,1 0 0,0 0 0,0 1 1,2-2-1,-2 2-52,-1 0-1,1 0 1,0 0 0,-1 0-1,1 0 1,0 0 0,-1 0 0,1 0-1,0 0 1,-1 0 0,1 1-1,-1-1 1,1 0 0,0 0 0,-1 1-1,1-1 1,-1 0 0,1 1 0,-1-1-1,1 0 1,0 2 0,2 1 4,0 0 0,0 1 0,-1 0 0,1 0 0,-1 0 0,4 7 0,22 64 244,-3 1 1,-3 1-1,13 88 0,4 17-1026,-37-176 268,4 18 357,-5-23-167,-1 0 0,0-1 0,0 1 0,0 0 0,1 0 0,-1-1 0,0 1 0,1 0 0,-1-1 0,1 1 0,-1 0 0,0-1 0,1 1 0,0-1 0,-1 1 0,1-1 0,-1 1 0,1-1 0,0 1 0,-1-1-1,1 0 1,0 1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02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12934,'0'0'4258,"151"-90"-3938,-71 51-288,2 0-32,-4 6-928,-7 2-1826,-18 5-4865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0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13 11557,'0'0'5040,"-21"-4"-4514,4 1-396,-1 0 1,-34 0 0,49 4-113,1-1 1,-1 0-1,0 1 1,1 0 0,-1 0-1,1 0 1,-1 0 0,1 0-1,-1 0 1,1 1-1,0-1 1,0 1 0,-1-1-1,1 1 1,0 0-1,0 0 1,-1 2 0,-2 2 53,1 0 0,1 1 0,-1-1 1,-3 10-1,4-7 11,-4 8-2,1 1 0,0 0 0,2 1 0,0-1 0,1 1 1,1 0-1,1 0 0,0 0 0,2-1 0,0 1 0,4 19 0,-4-32-67,1 0 0,-1 0 0,2 0 0,-1 0-1,0-1 1,1 1 0,0-1 0,0 1 0,1-1-1,0 0 1,0-1 0,0 1 0,0 0-1,6 4 1,-3-4 3,1 0-1,-1 0 0,1-1 1,0 0-1,0 0 1,0-1-1,1 0 0,-1 0 1,12 1-1,-8-1-304,0-2-1,0 0 0,1 0 1,-1-1-1,0 0 0,1-1 1,-1-1-1,0 0 0,0-1 1,0 0-1,0 0 0,-1-2 1,1 1-1,15-10 0,24-24-3985,-11-1-2806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0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265 333 14247,'0'0'4812,"0"9"-4737,17 329 718,-7-189-545,-10-131 149,0-13-2585,0-24-5551</inkml:trace>
  <inkml:trace contextRef="#ctx0" brushRef="#br0" timeOffset="1">1 147 13094,'0'0'4834,"160"-57"-3313,-95 33-689,1 0-528,-5 2-288,-8 7-16,-9 10-560,-15 5-1761,-17 0-3650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1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97 155 6131,'0'0'8145,"-13"-18"-7323,-41-56-286,51 71-396,0-1 1,1 0-1,-1 0 1,1 1-1,0-1 1,0-1-1,1 1 1,-1 0-1,-1-9 0,-1-2 2474,3 19-2562,0-1 0,1 1 0,-1 0 0,1 0 0,0-1 0,0 1 0,0 0 0,2 4 0,-1 10 80,0 1-76,2 0 0,0 1-1,2-2 1,0 1 0,0 0 0,12 22 0,-7-13-17,13 49 0,46 321 215,19 113 141,-6-39-198,-8-168-154,-15-76-32,-43-157-8,2 0 1,4-1 0,37 81-1,-47-126-6,0-1-1,2-1 1,1 0 0,1-1-1,1 0 1,0-2 0,2 0-1,0-1 1,2 0-1,0-2 1,0-1 0,26 15-1,6-3 3,2-2 0,1-2 0,63 17-1,183 34-35,144 6-44,-134-26 63,554 93 64,107 21-79,-8 10 116,-146-21-102,-5 24-22,485 98-17,-424-133 132,327 67-126,-230-7 84,260 57-62,-381-112 28,8-43-27,-678-87 42,1398 105 0,-840-79 17,948 113-71,277 47-105,-247 5 100,-16 89-20,-445-121 156,-741-167-188,-404-14 90,-109 0 8,21 0-11,0-1 0,43-6 0,-60 5 10,0 1-1,0-1 0,-1 1 0,1-2 0,0 1 0,-1-1 0,1 1 0,-1-2 1,0 1-1,0 0 0,0-1 0,0 0 0,-1 0 0,1-1 0,-1 1 1,4-7-1,2-5 13,-1-1-1,-1 0 1,-1-1 0,11-35 0,12-81 74,-22 93-70,85-430 67,81-387-92,140-326 213,-297 1131-142,36-118 121,-52 171-182,-1 0 0,0-1 0,0 1 0,0 0 0,0 0 0,0-1 0,0 1 0,0 0 0,0-1 0,0 1 0,0 0 0,0-1 0,0 1 0,0 0 0,0 0 0,0-1 0,0 1 0,0 0 0,0-1 0,0 1 0,0 0 0,0-1 0,0 1 0,-1 0 0,1 0 0,0-1 0,0 1 0,0 0 0,-1 0 0,1 0 0,0-1 0,0 1 0,-1 0 0,1 0 0,0-1 0,-14 3 36,-26 17 52,23-10-81,11-7-1,1 1 1,0-1-1,-1 1 1,1 0 0,0 0-1,1 0 1,-1 1-1,-5 5 1,8-7-154,1 0-1,-1 0 1,1 0-1,0 1 1,0-1 0,0 0-1,0 1 1,0-1-1,0 1 1,1-1 0,-1 1-1,1-1 1,0 1-1,-1-1 1,1 1 0,0 0-1,1-1 1,-1 1-1,0-1 1,2 5 0,6 13-5016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35:1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672 23 8676,'0'0'6824,"-10"-3"-6047,-29-12 55,32 12-86,2 2-440,5 3-157,0 2 382,0 12-386,4 119 1092,-2-115-1083,1 0-1,1 0 1,1 0-1,12 33 1,-6-27-104,2-1 1,0 0-1,2-1 1,1-1-1,1 0 1,0-2-1,2 1 1,0-2-1,2-1 1,0 0-1,46 30 1,-66-49-51,11 9 9,1-1 0,-1 2 0,0 0 0,15 17 0,-24-23-8,0 1 1,0-1 0,0 1 0,-1-1 0,0 1-1,1 0 1,-2 0 0,1 0 0,-1 0 0,1 0-1,-2 0 1,1 0 0,0 0 0,-1 1 0,0-1-1,0 0 1,-2 7 0,1-1 0,-2 0 0,0 0 0,0-1 0,-1 1 0,0-1 1,-1 0-1,0 0 0,-6 9 0,-10 12 16,-27 29 0,27-34-9,-43 48 95,-3-2-1,-106 87 1,-168 106 1082,130-106 126,199-148-1401,17-11-106,-3 0 100,17 0-526,-7 0-284,0 1-1,1-2 1,-1 0 0,0 0 0,0-1 0,23-7 0,12-18-6574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2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397 0 13670,'0'0'448,"-7"22"-167,3-9-210,-7 23 212,-1 0 0,-26 52 0,7-29-164,-63 91 0,81-132-105,-1-1 1,0-1 0,-1 0-1,0-1 1,-2 0 0,0-2-1,0 0 1,-1-1 0,-22 11-1,21-15 584,24-13 287,32-15-455,-21 14-427,0 0 0,0 2 1,1 0-1,0 1 0,-1 1 0,1 0 0,0 1 1,0 1-1,0 1 0,30 4 0,-17 1 48,-1 1-1,0 2 1,-1 1 0,0 1-1,33 18 1,30 20 355,106 50 266,-191-96-929,1-1 1,-1 0-1,0 0 1,1-1-1,-1 0 1,1 0 0,8 0-1,-15-18-13923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46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74 464,'0'0'14193,"10"2"-13915,17 1-44,0-2 0,0 0 0,38-5 0,89-19 607,-44 6-596,62-2 443,-94 10-1633,0 0-4016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3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78 137 14759,'0'0'2401,"-1"2"-2193,1 0-207,-1-1-1,1 0 1,0 0 0,0 0 0,0 1 0,0-1-1,0 0 1,0 0 0,0 0 0,0 1-1,0-1 1,0 0 0,1 0 0,-1 0-1,0 1 1,1-1 0,-1 0 0,1 0-1,-1 0 1,1 0 0,0 0 0,0 0-1,1 1 1,0 2-55,1-1 1,1 0-1,-1 0 0,0 0 0,1-1 1,-1 1-1,7 3 0,-6-4-57,0 0 0,1-1 0,-1 1 0,0-1 0,1 0 0,-1 0 0,9 1 0,-12-2 39,1 0 1,0 0 0,0 0-1,0 0 1,0 0-1,-1 0 1,1-1-1,0 1 1,0-1 0,-1 1-1,1-1 1,0 0-1,-1 0 1,1 0-1,-1 0 1,1 0 0,-1 0-1,3-2 1,-1-1 9,0-1 0,0 1 0,-1-1 0,0 1 1,0-1-1,0 0 0,0 0 0,-1 0 0,0 0 0,0 0 1,0 0-1,-1 0 0,1-1 0,-2-7 0,1 9 75,0-1-1,0 0 0,-1 1 1,0-1-1,0 1 0,0-1 1,0 1-1,-1-1 0,0 1 1,0 0-1,0 0 0,0 0 1,-1 0-1,1 0 0,-1 1 1,-4-5-1,0 3 171,0 1 1,0 0-1,0 0 0,0 0 0,-1 1 1,1 0-1,-1 1 0,0-1 0,0 2 1,0-1-1,0 1 0,-1 0 0,1 1 1,0 0-1,-15 2 0,21-2-149,0 1 0,0-1 0,0 1 0,-1 0 0,1 0 0,0 0 0,0 0-1,0 1 1,0-1 0,1 1 0,-1-1 0,0 1 0,0-1 0,1 1 0,-1 0 0,1 0 0,0 0 0,0 0 0,-1 0-1,1 0 1,0 0 0,0 0 0,1 0 0,-1 1 0,0-1 0,1 0 0,-1 3 0,-1 10-12,0-1-1,1 0 1,1 18 0,0-23 11,0 15-29,2 1 0,1 0 0,1-1 0,1 0 1,1 0-1,11 28 0,-11-35-1,1-1 0,1 0 0,0 0 0,1-1 0,1 0 0,1-1 0,0 0 0,0 0 0,19 16 0,-23-25-1,0 0 0,0 0 0,1 0 1,0-1-1,0 0 0,0 0 1,0-1-1,0 0 0,1-1 0,-1 1 1,1-2-1,10 2 0,-13-3 2,0 1 0,0-1 0,1-1 0,-1 1-1,0-1 1,0 0 0,0 0 0,0-1 0,0 0 0,-1 0-1,1 0 1,-1-1 0,1 0 0,-1 0 0,0 0 0,0-1-1,8-7 1,3-5-27,-1-2 0,-1 1 0,0-2-1,-2 0 1,0-1 0,-1 0-1,-1 0 1,14-40 0,-20 44-763,0 0-1,0 0 1,-2 0 0,2-21 0,-4 2-4838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3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22 1697,'0'0'14049,"-6"25"-13649,-2 9-208,-3 38 0,11-62-168,0-1 0,1 1-1,0-1 1,1 1 0,0-1 0,0 0-1,1 0 1,0 0 0,1 0-1,0 0 1,0-1 0,1 0 0,0 0-1,1 0 1,10 12 0,-15-18-22,2 2-4,1 0 0,-1 0 0,1-1 1,-1 1-1,1-1 0,0 0 0,0 0 1,1 0-1,-1-1 0,1 1 0,-1-1 1,1 0-1,9 2 0,-11-3-12,0 0 0,0-1-1,0 0 1,0 0 0,0 0-1,0 0 1,0 0 0,0-1 0,0 1-1,0-1 1,0 0 0,0 0 0,0 0-1,-1 0 1,1 0 0,0-1-1,-1 1 1,1-1 0,-1 0 0,1 1-1,-1-1 1,0 0 0,0-1 0,4-3-1,2-6-32,0-1 0,0 0 0,-1 0 1,-1-1-1,0 1 0,-1-1 0,0-1 0,-1 1 0,2-19 0,0-9 1457,-2-1 1,-2-44-1,-9 263-490,7-49-944,19 145 0,-8-190 69,48 407-821,-49-345-251,-10 204 0,-3-305 939,-3-1 1,-1 1-1,-23 76 0,22-96 147,0-1 0,-1 0 0,-2-1 1,0 0-1,-1-1 0,-1 0 0,-1-1 0,-24 26 1,31-37 71,-1-1 0,0-1 0,0 0 0,-1 0 0,0 0 0,0-1 0,0-1 0,0 1 0,-15 4 1,8-5 30,0-1 0,0 0 0,0-2 0,0 1 0,-19-2 0,26 0-120,0-1 0,-1 1 0,1-2 0,0 1 0,0-1 0,0-1 0,1 0 0,-1 0 1,0 0-1,1-1 0,-10-7 0,8 4-32,1 0 1,0-1 0,1 0-1,0 0 1,0-1 0,1 0-1,0-1 1,-11-19-1,6 6-20,1-2-1,0 1 0,2-1 0,1-1 0,-7-40 0,6 13-200,-2-97-1,11 116 55,1 1-1,1 0 0,1 0 1,3 0-1,0 0 0,2 1 1,2 0-1,0 0 1,2 1-1,2 0 0,30-50 1,-21 46-327,1 2 0,2 0 0,1 2 1,2 0-1,0 2 0,2 2 0,1 1 1,66-41-1,-48 40-4334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5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8612,'0'0'2903,"20"4"-2172,289 49 1710,87-22-1867,5-35-420,334-43 612,-143 5-652,499 33-114,-376 33 8,6 0 0,948-44-32,-1260 8-26,329-7-68,-623 19 70,-119 1-70,-1 0 0,1 0 0,0 0 0,-1 1 0,1-1 0,-8 5-1,-11 5-959,-19-2-2806,-2-7-3277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05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2 420 11829,'0'0'3362,"0"13"-2847,0-4-368,-1-1-5,1 1 0,0-1 0,0 0 0,1 1-1,0-1 1,1 0 0,-1 1 0,2-1 0,-1 0-1,6 12 1,-6-19-103,-1 0-1,1 0 1,-1 0-1,1-1 1,-1 1-1,1 0 1,0-1-1,-1 0 1,1 1-1,0-1 1,-1 0-1,1 0 1,0 0-1,0 0 1,-1 0-1,1 0 1,0 0 0,-1 0-1,3-1 1,3 0 76,3-1-4,1-1 0,0 0 1,-1 0-1,1-1 0,-1-1 0,0 1 1,0-2-1,-1 1 0,1-1 0,13-12 1,-1 2-13,87-64 398,-3-4-1,-5-5 0,108-122 0,-202 200-472,-7 11-93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4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10037,'0'0'6448,"28"-5"-5632,183-34 291,-56 7-392,-61 11-710,0 4-1,171-9 1,-264 27-39,0-1-1,-1 0 1,1 0 0,-1 0-1,1 0 1,0 1 0,-1-1 0,1 0-1,-1 1 1,1-1 0,-1 0 0,1 1-1,-1-1 1,1 1 0,-1-1 0,1 1-1,-1-1 1,0 1 0,1-1 0,-1 1-1,0-1 1,1 1 0,-1-1 0,0 1-1,0 0 1,1-1 0,-1 1 0,0 0-1,0-1 1,0 1 0,0-1 0,0 1-1,0 0 1,0 28-3291,-1-19-2433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5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13430,'0'0'2689,"26"3"-2505,-4-1-158,-5-1-22,0 0-1,0 1 0,0 1 1,-1 1-1,1 0 0,-1 1 1,0 1-1,22 11 0,-28-10-43,-1 0 0,0 0 0,0 1-1,-1 0 1,0 0 0,0 1-1,-1 0 1,0 0 0,-1 1-1,0 0 1,0 0 0,-1 0-1,0 1 1,-1 0 0,-1 0-1,1 0 1,-2 0 0,3 18-1,-2-10 35,-2 1 0,0 0 0,-1-1-1,-1 1 1,-1 0 0,0-1 0,-2 1-1,0-1 1,-1 0 0,-9 22-1,2-15 199,-1 0 0,-1 0 0,-2-2-1,-21 28 1,25-37 81,0 0 1,-1-1-1,-1-1 0,-1 0 1,0-1-1,0 0 1,-23 12-1,28-20-214,16-11-4531,18-21-3574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5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43 155 14663,'0'0'1270,"-5"20"-945,-8 38-85,3 1 0,-3 64 0,11 106 435,37-398-892,-1 4-131,-26 115 278,-3 26 405,2-49 0,-4 72-252,0 1 0,0 0 1,0 0-1,0 0 0,0 1 0,-1-1 0,1 1 1,0 0-1,0 0 0,4 1 0,2 4-44,0 1 0,0 0 0,-1 1 0,0 0 0,0 0 0,11 16 1,39 64 332,-37-55-196,14 24 77,62 89 189,-80-124-396,1 0-1,1 0 1,0-2-1,25 19 1,-42-37-38,0 0 0,1-1 0,-1 1 0,1 0 1,-1-1-1,1 1 0,0-1 0,-1 0 0,1 0 0,5 1 0,-7-2-1,0 0-1,0 0 1,0-1 0,0 1-1,0 0 1,0-1 0,0 1-1,-1 0 1,1-1 0,0 1-1,0-1 1,0 1-1,-1-1 1,1 0 0,0 1-1,-1-1 1,1 0 0,0 1-1,-1-1 1,1 0 0,-1 0-1,1 0 1,-1 1-1,1-1 1,-1 0 0,0 0-1,0 0 1,1 0 0,-1 0-1,0 0 1,0 0 0,0 0-1,0 0 1,0 0 0,0-1-1,3-25 25,-1 0 0,-1-1-1,-1 1 1,-6-41 0,-27-110-20,0-5-24,25 45 5,8 137-197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6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1 169 12342,'0'0'2313,"1"19"-2001,1-1-213,14 115 733,-10-105-638,-1 1-26,1 0 1,1-1-1,1 1 0,16 34 0,-23-62-162,-1 0-1,0 0 1,0 0 0,1 0-1,-1 0 1,1 0 0,-1 0-1,1 0 1,-1-1 0,1 1-1,-1 0 1,1 0-1,0-1 1,-1 1 0,1 0-1,0-1 1,0 1 0,0 0-1,-1-1 1,1 1 0,0-1-1,0 0 1,0 1-1,0-1 1,0 0 0,0 1-1,0-1 1,0 0 0,0 0-1,0 0 1,0 0 0,0 0-1,0 0 1,0 0 0,0 0-1,0 0 1,0-1-1,0 1 1,0 0 0,0-1-1,0 1 1,-1 0 0,1-1-1,0 1 1,0-1 0,0 0-1,0 1 1,-1-1 0,1 0-1,0 1 1,0-2-1,3-3 35,0 0 0,0 0-1,0 0 1,-1-1 0,0 0-1,5-10 1,6-25 95,-2 0 0,12-75-1,0-89 545,-21 102 60,-3 103-891,5 22-5779,2 0 1124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6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13542,'0'0'3874,"-2"26"-3725,-8 185 348,10 256 636,0-467-1130,0 1-1,0 0 1,0-1-1,0 1 0,0-1 1,0 1-1,0 0 0,0-1 1,1 1-1,-1-1 0,0 1 1,0-1-1,1 1 0,-1 0 1,0-1-1,1 1 0,-1-1 1,0 0-1,1 1 1,-1-1-1,1 1 0,-1-1 1,1 0-1,-1 1 0,1-1 1,-1 0-1,1 1 0,0-1 1,20 1 63,-15-3-31,-1 1 1,1-1 0,0 0 0,-1 0 0,8-5 0,21-17-201,60-54-1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7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9 12758,'0'0'6123,"-5"-3"-5982,5 2-140,-1 1 0,1-1 0,-1 1 0,1-1 1,-1 1-1,1 0 0,-1-1 0,1 1 0,-1 0 0,1-1 0,-1 1 0,0 0 0,1 0 0,-1 0 1,0 0-1,1-1 0,-1 1 0,1 0 0,-1 0 0,0 0 0,1 0 0,-1 0 0,0 0 0,1 1 1,-1-1-1,1 0 0,-1 0 0,0 0 0,1 1 0,-1-1 0,1 0 0,-2 1 0,2 0 2,-1 1-1,0-1 1,1 0-1,-1 1 1,1-1-1,-1 1 1,1-1-1,0 1 1,0-1-1,0 1 1,0-1-1,0 1 1,0 2-1,3 18 46,8 36 0,-4-28 20,5 61 146,-4 1 1,-7 142-1,-2-118-38,1-115-169,0 0 0,0 0 1,0-1-1,0 1 0,0 0 1,1 0-1,-1 0 0,0-1 1,0 1-1,1 0 0,-1 0 1,0-1-1,1 1 0,-1 0 1,1 0-1,-1-1 0,1 1 1,-1-1-1,1 1 0,-1 0 0,1-1 1,0 1-1,-1-1 0,1 0 1,0 1-1,-1-1 0,1 1 1,1-1-1,1 1 19,0 0-1,0-1 1,0 1 0,0-1 0,-1 0 0,1 0-1,0 0 1,5-1 0,0-1 46,1 0 0,-1 0-1,0-1 1,0 0 0,9-4 0,17-16 47,-24 16-194,0 0 1,1 1-1,0 0 1,0 0-1,20-6 1,-26 11-2181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47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0 11829,'0'0'4587,"1"7"-4507,4 2-73,-1 0 1,1 0 0,0 0-1,1-1 1,0 0 0,0 0 0,1 0-1,15 12 1,-9-7 3,0 1-1,16 23 1,-22-24 8,0 0 1,-1 0-1,0 1 1,-1-1-1,-1 2 1,0-1-1,-1 0 0,0 1 1,-1-1-1,-1 1 1,0 0-1,-1-1 1,-1 1-1,0 0 0,-6 24 1,1-12 238,-1-1 1,-2 0 0,-1-1-1,0 0 1,-2 0-1,-1-1 1,-24 33 0,12-23 226,-2-1-1,-1-1 1,-53 46 0,104-77-3019,11-9-1441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7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8516,'0'0'6726,"16"0"-6011,248-15 1053,-232 15-1655,191-11 153,-224 11-176,-27-5-1360,27 5 975,0-1 0,-1 1 0,1 0 0,0-1 0,0 0 0,0 1 0,0-1 0,0 0-1,0 0 1,0 1 0,0-1 0,0 0 0,0 0 0,0 0 0,0-1 0,-7-18-6401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8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10341,'0'0'2283,"24"18"-2000,-4-4-206,-7-5-35,0 0 0,-1 1 0,0 1 1,0 0-1,-1 0 0,0 1 0,-1 0 0,-1 1 0,0 0 0,-1 1 0,9 16 0,-9-6-28,0 0 1,-1 0-1,-1 1 1,-2 0-1,3 29 1,-5 128 333,-3-163-53,-1 0 0,0 0 1,-1 0-1,-2-1 0,0 1 1,0-1-1,-2 0 0,0-1 0,-1 1 1,-1-2-1,-1 1 0,0-1 1,-1 0-1,-1-1 0,-13 13 1,19-20 147,5-6-897,5-5-2729,15-13-3180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8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4498,'0'0'12697,"0"-2"-12091,0 9-588,21 335 704,-8-187-436,4 15 195,-17-241-4385,0 16-1415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5234,'0'0'4274,"21"0"-3833,240-16 1861,-241 14-2133,95-7 732,-99 8-778,1 2 1,-1 0-1,0 0 0,30 8 0,-40-7-112,0 1 0,0-1 0,0 1-1,-1 0 1,1 0 0,-1 1 0,0 0 0,0 0 0,0 0 0,-1 0-1,1 1 1,-1 0 0,0 0 0,0 0 0,-1 0 0,0 0 0,0 1-1,0 0 1,0 0 0,-1-1 0,0 1 0,2 10 0,0 3 42,-1 0 0,-1 0 0,0 1 0,-2-1 0,0 0 1,-4 27-1,-2-10 84,-2-1 0,-1-1 0,-2 1 0,-1-1 0,-1-1 0,-23 39 1,2-12 341,-3-1 1,-56 69-1,81-113-360,-51 59 488,56-66-525,-2 0 0,1 0 1,-1-1-1,0 0 0,-20 11 0,29-18-99,-1 1-1,1-1 0,0 0 0,-1 1 1,1-1-1,0 0 0,-1 0 1,1 0-1,-1 1 0,1-1 1,-1 0-1,1 0 0,0 0 0,-1 0 1,1 0-1,-1 1 0,1-1 1,-1 0-1,1 0 0,-1 0 0,1 0 1,0-1-1,-1 1 0,1 0 1,-1 0-1,1 0 0,-1 0 0,1 0 1,0 0-1,-1-1 0,1 1 1,-1 0-1,1 0 0,0-1 1,-1 1-1,1 0 0,0-1 0,-1 1 1,1 0-1,0-1 0,0 1 1,-1 0-1,1-1 0,0-21-3048,0 22 3000,6-33-6115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9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6323,'0'0'9404,"4"10"-9236,99 286 1003,-99-284-1147,0-1-22,0-1 1,0 0 0,1 1-1,7 9 1,-11-18 1,0 0 0,1 0 0,-1 0 0,1 0 0,0 0 1,0-1-1,-1 1 0,1 0 0,0-1 0,0 0 0,1 1 0,-1-1 0,0 0 0,0 0 0,1 0 0,-1-1 1,0 1-1,1 0 0,-1-1 0,1 0 0,-1 1 0,0-1 0,1 0 0,3-1 0,-4 1 7,0-1 0,0 0 0,0 1-1,0-1 1,0 0 0,0 0 0,0 0 0,0-1-1,-1 1 1,1 0 0,0-1 0,-1 1 0,1-1-1,-1 0 1,1 1 0,-1-1 0,0 0 0,1 0-1,0-4 1,18-43 157,-18 42-146,5-18 64,-1-1 1,-1 0-1,2-45 1,-6-86 258,-2 66-319,1 95-359,0 0 0,1-1 0,0 1 0,0-1-1,0 1 1,0-1 0,0 1 0,3 4 0,10 14-4608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19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12774,'0'0'1270,"-1"21"-721,0-14-477,-1 27 288,2-1 0,7 66 1,35 434 1372,-39-458-1684,-2-55-46,1-89-5499,-2 24 1225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0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0 116 12374,'0'0'2374,"21"-16"-2339,70-49-25,-82 60-10,0 0 0,-1 1 0,1 0 0,1 0 0,-1 1-1,0 1 1,1-1 0,-1 1 0,1 1 0,0 0-1,0 0 1,0 1 0,-1 0 0,18 3 0,-27-3 0,3 1-3,0-1 1,0 1-1,-1-1 0,1 1 1,-1 0-1,1 0 0,0 1 1,-1-1-1,1 0 1,-1 1-1,0-1 0,0 1 1,1 0-1,-1 0 1,0 0-1,-1 0 0,1 0 1,0 0-1,0 0 0,-1 1 1,0-1-1,1 1 1,-1-1-1,0 1 0,0-1 1,0 1-1,0 0 0,-1-1 1,1 1-1,-1 0 1,0 3-1,2 9 1,-1 1 0,-1-1 0,-1 0 0,-3 24 0,0-19 42,-1 0 0,0 0 0,-2-1 0,0 0 0,-1 0 0,-1-1 0,-13 19 0,5-9 125,-1-2-1,-2 0 0,-40 40 0,56-62-136,0 0 1,1-1-1,-1 1 1,-1-1-1,1 0 1,0-1-1,-1 1 1,-5 2-1,10-5-36,0 0 0,-1 0 0,1 0 0,0 0 0,0 0 0,0 0 0,-1-1 0,1 1 0,0 0 0,0 0 0,0 0 0,-1 0 0,1 0 0,0 0 0,0 0 0,0 0 0,-1 0 0,1 0 0,0-1 0,0 1 0,0 0 0,0 0 0,0 0-1,0 0 1,-1-1 0,1 1 0,0 0 0,0 0 0,0 0 0,0 0 0,0-1 0,0 1 0,0 0 0,0 0 0,0 0 0,0-1 0,0 1 0,0 0 0,0 0 0,0 0 0,0-1 0,0 1 0,0 0 0,0 0 0,0 0 0,0-1 0,0 1 0,0 0 0,2-14-1160,8-23-3821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0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13078,'0'0'3340,"-1"4"-3278,1 0-36,0 0 0,0 1 1,0-1-1,1 0 1,-1 1-1,1-1 0,0 0 1,0 0-1,3 8 1,3 9 114,6 30 198,-3 1 0,6 79 0,-9 106 376,-2-39-475,-4-191-373,2 31 415,-3-37-343,0 0 0,0 0 1,0 0-1,1 0 0,-1 0 0,0-1 0,0 1 0,1 0 0,-1 0 0,0 0 0,1 0 0,-1 0 0,1 0 1,-1-1-1,1 1 0,0 0 0,-1 0 0,1-1 0,0 1 0,-1 0 0,1-1 0,0 1 0,0-1 0,-1 1 1,1-1-1,0 1 0,0-1 0,1 1 0,-1-1-138,0-1 1,-1 1-1,1 0 1,0 0-1,-1-1 0,1 1 1,0 0-1,-1-1 1,1 1-1,0-1 0,-1 1 1,1-1-1,-1 1 1,1-1-1,-1 1 0,1-1 1,-1 1-1,1-1 1,-1 0-1,0 1 0,1-1 1,-1 0-1,0 1 1,0-1-1,1 0 0,-1 1 1,0-1-1,0 0 1,0-1-1,0 1-107,8-25-6956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1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11589,'0'0'3770,"2"27"-2898,20 177-5,-12-121-437,11 68 314,-21-150-745,0 0 1,0-1-1,0 1 0,0 0 0,1-1 0,-1 1 0,0 0 0,0 0 0,0-1 0,1 1 1,-1-1-1,0 1 0,0 0 0,1-1 0,-1 1 0,1-1 0,-1 1 0,1-1 0,-1 1 1,1-1-1,-1 1 0,1-1 0,0 1 0,7-11-1022,3-30-2732,-11 39 3421,8-42-5426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1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48 14263,'0'0'4994,"-20"-48"-4994,20 63-7139,0 5 255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49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 16263,'0'0'4899,"0"-44"-4899,0 64-5267,0 0-543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1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0 7555,'0'0'4544,"-21"18"-3141,-67 61-397,83-73-905,-1 1-1,2-1 1,-1 1 0,1 0-1,0 0 1,0 0-1,0 1 1,1-1 0,1 1-1,-1 0 1,1 0 0,0 0-1,1 0 1,0 0-1,0 0 1,1 0 0,1 10-1,-2 2 157,1-12-160,-2 9 75,2 1 0,0-1-1,1 1 1,5 23 0,-5-37-157,0 1 0,0-1-1,1 0 1,-1 1 0,1-1 0,0 0 0,1 0-1,-1 0 1,1-1 0,-1 1 0,1 0 0,0-1-1,0 0 1,1 0 0,-1 0 0,1 0-1,-1 0 1,1-1 0,0 0 0,0 1 0,0-1-1,5 1 1,-2-1-52,0 1 1,0-2-1,0 1 0,0-1 0,0 0 1,1-1-1,-1 1 0,0-1 0,0-1 1,1 1-1,-1-2 0,0 1 0,0-1 0,0 1 1,0-2-1,0 1 0,0-1 0,-1 0 1,1-1-1,-1 1 0,0-1 0,0-1 1,0 1-1,-1-1 0,0 0 0,0 0 0,0 0 1,0-1-1,-1 0 0,0 0 0,4-7 1,-4-4-4038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2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74 13718,'0'0'3690,"-21"-12"-3250,-68-38-178,86 49-249,1-1 1,-1 1-1,1 0 1,-1-1-1,0 1 1,0 0-1,1 0 1,-1 1-1,0-1 1,0 1-1,0-1 1,0 1-1,0 0 1,0 0-1,0 0 1,0 1-1,0-1 1,0 1 0,1-1-1,-1 1 1,0 0-1,-4 2 1,4 0-14,-1 0 0,1 0 0,0 0 0,0 0 0,1 1 0,-1-1 1,0 1-1,1-1 0,-4 9 0,2-4 16,-5 12-16,0 0 1,1 0-1,1 1 1,2 0-1,0 0 1,0 0 0,2 1-1,1-1 1,1 34-1,1-52 0,-1 0 0,1 1 0,1-1-1,-1 1 1,0-1 0,1 0 0,0 1 0,-1-1 0,2 0 0,-1 1-1,0-1 1,0 0 0,1 0 0,0 0 0,2 3 0,-2-4-11,1 0 1,-1-1 0,1 1 0,-1-1 0,1 1-1,0-1 1,0 0 0,0 0 0,0 0 0,0 0-1,0 0 1,0-1 0,0 0 0,0 1-1,0-1 1,6-1 0,-3 0-37,1 0 0,-1 0 1,0-1-1,0 0 0,1 0 0,-1-1 1,-1 1-1,1-1 0,0-1 0,-1 1 1,0-1-1,0 0 0,0 0 0,0-1 0,0 1 1,-1-1-1,5-7 0,8-10-160,-1 0-1,23-43 0,-27 45 247,-8 15 70,-1 1 0,0-1 1,-1 1-1,1-1 0,-1 0 0,0 0 1,0-1-1,0 1 0,-1 0 1,2-10-1,5 45 73,-3-14-161,-1-2-11,1 0 1,0 0-1,1 0 0,0 0 1,1-1-1,1 0 1,0 0-1,1-1 1,0 0-1,1-1 1,18 17-1,-26-26-163,1 0 1,-1-1-1,1 1 1,-1-1-1,1 0 0,0 0 1,-1 0-1,1 0 0,0-1 1,0 1-1,-1-1 0,1 1 1,0-1-1,0 0 0,4-1 1,-3 1-642,4 0-3456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2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13430,'0'0'1369,"0"24"-433,-1 18-377,3 0-1,12 79 1,59 282 1398,-54-297-1636,-12-59-250,-4-21-32,1-1 0,2 0 0,0 0 1,16 40-1,-22-65-110,1 1 0,-1 0 1,0 0-1,1-1 0,-1 1 1,1 0-1,-1-1 0,1 1 1,-1 0-1,1-1 0,-1 1 0,1 0 1,0-1-1,-1 1 0,1-1 1,0 0-1,-1 1 0,1-1 1,0 1-1,0-1 0,0 0 0,-1 0 1,1 1-1,0-1 0,0 0 1,0 0-1,-1 0 0,1 0 1,0 0-1,0 0 0,0 0 0,0 0 1,-1 0-1,1 0 0,0-1 1,0 1-1,0 0 0,-1 0 1,1-1-1,0 1 0,0-1 0,-1 1 1,1-1-1,0 1 0,-1-1 1,1 1-1,0-1 0,-1 1 1,1-1-1,-1 0 0,1 1 0,-1-1 1,1-1-1,2-18-4878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2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14391,'0'0'3633,"155"-37"-3633,-101 26-16,-10 2-352,-13 3-2785,-14 4-3666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3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60 122 9732,'0'0'1604,"18"9"-1644,4 1-20,32 12 0,-52-21 58,0-1-1,0 1 1,0-1 0,0 0 0,1 0 0,-1 1 0,0-1-1,0-1 1,0 1 0,0 0 0,1 0 0,-1-1-1,0 0 1,0 1 0,0-1 0,0 0 0,0 0 0,0 0-1,0 0 1,-1 0 0,1 0 0,0-1 0,0 1-1,-1 0 1,1-1 0,-1 0 0,1 1 0,-1-1 0,0 0-1,0 0 1,2-3 0,-1 2 4,-1-1 1,1 1-1,-1-1 0,0 1 1,0-1-1,0 0 0,0 1 1,-1-1-1,0 0 0,0 0 1,0 0-1,0 1 0,0-1 1,-2-7-1,0 8 22,1 0 0,-1 1 0,0-1 0,0 0-1,0 1 1,-1-1 0,1 1 0,-1 0 0,1-1 0,-1 1 0,0 1-1,0-1 1,0 0 0,0 1 0,0-1 0,0 1 0,0 0 0,0 0-1,-4-1 1,-5-1 516,0 1-1,1 0 1,-1 1-1,-14 0 1,24 1-466,-1 0 1,1 0 0,0 1-1,0-1 1,0 1 0,-1-1-1,1 1 1,0 0-1,0 0 1,0 0 0,0 0-1,0 0 1,1 1-1,-1-1 1,0 1 0,-2 2-1,0 0 56,0 1-1,0 0 1,1 0-1,0 0 1,0 1-1,-2 5 1,-1 5 136,0-1 0,2 1 0,-6 30 0,8-28-190,0-1 0,1 0 0,0 0 0,2 1 0,0-1 0,1 0 0,6 30 0,-5-39-59,0 0 0,0 0 0,1 0 1,0 0-1,0-1 0,1 1 0,-1-1 0,2 0 1,-1-1-1,1 1 0,0-1 0,0 0 0,1-1 1,0 1-1,0-1 0,0-1 0,11 6 0,-8-5-12,-1-1-1,1-1 1,0 1-1,0-2 1,0 1 0,1-2-1,-1 1 1,0-1-1,1-1 1,-1 0-1,0 0 1,1-1-1,-1-1 1,0 1-1,0-2 1,0 1-1,0-1 1,0-1-1,0 0 1,-1 0-1,0-1 1,0 0-1,0-1 1,0 0-1,-1 0 1,0-1-1,0 0 1,11-13-1,-4 4-13,-1-1 1,0-1-1,-1 0 0,-1-1 0,-1 0 0,0 0 0,-2-1 0,0-1 1,-1 0-1,-2 0 0,0 0 0,-1-1 0,-1 0 0,-1 0 1,1-27-1,-4-12 1551,0 68-1343,1 0-1,0 0 1,1 0 0,0 0-1,0 0 1,0 0 0,5 7-1,30 57-469,-13-27 247,-7-12-147,-1 2 1,-1-1-1,-2 2 1,-2 0-1,-1 0 1,-1 1-1,-2 0 1,-2 1-1,1 38 1,-6-72 175,0-1 0,0 0 0,-1 0 0,1 0 0,0 1 0,-1-1 0,0 0 0,1 0 0,-1 0 0,0 0 0,0 0 0,0 0 0,0 0 0,0 0 0,-1-1 0,1 1 0,0 0 0,-1-1 0,-2 3 1,0-1 2,1-1 0,0-1 0,0 1 1,-1 0-1,1-1 0,-1 0 1,1 0-1,-1 0 0,0 0 1,-7 0-1,4 0-100,-1-1 0,1-1 0,-1 1 0,0-1 0,1 0 0,0-1 0,-1 1 0,1-2 0,0 1 0,0-1 0,-9-4 0,-14-16-3686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3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1 165 11093,'0'0'2505,"7"-4"-2457,0 0-17,0 1 1,0 0-1,0 0 0,1 1 0,-1 0 0,0 0 1,1 1-1,9-1 0,71 1 460,-42 2-249,23-1 85,1050-22 2561,-1005 15-2851,303-22-12,-295 14-288,165-40 0,-283 53-82,31-6 1043,-26 8-1688,-19 6-3194,-22 10-674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4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13478,'0'0'4562,"49"-20"-15575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7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5426,'0'0'11286,"5"23"-10721,77 305 1220,-25-79-889,41 148-359,-95-386-569,18 47 109,-20-55-122,1 0 0,0 0 0,-1 0 0,1 0 0,0 0 0,1 0 0,-1-1 0,0 1 0,1-1 0,0 1 0,-1-1 0,1 0 0,5 3 0,-7-5-56,0 0-1,-1 1 0,1-1 0,-1 0 0,1 0 0,-1 0 0,1 0 0,0 0 0,-1 0 0,1 0 0,-1 0 0,1 0 0,-1 0 0,1 0 0,0 0 0,-1 0 0,1 0 0,-1-1 1,1 1-1,-1 0 0,1 0 0,-1-1 0,1 1 0,-1 0 0,1-1 0,-1 1 0,1 0 0,-1-1 0,1 1 0,-1-1 0,0 1 0,1-1 0,-1 1 0,0-1 0,1 1 0,-1-1 1,0 1-1,0-1 0,0 1 0,1-1 0,-1 1 0,0-1 0,0 1 0,0-1 0,0 0 0,0 1 0,0-1 0,0 1 0,0-1 0,0 0 0,-1 0 0,3-36-5415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7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0 357 16055,'0'0'2930,"124"-90"-1746,-29 33-608,9-4-463,-2 4-113,-5 14-641,-12 12-1872,-24 14-4690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8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306 298 13782,'0'0'1286,"-22"-18"-947,-8-5-311,-7-6 32,-59-60-1,61 51 444,-42-60 0,72 96 321,2 11-586,2 22-378,2-23 223,-1 50 36,3 1 0,3 0 0,18 80-1,-20-122-92,1 9 36,2-1 0,0 0 1,21 44-1,-28-68-60,1 1-1,0 0 0,0 0 1,0-1-1,0 1 1,0-1-1,0 1 1,0-1-1,1 1 1,-1-1-1,0 0 1,1 1-1,-1-1 1,1 0-1,-1 0 0,1 0 1,2 1-1,-3-2 0,0 0 0,0 0 0,0 0 0,0 0 0,0 0 0,0-1 0,0 1 0,0 0 0,0 0 0,0-1 0,-1 1 0,1-1 0,0 1-1,0-1 1,0 1 0,0-1 0,-1 1 0,1-1 0,0 0 0,-1 1 0,1-1 0,0 0 0,0-1 0,4-6-3,-1 1 0,0-1 0,0 0 0,-1-1 0,4-15 0,5-29-445,7-88 0,3-13-892,-21 150 1301,0-1 0,0 1 0,0-1 1,1 1-1,0 0 0,0 0 0,0 0 0,0 0 0,1 0 0,0 0 0,0 0 0,6-5 0,-8 8 43,1-1 0,0 1 0,0 0 0,0 0 1,0 0-1,0 0 0,1 0 0,-1 0 0,0 1 0,0-1 0,1 1 1,-1-1-1,0 1 0,1 0 0,-1 0 0,0 0 0,1 0 0,-1 0 1,0 1-1,0-1 0,1 1 0,-1-1 0,0 1 0,0 0 0,0 0 1,0 0-1,2 2 0,9 6 143,-1 1 1,-1 0 0,0 1-1,0 0 1,-1 1-1,0 0 1,11 20-1,1-2-16,-3-3-127,26 32 258,-41-55-390,0 1 0,0-1 0,1 0 0,0 0 0,-1-1-1,1 1 1,1-1 0,-1 0 0,7 2 0,0-3-3634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47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79 10373,'0'0'6517,"-10"-5"-6298,10 5-219,0 1-1,0-1 1,0 1 0,-1-1-1,1 1 1,0-1-1,0 1 1,0-1 0,0 0-1,0 1 1,0-1-1,0 1 1,0-1 0,0 1-1,0-1 1,0 1-1,0-1 1,0 1 0,0-1-1,1 1 1,-1-1-1,0 0 1,0 1 0,1-1-1,-1 1 1,1 0-1,13 29 67,27 39 0,4 9 80,-26-39-51,-10-19-13,1 1-1,1-2 1,18 25-1,-28-42-75,0-1-1,0 0 0,0 0 0,0 1 0,0-1 1,1 0-1,-1 0 0,0 0 0,1 0 0,-1 0 1,0 0-1,1 0 0,-1-1 0,1 1 0,0-1 1,-1 1-1,1-1 0,-1 1 0,1-1 0,0 0 1,-1 0-1,1 0 0,0 0 0,-1 0 1,3 0-1,-1-1 16,-1 0 1,1 0 0,0-1 0,0 1 0,-1-1 0,1 0-1,-1 0 1,0 1 0,1-1 0,-1-1 0,0 1-1,3-4 1,5-8 97,-1 0 0,-1-1-1,11-26 1,-18 40-116,14-37 51,-2-1-1,-2 0 1,-1 0 0,-2-1 0,4-67 0,-7 96-897,5 10-3904,-5 1 1853,9 0-4149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8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13638,'0'0'2863,"9"19"-2511,53 107 328,62 133-103,-20 12-436,-84-170-41,-15-68 1198,-22-99-1133,9 38-186,1 0 0,-4-43-1,9 47-54,0 0 0,2-1-1,1 1 1,7-42 0,-6 60 54,-1 0 0,1 0 1,0 0-1,1 1 0,-1-1 1,1 1-1,0-1 0,1 1 1,-1 0-1,6-6 0,-5 8 6,-1 0 0,0 0 0,1 1 0,0-1 0,0 1 1,-1 0-1,1 0 0,1 0 0,-1 1 0,0-1 0,0 1 0,0 0 0,1 0 0,-1 0 0,1 1 0,4 0 0,-5 0 6,0 0-1,0 1 0,0-1 1,-1 1-1,1 0 0,0 0 1,0 0-1,-1 1 1,1-1-1,0 1 0,-1 0 1,0 0-1,1 0 0,-1 1 1,0-1-1,0 1 0,0 0 1,-1 0-1,1-1 1,-1 2-1,1-1 0,-1 0 1,0 0-1,0 1 0,1 4 1,3 5 10,0 1 0,-1 0 1,-1 1-1,0-1 0,2 24 1,-1 2 0,-3 0 1,0 0-1,-3 0 1,-8 58 0,7-85-32,0 0 1,-1 0-1,-1 0 1,0-1 0,-1 1-1,0-1 1,-1 0 0,0-1-1,-1 0 1,0 0 0,-16 18-1,22-28-172,-1 1-1,0 0 0,0-1 0,0 0 1,0 1-1,-1-1 0,1 0 0,0 0 1,-4 1-1,-18 0-4165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8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14519,'0'0'2673,"90"162"-2081,-39-57-352,-3 15-80,-2 11 0,-2 7 16,-5-12-111,-5-16-33,-8-30-32,-1-25-241,-6-27-527,-4-19-1617,-8-9-4162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9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102 116 9957,'0'0'4754,"15"15"-4525,49 48-282,-63-62 41,0 0 0,0 0 0,0 0 0,0 0 0,0 0 0,1 0 0,-1 0-1,0-1 1,0 1 0,1 0 0,-1-1 0,0 1 0,1-1 0,-1 1 0,0-1 0,1 0 0,-1 1 0,1-1 0,-1 0 0,1 0 0,-1 0 0,0 0 0,1 0 0,-1-1 0,1 1 0,-1 0 0,1-1 0,-1 1 0,0-1-1,1 1 1,-1-1 0,0 1 0,0-1 0,1 0 0,-1 0 0,0 0 0,2-2 0,0-1-73,0 0 1,-1 0-1,1 0 0,-1-1 0,0 1 1,0-1-1,2-6 0,-3 8 26,1-3 1,0-1 1,0 0 0,-1 0 0,1 0 0,-2 0-1,1 0 1,-1-1 0,0 1 0,0 0 0,-3-11 0,3 15 83,-1 0 0,0 0 0,0 0 0,-1 0 0,1 0 0,-1 0 1,1 1-1,-1-1 0,0 1 0,0-1 0,0 1 0,0-1 0,0 1 1,-1 0-1,1 0 0,-1 0 0,1 1 0,-1-1 0,0 0 0,0 1 1,0 0-1,0 0 0,0 0 0,0 0 0,-3-1 0,-4 0 126,1 0-1,-1 0 0,0 1 0,0 1 1,0 0-1,1 0 0,-1 0 0,0 2 1,0-1-1,-14 5 0,20-5-73,-1 1 0,1 0 0,-1 1 0,1-1 0,0 1 0,0 0 0,0 0 0,0 0 0,1 0 0,-1 1 0,1-1 0,0 1 0,0 0 0,0 0 0,0 0 0,1 0 0,0 1 0,0-1 0,0 1 0,0-1 0,1 1 0,-2 7 0,0 4-21,1 0 0,1 0-1,1 0 1,0 0 0,1 1 0,0-1 0,1 0-1,1 0 1,1-1 0,0 1 0,1-1 0,1 0 0,0 0-1,1 0 1,1-1 0,0 0 0,1 0 0,0-1 0,1-1-1,1 1 1,0-1 0,1-1 0,0 0 0,0-1 0,1 0-1,0-1 1,1-1 0,0 0 0,24 10 0,-28-15-64,1 1 1,0-1 0,0-1-1,0 0 1,0-1-1,1 0 1,-1 0 0,0-1-1,1-1 1,-1 0 0,20-5-1,-23 4-240,-1 0 0,0 0 0,0-1 0,0-1 0,0 1 0,-1-1 0,1 0 0,-1 0 0,0-1 0,0 0 0,-1 0 0,1 0 0,-1-1 1,0 0-1,-1 0 0,0 0 0,8-13 0,6-33-5188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29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21 298 11781,'0'0'4213,"-4"-25"-3445,-12-83-482,16 102-283,-1-1 1,2 1-1,-1-1 1,1 1-1,-1-1 1,2 1-1,-1-1 1,1 1-1,0 0 1,0 0-1,1 0 1,0 0-1,0 0 1,0 1-1,1-1 0,-1 1 1,1 0-1,1 0 1,-1 0-1,1 1 1,0-1-1,7-5 1,-8 7-10,0 0 0,0 1-1,0-1 1,0 1 0,1-1 0,-1 1 0,0 0 0,1 1 0,0-1-1,-1 1 1,1 0 0,0 0 0,0 1 0,-1-1 0,1 1 0,0 0-1,0 0 1,0 1 0,-1-1 0,1 1 0,0 0 0,0 0 0,-1 1-1,1 0 1,-1-1 0,1 1 0,-1 1 0,0-1 0,0 1 0,0-1-1,0 1 1,5 5 0,1 6-12,-1 0-1,-1 0 1,0 1 0,-1 0 0,0 0-1,-1 1 1,-1 0 0,5 23-1,-2 7 51,6 83 0,-8-33 752,-13 182 0,3-252-307,-1 1 0,-1 0 0,-17 42 0,22-67-317,7-3-143,0 0 1,0 0-1,0-1 1,0 1-1,-1-1 1,1-1-1,0 1 1,-1-1-1,0 0 1,0 0-1,10-8 0,1 0 14,120-84-246,191-173 1,-297 236-1870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0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2284 16023,'0'0'1094,"-24"14"-822,-39 22-251,36-21-19,24-14-7,10-7-5,532-362-28,-176 118 95,440-308 226,184-124 218,-766 532-508,217-140-218,-412 273 136,-18 11-38,0 1 1,1 0 0,-1 1 0,12-5 0,-18 9-352,-7 6-85,-107 116-904,-88 102-737,124-129-1243,-6 8-2136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0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2467 2049,'0'0'13190,"-161"101"-12358,125-79-800,26-22 64,18-18 193,62-52-81,59-48-176,75-43-16,60-43 112,57-27 160,26-18 0,10-5-160,7-6-96,-5 11 0,-14 18-32,-20 21-496,-46 31-1985,-43 24-4803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2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8340,'0'0'168,"28"9"-99,89 33 9,-78-31 59,0-1 0,1-2 0,81 6 0,-70-10-8,758 41 1063,-267-20-1127,774 28 282,3-37 433,113 3-605,1182 10 514,-1821-25-735,3744 15 14,-3315-32 1947,-1174 12-1950,120-8-898,-137 1-3152,-17-1-5279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3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6355,'0'0'1385,"-5"20"-911,1-3-327,-3 9 223,1 1 0,1 1 1,-1 30-1,-1 613 3900,9-479-3839,30 520 179,-8-291-532,8 1027 10,-25-882-56,18 316 30,2 254 804,-26-921-706,-2 1644 99,-17-1073-293,0 224-1404,18-891 1563,-1-123-1395,-5-21-3143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3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12005,'0'0'0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4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0 434 7732,'0'0'3102,"7"-2"-2891,316-42 207,8 22 212,39-3-253,676-52-143,1341-57 2368,-1048 43-2310,4 53-216,-1111 38-11,880 14 246,1010 38-228,2134-59-441,-2734 79 97,-1311-59-1775,-151-13-2606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48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22 116 11125,'0'0'3861,"0"21"-3656,0 163 289,0-121-246,0-36 494,0-22 188,0-7 527,-2-29-1252,-7-44 1,5 51-208,0-1 0,2 1-1,1-1 1,3-30 0,-1 48-2,1 1 0,0-1-1,0 1 1,1-1 0,0 1-1,0 0 1,0 0 0,1 0-1,0 0 1,0 1 0,0 0 0,1 0-1,0 0 1,0 0 0,0 1-1,1-1 1,-1 1 0,1 1-1,9-6 1,-2 3-16,1-1 0,-1 2 0,1-1 0,0 2 0,0 0 0,1 1 0,-1 0 0,18 0-1,-28 2 14,1 1 0,-1 0 0,0 0 0,1 1 0,-1-1 0,0 1 0,0 0 0,1 0-1,-1 0 1,0 1 0,0-1 0,0 1 0,0 0 0,-1 0 0,1 0 0,0 1 0,-1-1-1,0 1 1,0 0 0,1 0 0,-2 0 0,1 0 0,0 1 0,-1-1 0,1 1-1,-1 0 1,0 0 0,0-1 0,2 9 0,3 6 5,-1 0-1,0 0 1,-2 1 0,0-1-1,2 30 1,-3 97 69,-3-102-5,-1-28 117,0-1 1,0 0-1,-7 24 1,7-32-82,1-7-109,0 1 0,0 0 0,0 0 0,0 0 0,0 0 0,0 0 0,0 0 0,0 0-1,0 0 1,1 0 0,-1 0 0,0 0 0,0 0 0,0 0 0,0 0 0,0 0 0,0 0 0,0 0 0,0 0 0,0 0-1,1 0 1,-1 0 0,0 0 0,0 0 0,0 0 0,0 1 0,0-1 0,0 0 0,0 0 0,0 0 0,0 0 0,0 0 0,0 0-1,0 0 1,1 0 0,-1 0 0,0 0 0,0 0 0,0 0 0,0 0 0,0 1 0,0-1 0,0 0 0,0 0 0,0 0 0,0 0-1,0 0 1,0 0 0,0 0 0,0 0 0,0 1 0,11-13-2102,-1 0 40,14-13-3858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5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12310,'0'0'0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6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1 7908,'0'0'683,"-3"21"-8,-19 252 1955,16 1171 1566,8-847-3662,-17 308-94,-33 1138 173,35-1240-577,-19 144 3,-4 308-1,35-1128-83,2 129-243,3-188 251,22 118-1,-24-178 36,0 0 0,0-1-1,1 1 1,0-1 0,5 9 0,-8-15-40,1 0 0,-1 0 1,0 0-1,1 0 1,-1-1-1,1 1 1,0 0-1,-1 0 0,1 0 1,0 0-1,-1-1 1,1 1-1,0 0 0,0-1 1,-1 1-1,1-1 1,0 1-1,0-1 0,0 1 1,0-1-1,0 1 1,0-1-1,0 0 0,0 0 1,0 1-1,0-1 1,0 0-1,0 0 1,0 0-1,0 0 0,0 0 1,0 0-1,0-1 1,0 1-1,0 0 0,0 0 1,0-1-1,0 1 1,0-1-1,0 1 1,0-1-1,0 1 0,-1-1 1,1 1-1,0-1 1,0 0-1,0 1 0,-1-1 1,1 0-1,0-1 1,2-1-586,-1-1 1,0 1 0,0-1-1,-1 0 1,1 0-1,-1 0 1,0 0 0,1-6-1,0-8-4695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6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16776,'0'0'2209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7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3682,'0'0'3652,"-6"22"-3132,-17 70-184,20-75-106,0 0 0,1 0 0,1 0 0,0 1 0,2 19 0,1 6 309,18 587 3297,12 428-1484,-31 4-1221,-3-463-898,0-184-102,5 517 155,55 65-176,-23-503-98,74 773 15,-5-280 21,-45-84-163,-59-903-298,-6-19-5216,-7-16-2919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7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14679,'0'0'1344,"36"-118"-13557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9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6067,'0'0'1686,"0"21"-1254,0 151 1195,-2 617 4470,5 857-3411,108 311-1677,-33-1102-926,-40 7-217,-35-446 118,16 1010-1105,-14-1148 1114,19 337-1261,-24-603-78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39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7684,'0'0'7219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1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0 745 7716,'0'0'2355,"6"2"-1984,62 21 1324,-51-16-1376,1 0 1,0-2-1,0 0 1,31 5-1,-23-8-258,0-1-1,0-1 1,0-1-1,1-1 1,47-11-1,73-21-30,151-14 0,52-10 36,-242 35-58,0 5 0,160-6 0,151 4-9,117-2-9,415-50 1037,1114-53-984,-1982 125-75,975 25-248,-54 7 109,-776-31 188,898-28-50,196-48 75,-458 35-67,117-4 34,16-18-35,-896 50 27,572-62 29,0 32-13,-124 29-964,-430 12 1029,-118 1-60,-1-2-396,0-11-1659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3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13398,'0'0'3442,"0"20"-3312,12 614 2952,-8-409-2529,-3-161-4745,-1-92-3017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3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14647,'0'0'3287,"0"18"-3029,7 317 1380,-4 5-620,-3-281-1451,0-123-5829,0 25 1105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9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0 10677,'0'0'3007,"-6"26"-2626,0 4-299,2-10-47,0 1 1,-2 0 0,0-1 0,-1 0-1,-19 34 1,6-17-133,-37 52 0,50-78 375,-1-1 0,-1 0 0,0-1 0,0 0-1,-1 0 1,0-1 0,-1 0 0,1-1 0,-18 9 1030,37-19-1097,8-4-209,0 1 1,1 0-1,0 1 0,0 1 1,0 1-1,0 1 0,30-1 1,-18 2-2,-1 1 1,0 1 0,1 2 0,-1 1 0,32 9-1,-32-5-2,-1 1 0,0 2 0,0 1 0,-1 1 0,-1 2-1,35 24 1,-61-38-144,9 3 309,-7-23-8915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48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14086,'0'0'3183,"2"23"-2668,8 158 227,-8 131 1144,3-368-9308,-5 18-2351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4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10613,'0'0'7051,"8"4"-6544,333 135 1214,-322-131-1712,0 1 1,0 1-1,-1 1 0,-1 0 1,31 27-1,-41-32-10,-1 1 0,0 0 0,0 0 0,-1 1 0,1-1 0,-2 1 0,1 0 0,-1 1 0,0-1 0,-1 1 0,0 0 0,-1-1 0,0 1 0,0 0 0,1 18 0,-3-11 1,-1 1 0,0-1 0,-2 1 0,0-1 0,0 0 1,-2 0-1,0 0 0,0-1 0,-2 0 0,0 0 0,-12 18 0,-13 18 391,-68 79-1,84-110-158,6-8-85,-39 49 2048,-81 76 1,175-158-5286,-27 4-970,-7 0-3229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5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 7251,'0'0'9893,"-5"-1"-9312,3 1-550,1 0 0,-1 0 0,1 0 0,0 0 0,-1 1 0,1-1 0,-1 0 0,1 0 0,0 1 0,-1-1 0,1 1 0,0-1 0,-1 1 0,1 0 0,0 0 0,0-1 0,0 1 0,0 0 0,-2 2 0,0 1 13,0 0 0,0 0 0,0 0 0,1 1 1,0-1-1,-2 7 0,-14 37 151,2 1-1,2 1 1,2 0 0,-6 72 0,18-122-193,0 1 0,0-1 0,0 1 0,0-1 0,0 1 0,0-1 0,0 1 0,0-1 0,0 0 0,0 1 0,1-1 0,-1 1 0,0-1 1,0 0-1,0 1 0,1-1 0,-1 1 0,0-1 0,1 0 0,-1 1 0,0-1 0,1 0 0,-1 0 0,0 1 0,1-1 0,-1 0 0,0 0 0,1 1 1,-1-1-1,1 0 0,-1 0 0,0 0 0,1 0 0,-1 0 0,1 0 0,-1 0 0,1 0 0,0 0 0,20 0 20,-16-1-10,64-10-6,-51 7-84,-1 0 1,35 0 0,-45 3 45,-1 1 1,1 1 0,-1-1 0,0 1 0,1 0-1,-1 1 1,0-1 0,11 5 0,-14-4 24,-1 0 1,1-1-1,0 1 0,-1 1 1,1-1-1,-1 0 0,0 1 1,0-1-1,0 1 0,0-1 1,0 1-1,-1 0 1,1 0-1,-1 0 0,0 0 1,0 0-1,0 0 0,0 0 1,0 5-1,2 4-1,-2 1 1,0-1-1,0 1 0,-1 0 1,-1 0-1,0-1 0,0 1 1,-2-1-1,1 1 0,-2-1 1,0 0-1,0 0 0,-7 14 1,4-13 12,0 0 1,-1-1-1,0 1 0,-1-2 1,-1 1-1,1-1 0,-2-1 1,0 0-1,0 0 1,0-1-1,-16 9 0,22-15 25,0 0-1,0-1 0,0 1 1,-1-1-1,1 0 0,-1 0 1,1-1-1,-1 0 1,1 0-1,-1 0 0,0-1 1,1 1-1,-1-1 0,-5-1 1,9 0-34,0 0 0,1 0 0,-1 0 0,1 0 0,0 0 0,-1 0 0,1 0 0,0-1 0,0 1 0,0 0 0,0-1 0,0 1 0,0-1 1,0 1-1,0-1 0,1 0 0,-1 1 0,1-1 0,-1 0 0,1 1 0,-1-1 0,1 0 0,0 0 0,0 1 0,0-1 0,0-3 0,0-3-740,0 0 0,0 0-1,1 0 1,0 0-1,2-8 1,13-18-5475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6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4914,'0'0'8578,"0"24"-8138,3 78 77,-3-97-466,0 1 0,1-1-1,0 1 1,0-1 0,0 1-1,1-1 1,0 0 0,0 1-1,0-1 1,1 0 0,0-1 0,0 1-1,0 0 1,0-1 0,1 1-1,0-1 1,6 5 0,-9-7-33,0-1 1,0 0 0,0 0-1,0 0 1,0 0 0,0 0-1,0 0 1,1-1 0,-1 1-1,0 0 1,0-1-1,1 1 1,-1-1 0,1 1-1,-1-1 1,0 1 0,1-1-1,-1 0 1,1 0 0,-1 0-1,1 0 1,2 0 0,-3-1 13,1 0 0,-1 1 1,0-1-1,1 0 0,-1 0 1,0 0-1,1 0 0,-1 0 1,0-1-1,0 1 0,0 0 1,0 0-1,0-1 0,0 1 0,-1-1 1,2-2-1,1-5 99,0 0-1,0 0 0,-1 0 1,0-1-1,0-13 1,-1-142 1816,34 166-5514,-14 6-603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6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16279,'0'0'3042,"0"5"-3039,1 4 13,0 0 0,1-1 1,0 1-1,1 0 1,0-1-1,8 17 1,9 28 76,-10-8-23,-2 0 0,4 69 0,-9 94 327,-4-137-87,1-70-99,-2-37 162,2-60-1,2 32-391,-1 57-19,0 0-1,0 0 1,0 1 0,1-1 0,0 0 0,0 1-1,1-1 1,0 1 0,0 0 0,0 0 0,1 0 0,0 0-1,0 0 1,1 1 0,-1 0 0,1 0 0,0 0-1,1 1 1,-1-1 0,11-5 0,-8 5-9,0 0-1,0 1 1,0 0 0,1 0 0,-1 1-1,1 0 1,0 1 0,0 0 0,0 0-1,0 1 1,0 0 0,0 0 0,0 1-1,1 1 1,11 1 0,-19-2 46,-1 1 0,1-1 0,-1 1 0,0 0 0,1-1 1,-1 1-1,1 0 0,-1 0 0,0 0 0,0 0 0,1 0 0,-1 0 1,0 0-1,0 1 0,0-1 0,0 0 0,0 1 0,-1-1 0,2 3 1,0 0-2,0 1 1,-1 0-1,1 0 1,-1 0-1,0 0 1,0 6 0,-1 4 5,0 0 1,-1 0 0,-4 23 0,0-21 16,0-1 0,-1-1 1,-1 1-1,0-1 0,-1 0 1,-1 0-1,0-1 0,-1-1 1,0 1-1,-24 21 1,11-18 92,22-16-194,1-1 1,-1 1 0,0-1 0,0 1 0,1-1-1,-1 1 1,0-1 0,1 0 0,-1 1-1,0-1 1,0 0 0,0 0 0,1 0 0,-1 1-1,0-1 1,0 0 0,0 0 0,0 0 0,1 0-1,-1 0 1,0-1 0,0 1 0,0 0-1,0 0 1,1-1 0,-1 1 0,0 0 0,0-1-1,-1 0 1,-1-13-5051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6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1 13126,'0'0'2911,"0"20"-2514,0-8-330,8 138 474,6 155 705,-14-299-1152,0 0 0,0 0 1,0 0-1,-1 0 0,0 0 0,-1 0 0,1-1 0,-1 1 0,0 0 0,0-1 0,-1 1 0,0-1 0,-4 7 0,4-8-13,-1-1 0,1 0 0,-1 0 0,1 0 0,-1 0 0,0-1 0,0 1 0,0-1 0,0 0 0,-1-1 0,1 1 0,-1 0 0,1-1 0,-1 0 0,1 0 0,-1-1 0,-6 1 0,1 0-11,0-1 0,1 0 0,-1 0 0,-18-3 0,25 2-121,0 0 0,0 1 0,1-1-1,-1 0 1,0-1 0,1 1 0,-1 0-1,1-1 1,0 0 0,-1 1 0,1-1-1,0 0 1,0 0 0,0 0 0,0 0 0,1-1-1,-1 1 1,0 0 0,1-1 0,-3-4-1,4-9-6284,4 7-1550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7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46 18440,'0'0'3298,"-7"-45"-4867,14 51-2465,-2 18-4610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7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111 118 9268,'0'0'9047,"-7"-7"-8956,7 7-90,0 1 1,0 0 0,0-1-1,0 1 1,0-1-1,0 1 1,0-1 0,0 1-1,0-1 1,1 1-1,-1-1 1,0 1 0,0-1-1,1 0 1,-1 1-1,0-1 1,1 1-1,-1-1 1,0 0 0,1 1-1,-1-1 1,0 0-1,1 1 1,-1-1 0,1 0-1,-1 1 1,1-1-1,-1 0 1,1 0 0,-1 0-1,1 0 1,-1 1-1,1-1 1,23 11 29,-21-11-27,0 1 0,1-1 0,-1 0 0,1 0 0,-1 0 0,1 0 1,-1 0-1,0-1 0,1 1 0,3-2 0,-6 1-3,0 0 0,0 0 0,0 0 0,0 0 0,1 0 0,-1 0 0,0 0 1,-1 0-1,1 0 0,0 0 0,0 0 0,0-1 0,-1 1 0,1 0 0,0-1 0,-1 1 0,0 0 1,1-1-1,-1 1 0,0-1 0,1 1 0,-1-1 0,0 1 0,0-3 0,0 0-1,0-1 0,0 1 0,0 0 0,0-1 0,-1 1 0,1 0-1,-1-1 1,0 1 0,-1 0 0,1 0 0,-1 0 0,0 0 0,-3-7 0,2 9 0,1-1 1,-1 0-1,0 1 0,1-1 1,-1 1-1,0 0 1,0 0-1,-1 0 0,1 1 1,0-1-1,-1 1 1,1 0-1,-1 0 0,1 0 1,-1 0-1,-6 0 0,4-1 25,0 2-1,0-1 0,-1 1 0,1-1 0,0 2 1,0-1-1,0 1 0,0 0 0,0 0 0,-6 2 1,9-1-9,0-1 1,0 1 0,1 0-1,0 0 1,-1 0-1,1 0 1,0 0 0,0 0-1,0 1 1,0-1 0,0 1-1,0-1 1,1 1 0,-1 0-1,1-1 1,0 1 0,0 0-1,0 0 1,0 0 0,0 0-1,0 4 1,-2 12 29,1-1 0,0 1 0,2 0-1,0-1 1,1 1 0,0 0 0,2-1 0,0 1 0,1-1 0,1 0 0,1 0 0,1-1 0,14 28 0,-18-38-48,1-1 1,1 1-1,-1-1 1,1 0-1,0-1 1,1 1-1,-1-1 1,1 0-1,0-1 1,0 1 0,0-1-1,1 0 1,0-1-1,0 1 1,7 1-1,-8-3 4,1 0-1,-1-1 1,1 0-1,-1 0 1,1-1-1,-1 0 1,1 0-1,-1 0 1,1-1-1,-1 0 1,1-1-1,-1 1 1,0-1-1,0 0 1,0 0 0,0-1-1,0 0 1,6-4-1,4-3-65,-1-1 1,0 0-1,0-1 0,-1-1 1,-1 0-1,0-1 0,11-15 1,-23 28-570,1-3 1104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8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16247,'0'0'3077,"-21"27"-2709,-65 89 11,83-110-347,-1 1 0,1-1 0,0 1 0,0 0 0,1 0 0,0 0 0,1 0 0,-1 0 0,1 0 0,0 1 0,1-1 0,0 0 0,0 1 0,2 9 0,0 11 80,-2-14-85,1 1 0,0-1 0,1 0-1,1 0 1,0 0 0,1 0 0,0 0 0,1 0 0,8 15 0,-10-23-16,1 0 0,0 0 0,0-1 0,0 1 0,1-1 0,-1 0-1,1 0 1,0 0 0,1 0 0,-1-1 0,1 0 0,0 0 0,0-1 0,0 0 0,1 0 0,-1 0 0,1-1 0,-1 0 0,1 0 0,13 1 0,-14-2 10,1 0 0,-1-1 0,1 0 0,-1 0 0,0 0 1,1-1-1,-1 0 0,0-1 0,0 1 0,1-1 0,-1 0 0,-1-1 1,1 1-1,7-6 0,-7 4-409,0-1 0,0 0-1,0-1 1,-1 0 0,0 0 0,0 0 0,-1 0 0,0 0 0,0-1-1,0 0 1,4-12 0,2-7-4428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8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0 11877,'0'0'7929,"-4"12"-7683,-2 12-159,1 0-1,2 1 1,0-1 0,1 38 0,10 114 70,-1-30-100,-6 199 415,4-348-477,1-7-360,0-1 1,-1 0-1,0 0 0,4-17 0,2-23-6394,-7 18-5329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8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1 150 14903,'0'0'5618,"160"-16"-5153,-73-6-161,3 1-128,-12 3-96,-18 3 64,-16 4-48,-20 4-96,-12 3-400,-9-3-1537,-3-6-1985,0-2-5698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49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280 169 13830,'0'0'3650,"-13"-20"-2708,-4-9-689,4 7 29,-1 1 0,-23-28 0,35 47-259,0 0 0,0-1 0,0 1 0,0 0 0,0 0 0,-1 1 0,1-1 0,-1 0 0,1 1 0,-1 0-1,0-1 1,1 1 0,-1 0 0,0 0 0,0 1 0,0-1 0,1 0 0,-1 1 0,0 0 0,0 0 0,0 0 0,0 0 0,0 0 0,0 0 0,0 1 0,0 0 0,0-1 0,1 1 0,-1 0 0,0 0 0,0 1 0,1-1 0,-1 1-1,1-1 1,-1 1 0,1 0 0,0 0 0,0 0 0,0 0 0,0 0 0,0 0 0,-3 5 0,-6 11-18,2 0 1,0 0-1,1 1 0,1 0 1,1 1-1,-7 36 0,8-25-14,1-1 0,2 1-1,4 57 1,-2-86 6,0 1 1,1-1-1,-1 0 0,1 0 1,0 0-1,-1 0 0,1 0 1,0 0-1,0 0 0,1-1 1,-1 1-1,0 0 0,0 0 1,1-1-1,-1 1 0,1-1 1,0 1-1,-1-1 0,1 0 1,0 0-1,0 0 0,0 0 1,0 0-1,0 0 0,0 0 1,0 0-1,0-1 0,0 1 1,0-1-1,4 1 0,-1-1 3,0 1-1,0-1 0,1 0 0,-1-1 0,0 1 0,0-1 1,0 0-1,0 0 0,0 0 0,0-1 0,-1 0 1,9-4-1,-4 0 113,-1-1 1,0-1-1,0 0 1,-1 0-1,0 0 1,0-1-1,-1 0 0,0 0 1,0-1-1,-1 1 1,-1-1-1,0 0 1,0-1-1,0 1 1,-2-1-1,1 0 1,-1 1-1,0-17 1,30 648 682,-29-591-780,-2-18-13,-1 0 0,2 0-1,0 0 1,0 0 0,1 0 0,1-1-1,8 20 1,-11-30 0,-1 0 1,1 0-1,0-1 0,0 1 1,0 0-1,0 0 1,0 0-1,0-1 0,0 1 1,0-1-1,0 1 0,0 0 1,0-1-1,0 0 0,0 1 1,1-1-1,-1 0 0,0 0 1,0 1-1,0-1 1,1 0-1,-1 0 0,0 0 1,0-1-1,0 1 0,1 0 1,-1 0-1,0-1 0,0 1 1,0 0-1,0-1 0,0 1 1,0-1-1,0 0 1,0 1-1,0-1 0,1-1 1,4-2 24,0 0-1,0 0 1,-1-1 0,9-9 0,-6 5-52,6-6-120,0-1 1,-1 0-1,-1-1 0,0 0 0,16-35 0,-27 51-1151,-1 3-1014,-1 11-3555,-3 4-2664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49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10901,'0'0'3751,"0"21"-2644,5 242 1025,-5 76-131,1-324-1935,-1-10-44,0-1 1,0 0-1,0 0 1,0 1 0,0-1-1,-1 0 1,0 0 0,0 0-1,0 0 1,-3 6 0,4-28-7,4-94-4304,4 37-1658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50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0 166 11941,'0'0'1340,"25"-5"-455,2-2-700,-5 2-101,0 0 0,1 1 0,0 1 0,0 1 0,26 1 0,-32 3 1,0 0 0,-1 1 0,0 1 0,1 0 0,-2 2 0,1-1 0,0 2 0,-1 0 0,-1 1 0,22 15 0,-18-11-19,0 2-1,-1 0 0,-1 1 0,0 1 0,-1 0 0,0 1 0,17 29 0,-22-27-1,-1 0 0,-1 1-1,-1 0 1,0 1-1,-2-1 1,4 29-1,2 4 584,-10-50-579,-1-2-31,0 0 0,0 1-1,0-1 1,0 0 0,1 1 0,-1-1-1,0 0 1,1 0 0,-1 1 0,1-1-1,-1 0 1,1 0 0,-1 0 0,1 0 0,0 0-1,0 1 1,0-1 0,-1 0 0,1-1-1,0 1 1,0 0 0,0 0 0,1 0-1,-1-1 1,0 1 0,0 0 0,0-1-1,0 1 1,3 0 0,-3-2-25,0 1 0,0-1 1,-1 0-1,1 1 0,0-1 0,0 0 1,-1 0-1,1 0 0,0 1 0,-1-1 1,1 0-1,-1 0 0,0 0 0,1 0 1,-1 0-1,1 0 0,-1 0 1,0 0-1,0 0 0,0 0 0,0 0 1,0-2-1,1-2 37,21-163 48,1-11-603,-19 161 397,0 1 0,2 0 0,0 0 0,0 0 0,2 1 0,0 0 0,18-26 0,-22 36 85,0 1 0,1-1 0,-1 1 0,1-1 0,1 1 0,-1 1 0,1-1 0,-1 1 0,2 0 0,-1 0 0,0 1 0,1 0 0,-1 0 0,1 0 0,0 1 0,0 0 0,0 0 0,0 1 0,0 0 0,11-1 0,-16 2 24,0 1-1,0-1 1,0 0 0,0 1 0,0-1 0,0 1-1,0-1 1,0 1 0,-1 0 0,1 0-1,0 0 1,0 0 0,-1 0 0,1 0 0,0 0-1,-1 1 1,0-1 0,3 4 0,0-1 28,-1 1 1,0 0-1,-1 0 0,1 0 1,-1 0-1,3 10 1,1 8 242,-2 0 0,3 34 0,-6-50-191,6 238 1642,-8-157-1206,15 128 0,-13-210-483,0-1 1,0 1 0,1-1 0,-1 0 0,1 0 0,0 0 0,5 9 0,-6-13-174,0 1 0,0-1 1,0 0-1,0 1 0,1-1 1,-1 0-1,0 0 0,1 0 1,-1 0-1,0 0 0,1 0 1,0 0-1,-1 0 0,1-1 1,-1 1-1,1-1 0,0 1 0,-1-1 1,1 0-1,0 1 0,0-1 1,-1 0-1,1 0 0,0 0 1,0 0-1,2-1 0,1-3-5115,-4-9-4726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51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193 238 14439,'0'0'2769,"-23"-7"-2590,-3-2-143,-41-8 0,66 16-35,-1 1 1,1 0-1,-1 0 1,1 0-1,-1 0 1,1 0 0,-1 0-1,1 0 1,-1 0-1,1 1 1,0-1-1,-1 1 1,1-1-1,-1 1 1,1-1-1,0 1 1,-1 0 0,1 0-1,0-1 1,0 1-1,0 0 1,0 0-1,0 0 1,-2 3-1,1-1 4,0 0 0,1 0 0,0 0 0,-1 1 0,1-1 0,0 1 0,0 4 0,-1 0 15,-8 33 113,3 0 0,2 0 0,1 1 0,2 59 0,2-100-133,0 1 1,0-1 0,0 1-1,0 0 1,0-1-1,1 1 1,-1-1 0,1 1-1,-1-1 1,1 1 0,-1-1-1,1 1 1,0-1-1,-1 0 1,2 2 0,-1-2-1,-1-1 0,1 1 0,0-1 0,-1 0 0,1 1 0,0-1 0,-1 1 0,1-1 0,0 0 0,0 0 1,-1 1-1,1-1 0,0 0 0,0 0 0,-1 0 0,1 0 0,0 0 0,0 0 0,0 0 0,-1 0 0,2 0 0,1-1 0,-1 0 0,1 0 0,-1 0 0,1 0 0,-1 0 0,0-1 0,0 1 0,1-1 0,-1 1 0,0-1 0,0 0 0,-1 0 0,1 0-1,0 0 1,1-3 0,9-18-11,-1-1-1,-1 0 0,-1 0 1,-1-1-1,7-45 1,-11 55 14,28 112 1179,-27-84-1161,1 1 1,0 0-1,1-1 1,14 20-1,-19-30-24,0 0 0,1 0 0,-1 0 0,1-1 0,-1 1 0,1-1 0,0 0 0,0 1 0,0-1 0,0 0 0,0-1 0,1 1 0,-1-1 0,0 1 0,1-1 0,-1 0 0,1 0 0,0 0 0,-1-1 0,1 1 0,0-1 0,-1 0 0,1 0 0,4-1 0,-6 1-9,-1-1 1,1 0 0,0 0-1,0 1 1,0-1 0,0 0-1,-1 0 1,1-1 0,-1 1 0,1 0-1,-1-1 1,1 1 0,-1 0-1,0-1 1,1 0 0,-1 1-1,1-4 1,16-34-103,-14 28 85,7-24 30,-1 0 0,-2-1 0,-1 1 0,-2-1 0,-2-1 0,-1 1 0,-5-68 0,2 96 38,0 1 1,0-1 0,-1 1-1,0-1 1,0 1-1,-1 0 1,0 0 0,-4-8-1,6 12-5,-1 1 0,1-1 0,-1 1 0,0-1 0,0 1 0,0-1 1,0 1-1,0 0 0,0 0 0,-1 0 0,1 0 0,-1 0 0,1 1 0,-1-1 0,0 1 0,0 0 0,1-1 0,-1 1 0,0 1 0,0-1 0,0 0 0,-5 0 0,7 1-36,1 0 1,-1 1-1,1-1 1,0 0-1,-1 0 0,1 0 1,-1 1-1,1-1 1,0 0-1,-1 0 0,1 1 1,0-1-1,-1 0 1,1 1-1,0-1 1,0 0-1,-1 1 0,1-1 1,0 0-1,0 1 1,0-1-1,0 1 0,-1-1 1,1 0-1,0 1 1,0-1-1,0 1 0,0-1 1,0 1-1,0-1 1,0 1-1,0 17-33,0-14 22,-1-1 2,1 0 0,0 0-1,0-1 1,0 1 0,0 0 0,0 0 0,1 0-1,-1 0 1,1 0 0,-1-1 0,1 1-1,0 0 1,1-1 0,-1 1 0,0 0-1,1-1 1,-1 1 0,1-1 0,0 0-1,-1 0 1,1 0 0,0 0 0,1 0-1,-1 0 1,0 0 0,1 0 0,-1-1 0,0 1-1,1-1 1,0 0 0,-1 0 0,4 1-1,10 3-39,1-1-1,-1-1 1,1-1-1,-1 0 0,1-1 1,0-1-1,0 0 1,23-5-1,16-8 50,-48 10 5,-1 0-1,1 1 0,0 0 0,0 1 0,0 0 1,1 0-1,15 1 0,-24 0 1,1 1 0,0 0 0,0 0 0,0 0 0,0 0 0,-1 0 0,1 0 0,0 0 0,-1 0 0,1 0 0,-1 0-1,1 0 1,-1 0 0,0 0 0,1 1 0,-1-1 0,0 0 0,0 0 0,0 0 0,0 1 0,0-1 0,0 0 0,0 2 0,0 1 6,4 54 94,-6 82 0,-1-96-32,2 0 0,2 0 1,13 82-1,-14-125-71,0 0 0,1 0 0,-1 0 0,0 0 0,0-1 0,1 1 0,-1 0 0,1 0 0,-1 0 0,1 0 0,-1 0 0,1-1 0,0 1 0,-1 0 0,1 0 0,0-1 0,0 1 0,-1-1 0,1 1 0,0 0 0,0-1 0,0 0 0,0 1 0,0-1 0,0 1 0,0-1 0,-1 0 0,1 0 0,0 0 0,0 1 0,0-1 0,0 0 0,0 0 0,0 0 0,0-1 0,0 1 0,0 0 0,0 0 0,0 0 0,0-1 0,0 1 0,0 0 0,2-2 0,1 0 5,1 0-1,0-1 1,-1 1-1,1-1 1,-1 0 0,7-6-1,7-9-177,46-47 619,-31 19-3035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51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13190,'0'0'5392,"1"30"-4987,19 209 281,-10 212 239,-12-280-895,13-200-5230,-3-2-1056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52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14679,'0'0'1979,"-15"24"-1816,-46 77-8,-59 68 749,120-169-877,-1 0 1,1 1-1,0-1 0,0 0 1,0 1-1,0-1 0,-1 0 0,1 1 1,0-1-1,0 0 0,0 0 1,0 1-1,0-1 0,0 0 0,0 1 1,0-1-1,0 0 0,0 1 0,0-1 1,0 0-1,0 1 0,0-1 1,0 0-1,0 1 0,0-1 0,1 0 1,-1 1-1,0-1 0,0 0 1,0 0-1,0 1 0,1-1 0,-1 0 1,0 0-1,0 1 0,1-1 0,-1 0 1,0 0-1,0 0 0,1 1 1,-1-1-1,0 0 0,0 0 0,1 0 1,-1 0-1,0 0 0,1 0 1,-1 0-1,0 1 0,1-1 0,-1 0 1,1 0-1,23 1-155,-15 0 243,251 41-9,-131-18 111,-123-22-118,0-1 0,0-1 1,0 1-1,1-1 1,-1 0-1,0 0 0,11-2 1,-14 1-88,-1 0 1,0 0 0,0 0 0,0 0-1,0-1 1,0 1 0,0 0 0,0-1-1,0 0 1,0 1 0,0-1 0,-1 0-1,1 0 1,-1 0 0,0 0-1,1 0 1,-1 0 0,0 0 0,0 0-1,0-1 1,0-3 0,7-21 20,-1-1 0,-2 0 0,-1 0-1,1-38 1,-4-10 2620,1 77-2656,1-1-1,-1 1 1,1-1 0,-1 1-1,0 0 1,0 0-1,1 0 1,-1 0 0,0 1-1,2 1 1,11 12-76,0 0 1,-2 1 0,0 1 0,0 0-1,-2 1 1,0 0 0,-2 1 0,0 0-1,0 1 1,-2 0 0,9 39 0,-15-54 77,0-1 0,-1 1 1,1 0-1,-1-1 1,0 1-1,-1 0 0,1-1 1,-2 9-1,1-11 18,0-1 0,0 1-1,0 0 1,0 0-1,0 0 1,0-1 0,0 1-1,-1-1 1,1 1 0,-1-1-1,1 1 1,-1-1 0,1 0-1,-1 0 1,0 0 0,0 0-1,1 0 1,-1 0 0,0 0-1,-3 1 1,-8 1 205,-1 0 0,1 0 0,0-1 0,-26 0 0,-2-2-3079,29 0 1069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59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0 184 9524,'0'0'4098,"12"-10"-3900,-9 8-170,79-70 332,-73 63-254,1-1-1,-1 0 1,-1 0 0,0-1 0,0 0 0,-1-1 0,6-14 0,-17 50 2489,-3 25-2800,-4-1 413,3 1-1,-2 69 0,9 102 816,2-113-515,-1-107-281,0-19-19668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8:59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12614,'0'0'5141,"5"1"-4714,4 0-255,0-1 0,1 0 1,-1 0-1,0-1 0,1-1 1,-1 1-1,17-7 0,69-29 565,-46 17-347,-17 8 34,51-12 0,-71 21-352,1 1 0,-1 1-1,1-1 1,-1 2 0,1 0-1,0 0 1,18 4 0,-29-3-45,0 0 0,1-1-1,-1 1 1,0 0 0,0 1 0,0-1 0,0 0 0,0 1 0,0-1-1,0 1 1,0 0 0,-1-1 0,1 1 0,-1 0 0,1 0 0,-1 0 0,0 0-1,1 0 1,-1 0 0,0 1 0,-1-1 0,1 0 0,0 0 0,-1 1 0,1-1-1,-1 1 1,1 2 0,-1-4 261,-6-1-1208,-13 0-2994,-2 0-6253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4226,'0'0'1473,"-10"112"79,10-58-383,0-8-209,0-9-47,0-8 351,0-14 161,0-8-321,0-5-15,-5-2-1425,-2-18-3138,0-12-3489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1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0 287 6227,'0'0'6968,"13"-21"-6733,-1 1-163,-6 8-33,1 0-1,0 1 0,1-1 0,0 2 0,1-1 0,0 1 0,1 0 0,0 1 1,19-14-1,-18 15-40,1 1-1,1 0 1,-1 0 0,1 2 0,0-1 0,0 1 0,1 1 0,-1 1 0,1 0 0,0 0 0,0 2 0,0 0-1,28 1 1,-37 1 1,0 0-1,1 0 0,-1 1 0,0 0 0,0 0 0,0 0 1,0 1-1,0-1 0,-1 1 0,1 0 0,-1 1 0,0-1 1,1 1-1,-2 0 0,1 0 0,0 0 0,-1 0 0,0 0 1,0 1-1,0 0 0,-1 0 0,1 0 0,-1 0 0,2 5 1,3 12 115,0 0 1,-2 0 0,0 1 0,2 33 0,1 246 3047,-8-221-2517,-1-58-324,0-27-72,4-39-107,10-9-215,23-63 0,-11 40-325,-8 20-30,37-108-2178,-44 136 2233,2 0 0,1 1 1,28-42-1,-37 63 402,0 0 0,0 1 0,0 0 0,0-1 0,1 2 0,-1-1 0,1 0 0,0 1 0,7-4 0,-10 6 28,0 0 0,-1 1 1,1-1-1,0 0 0,0 1 0,0-1 0,0 1 1,0 0-1,0 0 0,0 0 0,0 0 1,0 0-1,0 0 0,0 0 0,0 0 0,0 1 1,0-1-1,0 1 0,-1 0 0,1-1 1,0 1-1,0 0 0,0 0 0,-1 0 0,1 0 1,-1 0-1,1 1 0,-1-1 0,1 0 1,-1 1-1,2 2 0,5 7 88,-1 1 1,0 0-1,-1 0 1,0 0-1,-1 1 1,-1 0-1,4 14 1,-1 6-72,7 60 1,-10 15-37,-5-1 0,-17 123 0,13-180-35,5-19 82,-1 4-1811,9-53-1435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1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221 124 9925,'0'0'3748,"-14"-20"-3295,-43-61 89,55 79-491,0-1-1,0 1 1,0-1 0,0 1-1,-1 0 1,1 0-1,-1 0 1,-4-2 0,-7 3 307,8 2-195,3 0-133,1 0 0,-1 0 1,0 0-1,1 0 1,0 0-1,-1 0 1,1 1-1,-1-1 1,1 1-1,0 0 1,0 0-1,0 0 1,0 0-1,0 0 1,1 0-1,-1 0 1,1 0-1,-1 1 1,1-1-1,0 1 1,-2 3-1,-24 63 191,25-63-157,-6 24 90,1 0 0,1 1 0,2-1 0,1 1 0,1 0 0,2 0 0,4 32 0,-4-61-152,0 0 0,0 0-1,0 0 1,1 0 0,-1 0 0,1 0-1,-1 0 1,1 0 0,0 0-1,0 0 1,0 0 0,0 0 0,0 0-1,0-1 1,1 1 0,-1 0 0,0-1-1,1 1 1,0-1 0,-1 0-1,1 1 1,0-1 0,-1 0 0,1 0-1,0 0 1,0 0 0,0 0 0,0-1-1,0 1 1,0-1 0,0 1-1,0-1 1,0 1 0,0-1 0,1 0-1,-1 0 1,0 0 0,0-1 0,0 1-1,0 0 1,0-1 0,0 1-1,0-1 1,0 0 0,0 1 0,0-1-1,0 0 1,0 0 0,-1-1 0,1 1-1,0 0 1,-1 0 0,3-3 0,4-4-20,-1-1 0,1 1 0,-2-2 0,1 1 0,-1-1 1,-1 0-1,0 0 0,4-11 0,30-91-217,-39 110 233,16-60-33,6-18 585,-22 80-529,0-1 0,0 1 1,0 0-1,1 0 0,-1-1 0,0 1 1,0 0-1,0-1 0,1 1 0,-1 0 1,0 0-1,0 0 0,1-1 0,-1 1 1,0 0-1,1 0 0,-1 0 0,0 0 1,0-1-1,1 1 0,-1 0 0,0 0 1,1 0-1,-1 0 0,0 0 0,1 0 1,-1 0-1,0 0 0,1 0 0,-1 0 1,0 0-1,1 0 0,-1 0 0,0 0 1,1 0-1,-1 0 0,0 1 0,1-1 1,-1 0-1,0 0 0,1 0 0,-1 0 1,0 1-1,0-1 0,1 0 0,-1 0 1,0 1-1,0-1 0,1 0 0,-1 0 1,0 1-1,0-1 0,0 0 0,1 1 1,11 16 124,3 16 95,-1 1 1,-2 0-1,14 65 0,9 110-269,-34-199-106,5 31-30,-5-39 47,-1-1-1,0 1 1,1-1-1,-1 1 1,1-1-1,0 1 1,-1-1-1,1 0 1,0 1 0,0-1-1,0 0 1,0 1-1,0-1 1,0 0-1,0 0 1,0 0-1,0 0 1,0 0 0,1 0-1,1 0 1,9-2-3205,2-14-2579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0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1 146 15127,'0'0'3650,"3"14"-3568,6 23 23,1 0 1,2-1-1,1-1 0,24 45 0,-36-79-101,-1 1 1,1-1-1,0 1 1,0 0-1,0-1 1,0 1 0,0-1-1,0 0 1,1 1-1,-1-1 1,0 0-1,1 0 1,-1 0-1,1 0 1,-1 0-1,1 0 1,-1 0-1,1-1 1,-1 1-1,1 0 1,0-1-1,0 1 1,-1-1-1,1 0 1,0 0-1,0 0 1,-1 1-1,1-2 1,0 1-1,0 0 1,0 0-1,-1 0 1,1-1 0,0 1-1,-1-1 1,1 0-1,0 1 1,-1-1-1,3-1 1,2-2 19,-1-1 0,0 1 0,0-1 0,0 0 0,-1 0 0,1 0 0,-1-1 0,6-11 0,8-17 65,-2-2-1,-1 0 1,-2 0-1,-2-2 0,-1 1 1,-1-1-1,3-48 0,-12 82-1,1 1-946,-1 14-1167,4 7-2939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2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13334,'0'0'3426,"29"140"-2498,-14-63-480,-1 10 49,-1 11-65,-4 3-96,1-3-144,0-15-192,-3-26-32,3-26-368,-1-25-641,4-6-1280,-6-33-1248,-2-15-2514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2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0 344 12406,'0'0'5146,"23"-1"-4836,3 1-242,-8 0-38,0 0-1,1-1 1,-1-1-1,0-1 0,34-9 1,-36 6-87,1 0 0,-1-1 1,-1-1-1,1 0 0,-2-1 0,1-1 0,-1-1 1,0 1-1,-1-2 0,14-16 0,-19 20-28,-1-1 0,0 0-1,-1 0 1,0 0 0,0-1-1,-1 0 1,-1 0-1,1 0 1,-2 0 0,1-1-1,-1 0 1,-1 1 0,0-1-1,-1 0 1,0 0 0,0-1-1,-2-13 1,1 24 154,-1 1-1,0-1 1,1 0 0,-1 0-1,0 0 1,0 0 0,1 1-1,-1-1 1,0 0 0,0 1-1,0-1 1,0 0 0,0 1-1,0 0 1,0-1 0,0 1-1,0-1 1,0 1 0,0 0-1,0 0 1,0 0 0,0-1 0,-2 1-1,2 0-39,0 0 0,1 0 0,-1-1 1,0 1-1,0 0 0,0 0 0,0 0 0,0 0 0,0 0 0,0 0 0,0 1 0,1-1 0,-1 0 1,0 0-1,0 1 0,0-1 0,0 0 0,0 1 0,1-1 0,-1 1 0,0-1 0,0 1 0,1-1 1,-1 1-1,0 0 0,1-1 0,-1 1 0,1 0 0,-2 1 0,-1 23 42,1 1-1,1 0 0,1 0 1,6 37-1,17 92 6,0-15-48,-1 93 119,-18-223 35,2-20-103,5-28-59,-9 34-15,4-19 4,25-79-22,-26 89 5,1 0 1,0 1 0,0 0-1,1 0 1,15-18 0,-21 28 6,0 0 0,1 0 1,0 1-1,-1-1 1,1 0-1,0 1 0,0-1 1,0 1-1,0 0 1,0-1-1,0 1 0,0 0 1,0 0-1,1 1 1,-1-1-1,0 0 0,1 1 1,2-1-1,-4 1 1,1 1 0,0-1-1,-1 1 1,1-1 0,0 1-1,-1-1 1,1 1 0,-1 0 0,1 0-1,-1 0 1,1 0 0,-1 0-1,0 0 1,1 0 0,-1 0-1,0 1 1,0-1 0,0 0 0,0 1-1,0-1 1,0 1 0,-1-1-1,1 1 1,0 1 0,12 26 0,-7-13 0,1-1 0,1 0 0,13 20 0,-19-32 0,1 0 0,-1 0 0,1 0 0,-1 0 0,1-1 0,0 1 0,0-1 0,0 0 0,0 1 0,1-1 0,-1-1 0,0 1 0,1 0 0,0-1 0,-1 0 0,1 0 0,0 0 0,-1 0 0,1 0 0,5-1 0,-7 0 0,1 0 1,0-1-1,-1 1 0,1-1 1,-1 0-1,1 0 0,-1 0 1,1 0-1,-1 0 0,0-1 1,1 1-1,-1-1 0,0 1 1,0-1-1,0 0 0,0 0 1,-1 0-1,1 0 1,0 0-1,1-3 0,4-6 3,-1 0 0,10-24 0,-14 30-3,6-12-239,22-61 650,-28 70-1000,0 0-1,0 0 1,-1 0 0,1-12-1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3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296 262 9957,'0'0'4228,"0"-17"-3601,0 1-432,0-10 588,6-51 0,-5 73-751,0-1 1,-1 1-1,0-1 0,0 0 1,0 1-1,0-1 0,-1 1 1,0-1-1,0 1 0,0-1 1,0 1-1,-1-1 0,1 1 1,-1 0-1,0 0 1,-5-7-1,3 7-23,0 1 1,1-1-1,-1 1 0,0 0 0,-1 0 1,1 0-1,0 1 0,-1-1 1,0 1-1,1 0 0,-1 1 1,0-1-1,0 1 0,0 0 1,-6-1-1,2 1-2,0-1-1,-1 2 1,1-1 0,-1 1-1,1 0 1,0 1 0,-1 0-1,1 1 1,-18 5 0,21-5 29,1 1 0,0 0-1,-1 0 1,1 0 0,1 0 0,-1 1 0,0 0 0,1 0 0,0 0-1,0 0 1,0 1 0,1 0 0,-1 0 0,1 0 0,0 0 0,1 0-1,-3 6 1,1-1 34,1 0-1,0 0 0,0 0 1,1 0-1,0 0 0,1 1 1,0-1-1,1 0 0,0 1 1,0-1-1,4 17 0,-3-23-64,0 0-1,0 0 1,0 1-1,0-1 1,1 0-1,0 0 1,0-1-1,0 1 0,0 0 1,1-1-1,-1 1 1,1-1-1,0 1 1,0-1-1,0 0 1,1-1-1,-1 1 1,1 0-1,-1-1 0,1 0 1,0 0-1,0 0 1,0 0-1,0-1 1,0 1-1,0-1 1,0 0-1,1-1 1,4 1-1,-1 0-1,0-1 0,0 0 1,-1-1-1,1 0 0,0 0 0,0-1 0,-1 0 1,1-1-1,-1 1 0,0-1 0,0 0 0,0-1 1,0 0-1,0 0 0,9-8 0,-8 5-18,0-1 1,0 1-1,-1-2 0,0 1 0,0 0 0,-1-1 0,0-1 0,-1 1 1,0-1-1,7-19 0,-10 23 42,-1 0-1,0-1 1,0 1 0,0 0-1,-1-11 1,0 16 632,0 23-296,-2 169-70,-1-24 249,20 185-1,-17-343-536,0-7-6,0 1-1,0-1 1,0 1-1,0-1 1,1 1-1,-1-1 0,1 1 1,-1-1-1,1 1 1,0-1-1,0 0 0,0 1 1,0-1-1,3 3 1,-4-5-36,1 0 0,0-1 0,-1 1 0,1-1 0,0 1 0,-1-1 0,1 1 0,0-1 0,-1 1 0,1-1 0,-1 0 0,1 1 0,-1-1 0,1 0 0,-1 1 0,0-1 0,1 0 0,-1 1 0,0-1 0,0 0 0,1-1 0,5-22-1272,-5 20 844,7-33-3617,2-2-3391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4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154 365 13062,'0'0'5520,"11"-22"-5037,8-15-398,37-81-48,-51 106-81,0-1-1,-1 1 1,-1-1-1,0 0 1,-1 0-1,0 0 1,-1-1-1,0 1 0,-2-19 1,0 30 42,0 0-1,0-1 1,0 1 0,0 0 0,0 0 0,0 0-1,-1 0 1,1 0 0,-1 1 0,1-1-1,-1 0 1,0 1 0,0-1 0,0 1 0,0 0-1,0-1 1,0 1 0,0 0 0,0 0-1,0 0 1,-1 1 0,1-1 0,0 0-1,-1 1 1,1-1 0,0 1 0,-5 0 0,1-1 3,1 1 1,-1-1 0,0 1 0,0 0 0,0 1 0,0-1 0,0 1-1,0 0 1,0 1 0,1-1 0,-7 4 0,5-1 29,1 1 0,0 0 1,0 1-1,0-1 0,0 1 0,1 0 0,0 1 1,0-1-1,-7 14 0,-2 6 150,-14 38 1,22-51-170,1 0 1,1 0 0,0 1-1,1 0 1,1 0 0,0 0-1,1 0 1,0 0-1,1 0 1,2 16 0,-1-27-13,0 1 1,0-1 0,0 0-1,1 1 1,-1-1 0,1 0 0,0 0-1,0 0 1,0 0 0,0-1-1,1 1 1,-1-1 0,1 1 0,-1-1-1,1 0 1,0 0 0,0 0-1,0 0 1,0 0 0,0-1 0,1 1-1,-1-1 1,7 2 0,10 2-17,0 0 1,0-1 0,21 0-1,-16-1-41,-16-1 97,4-1-236,0 1 1,0 0-1,0 1 0,-1 1 0,15 5 0,-25-8 163,0 0-1,0 0 0,1 0 1,-1 1-1,0-1 1,0 1-1,0-1 1,-1 1-1,1-1 0,0 1 1,0 0-1,-1 0 1,1 0-1,-1 0 0,0 0 1,0 1-1,0-1 1,0 0-1,0 0 1,0 1-1,0-1 0,-1 1 1,1-1-1,-1 0 1,0 1-1,0-1 1,1 1-1,-2-1 0,1 1 1,0-1-1,0 1 1,-1-1-1,0 1 0,0 2 1,-2 1 38,1 0 0,-1-1 0,0 1 1,-1-1-1,1 1 0,-1-1 0,0 0 0,-1 0 0,1-1 0,-1 1 1,0-1-1,-7 5 0,-11 7 36,-37 18 0,50-28-22,0 0 43,-1 0 1,-1-1-1,1 0 0,-1 0 1,0-1-1,0-1 0,-23 4 1,34-6-50,0-1 0,0 0 0,-1 0 0,1 0 0,0 0 0,0 0 0,0 0 1,0-1-1,0 1 0,0 0 0,0 0 0,0-1 0,0 1 0,0-1 0,0 1 0,0-1 0,0 1 0,0-1 1,0 0-1,1 1 0,-1-1 0,0 0 0,0 0 0,1 1 0,-1-1 0,0 0 0,1 0 0,-1 0 0,1 0 0,-1 0 1,1 0-1,0 0 0,-1-2 0,0-2 8,0-1 0,0 0 1,1 0-1,0 0 0,1-7 0,-1-1-17,3-13-250,1 0-1,1 1 1,1-1 0,1 1-1,1 0 1,19-38 0,-15 33-746,25-65-4442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5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0 197 10261,'0'0'4973,"2"-1"-4250,9-8-514,-1 0 0,-1 0 0,1-1 0,-1-1 0,-1 1 0,0-1 0,8-16 0,-7 14-131,-9 13-76,8-12 109,0 0 1,0-1 0,-1 0-1,8-23 1,-20 98 974,-5 13-1068,0 99 0,14 78 557,-4-243-527,4 91 795,-4-100-736,0-23-4221,0 2-1241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6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7523,'0'0'8954,"0"0"-8904,0 0 0,1 0-1,-1 0 1,0 0 0,0 0 0,0 0 0,0 0 0,0 0-1,0 0 1,1 1 0,-1-1 0,0 0 0,0 0 0,0 0-1,0 0 1,0 0 0,0 1 0,0-1 0,0 0 0,0 0-1,0 0 1,0 0 0,0 0 0,0 1 0,0-1 0,0 0-1,0 0 1,0 0 0,0 0 0,0 1 0,0-1 0,0 0-1,0 0 1,0 0 0,0 0 0,0 0 0,0 1 0,0-1-1,0 0 1,0 0 0,0 0 0,0 0 0,-1 0 0,1 0 0,0 1-1,0-1 1,0 0 0,0 0 0,0 0 0,256-11 2934,-119 3-2212,-46 7-572,-91 1-368,0 0 0,0-1 0,0 1-1,0-1 1,1 1 0,-1-1 0,0 1 0,0-1-1,0 1 1,0-1 0,0 1 0,-1-1 0,1 1 0,0 0-1,0-1 1,0 1 0,0-1 0,0 1 0,-1-1-1,1 1 1,0 0 0,0-1 0,-1 0 0,-13-7-6619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8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12358,'0'0'5882,"-3"8"-5796,-1 9-52,0 0-1,2 0 1,0 0 0,0 18 0,3 82 291,0-45-70,-2-24-50,0-23-103,0-1 0,2 1 0,1-1 0,0 0 0,12 43 0,-14-64-99,1-1 0,0 1 0,1 0-1,-1-1 1,0 1 0,1-1 0,-1 0 0,1 1 0,0-1 0,0 0 0,0 0 0,0 0 0,0 0 0,1 0 0,-1-1 0,0 1 0,1-1-1,-1 1 1,5 1 0,-2-2 0,-1 0 0,1 0-1,0-1 1,-1 1 0,1-1-1,0 0 1,0 0 0,-1-1-1,1 1 1,8-3 0,2-1-119,0-2 0,-1 1 0,1-2 0,-1 0 0,25-17-1,-14 7-1268,-1-2-1,27-27 1,-12 2-3209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9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12470,'0'0'5890,"61"-8"-5890,-15 3-480,-3 3-1825,-4 0-2225,-10 0-4962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9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13430,'0'0'3874,"163"-14"-3874,-95-7-1009,-5-8-3905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09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10 108 13910,'0'0'3213,"-1"18"-3181,-7 141-321,8-108-218,0-77 254,-1-10-55,6-40 1,-3 63 275,0 1 0,1-1 1,0 0-1,1 1 0,1 0 0,11-22 0,-11 25 47,0-1 0,1 1 0,1 0 0,14-16-1,-18 23 42,0-1-1,0 0 0,0 1 0,1 0 0,-1 0 0,1 0 0,-1 0 0,1 0 0,0 1 1,0 0-1,0 0 0,0 0 0,0 0 0,0 0 0,0 1 0,5 0 0,-6 0-26,0 1 0,1 0-1,-1 0 1,0 0 0,0 0-1,0 1 1,0-1 0,0 1-1,0-1 1,0 1-1,0 0 1,-1 1 0,1-1-1,-1 0 1,1 1 0,-1-1-1,0 1 1,0 0-1,0-1 1,-1 1 0,3 4-1,6 12 110,-1 0 0,8 24 0,-13-32-77,45 157 861,-3-7-265,-45-158-648,0 0-1,0 0 1,1 0-1,-1 0 0,1-1 1,-1 1-1,1 0 1,0-1-1,0 0 0,0 1 1,1-1-1,-1 0 1,0 0-1,1 0 0,-1 0 1,1 0-1,0-1 1,0 1-1,0-1 1,0 0-1,-1 0 0,2 0 1,-1 0-1,0-1 1,5 2-1,-3-2 1,-1-1 0,1 1 1,0 0-1,0-1 0,0 0 0,-1 0 0,1-1 0,-1 1 1,1-1-1,-1 0 0,1 0 0,-1-1 0,0 1 0,0-1 1,7-5-1,5-7-112,-1 0 1,0-1-1,18-26 1,-27 33-987,0 0 0,-1-1 0,0 1 0,0-1-1,3-13 1,-3-2-7917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0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15 11157,'0'0'5581,"-2"16"-5058,0 50-237,2-64-276,0 1 1,0-1-1,0 0 0,1 0 1,-1 0-1,1 0 1,-1 0-1,1 0 1,0 0-1,0 0 1,0 0-1,0 0 1,0-1-1,0 1 0,0 0 1,1-1-1,-1 1 1,1 0-1,-1-1 1,1 0-1,0 1 1,-1-1-1,1 0 0,0 0 1,0 0-1,0 0 1,0 0-1,0 0 1,0-1-1,0 1 1,0-1-1,0 1 1,4-1-1,-3 0 2,0 1 1,0-1 0,0-1-1,0 1 1,-1 0-1,1-1 1,0 1-1,0-1 1,0 0 0,-1 0-1,1 0 1,0 0-1,-1-1 1,1 1-1,-1-1 1,1 1-1,-1-1 1,0 0 0,0 0-1,3-3 1,-3 2 0,0-1 1,1 0-1,-1 0 1,-1 0 0,1 0-1,-1 0 1,1 0-1,-1 0 1,-1 0-1,1-1 1,0 1 0,-1 0-1,0 0 1,0-1-1,0 1 1,-2-7-1,1 8 0,0 1 0,0-1 0,0 1 0,0-1 0,0 1 0,-1 0 0,1 0 0,-1-1-1,0 1 1,0 0 0,0 1 0,1-1 0,-2 0 0,1 0 0,0 1 0,0-1 0,-1 1 0,1 0-1,0 0 1,-1 0 0,1 0 0,-1 0 0,0 0 0,1 1 0,-1-1 0,-4 1 0,-1-1 65,0 0 1,-1 0 0,1 1 0,0 0 0,0 1 0,-1 0 0,1 0 0,0 1-1,-8 2 1,11-2-41,1 0 0,0 0 0,0 0 0,0 1 0,0 0-1,1-1 1,-1 1 0,1 1 0,-1-1 0,1 0 0,0 1-1,1 0 1,-1 0 0,0-1 0,1 1 0,0 1 0,-2 5 0,-2 8 25,1 0 1,1 0 0,1 0 0,0 0-1,1 1 1,1-1 0,1 1 0,1-1-1,3 20 1,-3-30-60,0 0 0,1 0 1,0-1-1,0 1 0,1-1 0,0 0 0,0 0 0,1 0 0,0 0 0,0 0 0,1-1 0,-1 0 1,1 0-1,1 0 0,-1 0 0,10 6 0,-7-6 4,0-1 0,1 1 0,-1-1 0,1-1 0,1 0 0,-1 0 0,0-1 0,1 0 0,0-1 0,0 0 0,-1 0 0,18-1 0,-19 0 2,0 0 1,0-1 0,1 0-1,-1-1 1,0 0 0,0 0-1,0-1 1,0 0 0,0 0-1,0-1 1,-1 0 0,1 0-1,8-6 1,-14 7-3,6-2 73,0-2 1,0 1-1,-1-1 0,0 0 0,0 0 0,-1-1 1,1 0-1,5-9 0,-11 15-368,0-3 228,-2 1-3063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0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4 11429,'0'0'3938,"-17"9"-3890,-3 0-5,-32 22-1,49-28-36,1-1 0,-1 1 0,1 0-1,0-1 1,0 1 0,1 0-1,-1 0 1,0 0 0,1 0 0,0 0-1,0 1 1,0-1 0,0 0-1,0 1 1,1-1 0,-1 1 0,1-1-1,0 0 1,0 1 0,0-1-1,1 1 1,-1-1 0,2 4 0,-1 10 9,-1-16-15,-1 0 0,1 0 0,0 0 1,0 0-1,0 0 0,0 0 1,0 0-1,0 0 0,1 0 1,-1 0-1,0 0 0,0 0 1,1 0-1,-1 0 0,1 0 1,-1 0-1,1 0 0,-1 0 1,1 0-1,0 0 0,-1 0 1,1-1-1,0 1 0,0 0 1,-1 0-1,1-1 0,0 1 1,0-1-1,0 1 0,0-1 0,0 1 1,0-1-1,0 1 0,0-1 1,0 0-1,0 0 0,0 1 1,0-1-1,0 0 0,0 0 1,0 0-1,0 0 0,0 0 1,0-1-1,2 1 0,2-1 3,-1 0-1,0-1 1,0 1-1,0-1 1,0 0 0,0 0-1,-1-1 1,1 1-1,-1 0 1,5-5-1,11-14 379,0-1 0,-2-1 0,-1-1 0,20-36 0,-34 58 559,-1 8-363,-1-2-629,22 297 858,1-8-740,-22-272-54,-5 153 30,1-151-10,0-1 0,-1 0 0,-2 0 0,0 0 0,-15 35 0,12-38 111,0-1 0,-1 1 0,-1-2 0,-1 1 0,-15 17 1,23-31-104,0 1 0,-1-1 0,1 0 0,-1 0 0,0 0 0,0-1 0,0 1 0,-1-1 0,1 0 0,-1-1 0,1 1 0,-1-1 0,0 0 0,0-1 0,0 0 0,0 0 0,0 0 0,0 0 0,-1-1 0,1 0 0,-9-1 0,10 0-35,1-1-1,0 1 1,0-1 0,0 0 0,0 0-1,0 0 1,0-1 0,1 1 0,-1-1-1,1 0 1,-1 0 0,1 0 0,0 0-1,0-1 1,1 1 0,-1-1 0,1 0-1,-4-7 1,-1-4-9,0 0 0,1 0 1,-7-31-1,7 14-103,1-1-1,1 0 1,2 0 0,2 0 0,1 0 0,1 0 0,2 0-1,1 0 1,2 1 0,1 0 0,20-51 0,-4 29-1080,46-74 0,6 17-3453,-13 30-2110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0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12182,'0'0'2913,"0"127"-2689,0-66 336,0 9 17,2 0-113,5-1-16,3-7-208,0-12-96,-1-15-112,1-13-16,-3-11-16,1-7-208,-3-4-1153,2 0-2784,-2-20-2242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1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13030,'0'0'3890,"0"18"-3394,11 157 195,-9-146-666,-2-22-36,0 0 0,0-1-1,1 1 1,0 0 0,0-1 0,1 1 0,4 9 0,-6-16-86,0 0 1,1 0-1,-1-1 0,0 1 1,1 0-1,-1-1 0,0 1 0,1 0 1,-1-1-1,0 1 0,0-1 1,1 1-1,-1 0 0,0-1 1,0 1-1,0-1 0,1 1 1,-1-1-1,0 1 0,0-1 1,0 1-1,0 0 0,0-1 0,0 0 1,2-22-2511,1-8-1640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1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38 15655,'0'0'3954,"-15"-38"-5219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1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0 12342,'0'0'4692,"-9"20"-3963,-30 61-137,38-80-570,0 1-1,0-1 1,1 1-1,-1-1 1,1 1-1,-1-1 1,1 1 0,-1-1-1,1 1 1,0 0-1,0-1 1,0 1-1,0-1 1,0 1-1,0 0 1,0-1-1,0 1 1,1 0 0,-1-1-1,1 1 1,-1-1-1,1 1 1,0 1-1,1-1-14,-1-1 0,1 1 0,0-1 0,-1 0 0,1 0 0,0 0 0,0 0 0,0 0 0,0 0 0,0 0 0,2 0 0,6 3 38,-5-1-36,10 5-1,-1 0 1,0 1-1,17 15 0,-27-20-15,0-1 1,-1 1-1,1 0 0,-1 0 0,0 1 0,0-1 0,-1 1 1,1-1-1,-1 1 0,0 0 0,0 0 0,-1 0 0,1 0 1,-1 0-1,1 6 0,-2-2 7,1-1 0,-1 1 0,0 0 0,-1 0 1,0 0-1,0 0 0,-1 0 0,0-1 0,-1 1 0,0-1 0,0 1 0,-1-1 1,0 0-1,0 0 0,-1-1 0,0 1 0,0-1 0,-1 0 0,0-1 0,0 1 0,0-1 1,-9 6-1,-8 1-1078,22-12 990,1-1-1,0 0 1,-1 1-1,1-1 1,-1 0 0,1 0-1,-1 1 1,1-1 0,-1 0-1,0 0 1,1 0 0,-1 0-1,1 0 1,-1 0 0,1 0-1,-1 0 1,1 0 0,-1 0-1,1 0 1,-1 0 0,0 0-1,1 0 1,-1 0 0,1-1-1,-1 1 1,1 0 0,-1 0-1,1-1 1,-1 1 0,1 0-1,0-1 1,-1 1 0,1 0-1,-1-1 1,1 1 0,0-1-1,-1 1 1,1 0 0,0-1-1,-1 1 1,1-1 0,0 1-1,0-1 1,-1 0 0,1-22-7425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2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16343,'0'0'3253,"3"6"-3069,8 16-167,0 0 0,-2 1 0,-1 0 0,-1 1 0,-1 0 0,4 27 1,-3 7-5,-1 90 0,-6-128-12,0 24 7,-1 0 0,-12 76-1,10-109 6,2-6-12,5-14 4,101-180-416,-102 185 398,0-1 0,0 1 0,1 0 0,-1 0 0,1 0 0,5-4 0,-8 7 12,0 0-1,0 0 1,0 1 0,0-1-1,0 1 1,0-1 0,0 1-1,0-1 1,0 1 0,0-1-1,0 1 1,0 0-1,1 0 1,-1-1 0,0 1-1,0 0 1,0 0 0,0 0-1,1 1 1,-1-1 0,0 0-1,0 0 1,0 0 0,0 1-1,0-1 1,0 1-1,1-1 1,-1 1 0,0-1-1,0 1 1,0 0 0,-1-1-1,1 1 1,0 0 0,0 0-1,1 1 1,4 6-3,0 1 0,-1 0 0,0 0-1,-1 1 1,0-1 0,0 1 0,2 11 0,-2-8 8,0-1 0,0-1 0,2 1 1,-1-1-1,9 14 0,-13-24 1,0 0 0,0 0 0,-1 0 0,1 0 0,0 0 0,0 0 0,0-1 0,0 1 0,0 0 0,0-1-1,0 1 1,0-1 0,1 1 0,-1-1 0,0 1 0,0-1 0,0 0 0,1 1 0,-1-1 0,0 0 0,0 0 0,0 0 0,1 0 0,-1 0 0,0 0 0,0 0 0,1-1 0,-1 1 0,0 0 0,0-1 0,0 1 0,0-1 0,1 1 0,-1-1 0,0 1 0,2-3 0,1 0 10,0 0 0,0-1 0,0 1 0,0-1 0,-1 0 0,1 0 0,2-5 0,10-17-1142,-2 0 1,22-54-1,-22 36-4993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3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0 149 10949,'0'0'6190,"19"-21"-5878,61-67-104,-75 82-171,1 1 0,0-1 0,0 1 0,12-8-1,-18 13-31,1-1 0,0 1 0,-1-1 0,1 1 0,0 0 0,0-1 0,0 1 0,0 0 0,-1-1 0,1 1 0,0 0 0,0 0 0,0 0 0,0 0-1,0 0 1,-1 0 0,1 0 0,0 0 0,0 0 0,0 0 0,0 1 0,0-1 0,-1 0 0,1 1 0,1-1 0,0 4 3,0-1 0,0 0 0,-1 1 0,1-1 1,-1 1-1,0-1 0,0 1 0,0-1 0,0 1 0,-1 0 0,0-1 1,1 1-1,-2 4 0,2-2-6,7 348 1696,-8-246-1256,-2-38-684,-3-1 0,-2 0 0,-18 68-1,25-135-1384,0-27-6088,0-11-1994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4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0 400 11509,'0'0'5160,"34"-13"-4888,231-89-144,-131 55-90,133-52-241,-267 99 206,1 0 1,0 0 0,-1-1-1,1 1 1,-1 0-1,1 0 1,-1 0-1,1 0 1,-1-1 0,1 1-1,-1 0 1,1 0-1,-1-1 1,1 1 0,-1 0-1,1-1 1,-1 1-1,0-1 1,1 1 0,-1 0-1,0-1 1,1 1-1,-1-1 1,0 1 0,1-1-1,-1 1 1,0-1-1,0 1 1,0-1 0,0 0-1,1 1 1,-1-1-1,0 1 1,0-2 0,-1 1 2,0 0 0,0 0 0,0 0 0,0 0 1,0 1-1,0-1 0,0 0 0,-1 0 1,1 1-1,0-1 0,0 1 0,-1-1 0,-1 0 1,-46-10 225,31 9 22,-41-3 680,57 5-900,-1 0-1,0 0 1,0 1 0,1-1 0,-1 1-1,0-1 1,1 1 0,-1 0-1,1 0 1,-1 0 0,1 0 0,-1 0-1,1 0 1,0 1 0,-1-1-1,-3 5 1,2 0-1,-1 0 1,1 0-1,0 1 0,0 0 0,1 0 0,0 0 1,0 0-1,1 1 0,-3 13 0,2 1 58,1-1-1,1 28 0,1-44-84,1 0-1,0 0 0,0 0 1,0 0-1,0 0 1,1-1-1,0 1 1,0 0-1,0-1 1,1 0-1,-1 1 1,1-1-1,0 0 1,1 0-1,-1-1 1,0 1-1,1-1 1,0 0-1,0 0 1,0 0-1,0 0 1,6 3-1,12 5 21,0 0 0,0-2-1,31 9 1,-35-12-23,-2-1-5,5 2-17,0 0 1,34 18-1,-50-22 16,-1-1 0,0 1-1,1 0 1,-1 0 0,-1 0 0,1 0 0,0 1 0,-1 0 0,1-1-1,-1 1 1,0 0 0,-1 1 0,1-1 0,-1 0 0,1 1 0,-2 0 0,4 8-1,-4-5 5,0 1-1,0 0 0,-1 0 1,0-1-1,-1 1 0,0 0 0,0-1 1,-1 1-1,0-1 0,0 1 1,-1-1-1,0 0 0,-1 0 1,0 0-1,0 0 0,0-1 0,-1 0 1,0 0-1,-1 0 0,-8 9 1,6-9 31,0 1 0,-1-1 0,1 0 0,-1-1 0,0 0 0,-1-1 0,0 0 1,0 0-1,0-1 0,0 0 0,-1-1 0,1 0 0,-1 0 0,0-1 0,0-1 1,-11 1-1,21-3-30,0 1 0,0 0 1,0 0-1,0 0 0,0-1 1,0 1-1,0-1 1,0 1-1,0 0 0,0-1 1,1 0-1,-1 1 0,0-1 1,0 1-1,0-1 0,1 0 1,-1 0-1,0 0 0,1 1 1,-1-1-1,0 0 1,1 0-1,-1 0 0,1 0 1,0 0-1,-1 0 0,1 0 1,0 0-1,-1 0 0,1 0 1,0 0-1,0 0 1,0-1-1,0-44-20,0 35 9,4-20-39,2 1 0,0 0 1,2 1-1,2 0 0,24-56 0,8-21-156,-30 68-54,-1 0 0,-2 0-1,-1-1 1,4-78 0,-12 110 132,0 0 0,0 0 1,0 1-1,-1-1 0,0 0 0,0 1 1,-1-1-1,0 1 0,0-1 0,-5-9 1,5 13-176,0 0 0,-1 0 0,1 0 1,-1 0-1,0 1 0,0-1 0,0 1 0,0 0 1,0 0-1,-1 0 0,1 0 0,-1 1 1,1-1-1,-1 1 0,1 0 0,-1 0 0,0 0 1,0 1-1,1-1 0,-5 1 0,-58-2-8396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7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9 175 10229,'0'0'8436,"-2"-12"-8162,-2-40-148,4 48-124,1 0 0,0 0 0,0 1 0,0-1 1,1 0-1,-1 1 0,1-1 0,0 1 0,0 0 1,0 0-1,0-1 0,1 1 0,-1 0 0,1 1 1,0-1-1,0 0 0,0 1 0,0 0 0,0 0 1,0 0-1,5-2 0,0-2 0,-1 1-5,1 1-1,-1 0 0,1 0 1,-1 0-1,1 1 0,0 0 1,0 1-1,1 0 0,-1 0 0,0 1 1,1 0-1,11 0 0,-19 1 2,0 1-1,0-1 1,-1 1-1,1-1 0,0 0 1,0 1-1,-1-1 1,1 1-1,-1 0 0,1-1 1,0 1-1,-1-1 1,1 1-1,-1 0 0,1 0 1,-1-1-1,0 1 1,1 0-1,-1 0 0,0-1 1,1 1-1,-1 0 1,0 0-1,0 0 1,0-1-1,0 1 0,0 0 1,0 0-1,0 1 1,1 33-10,-1-29 3,-1 16 15,-1 0 1,-1 0-1,-1-1 1,-1 1-1,-1-1 1,0-1-1,-17 35 0,-83 134 19,74-135-19,31-53 21,1-1-1,0 0 0,0 1 0,-1-1 1,1 0-1,0 1 0,0-1 1,0 0-1,0 1 0,0-1 0,-1 0 1,1 1-1,0-1 0,0 1 1,0-1-1,0 0 0,0 1 0,0-1 1,0 1-1,0-1 0,0 0 0,1 1 1,-1-1-1,0 1 0,0-1 1,0 0-1,0 1 0,0-1 0,1 0 1,-1 1-1,0-1 0,15 6 421,33-6 28,-27-1-74,401 1 1266,-421-1-3064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8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10309,'0'0'4114,"-15"142"-3378,8-81 384,0 11 49,2 5-401,-2-7-319,4-16-209,3-19-112,0-19-128,0-51-3794,0-13-3153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10661,'0'0'7347,"11"0"-6992,24 0 56,143-4 927,-145 2-1182,1-2-1,0-2 1,45-13 0,52-30 319,-108 48-5819,-11-1 619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8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11269,'0'0'5597,"29"-9"-5362,97-24-149,-115 30-80,0 1 1,0 0-1,0 1 1,0 1-1,1 0 1,-1 0-1,0 1 1,0 0-1,0 1 1,0 0-1,0 1 1,0 0-1,-1 1 1,1 0-1,-1 1 1,0 0-1,15 10 1,-13-5 1,0 0-1,-1 0 1,0 1 0,0 1 0,-1 0-1,-1 0 1,0 1 0,-1 0 0,0 1 0,9 24-1,-9-15 81,-1 0 0,-2 0 0,0 1 0,-2 0 0,0 0 1,-2 0-1,-1 30 0,0-53-77,0 1 0,0-1 0,0 0 1,-1 1-1,1-1 0,0 0 0,0 1 0,-1-1 1,1 0-1,-1 0 0,1 1 0,-1-1 1,1 0-1,-1 0 0,0 0 0,0 0 0,1 0 1,-1 0-1,0 0 0,0 0 0,0 0 1,0 0-1,0-1 0,0 1 0,0 0 1,-1-1-1,1 1 0,0 0 0,0-1 0,0 0 1,-1 1-1,1-1 0,0 0 0,-1 1 1,1-1-1,0 0 0,-1 0 0,1 0 1,0 0-1,0 0 0,-1-1 0,1 1 0,0 0 1,-1-1-1,1 1 0,0-1 0,0 1 1,0-1-1,-1 1 0,1-1 0,0 0 0,0 1 1,0-1-1,0 0 0,0 0 0,0 0 1,0 0-1,1 0 0,-1 0 0,0 0 1,0 0-1,1 0 0,-1-1 0,1 1 0,-1 0 1,0-3-1,-2-12-33,1 1-1,0-1 1,1 0-1,0-1 1,2 1-1,0 0 1,1 0-1,0 0 1,1 1 0,1-1-1,1 1 1,0-1-1,1 1 1,0 1-1,1-1 1,11-15-1,-5 10-34,0 0-1,2 1 1,0 0-1,2 1 1,18-16 0,-29 28 56,1 1 1,-1 0 0,1 0 0,0 1-1,0-1 1,1 2 0,-1-1 0,1 1-1,0 0 1,0 1 0,0-1 0,0 2-1,0-1 1,1 1 0,-1 0 0,0 1-1,1 0 1,8 1 0,-14 0 4,0 0 0,0 0 0,0 0 0,0 0 1,-1 0-1,1 1 0,-1-1 0,1 1 0,-1 0 0,1-1 0,-1 1 0,0 0 0,0 1 1,0-1-1,0 0 0,0 1 0,0-1 0,-1 1 0,1-1 0,1 6 0,2 5 42,-1-1 0,0 1 0,3 18 0,-6-27-31,9 69 139,-3 2 0,-3 122 0,-5-137-173,1-59-13,0-1 0,0 0 0,0 1 0,0-1-1,0 0 1,0 1 0,0-1 0,0 0 0,0 1-1,1-1 1,-1 0 0,0 0 0,0 1 0,0-1-1,0 0 1,0 1 0,1-1 0,-1 0 0,0 0-1,0 1 1,0-1 0,1 0 0,-1 0 0,0 1-1,0-1 1,1 0 0,-1 0 0,0 0 0,1 0 0,-1 1-1,0-1 1,1 0 0,-1 0 0,1 0 0,7-3-3751,2-6-2596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9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207 167 13510,'0'0'3570,"-7"-19"-3114,-26-61-205,31 75-235,0 1 0,-1-1 0,0 0 1,0 1-1,0-1 0,-1 1 0,1 0 0,-1 0 0,0 0 1,0 1-1,-9-6 0,10 7 52,-1 0-1,1 1 1,-1-1 0,0 1-1,1 0 1,-1 0 0,0 0 0,0 1-1,0 0 1,0-1 0,0 1-1,0 0 1,-4 1 0,6 0-48,0-1 0,0 1 0,1 0 0,-1-1 1,0 1-1,1 0 0,-1 0 0,1 0 0,-1 0 0,1 1 1,-1-1-1,1 0 0,0 0 0,0 1 0,-1-1 1,1 1-1,0-1 0,0 1 0,0 0 0,1-1 1,-1 1-1,0 2 0,-13 43 76,13-39-64,-6 41 26,1 1-1,4 98 1,2-94-74,0-54 11,0 1-1,0 0 1,0-1-1,0 1 1,0 0-1,0-1 1,0 1-1,1-1 1,-1 1-1,0 0 1,0-1-1,1 1 1,-1-1-1,0 1 1,1-1-1,-1 1 1,1-1-1,-1 1 1,0-1-1,1 1 1,-1-1-1,1 1 1,-1-1-1,1 0 1,-1 1-1,1-1 0,0 0 1,-1 1-1,1-1 1,-1 0-1,1 0 1,0 0-1,-1 0 1,1 0-1,0 1 1,-1-1-1,1 0 1,0 0-1,-1 0 1,1-1-1,0 1 1,-1 0-1,1 0 1,-1 0-1,1 0 1,0-1-1,-1 1 1,1 0-1,-1-1 1,1 1-1,-1 0 1,1-1-1,-1 1 1,1 0-1,-1-1 1,1 1-1,-1-1 1,1 1-1,-1-2 1,7-3-34,-1-1 0,-1-1 0,0 1 0,1-1 0,-2 0 0,1 0 0,4-11 0,26-62-236,-23 50 248,-4 10 27,-2 6 12,0 0 0,0 0 0,16-23 0,-22 36 11,1 0-1,-1 1 1,1-1 0,0 0 0,-1 1 0,1-1-1,-1 0 1,1 1 0,0-1 0,0 1-1,-1-1 1,1 1 0,0-1 0,0 1-1,-1 0 1,1-1 0,0 1 0,0 0 0,0 0-1,0-1 1,0 1 0,-1 0 0,1 0-1,0 0 1,0 0 0,2 1 0,-2-1 4,1 1 0,-1 0 0,1-1 0,0 1 0,-1 0 0,1 0 0,-1 1 0,0-1 1,1 0-1,-1 0 0,0 1 0,2 1 0,2 5 87,1 0-1,-2 1 1,7 13 0,4 16 181,-2 0 0,14 65-1,-9 20-2579,-17-99-1935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19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15479,'0'0'3266,"32"166"-3202,-13-91-64,-4 8 16,-5 2 0,-10 0-16,0-13-112,0-22-1537,0-21-1505,-5-20-2144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0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0 250 12726,'0'0'3012,"26"-7"-2887,81-25-106,-95 29-48,1-1-1,-1-1 1,0 0-1,0-1 1,0 0-1,-1-1 1,0 0-1,0 0 1,-1-2 0,14-13-1,-19 16 12,0-1 0,0 0 0,-1 0 1,0 0-1,-1-1 0,1 1 0,-2-1 0,1 0 0,-1 1 0,0-1 0,0-1 0,-1 1 0,0 0 1,-1-16-1,0 52 1902,-1 7-1553,1 0-1,2 0 1,2 0 0,1 0-1,10 35 1,-1-25-205,1 2-1,18 92 0,-32-144-50,1-1-1,-1 0 0,1 1 1,0-1-1,1 1 0,-1 0 1,1 0-1,6-9 1,38-50-107,-40 57 23,1-1 0,0 1 1,1 0-1,0 1 0,0 0 0,0 0 1,1 1-1,18-7 0,-25 11 26,1-1 0,-1 1 0,0 0 0,1 0 0,-1 0 0,1 1 0,0-1 0,-1 1 0,1 0 0,-1 0 0,1 0-1,0 0 1,-1 1 0,1 0 0,-1-1 0,1 1 0,-1 0 0,1 1 0,-1-1 0,0 1 0,0-1 0,1 1 0,-1 0 0,0 0 0,-1 0 0,1 1 0,0-1 0,-1 1 0,5 4-1,1 8 107,-1-1-1,0 2 1,-1-1-1,-1 1 0,0 0 1,-1 0-1,4 32 0,5 20 15,-12-66-136,-1 0 1,0-1-1,1 1 1,-1 0 0,1-1-1,-1 1 1,1-1 0,0 1-1,-1-1 1,1 1 0,0-1-1,0 0 1,0 1-1,0-1 1,0 0 0,1 0-1,-1 0 1,0 0 0,0 0-1,3 2 1,-3-3-11,1 0 1,-1 0-1,0 0 1,1 0-1,-1 0 0,0 0 1,1 0-1,-1-1 1,0 1-1,0 0 1,1-1-1,-1 1 0,0-1 1,0 1-1,0-1 1,0 0-1,0 1 1,1-1-1,-1 0 0,1-1 1,5-5-184,1-1 0,-1 0 1,0-1-1,10-16 0,4-8-1651,22-52-1,-20 24-2739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1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289 171 10981,'0'0'3602,"-11"-21"-3522,-38-64 5,46 79 30,-1 1 0,0-1 0,0 1 0,0 0 0,-1 0 0,0 0 0,0 1-1,0 0 1,-8-5 0,11 7-34,-1 1-1,0-1 1,0 1-1,0 0 1,0 0-1,1 1 1,-1-1-1,-1 0 1,1 1-1,0 0 1,0 0-1,0 0 1,0 0-1,0 0 1,-3 1-1,1 1-39,-1 0-1,1 0 0,0 1 0,0 0 0,0 0 0,0 0 0,1 0 0,-1 1 0,1 0 0,0 0 0,0 0 0,0 0 1,0 1-1,1-1 0,0 1 0,-5 9 0,-1 5-26,1 0 0,1 1 0,1 0 0,1 0 1,0 1-1,2-1 0,0 1 0,2 0 0,1 38 0,0-59-16,0 1-1,0-1 0,0 1 1,0 0-1,0-1 0,0 1 1,0-1-1,0 1 0,1-1 1,-1 1-1,0-1 0,0 1 1,1-1-1,-1 1 0,0-1 1,1 1-1,-1-1 0,0 1 1,1-1-1,-1 0 0,1 1 1,-1-1-1,1 1 0,-1-1 1,1 0-1,-1 0 0,1 1 1,-1-1-1,1 0 0,-1 0 1,1 0-1,-1 0 0,1 1 1,0-1-1,-1 0 0,1 0 1,-1 0-1,1 0 1,1-1-1,0 1-19,1 0 1,-1 0 0,1-1-1,-1 0 1,0 1 0,1-1-1,-1 0 1,5-3-1,0-1-47,0 0 0,0-1 0,0 0 0,-1 0 0,0-1 0,8-10 0,32-53-493,-19 29 249,-17 23 267,-7 13 66,0 0-1,0 0 1,0 0 0,1 0-1,0 1 1,0-1 0,0 1 0,5-4-1,-9 8-4,0 0 1,0 0-1,1-1 0,-1 1 0,0 0 0,1 0 0,-1 0 0,0 0 1,0 0-1,1 0 0,-1 0 0,0-1 0,1 1 0,-1 0 0,0 0 1,1 0-1,-1 0 0,0 0 0,1 1 0,-1-1 0,0 0 1,1 0-1,-1 0 0,0 0 0,0 0 0,1 0 0,-1 0 0,0 0 1,1 1-1,-1-1 0,0 0 0,0 0 0,1 0 0,-1 1 1,0-1-1,0 0 0,0 0 0,1 1 0,-1-1 0,0 0 0,0 1 1,0-1-1,0 0 0,0 0 0,1 1 0,-1-1 0,0 0 1,0 1-1,0-1 0,0 0 0,0 1 0,0-1 0,10 59 656,-2 0-1,-3 0 0,-2 61 0,-3-11-569,6 119-3056,1-195-279,0-17-1872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1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13606,'0'0'4874,"20"-17"-4831,66-52-72,-82 66 27,0 0 0,0 0 1,0 1-1,0 0 0,0 0 1,1 0-1,-1 0 0,0 0 1,1 1-1,0 0 0,-1 0 1,10 0-1,-12 1 1,1 0 1,-1 0-1,0 1 0,1 0 0,-1-1 1,0 1-1,1 0 0,-1 0 0,0 0 0,0 0 1,0 0-1,0 1 0,0-1 0,0 1 1,0-1-1,0 1 0,2 3 0,1 3 20,0 0 0,0 1 0,-1 0 1,0-1-1,0 1 0,-1 1 0,-1-1 0,3 14 0,8 47 541,8 137-1,-19 75-539,-3-163-1159,16-151-17011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1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16616,'0'0'2833,"138"-13"-2609,-57-9-224,-1-9-736,-15 1-3346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3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99 7587,'0'0'8194,"2"-9"-6788,3 2-1342,-1 1 0,1-1 0,1 1 1,-1 0-1,1 0 0,0 1 0,1-1 1,-1 2-1,1-1 0,0 1 1,0-1-1,0 2 0,1-1 0,-1 1 1,1 1-1,0-1 0,0 1 0,0 0 1,0 1-1,0 0 0,9 0 1,-15 1-65,-1 0 0,1 1 1,0-1-1,-1 0 1,1 1-1,-1 0 0,1-1 1,-1 1-1,0 0 1,1-1-1,-1 1 0,0 0 1,1 0-1,-1 0 1,0 0-1,0 0 0,0 1 1,0-1-1,0 0 1,0 0-1,0 1 0,0-1 1,-1 1-1,1-1 1,0 1-1,-1-1 1,1 1-1,-1-1 0,0 1 1,1-1-1,-1 3 1,2 9 3,-1-1 0,0 1 1,-2 14-1,1-12-2,0 7 0,-2 0 0,-1 0 0,0-1 0,-2 1 0,0-1 0,-1 0 0,-12 27 0,2-14 2,-2 0 0,-1-1 0,-33 43 0,-16 13-2,66-86 2,-2 8 19,16-11 81,29-2 282,1-2-1,62-15 1,-56 9-456,76-6-1,-55 15-1455,-11 1-2756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4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9636,'0'0'5422,"-7"14"-5374,4-6-23,-3 4 77,1 0 0,0 0 0,1 0 0,1 0 0,0 1 0,-3 25 0,-5 375 1704,10-409-1803,1-1 1,0 0-1,0 0 1,0 0-1,1 0 1,-1 0-1,1 0 1,0 0-1,0 0 1,0 0-1,0 0 1,0 0-1,1 0 1,-1 0-1,5 4 1,-4-5-7,1 0 1,-1-1-1,1 1 0,0-1 1,-1 1-1,1-1 0,0 0 1,0 0-1,0 0 0,0-1 0,0 1 1,0-1-1,0 0 0,0 1 1,0-1-1,3-1 0,3 1-247,0-1 0,-1-1 0,1 1-1,-1-1 1,0-1 0,0 0-1,0 0 1,0 0 0,0-1 0,0 0-1,-1 0 1,0-1 0,0 0-1,0-1 1,8-8 0,27-26-3979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4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 14791,'0'0'2369,"162"-56"-2369,-111 47-352,-7 2-1729,-15 5-3714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2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9316,'0'0'10293,"7"-2"-10210,1 0-81,0 0 0,0 1 0,1 0 0,-1 0 0,0 1 0,1 0 0,-1 0 0,0 1 0,1 0 0,-1 0 0,15 6 0,-17-5-5,0 1 0,0 0 0,-1 0 0,1 0 0,-1 1 0,0 0 0,0 0 0,0 0 0,0 0 0,-1 1 0,0 0 0,0 0 0,0 0 0,0 1 0,-1-1 0,0 1 0,3 7 0,-1 1 1,0 1 0,-1 0 0,0 0 0,-1 1 0,-1-1 0,-1 1 0,0-1 0,-1 1 0,0-1 0,-2 1 0,-3 20 0,-1-9 98,-1-1 0,-1 0 0,-1 0 0,-1-1 0,-22 39 1,-7-2 491,24-40-283,1 0-1,-19 44 1,32-64-332,0 1 1,0-1-1,0 0 1,1 1-1,-1-1 1,1 1 0,0-1-1,-1 1 1,1-1-1,1 4 1,-1-6-108,0 1 0,0-1 0,1 1 0,-1 0 0,0-1 0,1 1 0,-1-1 0,1 1 0,-1-1-1,0 1 1,1-1 0,0 1 0,-1-1 0,1 0 0,-1 1 0,1-1 0,-1 0 0,1 1 0,0-1 0,-1 0 0,1 0 0,0 1 0,-1-1 0,1 0 0,-1 0 0,1 0 0,0 0 0,0 0 0,-1 0 0,1 0 0,0 0 0,-1 0 0,1-1 0,-1 1 0,1 0 0,0 0 0,-1 0 0,1-1 0,0 1 0,-1 0 0,1-1 0,33-14-11245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5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13638,'0'0'3420,"20"-7"-3009,2 0-312,16-5 55,60-29-1,115-75-1,-212 116-146,0 0 1,-1-1-1,1 1 0,0 0 0,-1 0 1,1 0-1,0 0 0,-1 0 1,1 0-1,0 0 0,-1 0 1,1 0-1,0 0 0,-1 0 0,1 0 1,0 1-1,-1-1 0,1 0 1,-1 0-1,1 1 0,0-1 1,-1 0-1,1 1 0,-1-1 1,1 1-1,-1-1 0,1 1 0,-1-1 1,1 1-1,-1-1 0,1 1 1,-1-1-1,0 1 0,1 0 1,-1 0-1,13 30 382,-9-20-256,6 16-37,-2 0 0,-1 1 0,-1 0 0,-1 0 0,-2 1 0,0 0 0,-3 41 0,-14-131 1,13 47-112,0 0-1,1 0 0,1 0 1,0 0-1,5-20 0,-3 26 5,0-1 0,0 1 1,1-1-1,0 1 0,0 0 0,1 1 0,0-1 0,1 1 0,8-10 1,-7 9 3,1 1 1,-1 0 0,1 0 0,1 1 0,-1 0 0,1 1 0,10-5 0,-17 8 6,0 1 1,0 0-1,1 0 0,-1 1 0,0-1 1,1 0-1,-1 1 0,0 0 1,1-1-1,-1 1 0,0 0 0,1 0 1,-1 0-1,1 1 0,-1-1 0,0 0 1,1 1-1,-1 0 0,0-1 1,1 1-1,-1 0 0,0 0 0,0 0 1,0 1-1,0-1 0,0 0 0,0 1 1,0-1-1,-1 1 0,1 0 1,0 0-1,-1-1 0,1 1 0,-1 0 1,2 4-1,5 12 28,-1 1 0,0-1 1,-2 1-1,0 0 0,-2 0 0,0 0 1,1 22-1,-2-13 30,2 0 0,10 39 0,-13-65-55,0 0 1,-1 1-1,1-1 0,0 0 0,0 0 0,0 0 0,1 1 0,-1-1 0,0 0 0,1-1 1,0 1-1,-1 0 0,1 0 0,0-1 0,0 1 0,0-1 0,0 1 0,0-1 0,0 0 1,0 0-1,0 0 0,1 0 0,-1 0 0,0 0 0,1-1 0,-1 1 0,0-1 0,1 0 1,2 1-1,0-2 1,-1 1 0,1-1 0,0 0 0,-1 0 0,1 0 0,-1-1 0,0 1 0,1-1 0,-1 0 0,0-1 0,0 1 1,0-1-1,0 1 0,4-5 0,16-16 7,38-46 1,-52 56-587,0-1 0,-1 0 0,0 0 1,-1-1-1,8-22 0,-12 17-4319,-3 7-3355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5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34 14407,'0'0'3294,"-22"-6"-3077,-72-17-127,91 22-84,0 0 0,1 1 0,-1-1 0,0 1-1,1-1 1,-1 1 0,0 0 0,1 0 0,-1 0 0,0 0-1,1 1 1,-1-1 0,0 1 0,1 0 0,-1 0 0,1 0-1,-1 0 1,1 0 0,-1 0 0,1 1 0,0-1 0,0 1 0,-1-1-1,1 1 1,0 0 0,1 0 0,-1 0 0,0 0 0,0 0-1,1 0 1,-2 3 0,0 3 37,0 0-1,0 0 1,1 1-1,0-1 1,1 0 0,-2 18-1,3-18 12,-3 85 77,3-92-132,0 0 1,0 0-1,0 1 0,1-1 1,-1 0-1,0 0 0,1 0 0,-1 0 1,1 0-1,-1 0 0,1 0 1,0 0-1,-1 0 0,1 0 1,0 0-1,0 0 0,-1 0 1,1-1-1,0 1 0,0 0 1,0 0-1,0-1 0,0 1 1,0-1-1,0 1 0,0-1 1,1 1-1,-1-1 0,0 0 1,0 1-1,0-1 0,0 0 1,0 0-1,1 0 0,-1 0 1,0 0-1,0 0 0,0 0 1,1-1-1,-1 1 0,2-1 0,2 0-18,0 0 0,0 0 0,0 0 0,0-1 0,0 0 0,0 0 0,0 0 0,8-6 0,73-73-149,-86 81 173,0 0 1,0-1-1,1 1 1,-1-1 0,0 1-1,1 0 1,-1-1-1,0 1 1,1 0 0,-1-1-1,0 1 1,1 0-1,-1-1 1,0 1 0,1 0-1,-1 0 1,1 0-1,-1-1 1,1 1 0,-1 0-1,1 0 1,-1 0-1,0 0 1,1 0 0,-1 0-1,1 0 1,-1 0-1,1 0 1,-1 0-1,1 0 1,-1 0 0,1 0-1,-1 0 1,1 0-1,-1 1 1,0-1 0,1 0-1,-1 0 1,1 1-1,-1-1 1,0 0 0,1 0-1,-1 1 1,0-1-1,1 0 1,-1 1 0,0-1-1,1 0 1,-1 1-1,0 0 1,6 26 128,-6-21-121,36 705 1638,-36-689-1558,-2 1 0,-1-1 1,0 1-1,-2-1 0,-9 29 0,10-40-29,0-1-1,-1 1 1,0-1 0,0 1 0,-1-1-1,-1-1 1,0 0 0,0 0 0,-1 0-1,0 0 1,0-1 0,-12 8 0,14-12-47,0 0 0,0-1 0,0 0 0,0 0 1,-1-1-1,1 1 0,-1-1 0,0-1 0,0 1 1,1-1-1,-1 0 0,0-1 0,0 0 0,0 0 1,0 0-1,0-1 0,0 0 0,0 0 0,1-1 1,-1 0-1,0 0 0,1-1 0,0 1 0,-1-2 0,1 1 1,0 0-1,1-1 0,-1 0 0,1-1 0,-1 1 1,1-1-1,1 0 0,-1 0 0,1-1 0,-8-10 1,6 4-19,0-1 0,0 1 0,1-1 0,0 0 0,2 0 0,-1 0 0,1-1 0,1 1 0,1-1 0,0 1 1,0-1-1,2 0 0,-1 1 0,5-23 0,1 11-13,0 1 0,1 0 0,2 0 0,0 1 0,2 0 0,0 1 0,15-22 0,121-159-2069,-41 75-5801,-44 57-4423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6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15095,'0'0'3265,"-9"76"-2816,16-24 31,3 10 80,-5 8-384,2 2-96,-2 0-80,0-9 0,-1-13-288,4-15-720,1-19-1506,4-16-2784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6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9780,'0'0'4515,"-10"118"-4019,10-79-368,0-2 128,0-4-80,0-9-144,0-9-32,0-8 0,10-7-80,-1 0-864,4-9-1121,-4-15-2754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6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57 14279,'0'0'6162,"-10"-56"-6434,20 56-912,2 0-1826,0 17-2512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7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9925,'118'138'3513,"-116"-135"-3431,0-1-1,0 1 1,0 0-1,0 0 1,-1 0-1,1 0 1,-1 0-1,0 0 1,0 0-1,0 1 1,1 2-1,-2-4-57,0-1-1,0 0 0,0 0 0,-1 0 1,1 0-1,0 0 0,-1 0 0,1 0 1,0 1-1,-1-1 0,1 0 0,-1 0 1,0-1-1,1 1 0,-2 2 0,-4 5 244,3 6-219,0-1-1,1 1 1,1-1 0,0 1-1,1 19 1,0-17-19,0-14-27,0 0-1,0 0 1,1 0 0,-1 0 0,0 1 0,1-1 0,-1 0 0,1 0 0,0 0 0,0 0-1,0 0 1,0 0 0,0 0 0,0-1 0,0 1 0,1 0 0,-1-1 0,1 1 0,1 1-1,2 1-11,1-1-1,-1 1 0,1-1 0,0-1 0,6 3 1,24 14-315,-34-18 281,0 0 0,0 1 1,-1-1-1,1 1 0,-1 0 1,1 0-1,-1-1 1,0 1-1,0 0 0,0 0 1,0 0-1,0 0 0,0 0 1,0 0-1,-1 0 1,1 3-1,1 2 69,-2 0 0,1 0 1,-1 0-1,0 0 0,0 0 0,-1 0 1,0 0-1,0 0 0,-1 0 0,0-1 1,0 1-1,0 0 0,-1-1 0,0 0 1,0 1-1,-1-1 0,0 0 0,0-1 0,0 1 1,-1-1-1,0 0 0,0 0 0,0 0 1,0-1-1,-13 8 0,-3-6-2786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7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14375,'0'0'2924,"3"-8"-2874,0 3-45,8-14 14,-5 21 5,0 16 19,4 64 146,-4 1 0,-6 134 0,-2-92-65,2-86 36,3-49-147,-1 1 0,1-1 0,1 1-1,0 0 1,0 1 0,0-1 0,1 1 0,8-10 0,-5 5-49,2-3-149,1 0-1,22-26 1,-30 38 173,1 0 1,0 1 0,0-1 0,0 1-1,0 0 1,0 0 0,1 0 0,-1 1-1,1-1 1,0 1 0,-1 0 0,1 1-1,0-1 1,0 1 0,8-1 0,-11 2 23,0 0 0,0 0 1,0 0-1,0 1 1,0-1-1,0 1 0,-1-1 1,1 1-1,0 0 0,0-1 1,0 1-1,-1 0 0,1 0 1,0 0-1,-1 1 1,1-1-1,-1 0 0,1 0 1,-1 1-1,0-1 0,0 1 1,1 0-1,-1-1 0,0 1 1,0 0-1,0 1 1,3 6 84,0 1 1,-1-1-1,4 21 1,-4-16-33,0 1 10,0-2-29,0 0 0,1 0 0,0 0-1,9 18 1,-12-29-43,0 0 0,0 0 1,0 0-1,0 0 0,0-1 0,1 1 0,-1 0 0,0 0 0,1-1 1,0 1-1,-1-1 0,1 0 0,0 1 0,0-1 0,0 0 0,0 0 1,0 0-1,0 0 0,0-1 0,0 1 0,0 0 0,0-1 0,0 0 0,0 1 1,1-1-1,-1 0 0,0 0 0,0 0 0,0 0 0,1-1 0,-1 1 1,0 0-1,0-1 0,4-1 0,-1-1-61,1 0 0,-1-1 0,0 0 1,-1 1-1,1-2 0,-1 1 0,0 0 0,0-1 1,0 0-1,0 0 0,-1 0 0,0 0 0,3-7 0,3-7-1785,-1 1 0,11-34 0,-8 1-4797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8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305 189 11749,'0'0'5544,"1"-12"-5482,0 0-44,0 0-9,-1 0 0,1-1 0,-4-20 1,2 28-2,1 1 0,-2-1 0,1 1 1,0-1-1,-1 1 0,0 0 0,0 0 0,0 0 1,-1 0-1,1 0 0,-1 0 0,0 1 1,0-1-1,0 1 0,-5-4 0,3 3 44,1 1 1,-1 0-1,0 1 0,0-1 0,0 1 0,-1 0 0,1 0 0,0 1 0,-1 0 0,1 0 0,-1 0 0,1 0 0,-1 1 0,0 0 0,1 0 1,-1 1-1,1-1 0,-1 1 0,1 0 0,-9 3 0,4-1 15,1 1 1,-1 0-1,1 1 1,0 0-1,0 0 1,0 1-1,1 0 1,0 0-1,0 1 0,-7 8 1,9-9-25,1 1 0,0-1 0,1 1 0,0 1 0,0-1 0,-6 15 0,9-20-41,0 1 0,0-1 0,1 1 0,-1-1 0,0 1 0,1-1 0,0 1 0,-1 0 0,1-1 0,0 1 0,1 0 0,-1-1 0,0 1 0,1 0 0,-1-1 0,1 1 0,0-1 0,0 1 0,0-1 0,0 1 0,0-1 0,1 0 0,-1 1 0,1-1 0,-1 0 0,3 2 0,8 4-11,0-1 0,0 0 0,1-1 0,0 0 0,0-1 0,15 4 0,-9-3-74,0 1-1,0 1 1,24 13 0,-39-18 42,1 0 1,-1 0-1,0 0 1,0 0-1,-1 1 0,1 0 1,-1 0-1,1 0 1,-1 0-1,-1 0 1,1 0-1,0 1 1,-1 0-1,0-1 0,0 1 1,0 0-1,1 9 1,-2-6 27,0 0 0,0 0 0,-1 1 0,0-1 0,-1 0 0,0 0 0,0 0 0,-1 1 0,0-1 0,0-1 0,-1 1 0,0 0 0,0-1 0,-1 1 1,-9 13-1,7-13 43,0 0 1,-1 0 0,0-1 0,0 0 0,-1 0 0,0 0 0,0-1 0,0-1 0,-1 1 0,0-1 0,0-1 0,-17 7 0,20-9 51,0-1 1,-1 1 0,1-1-1,-1 0 1,0 0 0,1-1 0,-11 0-1,16-1-65,-1 1 1,1-1-1,0 1 0,0-1 0,-1 0 1,1 0-1,0 1 0,0-1 0,0 0 1,0 0-1,0 0 0,0 0 0,0 0 1,0 0-1,1 0 0,-1-1 0,0 1 1,0 0-1,1 0 0,-1-1 0,1 1 1,-1 0-1,1-1 0,0 1 0,0 0 1,-1-1-1,1 1 0,0-1 0,0 1 1,0 0-1,1-3 0,-1-4-6,0 0 1,1-1-1,0 1 0,3-10 1,0 7-32,0 0 1,0 0 0,1 1 0,0-1 0,1 2 0,14-19 0,50-51-949,-52 60 471,100-100-7058,-66 70 208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28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292 237 14343,'0'0'1179,"-7"-19"-542,0-3-492,-43-114 241,48 132-204,0 0-1,-1 0 0,1 0 0,-1 0 1,0 0-1,0 0 0,0 1 0,-1-1 1,1 1-1,-1 0 0,0 0 1,-8-5-1,9 7-101,0 0 0,0-1 0,0 1 0,0 0 1,-1 1-1,1-1 0,0 1 0,-1-1 0,1 1 0,0 0 0,-1 0 0,1 0 1,0 1-1,-1-1 0,1 1 0,0 0 0,0 0 0,0 0 0,-6 3 0,2 0-64,1 0 0,0 1 0,0 0 0,1 0 0,-1 0-1,1 0 1,0 1 0,1 0 0,-1 0 0,1 0-1,0 1 1,-4 10 0,0-1-6,2 1 0,0 0 0,1 0 0,-5 23 1,8-20-7,0 0 0,2 24 1,0-22 22,1-20-28,-1 0 0,0-1 1,1 1-1,-1 0 1,1-1-1,0 1 0,0 0 1,0-1-1,0 1 0,0-1 1,0 1-1,0-1 1,0 1-1,0-1 0,1 0 1,-1 0-1,0 1 1,1-1-1,-1 0 0,1 0 1,0-1-1,-1 1 0,1 0 1,0 0-1,-1-1 1,1 1-1,0-1 0,0 0 1,-1 1-1,1-1 1,0 0-1,3 0 0,3 1 1,1-1-1,-1 0 1,0 0-1,0-1 1,0 0-1,12-3 1,-7-1-3,-2-1 1,1 0-1,-1-1 1,1 0 0,16-14-1,4-2 76,-32 23-70,0 0 0,0-1 0,1 1 0,-1 0 0,0 0 1,1 0-1,-1 0 0,0 0 0,1 0 0,-1 0 0,1 0 0,-1 0 0,0 0 0,1 0 0,-1 0 0,0 0 0,1 0 0,-1 0 0,0 0 0,1 0 0,-1 1 0,0-1 0,1 0 0,-1 0 0,0 0 0,0 0 0,1 1 0,-1-1 1,0 0-1,0 0 0,1 1 0,-1-1 0,0 0 0,0 1 0,0-1 0,1 0 0,-1 0 0,0 1 0,0-1 0,0 0 0,0 1 0,0-1 0,0 0 0,0 1 0,1-1 0,-1 1 0,4 22 99,-3-17-56,13 88 384,3 108 0,-14-3-4707,-3-106-6422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0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81 148 7459,'0'0'6283,"8"-12"-5893,1 0-320,3-6 258,2 1 0,25-28 0,-35 41-289,1 0 0,-1 0 0,0 0 0,1 1 0,0-1 1,0 1-1,0 1 0,0-1 0,0 1 0,0 0 0,1 0 0,-1 0 0,1 1 0,0-1 1,-1 2-1,1-1 0,6 0 0,-11 2-38,0-1 1,0 1-1,0-1 1,0 1-1,0 0 1,0-1-1,0 1 1,0 0-1,-1 0 1,1-1-1,0 1 1,-1 0-1,1 0 1,0 0-1,-1 0 0,1 0 1,-1 0-1,0 0 1,1 0-1,-1 0 1,0 0-1,0 0 1,1 0-1,-1 0 1,0 0-1,0 0 1,0 2-1,0 39 44,0-33-24,1 4 23,-1 0 0,0 0 0,-1 0 1,0 0-1,-1 0 0,-1-1 0,0 1 1,-1-1-1,0 1 0,-1-1 0,-6 12 1,-33 43 507,46-83 46,-2 13-509,0 0-1,0 0 0,0 0 0,1 0 1,-1 0-1,1 0 0,0 0 0,1-5 0,2 4-89,-1-1 0,1 1-1,0-1 1,0 1-1,0 1 1,0-1-1,1 0 1,0 1-1,-1 0 1,1 0-1,0 1 1,1-1-1,-1 1 1,0 0 0,8-1-1,-5 0-1,1 1 0,1 1 0,-1-1 0,0 2 0,0-1 0,0 1 0,1 1 0,15 2 0,-21-2 2,-1 1 0,0-1-1,0 1 1,1 0 0,-1 0 0,0 0 0,-1 0 0,1 0 0,0 1 0,-1-1-1,1 1 1,-1 0 0,0 0 0,0 0 0,0 0 0,0 0 0,0 0 0,-1 0-1,1 1 1,-1-1 0,0 1 0,0-1 0,0 1 0,-1-1 0,1 5 0,1 2 4,-1 0 0,-1 0 0,1 0 1,-1 0-1,-1 0 0,0 0 0,0 0 1,-4 11-1,0-8 18,0 0 0,-2-1 0,1 0 0,-1 0-1,-1-1 1,0 1 0,-17 17 0,6-10 24,-1 0 0,0-1 0,-25 16 0,30-24-6,-1-1 1,0 0 0,0-2 0,-30 11-1,38-15-412,-1-1-1,1 0 0,-1 0 0,0-1 0,0 0 0,1 0 1,-1-1-1,0 0 0,0-1 0,0 0 0,-14-4 0,19 3-463,0 1-1,-1-2 0,1 1 1,0 0-1,0-1 0,-4-4 0,7 7 769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45 9268,'0'0'4752,"-1"21"-4291,-3 133 329,4 44 1982,0-198-2415,0-6 252,-3-281 66,3 278-661,0 1 0,1-1 0,0 0 0,0 1 0,1-1 0,4-13 0,-4 19 7,-1 0 0,0 0 0,1 1 0,-1-1 1,1 0-1,0 1 0,0-1 0,0 1 0,0 0 0,1-1 0,-1 1 0,1 0 0,-1 0 1,1 1-1,0-1 0,-1 1 0,1-1 0,0 1 0,0 0 0,6-2 0,-1 2 25,1-1 1,-1 2-1,0-1 0,1 1 0,-1 0 1,0 1-1,1 0 0,-1 0 0,0 1 1,0 0-1,0 0 0,0 1 0,0 0 1,-1 0-1,14 9 0,4 4-2,0 2-1,43 41 1,-54-46-24,43 41 12,49 65 0,-105-118-68,0 0 0,0 0 1,-1 0-1,1 0 0,0 0 0,0 0 0,1-1 0,-1 1 0,0 0 0,0 0 0,0-1 0,0 1 0,3 0 0,-4-1-10,0 0-1,1 0 0,-1 0 0,1 0 0,-1 0 1,0 0-1,1 0 0,-1-1 0,0 1 0,1 0 1,-1 0-1,0 0 0,1 0 0,-1-1 0,0 1 1,1 0-1,-1 0 0,0-1 0,0 1 0,1 0 1,-1-1-1,0 1 0,0 0 0,0 0 0,1-1 1,-1 1-1,0 0 0,0-1 0,0 0 0,4-37-5205,-3 31 3762,-1-37-8144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2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8788,'0'0'4210,"0"166"-3378,0-92 321,0 5-1,0-7-191,0-8-513,0-16-336,0-13-112,0-14-256,0-12-1505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2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 11253,'0'0'5715,"170"-35"-5571,-100 15-112,-5 0-32,-9 5-833,-17 2-4401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2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8356,'0'0'9044,"-3"136"-8948,13-55 0,-5 13-96,-5 6 256,0-2 176,0-15-208,2-21-224,13-23-80,2-28-2865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5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8084,'0'0'7635,"0"142"-6786,0-96 175,0-2-176,5-7-383,-1-9-337,1-8-96,0-12-32,0-1-224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5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16520,'0'0'2881,"15"-26"-11189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6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13190,'0'0'2062,"2"23"-1960,-1-3-86,8 155 26,-9-70 708,-12-122-120,6-1-730,0-1 0,2 0 0,0 0 0,1 0 0,1 0 0,1 0 0,1-1 1,2-27-1,-1 43 119,-1 1 1,1-1 0,0 0 0,0 0 0,0 0-1,0 1 1,1-1 0,-1 1 0,1-1-1,0 1 1,0 0 0,0-1 0,1 1 0,-1 0-1,1 0 1,0 1 0,0-1 0,0 1-1,0-1 1,5-2 0,-2 1-2,0 1 1,1 1-1,-1-1 0,0 1 0,1 0 1,-1 1-1,1 0 0,0 0 1,-1 0-1,1 0 0,7 2 1,-10-1 13,0 1 0,0 0 1,0 1-1,0-1 1,-1 1-1,1 0 1,-1-1-1,1 2 1,-1-1-1,1 0 0,-1 1 1,0-1-1,0 1 1,-1 0-1,1 0 1,0 0-1,-1 0 1,0 1-1,0-1 0,0 1 1,2 4-1,6 13 317,-1 0 0,10 31 0,-17-45-271,6 18 119,-6-14-148,2 1 0,-1-1-1,2 0 1,-1 0 0,1 0-1,1 0 1,11 15 0,-16-25-47,0 0 0,0 0 1,0 1-1,1-1 1,-1 0-1,0 0 0,1-1 1,-1 1-1,1 0 0,-1 0 1,1-1-1,-1 1 1,1-1-1,-1 1 0,1-1 1,0 1-1,-1-1 1,1 0-1,0 0 0,-1 0 1,4 0-1,-2-1-60,-1 0 0,1 0 0,0 0 0,0 0 0,0-1 0,-1 1-1,1-1 1,-1 1 0,1-1 0,-1 0 0,2-2 0,6-6-943,-2 0 1,0 0-1,0-1 1,6-12-1,-13 22 721,17-32-5478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6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181 259 10677,'0'0'4226,"-22"17"-4029,-71 61 89,89-74-237,0-1 0,0 1 0,0 0 0,1 0 0,0 0 0,0 1-1,0-1 1,1 1 0,-1 0 0,1-1 0,0 1 0,0 0 0,1 0 0,-2 10 0,-1 1 193,-12 60 433,15-68-644,0 0 0,0 1 1,1-1-1,1 0 1,-1 1-1,1-1 1,3 10-1,-4-16-27,1-1 0,0 1 0,-1-1 0,1 0 0,0 0 0,0 1 0,0-1 0,0 0 0,0 0 0,0 0 0,0 0 0,1 0 0,-1 0 0,0 0 0,1 0-1,-1 0 1,0-1 0,1 1 0,-1-1 0,1 1 0,-1-1 0,1 1 0,-1-1 0,1 0 0,0 0 0,-1 0 0,1 0 0,-1 0 0,1 0 0,-1 0 0,1 0 0,1-1 0,1 0 5,0 1 0,0-1 1,-1 0-1,1-1 0,-1 1 0,1 0 0,-1-1 1,1 0-1,-1 0 0,0 0 0,0 0 0,5-4 1,1-6-5,0-1 0,0 0 0,-1-1 0,-1 1-1,0-1 1,9-28 0,-5 5 5,11-63-1,-16 53 10,-2-1-1,-4-93 1,-1 131 123,0 0 1,0 0-1,-2 0 0,1 0 1,-1 0-1,0 1 0,-1-1 0,-8-14 1,12 24-126,0 0 1,0 0 0,0 0 0,0 0-1,0 0 1,0 0 0,0 1 0,0-1-1,0 0 1,0 0 0,0 0 0,0 0-1,0 0 1,0 0 0,0 0 0,0 0-1,0 0 1,0 0 0,0 0 0,0 1-1,0-1 1,0 0 0,0 0-1,0 0 1,0 0 0,0 0 0,0 0-1,0 0 1,-1 0 0,1 0 0,0 0-1,0 0 1,0 0 0,0 0 0,0 0-1,0 0 1,0 0 0,0 0 0,0 0-1,0 1 1,0-1 0,0 0 0,0 0-1,-1 0 1,1 0 0,0 0 0,0 0-1,0 0 1,0 0 0,0 0-1,0 0 1,0 0 0,0 0 0,0 0-1,0-1 1,0 1 0,0 0 0,-1 0-1,1 0 1,0 0 0,0 0 0,0 0-1,0 0 1,-1 14 161,0 17-274,35 290 254,-30-287-137,-3-27-21,5 35 23,12 49 1,-15-80-17,0-1-1,0 1 1,1 0-1,1-1 1,0 0-1,0 0 1,1-1 0,1 1-1,13 15 1,1-11-299,-4-11-6243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6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7619,'0'0'5843,"0"21"-5307,7 161 1836,-5-155-1607,-2-12-280,1 1 0,4 21 0,0-30-746,0-16-1456,1-15-3351,-5-6-3403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7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18 16504,'0'0'4306,"-12"-17"-6227,12 34-737,0-2-3344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8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280 162 12294,'0'0'939,"-13"-19"-854,-42-63-368,50 76 297,0-1-1,0 1 1,0 1-1,-1-1 1,1 1-1,-9-6 1,11 9 139,0 0 1,0 1 0,0-1-1,0 1 1,0 0 0,0 0-1,0 0 1,-1 0 0,1 0-1,0 1 1,-6-1-1,5 1-80,1 1 0,-1-1-1,0 1 1,1 0-1,-1 1 1,1-1 0,-1 0-1,1 1 1,0 0-1,0 0 1,0 0-1,0 0 1,0 0 0,0 1-1,0-1 1,0 1-1,1 0 1,0 0 0,-1 0-1,1 0 1,-2 5-1,-4 5-59,1 0-1,1 0 1,0 1-1,1 0 0,1 0 1,0 0-1,-2 18 1,1 3 96,1 64 0,4-97-99,0 1 0,0-1 1,0 0-1,1 1 0,-1-1 1,0 0-1,1 0 0,0 1 1,-1-1-1,1 0 0,0 0 1,0 0-1,0 0 0,0 0 1,1 0-1,-1 0 0,0 0 1,1 0-1,0 0 0,-1-1 1,1 1-1,0-1 0,0 1 1,0-1-1,0 0 0,0 0 1,3 2-1,0-2-2,0 1 1,1-1-1,-1 0 0,0-1 1,1 1-1,-1-1 1,0 0-1,1-1 0,-1 1 1,0-1-1,8-2 0,-6 1-19,-1-1 0,0 0 0,0 0-1,0 0 1,-1 0 0,1-1 0,-1 0 0,0-1-1,0 1 1,0-1 0,0 0 0,-1 0 0,0 0-1,6-10 1,0-1-96,0-1 1,-2 0-1,0 0 0,6-20 1,-11 27 212,-2 6 580,-1 7 113,-1 15-720,1 711-58,3-709-4962,11-17-5360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3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14583,'0'0'4471,"0"18"-4236,0-4-173,5 203 313,9 150-303,-10-345-136,2-16-817,4-14-1492,-1-15-2326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9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5 1649,'0'0'15311,"-1"-5"-15141,-4 11-137,-15 50 621,2 1 0,3 2 0,2-1 0,-7 80 0,19-87-285,2-50-369,0-1 0,0 1 0,-1-1 0,1 0 1,0 1-1,0-1 0,0 0 0,-1 1 0,1-1 1,0 0-1,0 0 0,0 0 0,0 0 1,-1 0-1,1 0 0,0 0 0,0 0 0,0 0 1,0 0-1,1 0 0,1-1-2,14 0-35,0-2 0,0 0 1,-1-1-1,1 0 0,-1-2 0,24-10 0,41-13-713,-24 18-446,-19 10-2533,-28 1-1394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39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16680,'0'0'4690,"17"48"-4674,5 26 160,-8 25 0,-9 16 0,-5 8-176,0-14-368,3-22-1969,9-36-2577,7-40-5459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9:50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882 253 7139,'0'0'1035,"20"1"-725,157 0 800,65-10 1074,-66 1-1276,480-38-292,23-3-537,-413 35-249,215-6-645,-21 0-192,31-4-1075,347-24 920,-660 34 1186,208 11 0,-311 10 218,33 1-236,-107-8 24,36 0 1613,-25 0-1445,18 2 8,-29-1-205,1 0 0,-1 0 0,1-1 0,-1 1 0,0 0 0,0 0 0,0 0-1,1 0 1,-1 1 0,0-1 0,0 0 0,0 0 0,-1 1 0,1-1 0,0 0 0,0 1 0,-1-1 0,1 3-1,6 21 193,-2-1 0,-1 1 0,0 0 0,-2 0 0,-1 0 0,-5 47 0,2-2 201,2 26-224,-24 999 2067,10-468-2060,8-158 123,-37 45 166,9-172-174,-53 589 183,50-302-337,38 3 396,35 93-338,-10-300-50,-3 651 616,-21-771-684,36 314 82,-8-223-131,-7-60-47,9 326-446,-30-490 313,-11 306-192,-6-321 300,9-101-570,3-55 568,0-1 0,0 1 0,0 0 0,0-1 0,0 1 0,0-1 0,0 0 0,0 0 0,0 0 0,-4-2 0,4 2-55,-34-4-242,-1-2 1,-45-14 0,12 3 367,-251-41 417,-59-10 706,-5-1-1015,-12-8 69,282 60 2,-170-2 1,-677 79-14,-744 222-235,1401-206-17,-135 32-125,-6-28 94,318-73 152,128-7-60,0 0-1,0-1 1,0 1-1,0 0 1,1-1-1,-1 1 1,0-1-1,0 0 1,0 1-1,0-1 1,0 0-1,1 1 1,-1-1-1,0 0 1,1 0-1,-1 0 1,1 1-1,-1-1 1,1 0-1,-1 0 1,1 0-1,-1 0 1,1 0-1,0 0 1,0 0-1,-1 0 1,1 0-1,0 0 1,0 0-1,0 0 1,0-2-1,-1-42-25,2 34 10,0-58 9,20-121-1,19-283 70,-34 360-59,10-821-275,5-92 961,229-1038 214,-50 713-1563,-91-11 1315,-107 805-578,-7 493 199,-14-70-1,10 80-184,7 49-2093,0 13-2243,1-3 3625,-3 12-5888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0:1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13 426 7587,'0'0'4880,"-13"2"-2679,23-3-2135,0 0-1,-1-1 1,1 0-1,-1-1 0,1 0 1,-1 0-1,0-1 1,12-7-1,14-5 37,195-67 636,-190 72-663,0 2 0,0 2 0,0 1 0,43 0 0,163 6-35,-246 0-24,-10-4-1687,-1-9 1296,1 0-1,-16-28 0,-12-16 316,-39-20 1338,76 76-1256,1 0 0,-1 1 0,0-1 0,1 0 0,-1 1 0,1-1 0,-1 0 0,1 0 0,-1 0 0,1 1 0,-1-1 0,1 0 0,0 0 0,0 0 0,-1 0 0,1 0 0,0 0 0,0 0 0,0 0 0,0 0 0,0 0 0,0 0 0,0 0 0,0 1 0,1-1 0,-1 0 0,0 0 0,1 0 0,-1 0 0,0 0 0,1 0 0,-1 1 0,1-1 0,-1 0 0,1 0 0,0 1 0,-1-1 0,1 0 0,0 1 0,-1-1 0,1 0 0,0 1 0,0-1 0,-1 1 0,1-1 0,0 1 0,0 0 0,0-1 0,0 1 0,0 0 0,1 0 0,4-3-49,1 0 0,1 1 0,-1 0 0,15-2 0,-12 3-7,1 0 1,0 1 0,0 0 0,14 2-1,-21-1 24,-1-1 0,0 1-1,0 0 1,0 0 0,0 0-1,0 1 1,0-1 0,0 1-1,0 0 1,-1-1 0,1 1-1,-1 1 1,1-1 0,-1 0-1,0 0 1,1 1 0,-1-1-1,2 5 1,2 4 5,-2-1 1,1 1-1,-2 0 1,1 0-1,-1 0 1,-1 1-1,0-1 1,0 14-1,0 0 10,-2 0-1,-6 43 1,4-53 25,-2-1 0,0 0 1,0 1-1,-1-2 0,-1 1 0,0 0 0,-15 21 0,-67 83 890,67-93-640,11-8 4,9-17-350,1 1 0,0-1 0,0 0 0,0 1 0,0-1 0,0 0-1,0 1 1,0-1 0,0 0 0,0 1 0,0-1 0,0 0 0,0 1-1,0-1 1,0 0 0,0 1 0,0-1 0,0 0 0,0 1 0,0-1-1,0 0 1,1 0 0,-1 1 0,0-1 0,0 0 0,0 0 0,1 1 0,-1-1-1,0 0 1,0 0 0,1 1 0,-1-1 0,0 0 0,0 0 0,1 0-1,-1 0 1,0 1 0,1-1 0,-1 0 0,0 0 0,0 0 0,1 0-1,-1 0 1,0 0 0,1 0 0,-1 0 0,0 0 0,1 0 0,-1 0-1,0 0 1,1 0 0,-1 0 0,1 0 0,16 0-4467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0:1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7459,'0'0'4098,"30"-9"-2836,204-64 456,-172 54-1400,0 4 0,1 2-1,127-9 1,200 18-484,-210 6 70,-180-2 160,-2 0 51,-73 2-1289,74-2 1090,0 0 0,0-1 0,-1 1 0,1-1 0,0 1 1,1-1-1,-1 1 0,0-1 0,0 0 0,0 0 0,0 1 1,0-1-1,1 0 0,-1 0 0,0 0 0,1 0 0,-1 0 0,1 0 1,-1 0-1,1 0 0,-1 0 0,1 0 0,0 0 0,-1 0 1,1 0-1,0-2 0,-7-38-1367,6 30 1228,-2-6 301,-1-1 0,0 1 1,-1 0-1,-1 0 0,-11-25 1,13 34 251,-1 1 1,1-1-1,-1 1 0,0 0 1,-1 1-1,0-1 1,0 1-1,0 0 0,-1 0 1,0 1-1,0 0 1,0 0-1,-12-5 1,22 10-312,0 1 0,-1-1 0,1 1 0,0-1 1,0 0-1,0 0 0,0 0 0,3-1 1,14 1-41,-12 1 19,-1 1 1,1 0-1,-1 0 0,1 1 1,-1 0-1,0 0 1,0 1-1,0 0 1,-1 0-1,1 1 1,-1 0-1,0 0 1,-1 0-1,1 1 1,-1-1-1,0 1 0,0 1 1,-1-1-1,1 1 1,3 8-1,-1-1 4,-1 1 0,0-1 0,-1 2 0,0-1 0,-1 0 0,-1 1 0,-1 0-1,0-1 1,0 19 0,-2-20 111,0 0 0,0 0 0,-2 0 1,0 0-1,0 0 0,-1 0 0,-1 0 0,-1-1 0,0 1 0,0-1 0,-1 0 0,-12 17 0,1-5 173,-2-1 1,0-1-1,-40 36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0:5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1202 1745,'0'0'5645,"8"2"-5554,0-1-45,-1 0 1,-1 1 0,1 0-1,0 1 1,0 0-1,-1 0 1,0 0-1,1 1 1,-1 0 0,0 0-1,-1 0 1,9 9-1,6 8 116,-7-7-71,1-1-1,20 16 1,-28-25-85,0 0 0,0 0 0,0-1 0,1 0 0,-1 0 0,1 0 0,0-1 0,0 0 0,14 1 0,4-1 5,-1-1 0,1-1-1,0-1 1,0-2 0,0 0 0,-1-1 0,35-12 0,14-9-44,74-38 0,-36 14-84,-39 20 63,1 3-1,2 4 1,0 3 0,1 3 0,104-9-1,57 9-32,196-17 54,631-46 519,-137-1 381,1164-89-638,-984 161-405,225-6-397,-547-49 496,-3-44-267,248-26 191,190 57 147,-674 49 7,994-13-1,-514 11-8,2-28 14,-950 52-4,1014-74 196,-772 54 113,182 5 514,-498 19-1714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0:5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1 819 8036,'0'0'3764,"1"32"-3583,2-27-182,-1 1-1,1-1 0,0 0 0,0 0 0,1-1 0,0 1 1,0-1-1,0 1 0,0-1 0,0 0 0,9 5 0,-2-1 6,1-1-1,0 1 1,23 9-1,-18-12-13,0 0 0,1-1-1,-1-1 1,1 0-1,-1-1 1,1-1 0,26-2-1,-11-1-17,0-2 0,0-2 1,33-9-1,24-10 26,130-34-482,-171 49 251,0 2 0,80-2 0,236 23-434,-273-6 617,127-6 0,90-23-686,-193 13 433,345-10-179,154-16-477,60-32 2253,217 32-259,89-4-613,-467 7-394,1279-66-363,-978 79-247,-422 12 121,673-28 341,-208 2 120,861 16 97,-1694 17-98,2004-81 46,-1320 39 189,466-40-62,448-49 324,-18 82-45,-1386 47-430,-210 2-43,-8 0 9,0-1 1,1 1 0,-1 0 0,0 0 0,0 0 0,1 0 0,-1 0 0,0 0-1,1 0 1,-1 0 0,0 0 0,0 1 0,1-1 0,-1 0 0,0 1 0,0-1 0,0 1-1,1 0 1,-1-1 0,0 1 0,0 0 0,1 1 0,-2-2-10,0 0 0,0 0 1,0 0-1,0 0 0,0 1 1,1-1-1,-1 0 0,0 0 1,0 0-1,0 0 0,0 0 1,0 1-1,0-1 0,0 0 1,0 0-1,0 0 0,0 0 1,0 0-1,0 1 0,0-1 0,0 0 1,0 0-1,0 0 0,0 0 1,0 0-1,-1 1 0,1-1 1,0 0-1,0 0 0,0 0 1,0 0-1,0 0 0,0 0 1,0 0-1,0 1 0,0-1 1,-1 0-1,1 0 0,0 0 0,0 0 1,0 0-1,0 0 0,0 0 1,0 0-1,-1 0 0,1 0 1,-16 1-1775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10773,'0'0'3121,"-29"153"-2480,29-64-257,0 12 64,10 6 32,-1 0 0,-4-9-287,-2-19-145,-1-20-48,-2-24-769,0-22-1216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3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0 418 13062,'0'0'1857,"95"-113"-545,4 45-127,28-4-305,6 4-559,-2 13-321,-12 25-81,-19 19-1919,-23 11-5972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4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295 634 13110,'0'0'2092,"-15"-22"-1641,-50-69-59,61 85-378,-1 0 0,0 0 1,0 1-1,0 0 0,-1 0 1,0 0-1,0 1 1,0 0-1,0 0 0,-1 0 1,1 1-1,-1 0 0,0 0 1,0 1-1,0 0 0,0 0 1,-1 1-1,1 0 0,-1 0 1,-13 0-1,19 2 4,-1-1 1,1 0-1,-1 1 0,1-1 0,0 1 0,-1-1 1,1 1-1,0 0 0,-1 0 0,1 0 0,0 1 1,0-1-1,0 0 0,0 1 0,0 0 0,0-1 1,1 1-1,-1 0 0,0 0 0,1 0 0,-1 0 1,1 0-1,0 0 0,0 0 0,0 0 1,0 1-1,0-1 0,0 0 0,-1 5 0,-1 8 125,1-1-1,0 1 0,0 28 1,1-25-29,0 4 36,-1 50 24,2-68-171,0 0 1,0 0 0,1 0 0,0 0-1,0-1 1,0 1 0,0 0 0,0-1-1,1 1 1,-1 0 0,1-1 0,0 0-1,5 7 1,-6-8-15,1-1-1,-1 1 1,1-1-1,0 0 1,-1 1-1,1-1 1,0 0-1,0 0 1,0 0-1,0 0 1,0 0-1,0-1 1,0 1-1,0-1 1,0 1-1,0-1 1,0 0-1,0 1 1,1-1-1,-1 0 1,0-1-1,0 1 1,0 0-1,0 0 1,0-1-1,1 0 1,-1 1-1,0-1 1,0 0-1,-1 0 1,1 0-1,0 0 1,0 0-1,2-3 1,1 0-21,0-1-1,0 1 1,-1-2 0,1 1-1,-1 0 1,-1-1 0,1 0-1,-1 1 1,4-10 0,11-43-128,-15 46 148,0 0 0,1 0 0,1 0 0,0 1 1,0-1-1,13-19 0,-17 30 9,-1 1 0,1-1 0,0 0 0,0 1 0,-1-1 1,1 1-1,0-1 0,0 1 0,0-1 0,0 1 0,-1 0 0,1-1 1,0 1-1,0 0 0,0 0 0,0 0 0,0 0 0,0-1 0,0 1 1,0 0-1,0 1 0,0-1 0,0 0 0,0 0 0,-1 0 0,1 1 0,0-1 1,0 0-1,0 1 0,0-1 0,0 0 0,-1 1 0,1 0 0,0-1 1,1 2-1,27 25 1,-26-23 11,5 5 11,1 0 0,0-1 0,1 0 0,-1 0 0,1-1 0,15 8 0,-20-13-18,-1 0 1,0 0-1,1-1 1,-1 1-1,1-1 1,-1 0-1,1 0 1,-1-1-1,1 1 1,0-1-1,-1 0 1,1 0-1,0-1 1,-1 1-1,1-1 0,-1 0 1,1 0-1,-1-1 1,1 1-1,7-5 1,-4 1-6,-1-1 0,1 0 0,-1 0-1,0-1 1,-1 0 0,1 0 0,-1-1 0,-1 0 0,1 0 0,-2 0 0,6-10 0,3-11-22,0-1 0,9-33 0,-12 28 25,-1-1 1,-2 0 0,-1 0-1,-2 0 1,-2 0 0,-1-1-1,-4-45 1,2 75 72,-1 0 1,0 0-1,0 0 0,-5-10 1,6 14 71,0 0 0,0 0 0,-1 1 0,1-1 0,-1 1 1,0 0-1,1-1 0,-1 1 0,0 0 0,-1 0 0,1 0 0,0 0 0,-4-2 1,3 31 440,7 21-512,2 0-1,1-1 0,3 0 0,18 52 1,1 11-56,-22-83-28,0 0-32,-1 0 0,4 45 0,-10-83-22,0-27-278,7-57 0,-5 81 282,1 1 1,0-1-1,1 0 1,1 1-1,0 0 0,1 0 1,11-20-1,-10 22 12,1 1 1,0-1-1,0 1 1,1 1-1,19-17 1,-22 21 26,0 1 0,0 0-1,1 0 1,-1 0 0,1 1 0,0 0 0,0 1 0,0-1 0,0 1-1,1 1 1,10-2 0,-15 3 17,0 0 0,0 0-1,-1 0 1,1 0 0,0 0 0,0 1-1,-1 0 1,1-1 0,0 1 0,-1 0-1,1 0 1,-1 0 0,1 1 0,-1-1-1,1 1 1,-1-1 0,0 1 0,0 0-1,0 0 1,0 0 0,0 0 0,0 0-1,-1 0 1,1 0 0,-1 1 0,1-1-1,-1 1 1,0-1 0,0 1 0,0-1-1,0 1 1,1 5 0,1 7-7,0 1 1,-1 1-1,-1-1 0,0 22 1,-1-34 8,-1 14-1,-1 0 0,0 0 0,-1 0 0,-1 0-1,0 0 1,-2 0 0,-14 32 0,8-26-46,-1-1-1,0-1 1,-2 0 0,-34 38-1,47-58-73,1 0 1,-1 0-1,1 0 0,-1 0 0,0-1 0,0 1 0,0-1 0,0 1 0,0-1 1,0 0-1,0 0 0,0 1 0,0-2 0,-1 1 0,1 0 0,0 0 1,-1-1-1,-3 1 0,6-1 47,0 0 0,-1 0 0,1 0 1,0 0-1,0 0 0,-1 0 0,1 0 0,0 0 0,0 0 1,-1 0-1,1 0 0,0 0 0,-1 0 0,1 0 1,0 0-1,0 0 0,-1-1 0,1 1 0,0 0 0,0 0 1,0 0-1,-1 0 0,1-1 0,0 1 0,0 0 1,0 0-1,0-1 0,-1 1 0,1 0 0,0 0 0,0-1 1,0 1-1,0 0 0,0 0 0,0-1 0,0 1 1,0 0-1,0 0 0,0-1 0,0 1 0,0 0 0,0-1 1,-2-35-5760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3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13926,'0'0'5259,"6"23"-4976,21 76-193,-25-94-85,0 1 0,0 0-1,1 0 1,0-1 0,0 1 0,0-1-1,0 0 1,1 0 0,6 6-1,-8-9-7,0 0 0,1 0-1,-1 0 1,1 0-1,0 0 1,-1-1-1,1 1 1,0-1 0,0 0-1,0 0 1,0 0-1,0 0 1,6 1-1,-5-2-3,0-1 0,0 1 0,-1 0 0,1-1 0,0 0 0,0 0 0,-1 0 0,1 0 0,-1-1 0,1 1 0,-1-1 0,0 0 0,1 0 0,-1 0 0,0 0 0,0-1 0,0 1 0,-1-1 0,1 0 0,-1 0 0,1 0 0,-1 0 0,0 0 0,2-5 0,2-3-2,-1 0 0,-1-1 0,0 0-1,0 0 1,-1 0 0,-1 0 0,0-1-1,-1 1 1,0 0 0,-1-1 0,0 1-1,-3-19 1,2 27 14,0-1 0,-1 1-1,1-1 1,-1 1 0,0 0-1,0 0 1,0 0 0,-1 0-1,0 0 1,1 0 0,-1 1 0,-1-1-1,1 1 1,0 0 0,-1 0-1,1 0 1,-1 0 0,0 1 0,0-1-1,0 1 1,-1 0 0,1 0-1,0 1 1,-1-1 0,1 1-1,-1 0 1,1 0 0,-1 1 0,1-1-1,-1 1 1,0 0 0,1 0-1,-1 1 1,0-1 0,1 1-1,-1 0 1,-5 2 0,8-2-17,0 1 0,0-1 1,0 1-1,0-1 0,0 1 0,0 0 0,0-1 1,1 1-1,-1 0 0,1 0 0,0 0 0,-1 0 1,1 1-1,0-1 0,0 0 0,0 1 0,1-1 1,-1 0-1,0 5 0,-3 49-2171,4-51 1678,0 31-5271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15031,'0'0'2369,"2"116"-1825,15-22-112,0 13-288,-2 9 129,-3 0-113,-5-7-128,3-15-16,-1-22-16,4-24-288,1-17-289,3-21-1344,-2-10-2977,-1-8-5939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73 172 10101,'0'0'9225,"0"0"-9220,0-1 1,0 1-1,0 0 0,0 0 0,0 0 0,0 0 1,0-1-1,0 1 0,0 0 0,-1 0 0,1 0 1,0 0-1,0 0 0,0 0 0,0-1 0,0 1 1,-1 0-1,1 0 0,0 0 0,0 0 0,0 0 1,0 0-1,-1 0 0,1 0 0,0 0 1,0 0-1,0 0 0,0 0 0,-1 0 0,1 0 1,0 0-1,0 0 0,0 0 0,0 0 0,-1 0 1,1 0-1,0 0 0,0 0 0,0 0 0,-1 0 1,0 3-6,0-1 1,1 1-1,-1 0 1,1-1-1,-1 1 1,1 0-1,0-1 1,0 1 0,0 0-1,0-1 1,0 1-1,0 0 1,2 3-1,-2-4-4,0 0-1,1 0 0,-1 0 0,1 0 1,-1 0-1,1 0 0,0-1 0,0 1 1,0 0-1,0 0 0,0-1 0,0 1 0,1 0 1,-1-1-1,0 1 0,1-1 0,-1 0 1,4 3-1,-3-3-17,1 0 1,0 0-1,0 0 0,0 0 1,0-1-1,0 1 0,0-1 1,0 0-1,0 0 0,0 0 1,0 0-1,0 0 0,0-1 1,0 1-1,0-1 1,0 0-1,0 0 0,0 0 1,4-2-1,-3 0-13,-1 0 0,0 1 0,1-1 0,-1 0 0,0-1 0,-1 1 0,1 0 0,0-1 0,-1 0 0,0 1 0,0-1 0,2-6 0,0-1-28,0 0 0,-1 0-1,-1-1 1,0 1 0,0-1 0,-2 1-1,1-1 1,-1 0 0,-2-15-1,1 24 66,0-1-1,0 1 0,-1 0 0,1 0 1,-1 0-1,1 0 0,-1 0 1,0 0-1,0 0 0,-1 0 0,1 1 1,-1-1-1,1 1 0,-1 0 1,1 0-1,-1 0 0,0 0 1,0 0-1,0 1 0,-1-1 0,1 1 1,0 0-1,0 0 0,-7-2 1,6 2 35,0 0 0,0 1 1,0-1-1,0 1 0,0 0 1,0 0-1,0 0 0,0 0 1,0 1-1,0-1 0,0 1 1,0 0-1,0 0 0,0 1 1,1-1-1,-1 1 0,0 0 1,1 0-1,-1 0 0,1 0 1,-4 4-1,1 1 9,1 1 0,0-1 0,0 1-1,1 0 1,0 0 0,1 0 0,0 0 0,0 1 0,1-1 0,0 1 0,0 0-1,0 11 1,0 7 58,1 0-1,5 50 1,-3-67-100,1 0 0,0 0 0,1-1 0,0 1 0,1-1 0,0 0 1,0 0-1,1 0 0,0 0 0,0-1 0,1 1 0,0-1 0,1-1 0,-1 1 0,2-1 0,13 11 0,-15-14-19,0 0-1,1 0 0,-1 0 1,1-1-1,0 0 0,0 0 1,0-1-1,0 1 0,0-2 1,0 1-1,1-1 0,-1 0 1,1-1-1,-1 1 0,0-2 1,1 1-1,-1-1 0,1 0 1,-1 0-1,0-1 0,0 0 1,1 0-1,9-6 0,-4 1-388,0-2 0,-1 0 0,0 0-1,0-1 1,-1 0 0,0-1 0,-1 0 0,-1-1 0,15-22-1,2-12-4746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5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0 206 11781,'0'0'3463,"10"-22"-3367,32-73 80,-36 81 89,1 0-1,0 1 0,18-24 0,-18 28 318,-6 8 221,4 12-406,8 61 287,7 97 0,-12-93-585,9 324-597,-17-418-8437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13494,'0'0'6275,"175"-96"-6211,-73 52-64,10-1-288,-8-8-1233,-16 3-4834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1184 6451,'0'0'3084,"-26"9"-1296,-8 4-1110,8-3 240,0-1-1,-36 7 0,42-14 1168,20-2-2053,0 0 0,0 0 1,0 0-1,0 0 0,-1 0 1,1-1-1,0 1 0,0 0 1,0 0-1,0 0 0,0 0 1,0 0-1,0 0 0,0-1 1,0 1-1,0 0 0,0 0 1,0 0-1,0 0 0,0 0 1,0 0-1,0-1 0,0 1 1,0 0-1,0 0 0,0 0 1,0 0-1,0 0 0,0-1 0,0 1 1,0 0-1,0 0 0,0 0 1,1 0-1,-1 0 0,0 0 1,0 0-1,0 0 0,0-1 1,0 1-1,0 0 0,0 0 1,0 0-1,1 0 0,-1 0 1,0 0-1,0 0 0,0 0 1,0 0-1,0 0 0,0 0 1,1 0-1,-1 0 0,0 0 1,0 0-1,0 0 0,0 0 1,38-21 660,331-145-372,11 26-322,-258 96 7,-43 16-14,1477-559 34,-982 346-124,-563 236 25,8-1-567,-20 17-843,-3-4 805,0 0 0,0 0 0,0 0 0,-1 0 0,1 0 0,-12 11 0,-22 18-3948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3490,'0'0'2651,"19"10"4974,-17 41-7090,-1-23 916,-4 49 0,1-77-2991,-10 0-3110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7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4 961 5378,'0'0'8242,"-4"0"-8035,9 0-188,59 1 126,257-13 33,242-75-72,-377 55-102,2231-331-15,-2045 310 11,269-43 55,564-73 114,876 36-278,-1735 133-1244,-341 1 1085,-4-1 156,0 0 1,0 0-1,0 0 0,0 1 0,0-1 0,0 0 0,0 0 0,0-1 0,0 1 0,0 0 0,0 0 0,0 0 1,0-1-1,0 1 0,0 0 0,-1-1 0,1 1 0,0-1 0,0 1 0,0-1 0,0 1 0,-1-1 0,1 0 0,1-1 1,-1-8-2875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0 4530,'0'0'3839,"1"23"-3260,10 136 488,3 544 2786,-16-480-3437,3-73-299,-24 727 123,-103 248 843,3-28-207,72-425-791,-3 32-76,-24-7 11,-39 62 3,-6 45-32,98-616-14,-1 229 0,26-401 14,0-6 1,0-1 1,0 1-1,1 0 0,3 17 1,-3-24-24,0-1 0,0 1 0,1 0 0,-1-1 0,0 1 0,1 0 0,0-1 1,-1 0-1,1 1 0,0-1 0,0 0 0,1 0 0,-1 0 0,0 0 0,1 0 0,-1-1 1,1 1-1,-1-1 0,1 0 0,3 2 0,20 2-266,6 3 98,-30-1 198,-1-1-1578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8532 0 4530,'0'0'7945,"-10"8"-7513,4-3-352,2-3-44,1 0-1,0 0 1,0 1 0,0-1 0,0 1 0,1 0 0,-1 0 0,1 0-1,-1 0 1,1 0 0,0 0 0,0 1 0,1-1 0,-1 1 0,1-1-1,-1 1 1,1 0 0,0-1 0,1 1 0,-2 5 0,-4 539 2231,8-326-1765,-1 236 305,-6 632-104,-71-107-571,-62-6 135,-6 49-122,105-690-176,-55 451 41,64-531 11,4 289 1,45 227-65,36 232-683,-37-614-34,-18-389 621,-16-3-445,-62-28 360,53 19 181,-47-14 0,-15 3 113,-1 4-1,-1 4 0,-102-3 1,-671 65 265,351-8-211,-42-21-104,-94 5 10,105 9 62,-591 43 54,424-16-202,-553 44 275,710-49 331,168-13-428,381-42-128,-53 6-219,-76-3 0,131-3 190,1 0 1,-1 0 0,0-1 0,0 1-1,1 0 1,-1 0 0,0-1 0,1 1-1,-1-1 1,0 1 0,1 0-1,-1-1 1,0 1 0,1-1 0,-1 1-1,1-1 1,-1 0 0,1 1 0,-1-1-1,1 1 1,0-1 0,-1 0 0,1 1-1,0-1 1,-1 0 0,1 0 0,0 1-1,0-1 1,0 0 0,0 0 0,-1 1-1,1-1 1,0-1 0,2-29-3574,-1 26 2383,5-25-7627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10709,'0'0'4178,"-9"199"-3586,9-90 160,0 12-175,2-8-273,3-10-256,0-27-48,0-23-352,-1-18-977,-1-24-1728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4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85 15047,'0'0'696,"0"20"-200,-2 167 33,4-121-131,0-52-159,-1-46-132,-2 15-111,-1 0 1,-4-20-1,3 27 0,1 1-1,0-1 1,1 1-1,0-1 1,1 1 0,0-1-1,0 0 1,1 1-1,0-1 1,1 0-1,4-13 1,-1 12-1,1 1 1,0 1-1,0-1 0,1 1 0,1 1 1,-1-1-1,1 1 0,1 0 0,-1 1 1,2 0-1,-1 0 0,1 1 0,-1 0 1,2 1-1,-1 0 0,0 1 0,21-6 1,-28 10 1,0-1 1,0 1-1,0 0 1,0 0-1,0 1 1,0-1 0,0 1-1,1-1 1,-1 1-1,0 0 1,-1 0-1,1 0 1,0 0-1,0 1 1,0-1 0,-1 1-1,1 0 1,-1 0-1,1 0 1,-1 0-1,0 0 1,1 0 0,-1 1-1,-1-1 1,1 1-1,0-1 1,0 1-1,-1 0 1,0 0-1,1-1 1,0 6 0,3 8 39,0 1 0,-2-1 0,0 1 1,2 25-1,-5-34-7,1 189 807,-3-106-1113,4-115-1685,11-9-2791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12758,'0'0'6403,"161"-96"-6387,-79 63-16,-2 7-705,3 6-1279,-3 5-2771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2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263 644 7716,'0'0'2070,"-12"-19"-939,-44-60 67,45 63-455,-2 2 1,-18-19-1,27 29-598,-1 0 0,1 1 0,-1-1 0,0 1 0,0 0 0,0 0-1,-1 1 1,1 0 0,-7-2 0,11 3-113,-1 1-1,1 0 1,0 0-1,-1-1 1,1 1 0,-1 0-1,1 0 1,0 0 0,-1 1-1,1-1 1,-1 0 0,1 1-1,0-1 1,-1 0-1,1 1 1,0 0 0,-1-1-1,1 1 1,0 0 0,0-1-1,-2 2 1,1 1-7,0-1 0,0 0 0,0 1 0,0 0 1,0-1-1,0 1 0,1 0 0,0 0 0,-2 4 0,-2 9-23,1 0-1,0 0 0,-1 18 1,2-16 64,-4 42 22,2 112-1,5-149-91,0-23 0,-1 1 0,1 0 0,0 0 0,0 0 0,0 0 0,0 0 0,0-1 0,0 1 0,0 0 0,0 0 0,1 0 0,-1 0 0,0 0 0,0-1 0,1 1 0,-1 0 0,0 0 0,1 0 0,-1-1 0,1 1 0,-1 0 0,1-1 0,-1 1 0,1 0 0,0-1 0,-1 1 0,1-1 0,0 1 0,0-1 0,-1 1 0,1-1 0,0 1 0,0-1 0,-1 0 0,1 1 0,0-1 0,0 0 0,0 0 0,0 0 0,0 0 0,1 0 0,0 0-6,0-1 0,0 1 0,0-1 0,0 0 0,-1 0 0,1 0 0,0 0 1,0 0-1,0 0 0,-1 0 0,1 0 0,-1-1 0,1 1 0,-1-1 0,1 1 1,1-4-1,8-13-6,-2-1 1,12-32 0,-16 38 6,0-1 0,1 1 0,0 0 0,1 1 1,0-1-1,1 1 0,0 1 0,13-14 0,-20 24 11,0 0-1,0-1 0,0 1 1,0 1-1,0-1 0,0 0 1,0 0-1,1 0 0,-1 0 1,0 1-1,1-1 0,-1 1 1,0-1-1,1 1 0,-1-1 1,1 1-1,-1 0 1,0 0-1,1 0 0,-1 0 1,1 0-1,-1 0 0,1 0 1,-1 0-1,1 0 0,-1 1 1,0-1-1,1 1 0,-1-1 1,0 1-1,1-1 0,-1 1 1,0 0-1,0 0 0,1-1 1,-1 1-1,0 0 1,2 2-1,1 3 28,1 0 0,-1 0 0,0 1 0,0 0-1,5 12 1,-8-15-15,6 12 53,1 2-17,0-1 0,0 0 1,22 29-1,-27-42-49,0 0 1,0 0 0,1 0 0,-1-1-1,1 1 1,0-1 0,0 0-1,1-1 1,-1 1 0,0-1-1,1 1 1,0-1 0,-1-1 0,1 1-1,0-1 1,0 1 0,0-2-1,0 1 1,8 0 0,-9-1-1,-1-1 0,1 1 0,-1-1 0,1 0 1,-1 0-1,0 0 0,0-1 0,1 1 0,-1-1 0,0 0 1,0 0-1,-1 0 0,1 0 0,0 0 0,-1 0 0,1-1 1,-1 1-1,0-1 0,0 0 0,0 0 0,0 0 0,0 0 0,1-3 1,5-11 3,0-1 1,-1 1-1,4-21 1,-8 27-8,12-46 5,-2-1 1,-3-1-1,2-60 0,-9-180 35,-11 205 601,4 80 417,2 61-724,6 55-217,5 0 1,5-1-1,3 0 0,45 143 0,-59-236-112,2 20 0,-11-34-17,2-2-8,0 0 0,1 0 0,0 0 0,0-1 0,1 1 0,0-1 0,1 1 0,0-1 0,0 0 0,0 0 0,1 0 0,1 1 0,0-1 0,1-10 0,0 9 1,1-1 0,0 1 1,0 0-1,1 0 0,0 0 1,1 0-1,0 1 0,0 0 1,1 0-1,0 0 0,10-11 0,-7 12 10,-1 1 0,1-1 0,0 2 0,0-1 0,1 1 0,11-5 0,-16 8 4,1 0 0,0 1 0,0 0 0,0 0 0,1 1 0,-1 0 0,0 0 0,0 0 0,1 1 0,-1 0 0,1 0 0,7 1 0,-12 0 5,0-1 0,-1 1-1,1 0 1,0-1 0,0 1-1,0 0 1,0 0-1,-1 0 1,1 1 0,-1-1-1,1 0 1,-1 0 0,1 1-1,-1-1 1,1 1-1,-1 0 1,0-1 0,0 1-1,0 0 1,0-1 0,0 1-1,-1 0 1,1 0 0,0 0-1,0 3 1,1 5-9,-1 0-1,0 0 1,-1 20 0,0-19 11,-1 3-15,0 1 0,-1 0 0,-1-1 0,-1 0 0,0 1 0,0-1 0,-1-1 0,-1 1 1,-1-1-1,0 0 0,0 0 0,-1-1 0,-1 0 0,0 0 0,-1-1 0,0-1 0,0 1 1,-1-2-1,-1 1 0,1-1 0,-2-1 0,1 0 0,-17 7 0,27-14-234,0 0 0,-1 0 0,1 1-1,0-1 1,-1-1 0,1 1 0,-1 0-1,1-1 1,-1 1 0,1-1 0,-1 0 0,0 0-1,1 0 1,-1 0 0,1 0 0,-5-1 0,0-12-5018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10901,'0'0'5192,"3"27"-4445,23 302 752,-26-235-1236,0-31-186,2 0 0,13 79 0,-5-109-379,-10-32 182,1-1 0,-1 1 1,1 0-1,-1-1 0,1 1 0,-1 0 0,1-1 0,-1 1 0,1-1 0,-1 1 0,1-1 0,0 0 0,-1 1 0,1-1 0,0 1 0,-1-1 1,1 0-1,0 0 0,-1 1 0,1-1 0,0 0 0,0 0 0,-1 0 0,1 0 0,0 0 0,0 0 0,-1 0 0,1 0 0,0 0 0,0 0 1,-1 0-1,1-1 0,0 1 0,-1 0 0,1 0 0,0-1 0,-1 1 0,1-1 0,0 1 0,0-1 0,18-15-5026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73 10741,'0'0'2412,"2"6"-2284,-1-4-122,0 0 1,0 1-1,0-1 1,1 0-1,-1 0 1,1 0-1,0 0 1,-1 0-1,1 0 1,0 0-1,3 2 1,-4-4-5,0 1 1,1 0 0,-1-1 0,0 1-1,0-1 1,1 1 0,-1-1 0,0 0-1,1 1 1,-1-1 0,0 0-1,1 0 1,-1 0 0,1 0 0,-1 0-1,0 0 1,1 0 0,-1-1 0,0 1-1,1 0 1,-1-1 0,0 1 0,0-1-1,1 1 1,-1-1 0,0 0-1,0 0 1,0 1 0,0-1 0,0 0-1,2-2 1,-1 1 4,-1-1 0,1 1 0,0-1 0,-1 0 0,1 0 0,-1 1 0,0-1-1,0 0 1,0 0 0,0-1 0,0 1 0,-1 0 0,1 0 0,-1-6 0,0 8-3,0-1 1,0 0 0,0 1 0,0-1-1,0 0 1,0 0 0,0 1-1,-1-1 1,1 0 0,-1 1 0,1-1-1,-1 0 1,0 1 0,1-1-1,-1 1 1,0-1 0,0 1 0,0-1-1,0 1 1,0 0 0,-1-1-1,1 1 1,0 0 0,-1 0-1,1 0 1,-1 0 0,1 0 0,-3-1-1,-1 1 46,-1-1 1,1 1-1,-1 0 0,0 0 0,1 0 0,-1 1 0,0 0 0,1 0 0,-1 1 1,0-1-1,1 1 0,-1 0 0,1 1 0,-1-1 0,1 1 0,0 0 0,-1 1 0,1-1 1,0 1-1,1 0 0,-1 0 0,0 1 0,1-1 0,0 1 0,0 0 0,0 0 1,0 1-1,0-1 0,1 1 0,0 0 0,0 0 0,-4 10 0,1-4 55,2 1-1,-1 0 1,1 0-1,1 0 0,0 1 1,1-1-1,0 1 1,1-1-1,0 1 1,1 0-1,1-1 0,3 25 1,-2-29-99,0 0-1,0 0 1,1-1 0,0 1-1,0-1 1,1 0 0,0 0 0,0 0-1,1 0 1,0-1 0,0 1-1,0-1 1,1-1 0,0 1 0,0-1-1,0 0 1,1 0 0,-1-1 0,1 0-1,0 0 1,8 3 0,4-1 12,0-1 0,0-1 0,0-1 1,0-1-1,0 0 0,36-2 0,-54 0-17,7 0-90,0 0 1,-1-1-1,1 0 1,0 0-1,-1-1 1,1 0-1,-1 0 1,0-1-1,1 0 1,-1 0-1,0-1 0,-1 1 1,1-2-1,-1 1 1,0-1-1,0 0 1,0 0-1,0 0 1,-1-1-1,0 0 1,5-8-1,6-18-2958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37 216 8708,'0'0'6694,"-8"-11"-6294,2 4-365,3 3-25,0 0-1,1 1 0,-1-1 1,1-1-1,0 1 1,-1 0-1,0-5 0,2 7-8,1 0-1,0 0 1,0 0-1,-1 0 0,1 0 1,0 0-1,1 0 1,-1 0-1,0 0 0,1 0 1,-1 0-1,1 0 1,-1 0-1,1 0 0,0 0 1,0 0-1,0 0 1,0 0-1,0 1 0,0-1 1,1 0-1,-1 1 1,3-3-1,11-12-33,2 1 1,0 1 0,27-18-1,-37 27 25,0 1 1,1-1-1,0 2 1,0-1-1,0 1 0,0 0 1,0 1-1,1 0 0,-1 0 1,1 1-1,16-1 1,-24 3 6,1-1 1,-1 1 0,0-1-1,1 1 1,-1-1 0,0 1 0,1 0-1,-1-1 1,0 1 0,0 0 0,0 0-1,0 0 1,0 0 0,0 0 0,0 0-1,0 0 1,0 1 0,0-1-1,-1 0 1,1 0 0,-1 1 0,1-1-1,-1 0 1,1 1 0,-1-1 0,1 0-1,-1 1 1,0-1 0,0 1 0,0 1-1,2 53 63,-2-44-22,0-2-4,1 22 176,-2 0 0,-1-1 0,-1 0 0,-12 51 0,-31 38 965,16-45-121,30-75-1048,0 0 0,0 0 0,0 0-1,0 1 1,0-1 0,0 0 0,0 0-1,0 0 1,0 1 0,0-1-1,0 0 1,0 0 0,0 0 0,0 1-1,0-1 1,0 0 0,0 0 0,0 0-1,0 1 1,1-1 0,-1 0 0,0 0-1,0 0 1,0 0 0,0 1-1,0-1 1,1 0 0,-1 0 0,0 0-1,0 0 1,0 0 0,0 0 0,1 0-1,-1 1 1,0-1 0,0 0 0,0 0-1,1 0 1,-1 0 0,0 0-1,0 0 1,15 1 114,16-5 26,8-10-51,0-1 0,-1-2 0,62-38 0,-59 31-71,24-13-71,136-69-921,-219 105-10888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1082 4434,'0'0'7534,"-10"-1"-6461,4 1-940,-19-2 217,24 2-347,1 0-1,0 0 0,0 0 1,0 0-1,0 0 0,0 0 1,0 0-1,0 0 0,0 0 1,0 0-1,-1 0 0,1 0 1,0 0-1,0 0 0,0 0 1,0 0-1,0 0 0,0 0 1,0 0-1,0 0 0,0 0 1,0 0-1,0 0 0,-1 0 1,1 0-1,0 0 0,0 0 1,0-1-1,0 1 0,0 0 1,0 0-1,0 0 0,0 0 1,0 0-1,0 0 1,0 0-1,0 0 0,0 0 1,0-1-1,0 1 0,0 0 1,0 0-1,0 0 0,0 0 1,0 0-1,0 0 0,0 0 1,0 0-1,0 0 0,0-1 1,0 1-1,0 0 0,0 0 1,0 0-1,0 0 0,0 0 1,0 0-1,1 0 0,-1 0 1,0 0-1,0 0 0,0 0 1,16-8 147,221-72 635,312-109-511,-73 15-43,589-220 269,-988 364-483,222-80 63,-205 79-112,114-21-1,-149 45-2,-32 6-4305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1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6419,'0'0'0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3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0 628 8292,'0'0'4703,"3"0"-4665,268 7 997,-135-7-985,636-10 47,-92-78-72,-447 49 64,734-79-461,5 40 395,-149 13 9,1118-93-166,-1643 134 38,505-29-475,-643 52-1662,-160 1 2195,0 0 0,1 0 0,-1 0 0,0 0 0,1 0 0,-1 0 0,0 0 0,0 0 0,1 0 0,-1 0 0,0 0 0,1 0 0,-1 0 0,0 0 0,0 0 0,1 0 0,-1 1 0,0-1 0,0 0 0,1 0 0,-1 0 0,0 0 0,0 0 0,0 1 0,1-1 0,-1 0 0,0 0 0,0 1 0,0-1 0,0 0 0,1 0 0,-1 1 0,0-1 0,0 0 0,0 0 0,0 1 0,0-1 0,0 0 0,0 0 0,0 1 0,0-1 0,0 0 0,0 1 0,0-1 0,0 1 0,0-1-2,0 1-1,-1-1 1,1 1 0,0-1 0,0 1 0,-1-1-1,1 1 1,-1-1 0,1 1 0,-1-1 0,1 0-1,0 1 1,-1-1 0,1 0 0,-1 1 0,0-1-1,1 0 1,-1 1 0,1-1 0,-1 0 0,1 0-1,-1 0 1,0 1 0,-27 0-2190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3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9444,'0'0'1825,"0"142"-1313,0-68 49,0 18 175,0 11-128,0 4-112,0-5-159,0-19-257,0-17-80,0-25-48,0-19-449,0-17-1087,0-43-10342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37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11957,'0'0'1521,"25"151"-1281,-23-86 0,0 5 161,-2-9-113,0-6-80,0-13-144,0-14-16,0-13 0,0-6-48,0-7-192,5-2-1089,7-11-1120,5-26-2369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9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52 13622,'0'0'1678,"5"11"-1523,16 35-78,-19-43-89,-1-1 0,0 1-1,1-1 1,-1 0-1,1 1 1,0-1-1,-1 0 1,1 0-1,0 0 1,1 0-1,-1-1 1,0 1 0,0 0-1,1-1 1,-1 0-1,1 1 1,-1-1-1,1 0 1,0 0-1,-1 0 1,1-1-1,0 1 1,-1-1 0,1 0-1,4 1 1,-5-2-9,0 1-1,0 0 1,0-1 0,0 1 0,0-1 0,0 0 0,0 0 0,0 0-1,-1 0 1,1 0 0,0 0 0,0 0 0,-1 0 0,1-1 0,-1 1 0,1-1-1,-1 1 1,0-1 0,0 0 0,1 1 0,-1-1 0,0 0 0,0 0-1,-1 0 1,1 0 0,0 0 0,-1 0 0,1 0 0,0-3 0,0 0 14,0 0-1,-1-1 1,1 1 0,-1-1 0,0 1 0,-1-1 0,1 1 0,-1 0 0,0-1 0,-2-5 0,1 8 11,1 1 0,0 0 0,-1-1 1,1 1-1,-1 0 0,0 0 1,0 0-1,0 0 0,0 0 0,0 0 1,0 1-1,-1-1 0,1 1 0,0 0 1,-1-1-1,1 1 0,-1 0 1,0 0-1,1 1 0,-1-1 0,-3 0 1,0 0 70,0-1 0,0 1 0,0 1 0,0-1 0,0 1 0,-11 1 0,15 0-37,0-1 0,0 0 0,0 1 0,0 0 0,0-1 0,1 1 0,-1 0 0,0 0 0,0 0 0,1 0 0,-1 0 0,0 1 0,1-1 0,-1 0 0,1 1 0,0-1 0,-1 1 0,1-1 0,0 1 1,0 0-1,0-1 0,0 1 0,-1 3 0,-3 15 149,1 1 0,0-1 1,2 1-1,0 0 0,1 0 0,3 29 1,-1-22-59,0-11-104,0 0-1,1-1 1,1 1-1,1 0 1,0-1-1,1 0 1,1 0-1,0 0 1,1-1-1,11 17 1,-14-25-23,0 0 1,1-1-1,0 0 1,0 0-1,0 0 1,1-1-1,0 1 1,0-1-1,0-1 0,1 1 1,-1-1-1,1 0 1,0-1-1,0 1 1,1-2-1,-1 1 1,1-1-1,-1 0 0,1 0 1,0-1-1,-1 0 1,1 0-1,0-1 1,8-1-1,-10 0-3,1 0-1,-1-1 1,0 0-1,0 0 1,-1-1-1,1 1 1,0-1-1,-1-1 1,0 1-1,0-1 1,0 0-1,0 0 1,0 0-1,-1-1 1,0 1-1,0-1 1,0 0-1,6-11 0,-4 6-564,-1 0 0,1-1-1,-2 0 1,1 1-1,-2-2 1,1 1-1,-2 0 1,1-1-1,0-18 1,-2-7-5554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4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 17960,'0'0'3874,"119"-3"-3794,-90-3-80,-4-1-144,-6 3-832,-4 0-1089,-1-5-2385,1-9-5715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3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9284,'0'0'4061,"18"21"-3594,-5-4-391,-2-3-25,0-1 1,0 0-1,2 0 0,0-1 1,0-1-1,1 0 1,0-1-1,31 17 1,13 0 72,83 43-48,-124-59-69,1 0 0,-1 1 0,-1 1 0,0 0 0,20 24 0,-31-32 15,-1 0 0,0 1 0,0-1 0,0 1-1,-1-1 1,0 1 0,0 0 0,0 1-1,-1-1 1,0 0 0,0 1 0,-1-1 0,0 1-1,0-1 1,0 1 0,-1 0 0,0-1 0,0 1-1,-1 0 1,0-1 0,0 1 0,0-1-1,-1 1 1,0-1 0,0 1 0,-1-1 0,0 0-1,0 0 1,-5 7 0,-5 2 219,-1 0 1,0-1-1,-1 0 0,-1-1 0,-24 16 1,-95 50 808,99-59-885,-16 6 15,32-17-235,0 2 0,-26 17 1,40-21-581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38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2 750 7283,'0'0'4274,"0"0"-4261,0 0 0,0-1-1,0 1 1,0 0-1,0 0 1,-1 0 0,1 0-1,0 0 1,0-1 0,0 1-1,0 0 1,0 0 0,0 0-1,0-1 1,0 1-1,0 0 1,0 0 0,-1 0-1,1-1 1,0 1 0,0 0-1,0 0 1,0 0 0,0-1-1,1 1 1,-1 0-1,0 0 1,0 0 0,0-1-1,0 1 1,0 0 0,0 0-1,0 0 1,0 0-1,0-1 1,0 1 0,1 0-1,-1 0 1,0 0 0,0 0-1,0-1 1,0 1 0,0 0-1,1 0 1,-1 0-1,0 0 1,0 0 0,0 0-1,0 0 1,1 0 0,-1 0-1,0-1 1,8-2 117,0 0-1,0 0 1,0 1 0,0 0-1,0 0 1,16-1 0,1-1 5,418-54 178,-107 18-677,1270-159 15,-397 88-18,1267-103 1262,-928 127-177,-797 77 838,-614 10-1600,-69 3-973,87 13-1,-135-15-1469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39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7 10837,'0'0'4151,"0"-1"-4146,0 1 0,0 0-1,0 0 1,0 0 0,0-1 0,0 1-1,0 0 1,0 0 0,0 0-1,0-1 1,0 1 0,0 0 0,0 0-1,0 0 1,0-1 0,0 1-1,0 0 1,0 0 0,0 0 0,0-1-1,0 1 1,-1 0 0,1 0-1,0 0 1,0 0 0,0-1 0,0 1-1,0 0 1,-1 0 0,1 0 0,0 0-1,0 0 1,0 0 0,0-1-1,-1 1 1,1 0 0,0 0 0,0 0-1,0 0 1,-1 0 0,1 0-1,0 0 1,0 0 0,0 0 0,-1 0-1,1 0 1,0 0 0,0 0 0,0 0-1,-1 0 1,1 0 0,-4 6-10,0 0 0,0 0 0,1 1 0,-5 12 0,-3 4 14,-51 92 97,-27 59 865,82-149-834,7-25-134,0 1 0,0-1 0,0 1 0,0 0 0,0-1 0,0 1 0,1-1 0,-1 1 0,0 0 0,0-1 0,0 1 0,0-1 0,1 1 0,-1-1 0,0 1 0,1 0 0,-1-1 0,0 0 0,1 1 0,0 0 0,1 0 0,1 0-1,-1 0 1,1 0 0,-1-1 0,1 1-1,0-1 1,-1 0 0,1 1 0,0-1 0,-1-1-1,5 1 1,5 0 10,133-11 74,-95 5-144,69 1 0,-113 6 37,0-1 0,1 1 0,-1 0-1,0 0 1,0 0 0,-1 1 0,1 0-1,0 0 1,-1 0 0,9 5 0,-11-4 7,0-1 1,1 1-1,-1 0 1,0 0-1,-1 0 1,1 0-1,0 1 1,-1-1-1,0 0 1,0 1-1,0 0 1,0 0-1,-1-1 1,1 1-1,-1 0 1,1 5-1,0 2 2,0-1-1,-1 0 0,-1 0 0,0 1 0,0-1 1,-1 0-1,0 1 0,-1-1 0,0 0 0,0 0 1,-1 0-1,-1 0 0,1-1 0,-2 1 0,1-1 1,-1 0-1,-1 0 0,1-1 0,-8 9 1,-4 2 22,0-2 1,-1 0-1,0 0 1,-2-2-1,0 0 1,-41 22 0,50-31 1,0 0 1,-1 0 0,0-1 0,0 0 0,0-1 0,0-1-1,-1 0 1,0-1 0,1 0 0,-27 0 0,38-2-62,-1 0 0,1 0 0,-1 0 1,1 0-1,-1 0 0,1 0 0,-1-1 1,1 1-1,-1 0 0,1-1 0,0 1 1,-1-1-1,1 0 0,-1 1 0,1-1 1,0 0-1,0 0 0,-1 0 0,1 0 1,0 0-1,0 0 0,0 0 0,0 0 1,0 0-1,1-1 0,-1 1 0,0 0 1,0-1-1,1 1 0,-1 0 0,1-1 1,-1 1-1,1-1 0,0 1 0,-1-1 1,1 1-1,0-1 0,0-2 1,-2-42-4067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31 295 11685,'0'0'3402,"-5"19"-3205,3-13-196,-4 15 123,1 1 1,1-1-1,0 1 1,0 36 0,4-52-107,0 0 1,1-1 0,-1 1-1,2 0 1,-1 0 0,0-1-1,1 1 1,0-1 0,0 1-1,1-1 1,3 7 0,-3-9-33,-1-1 1,1 1-1,-1 0 1,1-1-1,0 1 1,0-1 0,0 0-1,0 0 1,0 0-1,1-1 1,-1 1 0,1-1-1,-1 1 1,1-1-1,-1 0 1,1 0-1,0-1 1,-1 1 0,8-1-1,-7 0-15,0 0 0,1 0 0,-1 0-1,0-1 1,0 0 0,0 0 0,1 0-1,-1 0 1,0 0 0,0-1 0,-1 0-1,1 0 1,0 0 0,-1 0 0,1-1 0,3-2-1,-2 0-34,0-1-1,0 1 1,-1-1-1,1 0 1,-1 0-1,-1 0 1,1-1-1,4-11 1,-1-5-24,-1 1 1,-1-1-1,0 0 0,1-45 1,-3-26 1413,-3 94-1303,0 0 1,0 0 0,0 0-1,0-1 1,0 1-1,0 0 1,0 0 0,0 0-1,0 0 1,0-1 0,0 1-1,0 0 1,1 0-1,-1 0 1,0 0 0,0 0-1,0-1 1,0 1-1,0 0 1,1 0 0,-1 0-1,0 0 1,0 0-1,0 0 1,0 0 0,1 0-1,-1 0 1,0 0-1,0-1 1,0 1 0,1 0-1,-1 0 1,0 0-1,0 0 1,0 0 0,1 0-1,-1 0 1,0 1-1,0-1 1,0 0 0,0 0-1,1 0 1,-1 0-1,0 0 1,0 0 0,0 0-1,1 0 1,-1 0 0,0 0-1,0 1 1,0-1-1,0 0 1,0 0 0,0 0-1,1 0 1,-1 0-1,0 1 1,0-1 0,0 0-1,0 0 1,0 0-1,0 0 1,0 1 0,0-1-1,0 0 1,12 14-131,2 17 142,11 38 0,15 34 88,-35-92-114,0-1-1,1 0 0,1-1 0,0 1 0,0-1 1,0 0-1,13 10 0,-17-17-26,0 1 0,0-1 0,1 1 0,0-1 0,-1 0 0,1 0 1,0-1-1,0 1 0,0-1 0,0 0 0,0 0 0,0 0 0,0 0 0,0-1 0,0 0 0,0 0 0,1 0 0,-1 0 1,0-1-1,0 1 0,5-2 0,-3 0-20,0-1 0,0 1 0,0-1 0,0 0 0,-1 0 0,1-1 0,-1 1 0,0-1 0,0 0 0,0-1 0,-1 1 0,7-10 0,-1 1-3,-1-1 1,0 0-1,-1 0 1,-1-1 0,-1 0-1,0 0 1,0 0-1,3-22 1,-3 6-26,-2 0 0,-2-1 0,-1-44 1,-2 63 98,-1 0-1,0 0 1,0-1 0,-2 2 0,1-1 0,-2 0 0,0 1 0,0-1 0,-1 1 0,-1 1 0,-9-14-1,2 11 998,14 14-1014,-1 0 0,1 0 0,0 0 0,-1 0 0,1 0 0,0 0 0,0 0 0,-1 0 0,1 0 0,0 0 0,-1 1 0,1-1 1,0 0-1,0 0 0,-1 0 0,1 0 0,0 1 0,0-1 0,0 0 0,-1 0 0,1 0 0,0 1 0,0-1 0,0 0 0,0 1 0,0-1 0,-1 0 0,1 0 1,0 1-1,0-1 0,0 0 0,0 0 0,0 1 0,0-1 0,0 1 0,-1 40 264,1-29-321,0 110 178,4 0 0,29 164-1,-32-279-120,0-2 1,-1 0 0,2 0-1,-1 0 1,1 0 0,-1 0-1,1 0 1,5 8 0,-7-13-15,0 0 1,0 0-1,0 0 1,0 0 0,0 0-1,0 0 1,0 0-1,0 0 1,0 0-1,0 1 1,0-1-1,0 0 1,0 0-1,1 0 1,-1 0-1,0 0 1,0 0-1,0 0 1,0 0 0,0 0-1,0 0 1,0 0-1,0 0 1,1 0-1,-1 0 1,0 0-1,0 0 1,0 0-1,0 0 1,0 0-1,0 0 1,0 0-1,1 0 1,-1 0 0,0 0-1,0 0 1,0 0-1,0 0 1,0 0-1,0 0 1,0 0-1,0 0 1,1 0-1,-1 0 1,0 0-1,0-1 1,0 1-1,0 0 1,0 0 0,0 0-1,0 0 1,0 0-1,0 0 1,0 0-1,0 0 1,0-1-1,3-8 118,7-49 27,-7 37-235,0 0-1,2 0 0,0 0 0,14-32 1,-17 47 51,2 0 0,-1 0 1,0 1-1,1-1 0,0 1 1,1 0-1,-1 0 0,1 0 1,0 1-1,0 0 0,0 0 1,1 0-1,-1 0 0,1 1 1,0 0-1,0 0 0,0 1 1,0-1-1,11-1 0,-13 3 24,0 0-1,0 0 1,1 0-1,-1 1 1,0-1 0,0 1-1,0 0 1,1 1-1,-1-1 1,0 1-1,0 0 1,0 0-1,8 2 1,-10-1 5,1-1 0,-1 1-1,0 0 1,0 0 0,0 0 0,0 0 0,0 0 0,0 0-1,0 0 1,-1 1 0,1-1 0,-1 1 0,0-1-1,0 1 1,0-1 0,0 1 0,0 0 0,0-1 0,-1 1-1,1 0 1,-1 4 0,2 7 2,-1 1-1,-1-1 1,0 1-1,-2 0 1,1-1-1,-2 1 1,1-1-1,-2 0 1,0 0-1,-1 0 1,-7 15-1,2-11-26,0-1 0,0 0-1,-2 0 1,0-2 0,-1 1-1,0-2 1,-27 23 0,35-32-343,-1 0 0,1-1 0,-1 0 0,0 0 0,-1-1 0,1 1 1,0-1-1,-1-1 0,-10 4 0,-7-4-4765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 12614,'0'0'1747,"-2"21"-1477,0 1-195,-3 26 243,3 52 1,16 67 666,0 14-391,-13-156-568,0-18 67,-1 1-1,0-1 1,0 1-1,-1 0 1,0-1 0,-2 9-1,2-14-67,0 0 0,0 0 0,0 0 0,0 0-1,-1 0 1,1 0 0,0 0 0,-1 0 0,0 0-1,1-1 1,-1 1 0,0-1 0,0 1 0,0-1-1,1 0 1,-2 0 0,1 0 0,0 0 0,0 0-1,0 0 1,0 0 0,-1-1 0,1 1 0,-3-1-1,-12 3-1,-1-2-1,-34-1 0,20 0-318,26 0-30,0 0 0,0 0 0,0-1 0,0 0 0,0 0 0,0 0 0,0-1-1,0 1 1,0-2 0,1 1 0,-1-1 0,1 1 0,-9-7 0,-24-24-5284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1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12742,'0'0'1008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76 11925,'0'0'4715,"-2"5"-4603,0 0-55,0 1 0,1 0 0,-1-1 0,1 1-1,0 0 1,1 0 0,0 9 0,0-13-49,0-1-1,0 1 1,0 0-1,1 0 1,-1 0-1,1-1 1,-1 1 0,1 0-1,0-1 1,0 1-1,0 0 1,0-1-1,0 1 1,0-1-1,0 1 1,0-1-1,1 0 1,-1 1-1,0-1 1,1 0-1,-1 0 1,1 0-1,-1 0 1,1 0-1,0 0 1,-1-1-1,1 1 1,0 0-1,0-1 1,-1 0-1,4 1 1,-2 0-13,0-1-1,1 1 1,-1-1-1,1 0 1,-1 0-1,1 0 1,-1 0-1,0-1 1,1 1-1,-1-1 1,0 0-1,1 0 1,-1 0-1,0-1 1,0 1-1,0-1 1,0 0-1,0 1 1,0-1-1,0-1 1,-1 1-1,1 0 1,-1-1-1,4-4 1,-2 1-3,-1 1 0,0-1 1,0 0-1,0 0 0,-1-1 1,0 1-1,-1 0 0,1-1 0,-1 1 1,0-1-1,-1 1 0,0-9 1,1 13 4,-2 0 1,1 1 0,0-1-1,0 0 1,-1 0 0,1 0-1,-1 0 1,1 0 0,-1 0-1,0 0 1,0 1 0,0-1-1,0 0 1,0 1 0,0-1-1,0 1 1,-1-1-1,1 1 1,-3-2 0,1 0-8,-1 1 0,1 0 1,-1 0-1,0 0 1,0 1-1,1-1 0,-1 1 1,-8-1-1,-4-1-16,0 2 0,0 0 0,-29 3 0,39-1 38,-1 0 0,1 1 1,0-1-1,0 1 0,1 0 0,-1 1 0,0-1 0,1 1 1,-1 1-1,1-1 0,0 0 0,0 1 0,0 0 0,1 1 0,-1-1 1,1 1-1,0-1 0,0 1 0,1 1 0,-1-1 0,1 0 1,0 1-1,1-1 0,-4 11 0,0 2 43,0 1-1,1 0 1,1 1-1,1-1 1,0 1-1,1 30 1,2-36-44,0 1 0,1-1 0,0 1 1,2-1-1,3 17 0,-4-26-10,0 0 0,0-1-1,0 1 1,1-1 0,-1 1 0,1-1 0,0 0 0,1 0-1,-1 0 1,1 0 0,-1-1 0,1 1 0,0-1-1,1 0 1,-1 0 0,0-1 0,1 1 0,5 1-1,1 1-28,0-2 1,0 1-1,1-2 0,-1 1 0,1-2 0,0 1 0,-1-2 0,1 0 0,0 0 0,0-1 0,-1 0 0,16-4 0,-11 1-305,0 0-1,0-1 1,-1-1-1,0-1 1,0 0-1,0 0 1,-1-2 0,15-11-1,0-8-3390,-14 3-2735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219 488 10853,'0'0'4239,"-25"6"-3414,-7 2-461,-37 13 0,65-19-309,0 0 0,0 0 0,1 0 0,-1 0 0,0 1 1,1 0-1,-1-1 0,1 1 0,0 0 0,0 1 0,0-1 0,1 1 0,-1-1 0,1 1 0,-1 0 1,1 0-1,1 0 0,-1 0 0,-1 5 0,-2 4 81,0-1-62,0 0 0,1 1-1,0 0 1,1 0 0,1 0 0,0 1 0,1-1 0,0 0-1,1 1 1,3 26 0,-2-35-67,0 1-1,0 0 1,1 0-1,0-1 1,0 1 0,0-1-1,1 0 1,0 0-1,0 1 1,0-2-1,1 1 1,-1 0 0,1-1-1,0 0 1,1 1-1,-1-2 1,1 1-1,-1 0 1,1-1 0,0 0-1,1 0 1,-1-1-1,0 1 1,1-1-1,-1 0 1,11 2 0,-3-2-67,1 0 1,-1 0-1,1-2 1,-1 0 0,1 0-1,0-1 1,-1-1-1,0 0 1,1-1-1,-1 0 1,0-1 0,0 0-1,-1-1 1,0-1-1,1 0 1,17-12-1,-8 2-46,0-2-1,-1 0 1,-1-1-1,0 0 1,-2-2-1,-1 0 1,19-30-1,-22 29 127,-1-1 0,-1 0-1,-1-1 1,-1 0-1,-1-1 1,8-40-1,-9 24 137,-2 0 0,-2-1 0,-2-55 0,-2 81-29,-1 0 1,-1 0-1,0 0 1,-1 0-1,-1 1 1,0 0-1,-1-1 1,-1 2-1,0-1 1,-1 1-1,-1-1 1,0 2-1,-15-20 1,20 33 512,1 9-529,1 14-269,1-21 197,12 602 641,-14-489-592,6 129 40,-3-239-160,5 36 151,-6-39-159,0 0 0,1 0 1,0 0-1,-1 0 0,1 1 0,0-1 1,0 0-1,0-1 0,1 1 0,-1 0 1,0 0-1,1 0 0,-1-1 0,4 4 1,-5-5-224,1 0 1,0 1-1,-1-1 1,1 0-1,-1 0 0,1 0 1,0 0-1,-1 0 1,1 0-1,0 0 1,-1 0-1,1 0 1,-1 0-1,1 0 1,0 0-1,-1-1 0,1 1 1,-1 0-1,1 0 1,0 0-1,0-1 1,0-8-5797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2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13014,'0'0'5106,"182"-40"-4866,-111 8-240,-6 1-112,-14 11-752,-19 5-1665,-17 8-3602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3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8340,'0'0'6507,"0"6"-6416,0 97 990,-1 125 36,-2-165-966,-17 98-1,-11-17-136,30-141-1395,0-5 615,2-13-172,-1 1-449,0-32-4821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5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0 8772,'0'0'8377,"-4"7"-8131,-3 8-210,1 1 0,0 0 0,1 0 1,-6 33-1,-4 78 109,6-38 102,6-67-139,-4 48 176,7-69-268,0-4-5,7-165-336,-5 147 294,1 0 0,2 1 0,0-1 0,1 1 0,0 0 0,12-21 1,-17 38 65,1 0 0,-1-1 1,1 1-1,0 0 0,1 0 1,-1 0-1,0 1 1,1-1-1,0 0 0,-1 1 1,1 0-1,0-1 1,0 1-1,1 0 0,-1 1 1,0-1-1,1 1 1,-1-1-1,0 1 0,1 0 1,0 0-1,-1 1 1,1-1-1,0 1 0,-1-1 1,1 1-1,0 0 1,-1 1-1,1-1 0,0 1 1,-1-1-1,6 3 0,3 1 47,1 1-1,-1 0 1,0 1-1,0 1 1,-1 0-1,0 0 1,17 15-1,239 238 343,-249-243-913,-13-15-3349,-5-8-959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8260,'0'0'1083,"22"-9"-515,-3 0-373,4-2 126,2 2 0,-1 0 1,1 1-1,30-4 0,-24 6-191,1 2 0,-1 1-1,1 2 1,59 5 0,-79-3-124,-1 1 0,1 1 0,0-1 0,-1 2 0,1 0 0,-1 0 0,0 1 0,0 1 0,-1-1 0,1 2 0,-1-1 0,-1 2-1,1-1 1,-1 1 0,14 17 0,-11-8 112,-1 1 0,0-1 0,-2 1-1,0 1 1,-1 0 0,-1 0 0,-1 1 0,0 0-1,-2 0 1,4 30 0,-2 25 745,-4 115-1,-4-101-92,2-55-314,0-27-211,0-23-97,2-43-455,2 0 0,3 1 0,3 0 1,2 0-1,3 1 0,2 1 0,28-65 0,-36 101 184,1 0 0,0 1 0,18-25 0,-25 40 123,0 1 0,-1-1 0,2 0 0,-1 1 0,0 0 0,1-1 0,-1 1 1,1 1-1,0-1 0,0 1 0,0-1 0,0 1 0,1 0 0,-1 0 0,0 1 0,1 0 0,-1-1 0,1 1 0,0 1 0,-1-1 0,10 1 0,-12 0 13,0 1-1,0-1 1,0 1-1,0-1 0,-1 1 1,1 0-1,0 0 1,0 0-1,-1 0 0,1 0 1,0 1-1,-1-1 0,1 0 1,-1 1-1,0-1 1,0 1-1,1 0 0,-1-1 1,1 4-1,17 38 351,-15-30-248,14 31-86,-2 1 1,-3 1-1,-1 1 1,-3 0-1,-1 0 0,2 64 1,-10 100-28,1-211-206,0 0 0,0 0 0,0 0 0,0 0-1,1 0 1,-1-1 0,0 1 0,0 0 0,0-1 0,0 1-1,0 0 1,0-1 0,0 1 0,0-1 0,0 0-1,2-1 1,18-22-4206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226 523 9652,'0'0'1441,"0"-21"-494,0-71-325,0 80-502,0-1 1,-1 0-1,-1 0 0,-3-16 1,3 24-83,0 0 0,0 0 0,0 0 0,0 1 1,-1-1-1,1 1 0,-1 0 0,-1 0 0,1 0 0,-5-5 1,7 7 1,-1 1 1,1 0-1,0 0 1,0 0-1,0 0 1,-1 0 0,1 1-1,0-1 1,-1 0-1,1 0 1,-1 1-1,1-1 1,-1 1-1,1-1 1,-1 1 0,1 0-1,-1 0 1,1 0-1,-1 0 1,0 0-1,1 0 1,-1 0 0,1 0-1,-1 0 1,1 1-1,-1-1 1,1 1-1,-1-1 1,1 1-1,-1 0 1,1-1 0,0 1-1,-1 0 1,1 0-1,0 0 1,0 0-1,-1 0 1,1 0-1,0 0 1,-2 3 0,-3 5-14,-1 0 0,1 0 0,1 1 0,-8 15 1,11-20 8,-14 29 100,2 1 0,1 0-1,2 2 1,2-1 0,1 1 0,1 0-1,3 1 1,-1 44 0,5-81-136,0 0 0,0 0 1,0 0-1,0 0 0,0 0 0,1 0 0,-1 0 1,0 0-1,1-1 0,-1 1 0,0 0 0,1 0 1,-1 0-1,1 0 0,-1-1 0,1 1 0,0 0 0,-1 0 1,1-1-1,0 1 0,-1 0 0,1-1 0,0 1 1,0-1-1,0 1 0,0-1 0,-1 1 0,1-1 1,0 0-1,0 1 0,0-1 0,0 0 0,0 0 1,0 0-1,0 0 0,0 0 0,0 0 0,0 0 1,1 0-1,2 0 6,0-1 0,0 1 0,-1-1 0,1 0 1,0 0-1,-1 0 0,1-1 0,-1 1 0,6-4 0,1-3-24,-1 1-1,-1-1 0,1-1 1,-1 0-1,-1 0 0,0 0 1,0-1-1,-1 0 0,9-19 1,-6 9-42,0-1 1,-1 0 0,-2 0 0,6-30-1,-14 72 495,2 0 0,1 29-1,-1-39-369,1-1-1,0 0 0,1 0 1,0 0-1,1-1 0,0 1 1,0 0-1,1-1 1,7 14-1,-8-20-57,-1 1-1,0-1 1,1-1-1,0 1 1,-1 0-1,1-1 1,0 1-1,0-1 1,1 0 0,-1 0-1,0 0 1,1 0-1,-1-1 1,1 1-1,-1-1 1,1 0-1,0 0 1,0 0-1,-1-1 1,1 1 0,0-1-1,0 0 1,0 0-1,0-1 1,-1 1-1,1-1 1,5-1-1,-2 0-4,0-1 0,0 0 0,-1 0 0,1 0 0,-1-1 0,1 0 0,-1-1 0,-1 0 0,1 1 0,-1-2 0,1 1 0,-1-1 0,4-6 0,5-9-15,-1 0 0,-1-1 0,-1-1 0,-1 0 0,-1 0 0,0-1 0,-2 0 0,4-26 0,-4 3 12,-2-1-1,-2 0 1,-3-60-1,-1 96 0,0-1 0,-1 1 0,0 0 0,-1 0 0,-7-19 0,8 25 5,-1-1-1,0 1 1,-1-1-1,0 1 1,0 0 0,0 0-1,0 0 1,-1 1-1,0 0 1,-10-8-1,14 11 14,0 1-1,-1 0 1,1 0 0,-1 0-1,1 0 1,-1 0-1,0 0 1,1 0 0,-1 1-1,0-1 1,0 0-1,0 1 1,1-1 0,-1 1-1,0 0 1,0 0 0,0 0-1,0 0 1,0 0-1,0 0 1,0 0 0,1 1-1,-3 0 1,2 0-10,0 0 0,0 1 0,0-1 1,1 0-1,-1 1 0,1 0 0,-1-1 0,1 1 0,0 0 1,-1 0-1,1 0 0,0 0 0,0 0 0,0 0 1,1 0-1,-2 3 0,-1 9 3,0-1-1,1 1 1,1 0-1,-1 23 1,2-33-8,1 0 0,-1 0 0,0-1 0,1 1 0,0 0 0,0 0 0,0 0 0,0-1 0,1 1 0,0-1 0,-1 1 0,1-1 0,0 0 1,1 0-1,-1 1 0,0-1 0,1-1 0,0 1 0,0 0 0,0-1 0,0 1 0,0-1 0,0 0 0,1 0 0,-1 0 0,0-1 0,1 1 0,0-1 0,-1 0 0,6 1 0,8 2-48,0-1 0,0-1 0,0-1 0,0 0-1,29-3 1,-35 0 8,1 0 1,-1-1-1,1 0 0,-1 0 1,0-1-1,11-6 0,-7 3-4,0 1 0,22-5 0,-36 11 45,0 0 1,-1 0-1,1 0 1,-1 0-1,1 0 1,0 1-1,-1-1 1,1 0-1,0 0 1,-1 1-1,1-1 1,-1 0-1,1 0 0,-1 1 1,1-1-1,-1 1 1,1-1-1,-1 1 1,1-1-1,-1 1 1,1-1-1,-1 1 1,0-1-1,1 1 1,-1-1-1,0 1 0,1-1 1,-1 1-1,0 0 1,0-1-1,0 1 1,0 0-1,1-1 1,-1 1-1,0 0 1,0-1-1,0 1 1,-1 1-1,2 33 170,-1-26-136,27 421 594,-26-425-625,12 72 9,-11-72-9,-1 0-1,1 1 1,0-1 0,0 0-1,0 0 1,1-1-1,0 1 1,0 0 0,0-1-1,1 0 1,5 7-1,-7-10 14,1 1-1,-1-1 0,0 1 0,1-1 0,-1 0 0,1 0 0,0 0 0,-1 0 0,1 0 0,0-1 0,-1 1 0,1-1 0,0 0 0,-1 0 0,1 0 1,0 0-1,0 0 0,-1 0 0,1-1 0,0 1 0,0-1 0,-1 0 0,1 0 0,-1 0 0,1 0 0,-1 0 0,4-3 0,5-3-15,1-1 1,-1-1-1,0 0 0,10-11 0,-12 12-18,16-14-259,12-13-3268,-26 24-1838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8036,'0'0'6888,"-2"22"-5986,-6 71 336,7 97 0,15 243 326,-12-143-3384,-1-306-1313,3-11-2960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4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8996,'0'0'7921,"-15"9"-7878,-46 32-33,53-35-4,0 1 0,1 0 0,0 0 0,0 1 0,1-1 0,0 1 0,0 1 0,1-1 0,-6 13 0,3-4-2,4-12 36,0 1-1,1 0 0,0 0 1,0 0-1,0 1 0,1-1 1,0 1-1,0-1 0,1 1 1,0 0-1,0-1 0,0 1 0,1 0 1,1 9-1,0-14-34,0-1 0,0 1 0,0-1 1,0 1-1,0-1 0,0 0 0,0 1 0,0-1 0,1 0 0,-1 0 0,1 0 0,-1 0 1,1 0-1,-1 0 0,1-1 0,-1 1 0,1 0 0,0-1 0,-1 1 0,4-1 1,43 9 47,-38-7-54,95 13 187,160 5-1,-259-20-167,1-1 0,-1 1 0,1-2 0,-1 1 1,0 0-1,0-1 0,0 0 0,0-1 0,0 1 0,0-1 0,-1 0 1,1-1-1,-1 0 0,0 1 0,0-1 0,0-1 0,0 1 0,-1-1 0,0 0 1,0 0-1,0 0 0,-1 0 0,1-1 0,1-6 0,1 2 105,-2 0 1,0-1-1,0 0 0,0 0 0,-2-1 1,1 1-1,-2 0 0,1-1 0,-2 1 1,0-16-1,24 204-410,-11-89 345,-3 0 0,-2 131 1,-9-217-16,1 0 0,-1 0 1,0 0-1,0 0 0,0 0 0,0 0 0,0 0 1,0 0-1,-1 0 0,1 0 0,-1 0 1,1-1-1,-1 1 0,1-1 0,-1 1 1,0-1-1,0 0 0,0 0 0,0 0 1,0 0-1,0 0 0,-4 1 0,-56 17-193,53-16 5,-50 9-3025,-9 1-6239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50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1 680 8548,'0'0'10786,"26"4"-10431,117 5-127,-1-6-1,230-23 1,-251-2-183,136-41-1,-32 5-45,7-1-50,85-17 83,314-28-16,-166 69-10,-230 25 18,-14 4-77,84-7 76,340-64-20,-358 42-38,17-1 49,28 18-205,-191 13 144,-109 4 47,-19 2 0,0-1 0,0-1 0,-1 0 0,1-1 0,0 0 0,23-8 0,-33 9 8,-3 1 96,-3-21-3369,-13 0-5139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5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0 448 4786,'1'-4'10857,"-1"1"-10793,1 0 1,-1 1-1,1-1 1,0 0-1,0 1 1,1-1-1,-1 0 1,3-3-1,39-51 238,3 2-1,3 3 0,74-64 0,-4 3 509,-118 112-784,0 0-1,0 1 1,-1-1 0,1 0 0,0 1 0,-1-1 0,1 0-1,-1 0 1,1 1 0,-1-1 0,1 0 0,-1 0 0,0 0-1,1 0 1,-1 0 0,0 1 0,1-1 0,-1-2 0,0 3 1,-1-1 1,1 1-1,0 0 1,0-1 0,-1 1-1,1 0 1,0-1 0,-1 1-1,1 0 1,0 0 0,-1-1-1,1 1 1,-1 0-1,1 0 1,0-1 0,-1 1-1,1 0 1,-1 0 0,1 0-1,-1 0 1,1 0 0,-1 0-1,1 0 1,0 0 0,-2 0-1,-36 3 74,37-2-231,1-1 0,-1 0 0,0 1 0,1-1 0,-1 0 1,0 1-1,1-1 0,-1 1 0,0-1 0,1 1 1,-1 0-1,1-1 0,-1 1 0,1 0 0,-1-1 0,1 1 1,0 0-1,-1-1 0,1 1 0,0 0 0,-1 0 0,1-1 1,0 1-1,0 0 0,0 0 0,0 0 0,0-1 0,0 1 1,0 0-1,0 0 0,0 0 0,0-1 0,0 1 1,0 0-1,1 1 0,0 6-2202,-1 7-2110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5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8340,'0'0'6029,"20"-2"-5311,129-22 635,-57 9-817,-43 9-119,0-3 0,86-26 0,-134 35-569,0-1 0,0 1 0,-1 0 0,1-1 0,0 1 0,0-1 0,0 0 0,-1 1 0,1-1 0,0 0 0,-1 1 0,1-1 0,0 0 1,-1 0-1,1 1 0,-1-1 0,0 0 0,1 0 0,-1 0 0,1 0 0,-1 0 0,0 0 0,0 1 0,0-1 0,1 0 0,-1 0 0,0 0 0,0 0 0,0 0 0,0 0 0,-1 0 0,1-2 0,0-2-1060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5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7123,'0'0'8380,"0"1"-8357,0-1-1,0 0 0,0 0 1,0 0-1,0 0 1,0 0-1,0 0 1,0 0-1,1 0 1,-1 0-1,0 0 1,0 0-1,0 0 0,0 0 1,0 0-1,0 0 1,0 0-1,0 0 1,1 0-1,-1 0 1,0 0-1,0 0 0,0 0 1,0 0-1,0 0 1,0 0-1,0 0 1,0 0-1,0-1 1,0 1-1,1 0 1,-1 0-1,0 0 0,0 0 1,0 0-1,0 0 1,0 0-1,0 0 1,0 0-1,0 0 1,0 0-1,0-1 0,0 1 1,0 0-1,0 0 1,0 0-1,0 0 1,0 0-1,0 0 1,0 0-1,0 0 1,0-1-1,7 4 152,-1 0 0,1 0 0,-1 0 0,0 0 0,0 1 0,-1 0 0,1 1 0,-1-1 0,8 9 0,11 9 210,32 24-36,3-2 1,1-3 0,122 61 0,-164-95-337,7 5-400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0:5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45 453 8148,'0'0'6539,"-8"-3"-6003,-21-11-50,22 10 508,8 1-729,9 1-285,-10 2 26,325-47 346,-191 23-333,823-110-24,6 24-11,-845 97 16,1826-85 5,-81 122-18,754 5 58,-2002-44-26,208-2-38,-595 16 34,266 4 13,-455-3-56,70 12 0,-107-12-3,-1 0 0,1 0 0,-1 1 0,1-1 0,0 0 0,-1 1 0,1-1 0,-1 1 0,1 0 0,-1 0-1,1-1 1,-1 1 0,0 0 0,1 0 0,0 2 0,-2-3 1,0 0 0,0 1 0,0-1 0,0 1 0,0-1 0,0 1 0,0-1 0,0 1 0,-1-1 0,1 1 0,0-1 0,0 1-1,-1-1 1,1 0 0,0 1 0,0-1 0,-1 0 0,1 1 0,-1-1 0,1 0 0,0 1 0,-1-1 0,1 0 0,-1 0 0,1 1 0,0-1 0,-1 0 0,1 0 0,-1 0-1,0 0 1,-8 4-301,1-1 0,-1 0 0,-16 2 0,-22-1-1726,-7-3-1961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63 2097,'0'0'9522,"-13"-11"-8757,-43-35-175,43 41 589,7 10-862,4 17-556,3-18 364,-13 647 1043,14-423-845,3 2449 382,-31-1620-668,10-589-26,-38 457-209,-34-4-75,58-628 247,-35 685 16,62-730 4,3-186-42,0-59 23,0 0-1,0-1 0,0 1 0,1 0 0,-1-1 0,1 1 1,0 0-1,-1-1 0,1 1 0,0-1 0,1 1 1,-1-1-1,0 1 0,1-1 0,-1 0 0,1 0 1,0 0-1,0 0 0,-1 0 0,4 2 0,-2-2-28,1 1 0,1-1 0,-1 0 0,0 0 0,0-1 0,1 1 0,-1-1 0,1 0 0,-1 0 0,10 0 0,4 0-26,-1-2 1,1 0-1,0-1 1,0-1-1,17-5 0,29-4-63,1 4 0,-1 2 0,109 4 0,-77 2 214,523-3 383,96 0-327,90-62-142,-390 22 12,968-26-28,4 61-13,-1069 8 39,876 22 7,6 0-15,-751-22 27,2321-22-12,-2545 18-8,368-19 20,-550 20-99,61-8 56,-95 10-216,0-1 0,0 0 0,0-1 0,-1 0 0,1-1 0,-1 0 0,0 0 0,12-8 1,-15 8-241,-1 0 0,0 0 0,-1 0 0,1-1 1,-1 1-1,4-6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5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7603,'0'0'10773,"-5"111"-9748,15-41-497,4 2-352,1 5-32,-3-5-112,-5-11-16,1-13 0,-3-13-16,-1-15 0,-1-7-32,2-7-432,2-4-784,3-2-3283,4 0-3696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7283,'0'0'2652,"-1"4"-2404,-3 14 23,1 1 1,1-1-1,1 1 0,1 0 0,3 28 0,-2-21-89,22 783 2758,-21 930-1577,-3-909-949,39 39-321,-2 815-87,-59-1030 4,3-167-7,14-260 28,-41 744-620,14-561 739,32-408-552,1-7 118,0-15-442,0 12 193,0-50-4283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0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17976,'0'0'0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9556,'0'0'5240,"-2"12"-4653,-60 473-468,61-480-118,-7 178-460,8-174 277,0 0-1,0 0 0,1 0 1,0-1-1,1 1 1,3 11-1,-4-18 48,0 0 1,0 0-1,0-1 1,0 1-1,0 0 0,0 0 1,0-1-1,1 1 1,-1-1-1,1 1 0,-1-1 1,1 1-1,0-1 1,-1 0-1,1 0 1,0 0-1,0 0 0,0 0 1,0 0-1,0-1 1,0 1-1,0-1 0,0 1 1,0-1-1,0 0 1,0 1-1,0-1 0,0 0 1,0-1-1,3 1 1,34-9-3425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2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8772,'0'0'2825,"0"19"-2651,1 102 559,1 27 1127,-25 227-1,14-317-1618,-1 4-29,-5 109 0,15-174-367,1 0 0,-1 0 0,0 0 0,1 0 0,0 0 0,0 1 1,0-1-1,0 0 0,2-3 0,4-11-623,13-46-3568,-2-19-4492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6979,'0'0'1982,"13"9"-1904,180 105 760,-151-93-715,-1 2 1,-1 1 0,-1 3 0,65 56 0,-93-72-88,-1 0-1,0 1 1,0 1 0,-1 0 0,-1 0 0,0 0 0,11 29 0,-15-31 40,-1 1 1,0 0 0,0 0 0,-1 0-1,-1 1 1,0-1 0,-1 0 0,0 0 0,-1 1-1,0-1 1,-5 17 0,1-13 106,0 1 1,-2-1-1,0 0 1,-1-1-1,0 0 0,-1 0 1,-1 0-1,0-1 1,-1-1-1,-21 21 0,-9 4 543,-89 64-1,102-81-511,-1-1-1,0-2 1,-1-1-1,-1-1 0,-44 16 1,73-32-244,-3 1-195,5-12-1932,2-24-4152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4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1 713 6099,'0'0'2075,"25"0"-2056,167 0-11,-138 0 3,439-18 42,320-50 70,445-20 2,4-26-23,-21 2-60,539-28-68,4 42 642,-992 60 629,-233 9-721,205 22-380,-677 14-134,0 4 1,0 4 0,86 27-1,-150-36-452,-27-6-1082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11 217 10085,'0'0'3444,"-1"27"-3292,0-12-147,-6 187 94,7 57 66,-2-371-2072,5-140-392,0 208 2294,2 0-1,2 1 0,21-74 1,-25 108 208,0-1 0,1 1-1,0 0 1,0 0 0,1 0 0,8-11 0,-11 17-74,1 0-1,0 0 1,0 1-1,0-1 1,0 1-1,0 0 1,0 0-1,0 0 1,1 0-1,-1 1 1,1-1 0,-1 1-1,1 0 1,-1 0-1,1 0 1,0 1-1,0-1 1,-1 1-1,7 0 1,-2 0-62,-1 1 1,1 1-1,-1-1 0,1 1 0,-1 1 1,1-1-1,-1 1 0,0 1 1,0-1-1,-1 1 0,1 0 0,-1 1 1,0-1-1,10 11 0,9 9 194,-2 1-1,22 31 1,-34-41-142,73 98 470,28 36-150,-88-121-441,1 0 1,1-3-1,29 24 1,-48-43-399,1 0 1,0-1-1,0 1 1,0-2-1,0 1 1,1-1-1,14 5 1,-6-8-4870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13894,'0'0'785,"-20"180"-913,20-78 128,17 23 0,3 1 16,-3-8-32,0-24-785,0-28-527,-3-25-1201,-2-21-2050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308 139 8308,'0'0'1705,"-22"-21"-772,-73-62-151,91 79-664,-1 0 0,-1 0 1,1 0-1,0 1 0,-1 0 0,0 0 1,0 0-1,-9-2 0,12 4 9,-1 1 0,0 0 0,1 0 0,-1 0 0,0 0 0,0 0 0,1 1 0,-1 0 0,-4 1 0,5-1-89,1 0-1,-1 0 1,1 1-1,-1-1 0,1 1 1,0-1-1,0 1 0,0 0 1,0 0-1,0 0 0,0 0 1,0 0-1,0 0 1,1 0-1,-1 1 0,1-1 1,-2 6-1,-17 48 91,18-47-64,-8 35 94,2 1 0,1-1-1,3 1 1,2 0 0,4 57 0,-2-98-155,0-1 0,0 0 0,1 1 1,-1-1-1,1 0 0,0 1 0,0-1 0,0 0 0,1 0 0,-1 0 0,1 0 1,0 0-1,-1 0 0,1 0 0,1 0 0,3 3 0,-4-4-2,0-1-1,0 0 0,0 1 0,1-1 0,-1 0 1,0-1-1,1 1 0,-1 0 0,0-1 1,1 1-1,-1-1 0,1 0 0,-1 0 0,1 0 1,-1 0-1,1 0 0,-1 0 0,1-1 1,-1 1-1,0-1 0,1 0 0,-1 1 0,5-4 1,-1 1 1,-1 0 0,1-1 0,-1 1 1,0-1-1,0-1 0,0 1 0,0-1 0,-1 0 1,1 0-1,-1 0 0,5-10 0,5-9-43,14-35 0,-25 52 25,71-202-782,-57 157 819,-17 52-1,0-1 0,0 1 1,0 0-1,0-1 0,0 1 0,0 0 0,0-1 0,0 1 0,0 0 0,0-1 0,1 1 1,-1 0-1,0-1 0,0 1 0,0 0 0,0 0 0,1-1 0,-1 1 0,0 0 1,0 0-1,1-1 0,-1 1 0,0 0 0,1 0 0,-1 0 0,0-1 0,0 1 0,1 0 1,-1 0-1,0 0 0,1 0 0,7 8 168,2 23-102,-9-29-17,14 51 327,30 87 771,-37-121-1703,1 0 1,0-1-1,1 0 0,1-1 1,16 21-1,-18-28-4216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10181,'0'0'4303,"0"12"-4901,4 27 551,15 67 1,-9-65 57,-3 1 1,4 71 0,-12-121-67,0-1 1,0 1-1,-1 0 1,-5-15-1,-4-20-110,7 9 99,2 0 1,2-38-1,0 33 66,0 28 23,1 1 1,0 0 0,1 0-1,0-1 1,0 1-1,1 0 1,1 1 0,-1-1-1,2 1 1,-1-1 0,1 1-1,1 0 1,-1 1-1,2-1 1,-1 1 0,1 1-1,0-1 1,1 1-1,-1 0 1,2 1 0,-1 0-1,1 0 1,-1 1 0,2 0-1,-1 0 1,0 1-1,1 0 1,0 1 0,0 0-1,0 1 1,0 0-1,0 0 1,18 0 0,-24 2-26,0 1 1,-1-1-1,1 0 1,0 1-1,0 0 1,-1 0 0,1 0-1,-1 1 1,1-1-1,-1 1 1,1-1-1,-1 1 1,0 0-1,0 1 1,0-1-1,5 5 1,-3-2-3,-1 1 0,1 0 1,-1 0-1,0 0 0,-1 0 0,0 1 1,0 0-1,3 8 0,1 10-7,-2 0 1,0 0-1,2 50 0,-5 141 1190,-2-122-781,-5-106 122,0-25-906,1 0 0,3-69 0,1 64 93,0 40 277,0-34-389,5-41 0,-3 65 354,0 0 0,1 0 0,0 1-1,1-1 1,0 1 0,1 0 0,8-15 0,-3 11 31,0 0 1,1 1 0,0 0-1,1 0 1,1 2 0,27-23-1,-32 29 58,1 0 0,1 0-1,-1 1 1,1 0 0,0 0 0,0 1-1,1 1 1,-1 0 0,1 0-1,-1 1 1,1 0 0,18 0 0,-26 2-18,1 0 1,-1 1-1,1-1 1,0 1 0,-1 0-1,0 0 1,1 0-1,-1 1 1,0-1 0,0 1-1,1-1 1,-1 1-1,0 0 1,-1 0 0,1 1-1,0-1 1,-1 1-1,1-1 1,-1 1 0,0 0-1,0 0 1,0 0-1,0 0 1,0 0 0,-1 0-1,1 0 1,1 5 0,2 8 136,-1 0 1,0 1 0,-1-1 0,2 30 0,-1 227 1420,-5-163-4944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6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11125,'0'0'1900,"2"20"-1361,-1-14-500,1 7-12,0 0-1,0 0 1,1 0-1,0 0 1,2-1-1,-1 1 1,1-1-1,1 0 1,0-1-1,1 0 1,8 12-1,-10-19-27,0 1 1,0-1-1,0 0 0,0 0 0,1 0 1,-1-1-1,1 0 0,0 0 1,7 2-1,-10-3-16,1-1 0,-1 0 0,0-1 1,0 1-1,0 0 0,1-1 0,-1 0 0,0 0 1,1 0-1,-1 0 0,0 0 0,1-1 0,-1 0 1,0 1-1,0-1 0,0 0 0,0 0 0,0-1 0,0 1 1,5-4-1,-1-1 44,-1 0-1,0-1 1,0 0 0,0 0 0,-1 0 0,0-1-1,-1 0 1,0 0 0,0 0 0,0 0-1,-1-1 1,3-11 0,-1-1 744,-1 0 1,-1 0-1,0 0 0,-1-25 0,-2 46-763,-1-1 0,1 1-1,0 0 1,0 0 0,0-1-1,0 1 1,0 0 0,0-1-1,0 1 1,0 0-1,0 0 1,0-1 0,0 1-1,0 0 1,0-1 0,0 1-1,0 0 1,0-1 0,0 1-1,0 0 1,0 0 0,0-1-1,0 1 1,0 0-1,1 0 1,-1-1 0,0 1-1,0 0 1,0 0 0,0-1-1,1 1 1,-1 0 0,0 0-1,0 0 1,1-1-1,-1 1 1,0 0 0,0 0-1,1 0 1,-1 0 0,0 0-1,0-1 1,1 1 0,-1 0-1,1 0 1,10 10-1942,-5-3-309,11 3-5902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6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60 8100,'0'0'4725,"10"18"-4589,37 56-78,-46-72-57,1-1-1,-1 1 1,0 0-1,1-1 0,-1 1 1,1-1-1,0 1 1,0-1-1,-1 0 1,1 1-1,0-1 0,0 0 1,0 0-1,0-1 1,0 1-1,1 0 1,-1-1-1,0 1 0,0-1 1,0 0-1,0 0 1,1 1-1,-1-1 1,0-1-1,0 1 0,3-1 1,5 1-2,-6-1-4,-1 1 1,1-1-1,-1 1 1,1-1-1,-1 0 1,1 0-1,-1 0 1,1-1-1,-1 0 1,0 1-1,0-1 1,0 0-1,0 0 1,0-1-1,0 1 1,0 0-1,-1-1 1,0 0-1,1 0 1,-1 1-1,2-5 1,-1 3-2,-1-1 0,0 1 1,0 0-1,0 0 1,-1-1-1,1 1 0,-1-1 1,0 0-1,0 1 0,-1-1 1,0 0-1,1 1 1,-2-1-1,1 0 0,0 1 1,-3-9-1,2 10 7,-1 0 0,1 0-1,-1 1 1,0-1 0,0 0 0,0 1-1,-1 0 1,1-1 0,-1 1 0,1 0 0,-1 0-1,1 0 1,-1 1 0,0-1 0,0 1-1,0-1 1,0 1 0,0 0 0,0 0-1,-1 0 1,1 1 0,0-1 0,-6 1-1,-1-2 44,-1 1 0,1 1 0,-1 0 0,1 0 0,-1 1 0,-14 3 0,21-2 13,-1 0 1,0 0 0,1 0-1,-1 0 1,1 1 0,-1 0 0,1 0-1,0 0 1,1 0 0,-1 1-1,0-1 1,1 1 0,0 0-1,0 0 1,0 0 0,0 1-1,1-1 1,-1 1 0,1-1 0,0 1-1,1 0 1,-1-1 0,0 8-1,-3 10 174,2 1 0,0-1 0,1 42-1,3-49-191,-1 1-1,2-1 0,0 0 0,1 0 0,1-1 1,0 1-1,0-1 0,2 1 0,0-2 1,1 1-1,12 20 0,-13-26-66,0 0 0,1 0 1,-1 0-1,1-1 0,1 0 0,0-1 0,0 1 1,0-2-1,0 1 0,1-1 0,0 0 1,0-1-1,1 0 0,-1 0 0,1-1 0,-1 0 1,1-1-1,14 2 0,-8-3-54,1 0 0,0 0 1,0-2-1,-1 0 0,29-6 0,-34 4 8,0 0-1,-1-1 1,1 0-1,-1-1 1,0 0 0,0-1-1,-1 1 1,0-2-1,12-10 1,-12 10-510,-1-1-1,0 0 1,0-1 0,-1 0-1,0 0 1,-1 0 0,6-13 0,0-12-5528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0 796 9012,'0'0'494,"22"0"-420,140 0 308,32-7 769,312-50 0,592-76 1077,-173 74-2186,289-24-20,508 5 5,-95 12-22,-1441 51-4,817-71 22,-7-24-23,-843 89-20,460-51 5,-365 64-155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11637,'0'0'0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7 9412,'0'0'1732,"-22"-2"-83,-75-2-219,91 4-1322,-1 0 1,1 1-1,-1 0 1,1 0-1,-1 1 1,1 0-1,-1 0 1,1 0-1,0 1 1,0 0 0,0 0-1,1 0 1,-1 1-1,1 0 1,0 0-1,0 0 1,0 1-1,0 0 1,1 0 0,0 0-1,0 0 1,-4 7-1,-2 6 79,0 1-1,1 0 0,1 0 1,1 1-1,-5 22 1,1 7-95,1 1 0,3 0 0,2 0 1,3 64-1,2-105-104,0 0 0,0 0 0,1 0-1,1 0 1,0 0 0,5 15 0,-6-20-22,0-1 0,1 0 0,0 1 0,0-1 0,0 0 0,0 0 0,1-1 0,-1 1 0,1 0 0,0-1 0,-1 1 0,1-1 0,0 0 0,0 0 0,1 0-1,-1-1 1,0 1 0,1-1 0,4 2 0,4 0-258,0-1-1,0-1 0,0 0 0,0 0 1,1-2-1,-1 1 0,0-1 0,0-1 1,0 0-1,0-1 0,0 0 0,-1-1 1,1 0-1,16-10 0,50-32-3629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66 8644,'0'0'6630,"0"23"-6438,0-2-114,-1-8-24,0-1 0,1 1 0,1-1-1,0 0 1,1 1 0,0-1 0,1 0-1,0 0 1,10 22 0,-8-22 23,27 52 177,-29-59-248,0-1 0,0 1 0,1-1 0,-1 1-1,1-1 1,0 0 0,0 0 0,0-1 0,8 6 0,-11-8-4,0 0 0,0-1 0,1 1 0,-1-1 0,0 1 0,0-1 1,0 0-1,1 0 0,-1 1 0,0-1 0,1 0 0,-1 0 0,0 0 1,0 0-1,1 0 0,-1-1 0,0 1 0,1 0 0,-1-1 1,0 1-1,0 0 0,0-1 0,1 0 0,-1 1 0,0-1 0,0 0 1,0 1-1,0-1 0,0 0 0,0 0 0,0 0 0,-1 0 0,3-2 1,0-2 29,0-1 0,1 1-1,-2-1 1,1 0 0,2-7 0,-4 10-19,5-16 25,-2-1-1,0 1 1,-1-1 0,0 0 0,-2 1-1,-1-22 1,0 34-28,-1 0 1,1-1-1,-2 1 0,1 0 0,-1 0 1,0 0-1,-1 0 0,1 0 0,-2 0 1,1 1-1,-1-1 0,1 1 0,-2 0 1,1 0-1,-1 0 0,0 1 0,0-1 0,0 1 1,-1 0-1,0 1 0,0 0 0,0 0 1,0 0-1,-1 0 0,0 1 0,1 0 1,-1 1-1,0-1 0,0 2 0,-10-3 1,15 4-56,0-1 0,0 1 0,0 0 0,0-1 0,0 1 0,0 0 0,0 1 0,0-1 0,0 0 0,0 0 0,0 1 1,0-1-1,0 1 0,0 0 0,0-1 0,0 1 0,0 0 0,1 0 0,-3 2 0,2-1-105,1 0 0,0 1-1,-1-1 1,1 0 0,0 1-1,1-1 1,-1 0 0,0 1-1,1-1 1,-1 1 0,1-1-1,0 1 1,0-1 0,0 4-1,0 35-4000,5 1-3586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2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14487,'0'0'1155,"3"22"-528,-1-7-507,5 35 326,17 57-1,-21-96-389,7 27 68,27 66 0,-35-102-125,-1 1 0,0-1-1,1 1 1,-1-1 0,1 0 0,0 0 0,0 1-1,0-1 1,0 0 0,0-1 0,0 1 0,0 0-1,1-1 1,3 3 0,-5-4-1,1 1 0,-1-1 0,1 0-1,-1 1 1,1-1 0,-1 0 0,1 0 0,0 0 0,-1 0-1,1 0 1,-1-1 0,1 1 0,-1 0 0,1-1 0,-1 1 0,1-1-1,-1 1 1,0-1 0,1 0 0,-1 0 0,0 1 0,1-1-1,-1 0 1,0 0 0,0 0 0,0-1 0,0 1 0,0 0 0,1-1-1,6-10-12,0 0 0,0 0 0,-2 0-1,0-1 1,0 0 0,6-22 0,19-87-195,-29 114 193,6-33 25,4-78 0,-10 48-3903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3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123 543 12470,'0'0'3415,"9"-27"-3293,4-5-105,0 0-11,-2 1-1,-1-1 1,6-37 0,-11 32 15,0 0-1,-3-66 1,-2 96-16,-1 1-1,0-1 1,-1 1 0,1 0 0,-1-1 0,0 1 0,-1 0-1,0 0 1,0 1 0,0-1 0,0 1 0,-1-1 0,0 1-1,0 0 1,-1 0 0,1 1 0,-11-9 0,11 10 6,-1-1 0,0 1 0,0 0 0,-1 0 0,1 0 0,0 1 0,-1 0 0,0 0 0,1 0 0,-1 1 0,0 0 0,0 0 0,0 0 0,0 1 0,0 0 0,0 0 0,0 0 0,0 1 0,-11 2 0,16-2-1,0-1 0,-1 1 0,1 0 0,0-1 0,0 1 1,-1 0-1,1 0 0,0 0 0,0 0 0,0 0 1,0 1-1,0-1 0,0 0 0,0 0 0,1 1 0,-1-1 1,0 0-1,1 1 0,-1-1 0,1 0 0,-1 1 1,1-1-1,0 1 0,-1 1 0,0 41 6,1-30 4,0-12-18,0 1-1,1-1 1,-1 1-1,0-1 1,1 1 0,0-1-1,-1 0 1,1 1-1,0-1 1,0 0-1,0 1 1,0-1-1,1 0 1,-1 0-1,1 0 1,-1 0-1,1 0 1,2 1-1,0 0 1,0 0 0,0 0 0,0-1 0,0 1 0,1-1 0,-1 0 0,1-1 0,8 3 0,7 0-2,0-2-1,1 0 0,30-1 0,-42-1-3,18-2-18,0 0 1,0-3-1,0 0 0,0-1 0,50-21 0,-25 10-87,-51 16 107,1 0-1,-1 1 0,0-1 1,0 1-1,0-1 0,1 1 1,-1-1-1,0 1 1,0 0-1,1 0 0,-1 0 1,0 0-1,1 0 0,-1 0 1,0 0-1,0 0 1,1 0-1,-1 0 0,0 1 1,1-1-1,-1 0 0,0 1 1,0-1-1,0 1 0,0 0 1,1-1-1,-1 1 1,1 1-1,-1 1 7,0 0 0,0 1-1,0-1 1,0 0 0,-1 0 0,0 0-1,0 0 1,0 1 0,0 5 0,-1 8 66,-13 228 512,13-206-403,0-12-48,1 0-1,6 44 1,-5-65-121,0 1 0,0-1-1,1 0 1,0 0 0,0 0-1,0 0 1,1 0 0,0-1 0,0 1-1,1-1 1,-1 0 0,1 0-1,0 0 1,1 0 0,-1-1-1,9 7 1,-9-9-14,-1 0 1,1 0-1,0 0 0,-1 0 0,1-1 0,0 0 1,0 1-1,0-1 0,0-1 0,1 1 1,-1-1-1,0 0 0,0 0 0,0 0 0,0 0 1,0 0-1,0-1 0,1 0 0,-1 0 0,0 0 1,-1-1-1,1 1 0,0-1 0,0 0 1,5-3-1,-1-1-286,0 0 0,0 0 0,0-1 0,-1 0 0,0 0 0,0-1 0,-1 0 0,0 0 0,6-11-1,4-12-3841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3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13430,'0'0'3863,"-15"22"-3471,-43 71-26,55-89-343,1 0 1,0 0-1,0 0 0,1 0 0,-1 0 1,1 0-1,0 1 0,0-1 1,0 0-1,1 1 0,-1-1 1,1 1-1,0-1 0,1 6 0,0 4 31,-1-10-50,1-1 0,-1 0 0,1 0 0,0 0 0,-1 1-1,1-1 1,1 0 0,-1 0 0,0-1 0,1 1 0,-1 0 0,1 0 0,0-1 0,0 1 0,0-1 0,1 1 0,-1-1 0,0 0 0,1 0 0,-1 0 0,1 0 0,0 0 0,0-1 0,-1 1-1,1-1 1,0 0 0,0 0 0,4 1 0,11 3 3,1-1-1,-1 0 0,33 2 0,-26-4-28,-15-1 9,0 0-12,-1 0-1,1 1 1,-1 0-1,16 5 1,-23-6 19,0 0 1,0 0-1,0 0 0,0 0 0,0 1 1,-1-1-1,1 0 0,0 1 1,-1-1-1,1 1 0,0 0 1,-1 0-1,0-1 0,1 1 1,-1 0-1,0 0 0,0 0 1,0 0-1,-1 0 0,1 1 0,0-1 1,-1 0-1,1 0 0,-1 0 1,1 3-1,-1 6 7,-1 0-1,0 0 1,0-1 0,-1 1 0,0 0-1,-1-1 1,0 1 0,-1-1-1,0 0 1,-1 0 0,0 0-1,0-1 1,-8 10 0,1-2 12,-2 0-1,0 0 1,0-2-1,-2 0 1,-29 23-1,42-35-101,-1 0 0,0-1 0,1 1-1,-1-1 1,0 1 0,0-1-1,-1-1 1,1 1 0,0 0 0,0-1-1,-1 0 1,1 0 0,-1 0-1,-8 0 1,13-1-37,-1 0-1,1-1 1,0 1-1,0 0 1,-1 0-1,1 0 1,0 0-1,0-1 1,-1 1-1,1 0 1,0 0-1,0 0 1,-1-1-1,1 1 0,0 0 1,0 0-1,0-1 1,0 1-1,-1 0 1,1-1-1,0 1 1,0 0-1,0-1 1,0 1-1,0 0 1,0 0-1,0-1 1,0 1-1,0 0 1,0-1-1,-1-25-8290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31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69 14070,'0'0'4976,"-6"9"-4827,-18 28-7,23-36-140,1 0 0,-1-1 0,1 1 0,-1 0 0,1 0 0,0-1 0,-1 1 0,1 0 0,0 0 0,0 0 0,-1 0 0,1-1 1,0 1-1,0 0 0,0 0 0,0 0 0,0 0 0,0 0 0,0-1 0,1 1 0,-1 0 0,0 0 0,0 0 0,1 0 0,-1-1 0,0 1 0,1 0 0,-1 0 0,1-1 0,-1 1 0,1 0 0,-1-1 1,1 1-1,-1 0 0,1-1 0,0 1 0,-1-1 0,1 1 0,0-1 0,0 1 0,-1-1 0,1 0 0,0 1 0,0-1 0,0 0 0,0 0 0,1 1 0,-1-1-2,1 1-1,-1-1 1,1 0-1,-1 0 1,1 0-1,-1 0 0,1 0 1,-1 0-1,1 0 1,-1 0-1,1 0 1,-1-1-1,1 1 1,-1 0-1,1-1 1,-1 0-1,0 1 0,1-1 1,-1 0-1,0 0 1,1 1-1,-1-1 1,2-2-1,-1-2 11,1 0 0,-2-1-1,1 1 1,0 0 0,-1 0-1,0-1 1,0 1-1,-1-1 1,0 1 0,0-1-1,0 1 1,-1-10 0,0 13-8,1-1 0,-1 0 1,1 0-1,-1 1 0,0-1 0,0 0 1,0 1-1,0-1 0,-1 1 0,1 0 1,-1-1-1,1 1 0,-1 0 0,0 0 1,0 0-1,0 0 0,0 0 1,0 0-1,0 1 0,-1-1 0,1 1 1,-1-1-1,1 1 0,-1 0 0,1 0 1,-5-1-1,1 1-1,-1 0 1,1 0-1,0 1 0,0-1 1,-1 2-1,1-1 0,0 1 1,0 0-1,0 0 0,0 0 1,-1 1-1,2 0 0,-1 0 1,0 1-1,0-1 1,1 1-1,-1 1 0,1-1 1,0 1-1,0 0 0,1 0 1,-1 0-1,-4 7 0,2-2 11,0 0-1,1 1 1,0 0-1,0 0 1,1 0-1,1 1 1,0-1-1,0 1 1,1 0-1,1 0 0,0 1 1,-1 12-1,0 2 76,2-1-1,1 0 0,1 1 0,1-1 0,1 0 0,2 0 0,9 33 0,-12-49-79,2-1-1,-1 0 1,1 1-1,0-1 1,0-1-1,1 1 0,0-1 1,1 1-1,0-1 1,0-1-1,0 1 0,1-1 1,0 0-1,0-1 1,0 0-1,1 0 1,0 0-1,0-1 0,0 0 1,0-1-1,1 0 1,-1 0-1,18 3 0,-10-4 3,0-1-1,0-1 0,0 0 0,0-1 1,-1 0-1,1-2 0,0 0 0,-1 0 1,1-2-1,-1 0 0,0 0 0,-1-2 1,19-9-1,6-8-48,0-1 1,-2-2-1,46-42 1,-68 56-827,0-1 0,0 0 0,-2-1 0,24-33 0,-21 11-7087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57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14 1601,'0'0'10591,"-20"-2"-9708,-8-2-572,4 1 122,-1 0 1,-28 2 0,48 1-333,1 1 1,0 0 0,-1 0 0,1 0 0,0 0-1,-1 0 1,1 1 0,0 0 0,0 0-1,0 0 1,1 1 0,-1-1 0,0 1-1,1 0 1,0 0 0,-6 5 0,-3 7 119,0 1 0,-16 25 0,5-3-69,2 2 0,2 0-1,1 1 1,2 1 0,2 0 0,2 1 0,2 1 0,2 0 0,1 0-1,3 0 1,1 1 0,6 72 0,-1-96-95,0 1 1,1-1-1,2 1 0,0-1 1,1 0-1,1-1 1,1 0-1,1 0 0,0-1 1,2 0-1,0 0 0,1-1 1,1-1-1,0 0 0,2 0 1,0-2-1,1 0 1,0-1-1,1 0 0,0-1 1,1-1-1,1-1 0,0-1 1,0 0-1,36 12 0,-27-15-144,-1 0 0,1-2 0,1-1 0,-1-1 0,42-1-1,-65-1-132,0-1 0,0 0-1,0 0 1,0 0-1,0-1 1,-1 0-1,1 0 1,0 0 0,0 0-1,0-1 1,-1 0-1,1 0 1,-1 0-1,1-1 1,5-4 0,16-23-4190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6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15847,'0'0'2193,"0"26"-1798,0 171 11,0 47-140,12-254-4724,0-13-2363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57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11813,'0'0'2772,"-1"23"-2270,0 245 1483,8 179-854,-7-406-1312,5-117-7503,0 29-1309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5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9989,'0'0'1467,"26"-12"-744,87-35-157,-103 44-517,1 0 0,-1 0 1,1 1-1,-1 0 1,1 1-1,0 1 0,-1-1 1,14 2-1,-3 0-19,-15-1-28,-1 0 0,1 1 0,0 0 0,-1 0 0,1 0 0,-1 0 0,0 1 0,1 0 0,-1 0 0,6 3 0,-8-3 1,0 1-1,0-1 0,0 0 1,-1 1-1,1 0 0,-1-1 1,0 1-1,1 0 0,-1 0 1,-1 0-1,1 1 0,0-1 1,-1 0-1,1 1 0,-1-1 0,1 6 1,0 3 36,0 0-1,-1 0 1,0 0 0,-1 0 0,-1 0 0,0 0 0,0 0-1,-1 0 1,-1 0 0,0 0 0,0-1 0,-1 1 0,-1-1-1,0 0 1,-1 0 0,-8 13 0,5-11 100,0 0 0,-1 0 0,-1-1 0,0-1 0,0 0 0,-1 0 0,-1-1 0,0 0 1,0-1-1,-1-1 0,-27 13 0,21-15 242,21-6-389,-1 0 0,0 0 0,0-1 0,0 1-1,0 0 1,0 0 0,1-1 0,-1 1 0,0 0-1,0 0 1,0-1 0,0 1 0,0 0 0,0-1-1,0 1 1,0 0 0,0-1 0,0 1 0,0 0-1,0 0 1,0-1 0,0 1 0,0 0 0,0-1-1,0 1 1,-1 0 0,1 0 0,0-1-1,0 1 1,0 0 0,0 0 0,-1-1 0,1 1-1,0 0 1,0 0 0,0 0 0,-1-1 0,1 1-1,0 0 1,0 0 0,-1 0 0,1 0 0,0 0-1,-1 0 1,1-1 0,0 1 0,0 0 0,-1 0-1,1 0 1,0 0 0,-1 0 0,1 0 0,0 0-1,0 0 1,-1 0 0,1 0 0,0 0 0,-1 0-1,1 1 1,0-1 0,0 0 0,-1 0 0,1 0-1,0 0-111,16-24-2903,14-6-2113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5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13974,'0'0'2562,"0"25"-2469,22 306 449,5 338 1160,-23-710-5846,-3 5-1077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5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8644,'0'0'2068,"-17"23"-1882,-3 7-68,4-5 157,-1-1 0,-1-1-1,-38 37 1,49-52 125,-1-1 0,0 0-1,0-1 1,0 1 0,-1-2 0,0 1 0,-11 3 0,84-6 1969,411-3-3180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1:59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8788,'0'0'229,"23"13"292,-7-5-401,0 0-19,1 1 1,-1 1 0,0 0-1,-1 1 1,-1 1 0,0 0-1,0 1 1,17 21 0,-10-3 190,-1 0 1,-2 2 0,-1 1-1,-1 0 1,-2 1 0,-2 0-1,-1 1 1,-1 1-1,-2-1 1,-2 1 0,-2 1-1,-1-1 1,-3 64-1,-3-51 187,-2 0 0,-2-1 0,-3 0 0,-1 0 0,-3-1 1,-2-1-1,-2 0 0,-2-1 0,-45 76 0,54-103 8,-1-1 1,0-1-1,-1 0 1,-1 0 0,-1-2-1,0 0 1,-1 0 0,-35 23-1,47-36-915,-4 2 1600,-1-4-8108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0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10517,'0'0'2566,"0"24"-1779,0 159 385,-20 251 1680,19-424-2999,1-14-955,-1-16-1531,1-19-3487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01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11989,'0'0'1457,"143"-86"-785,-80 60-527,-5 4-49,-12 5-96,-12 8 32,-12 7-32,-12 0 0,-15 10-753,-7 6-1328,2-6-704,-2 3-2689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02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9748,'0'0'6611,"112"-48"-6482,-66 28-65,-3 5-48,-9 6-32,-5 2-96,-9 5-529,-6 2-79,-6 0-321,-6 0-543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0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13622,'0'0'2295,"0"23"-2221,-3 334 1220,-11-84-403,14-272-933,0-24-5820,0-5-2312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0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0 9412,'0'0'4981,"-9"13"-4842,-187 231 445,140-184 1876,59-59-2361,0 0 0,1 0-1,-1-1 1,1 1 0,-1-1 0,1 1-1,-1-1 1,1 0 0,3-1 0,-6 1-70,62 1 201,-1 3 1,1 2 0,77 18 0,-101-16-224,-25-7-80,-1 2 0,1 0-1,20 8 1,-33-32-10449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6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12246,'0'0'6581,"2"29"-5996,0-2-449,6 171 637,-8 241 300,5-442-1746,6-18-1349,-2-10-2559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03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8868,'0'0'1553,"-153"181"208,111-91-529,6 21 17,9 20-65,13 15-47,4 16-81,10 2-447,0-5-193,27-14-336,21-25-80,18-26 0,19-35-625,17-35-2288,7-24-2994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0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12246,'0'0'4121,"27"7"-3904,-13-4-181,-2-1-4,-1 1-1,1 0 0,-1 0 0,0 1 1,0 1-1,0 0 0,0 0 0,-1 1 0,0 1 1,0-1-1,-1 2 0,0-1 0,0 1 0,0 1 1,12 16-1,0 7 42,-2 1 1,-1 1-1,-2 1 1,-1 0 0,-2 1-1,17 73 1,-18-44 209,-3 0-1,-3 1 1,-2 79 0,-5-121-90,0 1 0,-2-1 0,-1 0-1,-8 31 1,8-42-10,-1 1-1,0-1 0,-1 1 0,-1-1 0,0-1 0,0 0 0,-2 0 1,-14 17-1,20-26-86,0 0 0,0-1 0,0 1 0,0-1-1,-1 0 1,1 0 0,-1 0 0,-7 2 0,-10 0-915,2-9-3873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7:45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14391,'0'0'208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4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9893,'0'0'848,"-19"129"-592,9-53 592,1 10 337,1 10 32,1 11-305,2 8 16,0-3-335,0-12-513,5-25 0,0-29-80,0-22-80,0-22-721,0-48-8531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4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14599,'0'0'3249,"158"-38"-3249,-107 38 0,-2 0-1232,-13 7-2482,-16 13-3601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5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15543,'0'0'3698,"136"-81"-3826,-61 63-641,6-1-2560,-6-5-3666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5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13974,'0'0'2377,"0"28"-2312,0-2-50,-1 37-3,7 64 1,5-17-39,-5 1 0,-11 143 0,0-225 272,2-10-2017,2-7-4860,1-29-1543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5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0 11701,'0'0'35,"-11"21"16,-73 137 26,70-132 31,-58 88-249,64-102 360,-1-1 1,0 0-1,-1-1 0,0 0 0,-1-1 0,0 0 1,-16 10-1,27-19-135,-3 2 381,0 0-1,0-1 0,0 1 0,0-1 1,0 0-1,0 1 0,0-2 1,0 1-1,-7 1 0,19-14-50,-2 7-397,1 0 0,-1 1 0,1 0 0,1 0 0,-1 1 0,0 0 0,1 0 0,0 1 1,-1 0-1,1 1 0,10-1 0,9 0 8,0 2 0,37 3 0,-55-1-32,1 0 1,-1 0-1,1 0 0,-1 1 0,0 1 1,0 0-1,-1 0 0,1 1 0,-1 0 1,0 1-1,10 8 0,-13-9-535,0 0 0,-1 1-1,1-1 1,-1 2 0,5 7-1,0 5-6276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6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1752 263 7379,'-30'-16'451,"-49"-26"114,-3 3 0,-131-43-1,171 71 102,-1 1-1,-1 3 0,1 1 1,-84 1-1,100 6-306,0 1 0,0 2 0,1 0 0,-1 2-1,1 1 1,1 1 0,-1 1 0,1 1 0,-29 17 0,7 2-46,0 3 0,2 2 0,1 2 0,-76 81 0,67-56-59,3 2 1,-80 131 0,98-135-50,2 1 1,3 2 0,3 0 0,-31 129 0,35-93 210,5 2 1,-4 165-1,28 149 282,-1-344-629,2 0 0,4-1 0,41 125 0,-39-151-45,1-1 1,3-1-1,1-1 1,2-1-1,2-1 1,1-1-1,42 45 1,-47-60-21,1-1 1,0-1-1,2-2 1,0 0 0,1-1-1,0-2 1,2 0 0,-1-2-1,2-1 1,0-1 0,0-2-1,32 7 1,-26-9-24,0-1 0,0-3 0,1 0 0,-1-2 0,1-2 1,-1-1-1,1-2 0,-1-1 0,0-1 0,0-2 0,-1-2 0,50-21 0,-28 4-43,-3-3 0,0-2-1,-2-2 1,-1-2 0,-2-2-1,-2-2 1,-2-2 0,75-94-1,-56 51 39,-3-3 0,-4-2-1,-4-3 1,50-127-1,-64 128 28,-5-1 0,-4-1 0,-4-2 0,-4 0 0,-5-2 0,-3 0 0,-3-171 0,-11 211 3,-3 1-1,-3-1 1,-2 2-1,-2-1 1,-25-67-1,21 82-17,-1 1-1,-2 1 1,-2 0-1,-2 2 1,-1 0 0,-2 2-1,-41-45 1,44 58-285,0 0-1,-2 1 1,0 2 0,-1 1 0,-1 1 0,-1 1 0,-31-14-1,35 20-659,-2 2 0,0 0 0,0 2-1,0 0 1,-33-2 0,-93 3-7490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6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10485,'0'0'4114,"63"113"-3042,-12-23 145,0 15-481,0 2-192,0-9-63,-5-15-401,-5-22-32,-10-21-48,-9-23-48,-5-10-513,-12-7-1760,-5-5-2161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7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13766,'0'0'4330,"20"26"-3809,-11-13-458,123 172 500,-90-120-364,-13-19-128,61 74 1,-89-119-104,-1 0 0,1 0 0,0 0 0,-1 0 1,1 0-1,0 0 0,0 0 0,0 0 0,0 0 0,0-1 0,0 1 0,0 0 0,0-1 0,0 1 1,0-1-1,0 1 0,1-1 0,-1 1 0,0-1 0,3 1 0,-4-3-294,1 1-1,0 0 1,0-1-1,-1 1 0,1 0 1,-1-1-1,1 1 1,-1-1-1,0 1 0,0-1 1,0 1-1,1-1 1,-1 1-1,0-1 1,-1 1-1,1-3 0,0-32-9787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7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0 204 11989,'0'0'1943,"20"21"-1066,68 73-90,-76-80-713,1-1 0,1-1-1,0 0 1,1-1-1,0-1 1,1 0-1,-1-1 1,31 12-1,-37-17-51,-1-1-1,1 0 1,0-1-1,0 0 1,0 0 0,16 0-1,-21-2-10,-1 0 1,1 0-1,-1 0 0,1 0 0,-1-1 1,1 0-1,-1 0 0,1 0 0,-1 0 1,0 0-1,1-1 0,-1 0 1,0 1-1,0-1 0,0 0 0,0-1 1,0 1-1,-1 0 0,5-5 0,0-4 50,1-1 0,-2 0 0,1 0 0,-2 0 0,0 0 0,5-18 0,17-85 194,-17 66-184,-3 18-23,-6 19-83,1 0-1,1 1 1,0 0-1,0 0 1,2 0 0,-1 0-1,12-20 1,-2 19-1630,-4 10-2873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7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8676,'0'0'2833,"-10"140"-1840,10-74-273,0 6-144,0 6 113,-3 10-193,1-1-80,-3-10-160,0-16-256,-2-22 48,5-21-48,-3-12 0,0-6 64,2-15-64,-1-31-1649,-1-20-3265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8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12838,'0'0'3666,"192"-76"-3074,-109 54-240,-1 4-352,-7 5-80,-16 9-1361,-18 4-4113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8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264 443 7860,'0'0'4562,"-21"-19"-3551,-68-62-259,18 22 137,63 54-394,-1-1 1,0 2 0,0-1-1,-17-5 1,26 10-446,-1-1-1,0 1 1,1 0 0,-1 0 0,0 0-1,0 0 1,1 0 0,-1 0-1,0 0 1,0 0 0,1 0-1,-1 0 1,0 1 0,1-1 0,-1 0-1,0 0 1,1 1 0,-1-1-1,0 0 1,1 1 0,-1-1-1,0 1 1,1-1 0,-1 1-1,1-1 1,-1 1 0,1-1 0,-1 1-1,1-1 1,0 1 0,-1 0-1,1-1 1,0 1 0,-1 0-1,1-1 1,0 1 0,0 0 0,0 0-1,-1-1 1,1 1 0,0 0-1,0-1 1,0 1 0,0 0-1,0 1 1,1 47-242,0-30 318,-1 12-123,1 0 0,2 0 0,1-1 1,10 34-1,-14-63-6,0-1 1,0 1-1,0 0 1,0-1 0,0 1-1,0 0 1,1-1-1,-1 1 1,0 0 0,1-1-1,-1 1 1,0-1-1,1 1 1,-1-1-1,1 1 1,-1-1 0,0 1-1,1-1 1,-1 1-1,1-1 1,0 1-1,-1-1 1,2 1 0,8-9-149,6-27-70,-15 33 232,10-32-146,-8 23 134,0 0 0,1 0 0,1 1 0,0 0 0,10-17-1,-14 26 0,-1 0 0,1 1 0,0-1 0,0 0-1,0 0 1,0 0 0,0 1 0,0-1-1,0 1 1,0-1 0,0 1 0,0-1-1,0 1 1,0 0 0,1-1 0,-1 1-1,0 0 1,0 0 0,0 0 0,0 0-1,1 0 1,-1 0 0,0 0 0,0 0-1,0 0 1,0 1 0,1-1 0,-1 0 0,1 2-1,2-1-3,0 1 0,-1 0 0,1 0 1,-1 0-1,1 1 0,-1-1 0,3 4 0,12 12 15,0-1 0,40 28 0,-52-41-19,0 0 0,1-1 0,0 1 0,-1-1 0,1-1 0,0 1 0,0-1 0,0-1 0,0 1 0,1-1 0,-1 0 0,0-1 0,1 0 0,13-1 0,-17 0-55,0-1-1,0 0 1,0 1-1,0-1 1,0 0-1,-1-1 1,1 1-1,-1-1 1,1 0 0,-1 1-1,0-1 1,0-1-1,0 1 1,-1 0-1,1-1 1,-1 1-1,0-1 1,3-6-1,4-9-183,0-2-1,7-25 1,-14 40 219,10-36-41,-2 0 1,-2-1 0,6-78 0,-11 14 3229,-2 129-3172,2 0-1,1 0 1,8 29-1,4 19 31,1 37-189,2 108 0,-19-253 163,-1 8 6,6-56 0,-3 76 1,0 0 0,0 0 1,1 0-1,0 0 0,1 1 1,0 0-1,1 0 0,0 0 1,9-14-1,-9 17-10,0-1-1,1 1 1,-1 0 0,1 0 0,1 0-1,-1 1 1,1 0 0,0 0 0,0 1-1,0 0 1,0 0 0,1 1 0,0 0-1,0 0 1,0 0 0,0 1 0,0 1-1,0-1 1,0 1 0,1 1 0,15 0-1,-20 1 3,-1 0-1,0 0 0,1 0 1,-1 0-1,0 0 1,0 1-1,0 0 0,0 0 1,0 0-1,0 0 0,0 0 1,-1 0-1,1 1 0,-1-1 1,0 1-1,1 0 0,-1-1 1,0 1-1,-1 0 0,1 0 1,0 1-1,-1-1 0,0 0 1,0 0-1,0 1 0,0-1 1,1 6-1,0 9-6,0 0 0,0 0 0,-2 0-1,-1 19 1,-1-23 0,0-1-1,-1 0 1,0 0 0,-1 0-1,0 0 1,-1 0-1,0-1 1,-1 0 0,-1 0-1,0-1 1,-13 18-1,12-19-274,-1-1 0,0 1-1,0-1 1,-1-1 0,-14 10-1,16-13-357,1-1 1,-1 0-1,0 0 0,-1 0 0,1-1 0,-1 0 0,1-1 1,-11 2-1,-9-3-4315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9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16215,'0'0'2578,"-4"162"-2530,18-84 16,1 5-64,-3 7 0,0-3 0,-2-8 0,-6-18 0,1-24-16,0-15-224,2-15-1537,6-7-1697,1-7-3153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9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97 14647,'0'0'851,"17"8"-827,55 21-30,-68-28-12,0 1 0,0-1-1,0 0 1,0 0 0,0-1-1,0 1 1,0-1 0,1 0-1,-1 0 1,5-1 0,-7 1-37,0-1 0,-1 1 1,1-1-1,0 1 0,-1-1 1,1 0-1,0 0 0,-1 0 0,1 0 1,-1 0-1,0 0 0,1 0 1,-1 0-1,0-1 0,0 1 1,2-3-1,0-1-132,-1 0-1,0 0 1,0-1-1,-1 1 1,0 0-1,0-1 1,0 1-1,0-1 1,-1 1-1,0-10 1,0 13 182,0 0 0,-1 0 0,1 0-1,-1 0 1,1 0 0,-1 0 0,1 0 0,-1 0 0,0 0 0,0 0 0,0 0-1,0 0 1,0 0 0,-1 0 0,1 1 0,-1-1 0,1 1 0,-1-1-1,1 1 1,-1 0 0,0-1 0,0 1 0,1 0 0,-1 0 0,0 0 0,0 0-1,0 0 1,0 1 0,0-1 0,0 1 0,-3-1 0,-8-1 235,1 0 0,-1 1 0,1 1 0,-15 0 0,22 0-34,1 1-33,-1-1 0,1 0 0,-1 1 0,1 0 1,0 0-1,0 0 0,-1 1 0,1-1 0,0 1 0,0 0 0,1 0 1,-1 0-1,0 1 0,1 0 0,-6 4 0,4-2 12,1 0 0,0 0 0,0 1 0,1 0 0,-1-1 0,1 1 0,0 0 0,1 1 0,-3 8 0,1 2-23,0 1 0,2-1 0,0 0 0,1 1 0,0 0 0,2-1 0,2 20 0,-1-26-121,0-1 0,1 1 0,0 0 0,1-1 0,1 1 0,-1-1 0,1 0 0,1 0 0,0-1 0,0 0 0,15 16 0,-16-20-48,-1 0 1,1 0 0,0-1-1,0 0 1,1 0-1,-1 0 1,1-1-1,0 0 1,0 0 0,0 0-1,0-1 1,0 0-1,1 0 1,-1 0-1,0-1 1,1 0 0,0 0-1,-1-1 1,1 0-1,-1 0 1,10-2-1,-12 1-154,0 0 0,0 0 0,0-1 0,0 0 0,-1 0 0,1 0-1,0 0 1,-1 0 0,0-1 0,1 0 0,-1 1 0,0-1 0,0 0-1,-1-1 1,1 1 0,-1 0 0,1-1 0,-1 0 0,3-7 0,18-40-4501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20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4930,'0'0'10386,"24"-17"-10356,78-53-52,-99 68 16,-1 0 0,1 1-1,0-1 1,0 1 0,0 0-1,0 0 1,0 0 0,0 0-1,0 0 1,1 1 0,4-1 0,-7 1 2,0 0 0,1 1 0,-1-1 0,0 0 0,1 1 0,-1-1 0,0 1 0,0-1 0,1 1 0,-1-1 0,0 1 0,0 0 0,0 0 0,0-1 0,0 1 0,0 0 0,0 0 0,1 2 0,1 1-6,-1 0 0,0 1-1,0-1 1,0 0 0,-1 1-1,0 0 1,0-1 0,0 1-1,1 6 1,-2-7 6,2 16 21,0 0 1,-2 0 0,0 0-1,-1 0 1,-1 0 0,-1-1-1,-1 1 1,-1-1 0,-10 27 0,6-22 463,-1-1 0,-1-1 0,-2 0 0,0 0 0,-1-1 0,-1-1 0,-19 20 0,23-31-61,-3 4 73,14-9-15,9-2 324,60-3-671,0-3 0,-1-3 0,105-25-1,-125 16-2051,-16-3-2550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20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0 295 11077,'0'0'2369,"180"-55"-2289,-49 29 673,31 2-241,28 0-480,14-2 0,7-9-32,-22-13-705,-31-9-5986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6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8980,'0'0'830,"-2"23"-299,1-15-452,-15 189 1664,26 246 2374,-1-8-2445,-8-404-1630,-1-12 64,0 1 0,-6 37 0,4-111-3569,2-4-2758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6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9316,'0'0'2601,"21"-13"-1573,72-37-583,-84 45-417,1 1 1,-1 1-1,1 0 0,0 0 0,0 1 0,1 0 1,-1 1-1,0 0 0,0 1 0,1 0 0,-1 0 1,0 1-1,21 5 0,-28-6-26,0 1 1,-1 0-1,1 0 1,0 0-1,0 1 1,0-1-1,-1 1 1,1-1-1,-1 1 1,1 0-1,-1 0 1,0 0-1,1 0 1,-1 1-1,0-1 1,0 0-1,2 6 1,-1-2-2,0-1 0,-1 1 0,0 0 1,0 0-1,-1 0 0,0 0 1,0 1-1,1 8 0,-2 0 8,-1 0-1,0-1 0,0 1 1,-2 0-1,0-1 0,-8 26 1,0-16 55,0 0 1,-2-1-1,-1 0 1,0-1-1,-24 27 0,3-10 161,-65 58-1,52-61-88,73-44-4381,12-19 870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7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 9524,'0'0'4200,"-2"20"-3480,-52 393 3180,-9-146-3041,63-266-896,0-3-225,0 0 0,0-1 1,0 1-1,1 0 0,-1 0 0,1 0 0,0-1 0,0 1 0,0 0 0,0 0 1,0 0-1,0 0 0,2-2 0,4-7-1264,16-27-4684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7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13926,'0'0'3911,"0"30"-3857,13 345 258,13 300 1219,-26-674-1597,0-15-3805,0-13-1505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7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378 1 11221,'0'0'2641,"-23"16"-1707,-1 0-742,4-2-84,0 0 0,1 1 0,1 0 0,1 2 0,-17 20 0,-13 19 204,22-24 377,-1-1-1,-2-2 0,-44 38 1,72-67-673,0 0 0,0 0 1,-1 0-1,1 1 0,0-1 0,0 0 1,-1 0-1,1 0 0,0 0 0,0 1 1,0-1-1,-1 0 0,1 0 0,0 0 1,0 1-1,0-1 0,0 0 0,-1 0 0,1 1 1,0-1-1,0 0 0,0 1 0,0-1 1,0 0-1,0 0 0,0 1 0,0-1 1,0 0-1,0 0 0,0 1 0,0-1 1,0 0-1,0 1 0,0-1 0,0 0 1,0 0-1,0 1 0,0-1 0,1 0 0,-1 0 1,0 1-1,0-1 0,0 0 0,0 0 1,1 1-1,-1-1 0,0 0 0,0 0 1,0 0-1,1 1 0,-1-1 0,0 0 1,0 0-1,1 0 0,-1 0 0,0 0 1,1 1-1,18 5 85,36 2 294,0-1 0,0-4-1,75-3 1,-56-1-267,-23 0-226,56 2 295,-95-1-481,0 2 0,0-1 0,0 2 0,-1 0 0,1 0 1,13 6-1,-4 5-4564,-16-3-6154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9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2101 189 8324,'0'0'1320,"-22"-12"-287,-128-76 605,128 75-1320,-2 1 0,1 1 0,-1 1 0,-1 1 0,0 2-1,0 0 1,-43-5 0,19 7-101,1 3-1,-1 1 1,-60 8 0,66-1-57,0 1 0,1 3 1,0 2-1,-65 27 0,-154 90 375,193-89-419,1 2-1,3 4 1,-97 88-1,114-88-39,3 1 0,2 3-1,3 1 1,-64 106 0,63-85-28,3 1 1,4 2 0,2 2 0,4 0-1,4 2 1,-20 121 0,28-89 68,5 1-1,5 0 1,10 116 0,0-184-45,2-1-1,2 0 1,2 0 0,2-1-1,1-1 1,26 50 0,-11-32 42,4-1 1,2-2 0,62 76-1,-60-88-90,3-1 0,1-3-1,2-1 1,2-2 0,1-2 0,2-2-1,1-3 1,1-1 0,2-3-1,0-2 1,2-2 0,0-3-1,2-2 1,0-2 0,0-3-1,77 6 1,-61-11-17,0-4 0,0-3 0,0-3 0,0-3-1,-1-3 1,76-20 0,-75 6 9,0-2-1,-2-4 0,-1-3 1,-2-2-1,-1-4 1,67-51-1,-56 31 4,-2-4 0,-4-3 0,-2-3 0,80-102 0,-114 124-18,-2-2 0,-2 0 0,48-104 0,-62 110 5,-2-1 0,-1 0 0,-2-1 0,-3-1 0,7-70 0,-11 38 30,-7-117-1,-2 150-40,-1 1 0,-3 0 0,-1 1 0,-19-51-1,4 31-58,-2 1-1,-4 2 0,-1 1 1,-4 1-1,-1 1 1,-3 3-1,-3 1 0,-73-71 1,105 112 51,0 1 0,-1 1 0,0-1 0,-1 2 0,0 0-1,0 0 1,-1 1 0,-22-9 0,34 16-4,0-1 1,0 1-1,0 0 0,0-1 0,0 1 0,0 0 0,0 0 0,0-1 1,0 1-1,-1 0 0,1 0 0,0 0 0,0 1 0,0-1 0,0 0 1,0 0-1,0 0 0,0 1 0,0-1 0,-1 1 0,1-1 0,0 1 1,1-1-1,-1 1 0,0 0 0,0-1 0,0 1 0,0 0 0,0 0 0,1-1 1,-1 1-1,0 0 0,1 0 0,-1 0 0,0 0 0,1 0 0,-1 0 1,1 1-1,-2 4-323,1 0 1,0-1-1,1 1 0,-1 0 1,1-1-1,1 7 1,-1-1-530,0 51-3845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9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5330,'0'0'12019,"0"1"-11883,2 3-119,0 1 0,0-1-1,0 0 1,1 1-1,0-1 1,3 4-1,9 13 58,76 140 484,20 33-248,-90-163-481,1-1 0,1-1 0,53 52 0,-69-76-390,4 5-160,-8-3-3637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9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0 450 13574,'0'0'1665,"160"92"-1537,-97-86-80,8-6 80,-1-24-112,1-30-16,-11-23 176,-11-8-144,-10 2 400,-18 9 1,-11 15-337,-10 15-96,0 14-977,0 12-2672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0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12486,'0'0'1184,"-7"164"-816,7-68 161,4 9-17,11 4-128,0-9 288,-6-8-367,-4-15-225,0-21 144,-3-19-224,-2-19 0,0-11 16,0-21-1169,0-27-4177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0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12438,'0'0'1696,"136"18"-159,-56-18-704,10 0-529,-1 0-128,1-11-176,-12-7-304,-13 1-1409,-21 4-2305,-22 6-5810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1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295 181 9588,'0'0'1276,"-26"-21"-847,-86-67 817,109 86-1205,-66-48 1454,63 47-1155,1 0 0,-1 0 0,0 1 0,-1 0 0,1 0 0,-12-2 1,18 4-310,-1-1 0,0 1 0,0 0 0,0 1 0,0-1 0,1 0 0,-1 0 0,0 0 0,0 0 0,0 1 0,1-1 0,-1 0 1,0 1-1,0-1 0,1 0 0,-1 1 0,0-1 0,1 1 0,-1-1 0,0 1 0,1 0 0,-1-1 0,1 1 0,-1 0 0,1-1 0,-1 1 1,1 0-1,0-1 0,-1 1 0,1 0 0,0 0 0,-1 0 0,1-1 0,0 3 0,-5 33-150,4-27 186,-2 183-96,3-119 2,0-72 22,0 1-1,0-1 1,0 1 0,0-1 0,0 1 0,0-1 0,0 1 0,0-1 0,1 1-1,-1-1 1,1 1 0,-1-1 0,1 0 0,-1 1 0,1-1 0,0 0 0,-1 1-1,2 0 1,-1-2-10,0 0 0,-1 0 0,1 0 1,0 0-1,-1 0 0,1 0 0,0 0 0,-1 0 0,1 0 0,0 0 0,-1-1 0,1 1 0,-1 0 0,1 0 0,0-1 0,-1 1 0,1 0 0,-1-1 0,1 1 0,-1-1 1,1 1-1,-1-1 0,1 1 0,-1-1 0,0 1 0,1-2 0,6-6-79,-1-1 1,0 0-1,6-13 1,56-115 39,-68 135 58,1 1-1,0 0 1,-1-1-1,1 1 1,0 0 0,0 0-1,-1 0 1,1 0-1,0 0 1,0 0-1,1 0 1,-1 0-1,0 0 1,0 0 0,0 0-1,0 1 1,1-1-1,-1 0 1,0 1-1,1 0 1,-1-1-1,0 1 1,3-1 0,-1 1 6,-1 1 1,0-1 0,0 1 0,0-1-1,0 1 1,0 0 0,0 0 0,0-1-1,0 2 1,0-1 0,0 0 0,-1 0-1,4 3 1,4 5 90,0 1 0,0 0 0,13 21 0,-22-31-98,32 52 465,-18-29-341,0 0 0,2 0 1,0-2-1,37 37 1,-52-56-297,1 0-1,0-1 1,0 1 0,0-1 0,-1 0 0,2 0 0,-1 1 0,0-1 0,0-1 0,0 1-1,0 0 1,1 0 0,-1-1 0,0 0 0,1 1 0,-1-1 0,3 0 0,9-2-5180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1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 10085,'0'0'8073,"-4"-1"-7961,4 1-112,0 0 0,-1 0 0,1 0 0,-1 0 0,1 0 0,0 0 0,-1 0 0,1 0 0,-1 0 0,1 0 0,-1 0 1,1 0-1,0 0 0,-1 0 0,1 0 0,-1 0 0,1 0 0,0 1 0,-1-1 0,1 0 0,0 0 0,-1 0 0,1 1 0,0-1 1,-1 0-1,1 1 0,0-1 0,0 0 0,-1 0 0,1 1 0,0-1 0,0 1 0,-1-1 0,1 0 0,0 1 0,-1 20-13,16 34-22,-11-43 33,17 65 107,-4 1 0,-3 1 1,7 153-1,-21-251-96,-1-9 16,6-42 0,-3 60-22,-1 1 0,2-1 0,-1 1 0,2-1 0,-1 1 0,1 0 0,0 0 0,7-10 0,-4 9-2,0 0 0,1 0 0,0 1 0,1 0 0,10-9 0,-14 14-4,-1 1 1,1 0 0,-1 0 0,1 0 0,0 1 0,1-1 0,-1 1-1,0 0 1,0 1 0,1 0 0,-1-1 0,1 2 0,9-2 0,-12 3-3,0-1 1,0 0-1,0 1 1,0-1-1,0 1 1,-1 0-1,1 0 1,0 0-1,0 1 1,-1-1-1,1 1 1,-1-1-1,1 1 1,-1 0-1,0 0 1,0 0-1,0 0 1,0 0-1,0 1 1,0-1-1,0 0 1,-1 1 0,1-1-1,-1 1 1,0 0-1,0 0 1,0-1-1,0 1 1,1 6-1,2 7 6,-2 0 0,0 0-1,0 1 1,-2 19 0,0-14 9,-1 0-1,-1-1 1,-1 1 0,-9 36-1,10-51-77,-1 1 0,1-1 0,-1 0 0,-1 0 0,1 0 0,-1 0 0,0-1 1,-1 1-1,0-1 0,0 0 0,0-1 0,0 1 0,-1-1 0,0 0 0,0 0 0,-12 6 0,16-10-255,-1 1 1,1-1 0,-1 0 0,1 0 0,-1-1-1,0 1 1,1 0 0,-1-1 0,0 1-1,0-1 1,1 0 0,-1 0 0,0 0 0,0-1-1,1 1 1,-1 0 0,-4-2 0,-9-16-7823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1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15063,'0'0'448,"0"114"-160,19-42-16,5 15 321,-2 12-209,-7 10 80,2 0-320,-10-13-144,3-17 96,-3-25-96,-4-19 0,1-11 0,1-13-208,0-11-1025,2 0-2624,3-24-2370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8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229 188 12310,'0'0'3057,"-4"-20"-2094,-17-67-429,21 83-474,-1-1 0,-1 1-1,1-1 1,-1 1 0,0 0 0,0 0 0,0-1 0,0 1 0,-1 1 0,0-1 0,1 0-1,-1 1 1,-1-1 0,1 1 0,0 0 0,-1 0 0,0 0 0,0 0 0,-7-3 0,9 5-31,-1 1 0,0-1 0,1 1 0,-1 0 0,1 0 1,-1 0-1,1 0 0,-1 0 0,0 0 0,1 1 0,-1-1 1,1 1-1,-1 0 0,1 0 0,-1 0 0,1 0 0,0 0 1,0 0-1,-1 1 0,1-1 0,0 1 0,0-1 0,0 1 1,0 0-1,1 0 0,-1 0 0,0 0 0,1 0 0,-2 4 1,-9 12 37,2 2 1,1-1 0,0 1 0,1 0 0,2 1 0,0 0-1,1 0 1,1 1 0,0-1 0,2 1 0,1 30-1,1-49-74,0-1 0,1 0 0,-1 0 0,0 0-1,1 0 1,0 0 0,-1 0 0,1-1 0,0 1 0,0 0-1,0 0 1,0 0 0,0-1 0,0 1 0,1 0-1,-1-1 1,1 0 0,-1 1 0,1-1 0,-1 0-1,1 1 1,0-1 0,0 0 0,-1 0 0,1 0 0,0-1-1,0 1 1,0 0 0,0-1 0,0 1 0,0-1-1,3 0 1,0 1-35,0 0 0,0-1 0,1 0 0,-1 0 0,0 0 0,1-1 0,-1 0-1,0 0 1,0 0 0,0 0 0,1-1 0,4-2 0,-2-2 16,-1 0-1,1 0 1,-1-1-1,-1 1 1,1-2-1,-1 1 1,0-1 0,-1 1-1,0-2 1,0 1-1,6-17 1,3-1 119,-14 26-70,1-1-1,-1 1 1,0 0-1,0 0 1,1-1 0,-1 1-1,0 0 1,1 0 0,-1-1-1,0 1 1,1 0 0,-1 0-1,0 0 1,1 0 0,-1-1-1,0 1 1,1 0-1,-1 0 1,0 0 0,1 0-1,-1 0 1,1 0 0,-1 0-1,0 0 1,1 0 0,-1 0-1,1 0 1,-1 0 0,0 0-1,1 1 1,-1-1-1,0 0 1,1 0 0,-1 0-1,0 0 1,1 1 0,-1-1-1,0 0 1,1 0 0,-1 1-1,0-1 1,0 0 0,1 1-1,-1-1 1,0 0-1,0 0 1,1 1 0,12 18-117,-11-18 176,8 15-62,1 2 109,2 0 1,23 24 0,-33-38-189,1 0-1,0-1 1,0 1 0,0-1-1,0 0 1,1 0-1,-1-1 1,1 1 0,-1-1-1,1 0 1,0 0 0,0-1-1,0 1 1,0-1 0,0 0-1,7 0 1,-6-3-2502,-4-9-3098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2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12 1697,'0'0'11888,"9"17"-11539,30 51-287,-38-66-108,1 0 0,-1-1 0,0 1 0,1 0 0,-1-1 0,1 1 0,-1-1 0,1 0 0,-1 1 1,1-1-1,0 0 0,0 0 0,0 0 0,0 0 0,0 0 0,0-1 0,0 1 0,0 0 0,0-1 0,0 0 0,0 1 1,0-1-1,0 0 0,0 0 0,1 0 0,-1-1 0,0 1 0,0 0 0,3-2 0,0 2-398,-4-1 348,0 0 0,0 1 0,-1-1 0,1 0 0,0 0 0,0 0 0,0 0 0,-1 1 0,1-1 0,0 0 0,-1 0 0,1 0 0,-1-1 0,1 1 0,-1 0 0,0 0 0,1 0 0,-1 0 0,0 0 0,0 0 0,1-1 0,-1 1 0,0 0 0,0 0 0,-1-2 0,1 0 78,1 0 0,-2 0 0,1-1 0,0 1 0,-1 0 0,1 0 0,-1-1 0,-2-5 0,0 5 111,-1 1 0,1-1 0,-1 1 0,1 0 0,-1 0 0,0 0 0,0 0 0,-1 1 0,1-1 0,-1 1 0,1 0 0,-10-2 0,1 0 752,1 0 0,-1 2 0,-24-3 0,35 4-728,0 1-1,0 0 1,0-1 0,0 1 0,1 0-1,-1 0 1,0 0 0,0 1-1,0-1 1,0 0 0,1 1-1,-1-1 1,0 1 0,0 0-1,1-1 1,-1 1 0,0 0-1,1 0 1,-1 0 0,1 0 0,-1 0-1,1 1 1,0-1 0,-1 0-1,-1 3 1,2 2-42,-1-1 1,1 0-1,0 1 0,0-1 1,1 1-1,-1-1 0,2 12 1,-1-16-77,0 9 96,7 180 892,-4-168-951,1-1 1,0 1-1,1-1 1,2 0-1,0-1 1,17 34-1,-22-50-36,1 0-1,-1 0 1,1 1-1,0-2 1,1 1-1,-1 0 1,1-1-1,-1 1 1,1-1-1,0 0 1,0 0-1,0-1 1,9 5-1,-10-6-46,0 0-1,1 0 1,-1 0-1,0-1 1,1 1-1,-1-1 1,1 0 0,-1 0-1,1 0 1,-1 0-1,1-1 1,-1 1-1,0-1 1,1 0 0,-1 0-1,0 0 1,1-1-1,-1 1 1,0-1-1,5-3 1,1-2-640,-1-1 0,0 0 0,-1 0 1,0-1-1,0 0 0,0 0 0,-1 0 0,9-20 0,13-33-5571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2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9764,'0'0'1676,"20"-21"-1271,60-67 108,-61 67-158,-15 18-79,-1-1 0,1 0 0,-1 0 0,0 0 0,0 0 0,0-1 0,0 1 1,-1-1-1,4-9 0,-7 51 2316,2-14-2554,-1 543 765,0-565-704,1-14-96,3-3-771,1-8-4512,-5 18-1326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13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15351,'0'0'4850,"126"-39"-3873,-61 25-657,6 6-224,-8 8-96,-12-2-1249,-20-9-5458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21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6947,'0'0'11381,"129"-48"-10564,-27 22-705,29-5-96,17-4-16,-5-6-128,-9-3-3666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3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13926,'0'0'1553,"-10"157"-1553,10-83 48,0 9 96,0-2 320,-2-7-384,-3-15 129,-2-15-97,2-18-96,2-8 112,3-12-128,0-36-11590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3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73 181 3458,'0'0'15201,"-2"-17"-14726,1 7-425,-1 6-42,1 0-1,1-1 1,-1 1 0,0-1-1,1 1 1,0 0 0,0-1 0,1 1-1,-1-1 1,1 1 0,0-1-1,0 1 1,0 0 0,0 0-1,1-1 1,0 1 0,0 0 0,0 0-1,0 1 1,1-1 0,0 0-1,-1 1 1,7-6 0,-2 3-10,1 1-1,0-1 1,0 2 0,0-1-1,0 1 1,1 0 0,0 1-1,0 0 1,0 1 0,0-1-1,0 2 1,0-1 0,0 1 0,18 1-1,-25 0-2,-1 0 0,1 0 0,0 1-1,-1-1 1,1 0 0,-1 1 0,1-1 0,-1 1 0,1-1-1,-1 1 1,0 0 0,1 0 0,-1-1 0,0 1 0,1 0-1,-1 0 1,0 0 0,0 1 0,0-1 0,0 0-1,0 0 1,0 1 0,0-1 0,0 0 0,-1 1 0,1-1-1,0 1 1,-1-1 0,1 3 0,1 4-2,-1 0 0,0 0 0,0 1-1,-2 13 1,1-12 9,-1 21-2,-2-1 0,-1 0 0,-1 0 0,-2 0 0,-1 0 0,-19 44 0,-4-3 21,-57 94 0,34-85 54,-1 3 677,55-82-741,0-1 0,1 1-1,-1-1 1,0 0-1,1 1 1,-1-1 0,0 0-1,1 1 1,-1-1-1,1 0 1,-1 0-1,1 1 1,-1-1 0,1 0-1,-1 0 1,1 0-1,-1 1 1,1-1 0,-1 0-1,1 0 1,-1 0-1,1 0 1,-1 0-1,1 0 1,-1 0 0,1 0-1,-1 0 1,1-1-1,0 1 1,284 2 194,-147-4-495,-138 2 205,1 0 0,0-1 0,-1 1 1,1-1-1,-1 1 0,1-1 0,-1 0 0,1 1 1,-1-1-1,1 1 0,-1-1 0,1 0 1,-1 1-1,0-1 0,1 0 0,-1 0 0,0 1 1,0-1-1,0 0 0,1 0 0,-1 1 1,0-1-1,0 0 0,0 0 0,0 1 1,0-1-1,-1 0 0,1 0 0,0 0 0,0 1 1,0-1-1,-1-1 0,1-4-1439,0-13-4396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3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0 13574,'0'0'801,"-42"158"-49,30-95 689,0 0-689,0-4 112,2-6-143,5-14-593,1-15 0,1-13-128,3-7 48,0-19-2946,7-26-4321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4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59 171 5907,'0'0'11837,"7"-17"-11727,-4 11-115,1-6-7,1 2 1,0-1-1,0 1 1,1-1 0,0 1-1,1 1 1,0-1 0,1 1-1,0 1 1,0 0-1,13-10 1,-16 15-23,0 0 0,1 0 0,0 1 0,-1-1 0,1 2 0,7-3 0,-11 4 21,0-1 1,0 1-1,0-1 0,0 1 0,0 0 0,0 0 0,0 0 0,0 0 1,0 0-1,0 1 0,0-1 0,0 0 0,0 1 0,0 0 0,0-1 1,0 1-1,0 0 0,-1 0 0,1 0 0,0 0 0,0 0 0,2 3 1,-2-1 10,0 1 0,1 0 0,-2 0 1,1 0-1,0 0 0,-1 0 0,0 0 1,0 0-1,0 0 0,0 7 0,0 48 6,-1-41-2,-1 2 27,-1 0 0,-1 0-1,0 0 1,-2-1 0,0 1-1,-2-1 1,0 0 0,-1-1-1,0 0 1,-2 0 0,-13 18-1,9-17 276,13-19 57,1-5-44,0 3-313,0-1 0,1 1 0,-1 0-1,0-1 1,1 1 0,0 0 0,-1 0 0,1-1-1,0 1 1,0 0 0,0 0 0,1 0 0,-1 0-1,0 0 1,1 0 0,-1 0 0,1 1 0,2-3-1,0 1-14,-1 1 1,1-1-1,0 1 0,0 0 0,0 0 0,1 0 0,-1 0 0,0 1 0,7-2 0,-5 2-3,-1 0 1,0 1-1,0-1 0,0 1 0,1 0 0,-1 0 1,0 0-1,0 1 0,1 0 0,-1 0 1,0 0-1,0 1 0,0-1 0,0 1 0,-1 1 1,1-1-1,0 1 0,5 3 0,-5 0 14,-1-1 0,1 1 0,-1 0 0,0 0-1,-1 0 1,1 1 0,-1-1 0,-1 1 0,1 0 0,-1-1-1,0 1 1,-1 0 0,2 9 0,0 12 48,-2 57 0,-1-76-40,-1 5 16,0 1 1,-2 0 0,0-1-1,0 0 1,-1 0 0,-1 0-1,0 0 1,-1 0 0,-1-1-1,0 0 1,0-1 0,-2 0-1,1 0 1,-1 0-1,-21 19 1,19-21 45,0 0 1,-1 0-1,0-1 1,-1-1-1,0 0 0,0-1 1,-1 0-1,0-1 1,0-1-1,0 0 0,-1-1 1,0 0-1,0-1 1,0-1-1,-21 1 0,31-3-74,1 1-18,1-1 0,0 0 0,0 0 1,0 0-1,0 0 0,-1 0 0,1-1 0,0 0 0,0 1 0,-5-3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7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1 225 7828,'0'0'5717,"7"-10"-5349,-2 2-284,23-35 370,2 1-1,2 1 0,41-40 1750,-73 92-1907,1 229 587,-3 258 320,0-459-1044,1-31-7438,5-28 1084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7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67 6131,'0'0'8993,"-6"8"-7747,6-8-1232,1 0 0,-1 1 0,1-1 0,0 1-1,-1-1 1,1 0 0,0 1 0,-1-1 0,1 0 0,0 1-1,-1-1 1,1 0 0,0 0 0,0 0 0,-1 0 0,1 0 0,0 0-1,0 0 1,-1 0 0,2 0 0,101 3 606,1-4 1,-1-4-1,128-24 0,-198 24-679,18-5-373,105-4 0,-155 14 273,-1 1 24,0-1 1,0 0-1,0 0 0,1 0 0,-1 0 0,0 0 1,0 0-1,0 0 0,0 0 0,1 0 0,-1 0 1,0 0-1,0 0 0,0 0 0,1 0 0,-1 0 1,0 0-1,0-1 0,0 1 0,0 0 0,1 0 1,-1 0-1,0 0 0,0 0 0,0 0 0,0 0 1,0 0-1,1-1 0,-1 1 0,0 0 0,0 0 1,0 0-1,0 0 0,0-1 0,0 1 0,0 0 1,0 0-1,0 0 0,0 0 0,1-1 0,-1 1 1,0 0-1,0 0 0,0 0 0,0 0 0,0-1 1,0 1-1,0 0 0,0 0 0,-1 0 0,1-1 1,0 1-1,0 0 0,0 0 0,0 0 0,0-12-8599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8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14295,'0'0'4276,"-2"26"-3764,-2 42 235,9 95 0,2 47 214,1 12-558,-7-212-354,1 0 0,-1 0 0,2 0 1,5 17-1,-7-25-124,-1-1 1,0 0-1,1 0 0,-1 1 1,1-1-1,-1 0 1,1 0-1,0 0 0,-1 0 1,1 0-1,0 0 1,0 0-1,0 0 0,0 0 1,0 0-1,0 0 1,0 0-1,0-1 0,0 1 1,0 0-1,1-1 1,-1 1-1,0-1 0,0 1 1,1-1-1,-1 0 1,0 1-1,0-1 0,1 0 1,-1 0-1,0 0 1,1 0-1,-1 0 0,0 0 1,1-1-1,-1 1 0,0 0 1,0-1-1,1 1 1,-1-1-1,0 1 0,0-1 1,0 1-1,1-1 1,-1 0-1,0 0 0,1-1 1,17-18-4750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0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0 936 7411,'0'0'1801,"7"-3"-1163,13-5 295,37-22 1,-32 16-318,40-17 1,51-5-128,161-30 1,-226 55-439,387-53 98,5 33-104,206-24-71,-73-34 83,39-6 14,587-23-103,-4 14 57,-9-43-53,-1131 139 7,28-4-16,124-1-1,-211 30 134,-6 2-68,-1 0 0,-1-1 0,0 0 0,-15 20 1,-16 31 129,12-6 1,2 1 0,4 2 1,-24 110-1,-16 211 582,52-309-580,-78 633 810,34 7-536,49-569-253,-48 903 191,50-1013-375,-15 139 33,13-149-1,-1 0 0,-1-1 0,-22 55 1,26-76 19,0-1 0,0 1 0,-1-1 1,0 0-1,0 0 0,-1 0 0,0-1 0,0 1 1,0-1-1,0 0 0,-1-1 0,0 1 0,0-1 1,-10 5-1,5-5-38,0 0 0,0 0 0,0-1 0,-1-1 0,1 0 0,-1 0 0,1-1 0,-17-1 0,-1 0-37,0-2-1,1 0 0,-1-2 0,1-2 0,-35-10 1,-32-11 0,-184-25 1,-105 15-36,189 21 49,-825-107-58,-116-11-60,-546 66 81,1571 68 61,-482-22-47,561 18 76,1-1 0,0-2 0,-60-20 0,81 23-29,1 0 0,-1-1 0,1 0-1,0 0 1,0-1 0,0 0 0,1-1 0,0 0-1,0 0 1,1-1 0,0 0 0,0 0 0,1-1 0,0 1-1,-9-18 1,8 6-3,0 0 0,1 0 0,1 0-1,1 0 1,-3-28 0,2-111 7,4 128-5,-2-438-33,-12-605 237,15 1045-219,-1-18 114,-15-94 0,15 137-121,1 1 1,-1-1 0,0 1-1,0 0 1,-1 0-1,1-1 1,-1 1 0,1 0-1,-1 0 1,-4-4-1,-18-12-3437,-1 4-3967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2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1 319 8340,'0'0'10509,"1"-3"-10184,9-12-195,1 1 0,0 0-1,1 0 1,14-11 0,15-18-72,5-9-41,69-86 83,-112 139 140,-2 6-172,-1 16-113,0-16 76,-12 431 161,7-183 1002,5-247-1121,0-8-57,0-18-1902,0-15-3719,0-5-7823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3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14182,'0'0'7156,"177"-17"-6692,-99 3-368,-10 10-80,-10 4 32,-5 0-48,-11 7-720,-6 6-801,-7-9-2689,-7-4-4802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3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15079,'0'0'4594,"-9"153"-4498,9-88 32,0-6-128,0-9 32,0-10-64,-8-8 32,3-7 0,1-10 0,4-6-624,0-18-6916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3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11269,'0'0'7652,"5"-20"-7300,18-60-91,-22 75-243,1 1-1,0 0 0,0 0 1,0 0-1,1 0 0,-1 0 1,1 1-1,0-1 0,0 1 1,0 0-1,0 0 0,1 0 1,-1 0-1,1 0 0,0 1 1,0-1-1,0 1 0,0 0 1,5-1-1,-3 1-12,0 0 0,1 1 0,0 0 0,-1 0 0,1 0 1,0 1-1,-1 0 0,1 0 0,0 0 0,7 3 0,-12-3-3,0 1-1,0 0 1,1 0 0,-1 1-1,0-1 1,0 0 0,0 1-1,0-1 1,0 1 0,0-1-1,-1 1 1,1 0 0,-1 0-1,1 0 1,-1 0 0,1 0-1,-1 0 1,0 0 0,0 1-1,0-1 1,0 0 0,-1 1-1,1-1 1,-1 0 0,1 5-1,1 9-2,0-1 0,-2 0-1,0 16 1,0-23 3,-2 8-2,0 0-1,-1-1 1,0 1-1,-1 0 1,-1-1-1,-1 0 1,0 0-1,-1-1 1,-13 23-1,2-9 35,-2-1-1,0 0 0,-39 38 0,58-65-7,1 0-1,0 0 1,0 0-1,0 0 1,-1 0-1,1 0 1,0 1-1,0-1 1,0 0 0,-1 0-1,1 0 1,0 0-1,0 0 1,0 0-1,0 0 1,-1 0-1,1 1 1,0-1-1,0 0 1,0 0-1,0 0 1,0 0 0,0 1-1,-1-1 1,1 0-1,0 0 1,0 0-1,0 0 1,0 1-1,0-1 1,0 0-1,0 0 1,0 0-1,0 1 1,0-1-1,0 0 1,0 0 0,0 0-1,0 1 1,0-1-1,0 0 1,0 0-1,0 0 1,0 1-1,0-1 1,0 0-1,0 0 1,0 0-1,1 0 1,-1 1-1,0-1 1,0 0 0,0 0-1,0 0 1,0 0-1,1 1 1,15-4 299,26-13-257,8-5-123,0 3 1,2 2-1,0 2 0,1 2 1,0 3-1,1 2 0,59 0 1,-113-6-15508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4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16936,'0'0'3601,"-12"164"-3489,0-103-112,2-9 48,3-8-48,0-11-16,2-11-176,0-7-592,0-11-1873,-2-4-4771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4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451 641 4306,'0'0'1625,"0"20"-1049,1 40-170,-3 202 2632,-65 385 718,36-400-3329,16-120-301,-103 1076 213,110-690-275,9-487-60,1-1 0,1 1 0,7 29 0,-7-44-40,0 0 0,0 0 0,2-1 0,-1 1 0,1-1 0,0 0 0,1 0 0,0-1 0,13 15 0,-16-21 1,0 0 0,1-1 1,-1 1-1,1-1 1,0 0-1,-1 0 1,1 0-1,0 0 1,0-1-1,0 1 1,0-1-1,1 0 1,-1-1-1,0 1 1,0-1-1,1 1 0,-1-1 1,0 0-1,0-1 1,1 1-1,-1-1 1,4-1-1,10-3 64,0 0-1,-1-1 1,28-15 0,-38 18-46,177-80 100,4 9 1,3 8-1,2 9 0,3 7 0,254-29 0,-357 67-79,547-81-88,480-66 148,710-66-101,88 23 32,-1574 170 44,731-25-33,-905 55 2,212 7 96,-289 10-50,-36-5-23,-57-10 8,0 0-1,1 0 1,-1 0-1,0 0 1,1 0-1,-1 0 0,0 0 1,1-1-1,-1 1 1,0 0-1,0 0 1,1 0-1,-1-1 1,0 1-1,0 0 1,1 0-1,-1-1 0,0 1 1,0 0-1,0 0 1,0-1-1,1 1 1,-1 0-1,0-1 1,0 1-1,0 0 1,0-1-1,0 1 0,0 0 1,0-1-1,0 1 1,0 0-1,0-1 1,0 1-1,0 0 1,0-1-1,0 1 1,0 0-1,0-1 1,0 1-1,-3-18 350,3 18-379,-11-40 134,-16-39 0,-5-13-156,-1-40-54,5-2 0,-18-242 0,29-277-133,22-445 326,-6 1097-126,1-1 0,0 1 0,-1 0-1,1 0 1,-1 0 0,0 0 0,1 0 0,-1 0 0,0 1 0,1-1 0,-1 0 0,0 0 0,0 0 0,0 1 0,0-1-1,0 0 1,0 1 0,0-1 0,0 1 0,0-1 0,0 1 0,-1-1 0,-32-11-32,21 8 31,-53-20-5,0 3 0,-1 3 0,-87-11 0,-240-2-31,-3 30-27,184 3 50,-248-4-2,-603 7-45,277 34 90,83-3-98,192-20 96,-518 18-20,2 29-62,-69 82-216,-73 6 342,1045-145-26,102-6-2692,61 0-479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0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1355 165 8772,'0'0'4053,"-20"-20"-3589,-67-60-294,84 76-163,-1 1-1,0 0 0,0 0 0,0 0 0,0 0 0,0 1 0,-1 0 0,1 0 0,-1 0 0,0 0 0,1 1 0,-1 0 0,0 0 0,0 0 0,0 0 0,-9 1 1,-2-1 18,-25-2-15,0 1 0,1 2 1,-1 2-1,1 1 0,-1 3 1,1 1-1,-56 18 0,37-2 25,1 2-1,-67 40 1,-100 77 136,209-131-141,-56 33 113,65-40-98,-1-1-1,1 0 1,-1-1-1,1 0 1,-1 0-1,0 0 1,0-1-1,-11 1 1,18-3-37,1 1 1,-1-1 0,0 0 0,1 1-1,-1-1 1,1 1 0,-1-1 0,1 0-1,0 1 1,-1-1 0,1 0 0,0 1-1,-1-1 1,1 0 0,0 0 0,0 0 0,0 1-1,0-1 1,0 0 0,0 0 0,0 1-1,0-1 1,0 0 0,0 0 0,0 0-1,0 1 1,0-1 0,1-1 0,-1-3 38,1-5-38,-1 0 0,2 0 0,-1 0 0,2 0 0,-1 0 1,1 0-1,1 1 0,4-11 0,8-10-9,22-31 0,-26 44-5,-1-1 0,0 0 0,-1-1-1,-1 0 1,11-37 0,-19 55 6,-1 0 1,0 0-1,1 0 0,-1 0 1,0 0-1,0 0 0,0 0 1,0-1-1,0 1 0,0 0 1,0 0-1,0 0 0,0 0 1,-1 0-1,1 0 1,0 0-1,-1 0 0,1 0 1,-1 0-1,1 0 0,-1 0 1,1 1-1,-1-1 0,0 0 1,1 0-1,-1 0 0,0 1 1,0-1-1,0 0 1,1 1-1,-1-1 0,0 0 1,0 1-1,0 0 0,0-1 1,0 1-1,0-1 0,0 1 1,0 0-1,0 0 1,0 0-1,-2-1 0,-5 1-2,-1-1-1,1 1 1,-1 1 0,-12 2-1,11-2 1,2 0 16,-1 1-1,1 0 0,-1 1 1,1-1-1,0 2 0,0-1 1,0 1-1,0 0 0,0 1 1,1 0-1,0 0 0,0 0 0,0 1 1,1 0-1,-8 11 0,7-8 53,0 0-1,1 0 1,0 1-1,1 0 1,0 0-1,0 1 1,1 0 0,1-1-1,0 1 1,0 1-1,-2 20 1,3 119 1166,3-87-906,-1-42-240,1-1 0,0 1 1,2-1-1,1 1 0,9 32 0,-11-47-80,1-1 0,-1 1 0,1-1 0,0 0 1,1 0-1,-1 0 0,1 0 0,1-1 0,-1 1 1,1-1-1,-1 0 0,1-1 0,1 1 0,-1-1 0,1 0 1,0 0-1,0 0 0,0-1 0,0 0 0,0-1 1,12 4-1,-2-2-169,0-2 1,1 0 0,-1 0 0,1-2 0,-1 0-1,33-5 1,-29 0-1918,38-14-1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2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10789,'0'0'2561,"-2"27"-2676,1 339 366,8-162 46,6 116 44,-13-318-404,0 0 0,0 0 0,0-1 1,1 1-1,-1 0 0,0 0 0,1 0 0,-1 0 0,1 0 1,-1-1-1,1 1 0,0 0 0,0 0 0,0-1 0,0 1 1,0-1-1,0 1 0,0-1 0,0 1 0,4 2 1,-5-4 10,1 0 1,-1 0 0,1 0 0,-1 0 0,1 0-1,0 0 1,-1 0 0,1 0 0,-1 0-1,1-1 1,-1 1 0,1 0 0,-1 0 0,1 0-1,-1-1 1,1 1 0,-1 0 0,1 0 0,-1-1-1,1 1 1,-1-1 0,1 1 0,0-1 0,13-23-1184,5-29-1182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3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 7091,'0'0'1638,"-5"19"-1270,-65 348-357,48-296 53,19-149 2132,4 55-2204,1 1 1,1-1-1,1 1 0,0 0 1,12-31-1,-10 36 10,0 1 0,2 0 0,0 0 0,0 1 0,1 0 0,1 0 0,20-21 1,-27 32 32,1 1 1,0-1 0,0 1 0,0 0 0,0 1 0,0-1-1,0 1 1,1-1 0,-1 1 0,1 0 0,0 1 0,0-1-1,-1 1 1,1 0 0,0 1 0,0-1 0,0 1 0,0 0-1,0 0 1,0 0 0,5 1 0,-3 1 19,0 0-1,0 0 1,0 1 0,0-1 0,-1 1 0,1 1-1,-1-1 1,0 1 0,0 1 0,0-1 0,0 1-1,-1 0 1,9 10 0,9 16 75,-2 0 0,-1 1 1,-1 1-1,24 59 0,40 148-936,-58-154-2601,-9-17-3604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30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15159,'0'0'80,"6"22"-83,21 73-189,-26-91 91,1-1 0,-1 1 0,1 0 0,0-1 0,0 1 1,0-1-1,0 0 0,1 0 0,-1 0 0,1 0 0,0 0 0,-1 0 0,1-1 0,1 1 0,-1-1 0,0 0 0,6 3 0,-4-4-247,1 1 1,0-1-1,0 0 0,-1 0 1,1 0-1,0-1 0,0 0 1,7 0-1,-9-1 308,0 0 0,0-1 0,0 1 0,0-1 0,0 1 0,0-1-1,0 0 1,-1-1 0,1 1 0,-1 0 0,0-1 0,0 0 0,1 0 0,-2 0 0,1 0 0,0-1 0,-1 1 0,1-1 0,-1 1-1,0-1 1,0 0 0,2-7 0,1-1 1021,-1 1 0,0-1 0,-1 0 0,0 0-1,-1 0 1,2-24 0,-3 199 2453,19 236-3504,4 452-634,-24-835 682,-6 129-106,4-126 126,-1-1 0,-1 0 1,-1 0-1,0 0 0,-14 29 1,17-42 28,-1-1 0,1 0 0,-1 0 0,0 0 0,0 0 0,0 0 0,-1 0 0,1-1 0,-1 0 0,0 0 0,0 0 0,0 0 0,0 0 0,0-1 0,-1 0 0,1 0 0,-1 0-1,0 0 1,1-1 0,-1 0 0,0 0 0,0 0 0,0 0 0,0-1 0,0 0 0,0 0 0,0 0 0,0-1 0,0 1 0,1-1 0,-1 0 0,0-1 0,0 1 0,1-1 0,-1 0 0,1 0 0,-1-1 0,1 1 0,0-1 0,0 0 0,0 0 0,0 0 0,-4-5 0,-7-9 2,1-1 0,1 0 0,1 0 1,0-1-1,1-1 0,2 0 0,0-1 0,-12-37 0,8 12-17,3 0 0,1-1 0,-3-52 0,7 36-45,5-66 1,2 100 6,1 0 0,1 0 0,2 0 0,14-43 0,-5 33-19,2 0 1,2 2-1,26-41 1,-29 53-97,1 1 1,1 1-1,2 0 0,0 2 1,27-23-1,-9 18-1735,-18 17-2936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57 13622,'0'0'2593,"0"19"-1285,-1 9-931,0 12 85,4 41 1,-1-69-385,0 1 1,0-1-1,1 0 1,0 0-1,1 0 1,1 0-1,0-1 1,1 1-1,12 18 0,-15-25-76,0-1-1,0-1 0,0 1 0,1 0 0,-1-1 0,1 1 0,0-1 0,0 0 1,0 0-1,1-1 0,-1 1 0,1-1 0,-1 0 0,1 0 0,0-1 0,0 1 1,-1-1-1,1 0 0,0-1 0,0 1 0,0-1 0,0 0 0,0 0 0,0 0 1,0-1-1,0 1 0,7-3 0,-6 0-25,0 1 1,0-1-1,0 0 0,-1-1 1,1 1-1,-1-1 0,0 0 1,0-1-1,-1 1 1,1-1-1,-1 0 0,0 0 1,0 0-1,5-11 0,2-3-44,-1-1 0,-1 0 0,7-23 0,-7 13 256,-3 0 0,0-1 0,-2 0 0,-1 1 0,-2-56 1,4 85-6782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3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13446,'0'0'891,"-3"11"-936,-3 14 33,2 1-1,0-1 1,0 37 0,4 94 28,2-64-12,-2-68-8,2 80 20,-1-91-4,1 0 0,0 0 0,1 0 1,0 0-1,9 19 0,-11-30 0,0 1 0,1-1 0,-1 0 1,1 0-1,-1-1 0,1 1 0,0 0 0,0 0 1,0-1-1,0 0 0,0 1 0,0-1 0,0 0 1,1 0-1,-1 0 0,0 0 0,1 0 0,-1 0 0,0-1 1,1 1-1,-1-1 0,1 0 0,-1 0 0,1 0 1,-1 0-1,1 0 0,-1 0 0,5-1 0,3-1 40,0 0-1,0-1 0,0 0 1,0-1-1,14-6 1,138-86-2291,-119 65-2032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4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12758,'0'0'896,"0"111"-912,0-32 16,9 12 0,8 12 112,-2 9-112,4 1 545,-2-6-145,3-15-352,1-20 64,-4-24-112,3-17 0,2-18-32,4-13-753,-1-5-2032,-3-34-3970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4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16 11797,'0'0'1273,"-1"25"-1033,-2 84-184,3-99 37,1 0 0,0 1 0,0-1-1,1 1 1,0-1 0,1 0 0,0 0 0,1 0 0,0-1 0,0 1-1,1-1 1,1 0 0,-1 0 0,14 15 0,-17-22-65,-1 0 0,1 0 0,0-1 0,0 1 0,0 0 0,0-1 0,0 0 0,0 1 0,1-1 0,-1 0 0,0 0 0,1 0 0,-1 0 0,1-1 0,-1 1 0,1-1 0,-1 1 0,1-1 0,-1 0-1,1 0 1,0 0 0,-1 0 0,1-1 0,-1 1 0,1-1 0,-1 1 0,1-1 0,-1 0 0,0 0 0,3-1 0,5-4 144,-1 1-1,0-1 1,0 0 0,-1-1-1,15-14 1,45-50 158,-42 41-228,2 2 0,1 0 0,1 2 0,1 1-1,36-22 1,-62 44-240,0 1 0,0-1 0,1 1 0,0 0 0,-1 0-1,1 0 1,0 1 0,0 0 0,0 0 0,0 0 0,0 1-1,0 0 1,7 1 0,-13-1 14,1 0 0,0 1-1,-1-1 1,1 1 0,0-1 0,-1 1-1,1-1 1,-1 1 0,1-1 0,-1 1-1,1-1 1,-1 1 0,1 0-1,-1-1 1,1 1 0,-1 0 0,0-1-1,1 1 1,-1 0 0,0 0 0,0-1-1,0 1 1,0 0 0,1 0 0,-1-1-1,0 1 1,0 0 0,0 0-1,-1 0 1,1-1 0,0 1 0,0 0-1,-1 1 1,1 2-1013,0 20-5066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29 941 8756,'0'0'7254,"-7"-7"-6704,5 5-528,0 1 0,0-1 0,0 0 1,1 0-1,-1 0 0,1 0 0,-1 0 1,1 0-1,0 0 0,0 0 0,-1 0 1,2-1-1,-1 1 0,-1-5 0,2 4-17,1 0-1,-1 0 1,1 0-1,0 0 0,0 0 1,0 0-1,0 0 0,0 0 1,1 0-1,-1 0 1,1 0-1,0 1 0,0-1 1,0 1-1,0-1 0,4-2 1,54-56 23,3 4 1,76-55-1,-78 65 1,18-16-7,97-76 51,196-119 1,-249 190-52,-104 60-22,1-1 0,-1 2-1,1 1 1,29-6 0,-30 12-11,-19 0 10,0 0 1,0 0-1,1 0 1,-1 0-1,0 0 1,0 0-1,0 0 1,0 0-1,0 0 1,0 0-1,1 0 1,-1 0-1,0 0 1,0 1-1,0-1 1,0 0-1,0 0 1,0 0-1,0 0 1,0 0-1,0 0 1,0 1-1,1-1 1,-1 0-1,0 0 1,0 0-1,0 0 1,0 0-1,0 1 1,0-1-1,0 0 1,0 0-1,0 0 1,0 0-1,0 0 1,0 1-1,0-1 1,0 0-1,0 0 1,-1 0-1,1 0 1,0 0-1,0 1 1,0-1-1,0 0 1,0 0-1,0 0 1,0 0-1,0 0 1,-1 0-1,-24 23-49,15-16 46,-537 386 607,298-239-68,-65 45 101,312-197-550,9-5-25,12-5-56,-1-1-1,0-1 1,0 0-1,21-18 1,71-63 15,-85 69-20,88-76-5,16-17-61,187-126 1,-300 231-4,0 0 0,1 1 1,26-11-1,-62 50-54,-57 59 125,-3-3 0,-169 140 0,-214 121 635,386-292-375,81-55-73,8-2-176,-1-2 0,0 1 0,0-2 1,0 1-1,0-2 0,-1 0 0,13-8 0,7-4 15,373-227 242,-9-24-238,-345 235-27,-29 20-11,163-109 63,-134 94-227,93-41 1,-129 64-372,1 0 0,0 2-1,0-1 1,0 2 0,0 0 0,20-1 0,-16 6-4486,-16 7-2365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39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8308,'0'0'5989,"0"0"-5931,0 1 0,0-1 0,0 1 0,0-1 0,0 1 0,0-1 1,1 0-1,-1 1 0,0-1 0,0 1 0,0-1 0,0 0 0,0 1 0,0-1 0,1 0 0,-1 1 0,0-1 0,0 0 0,1 1 0,-1-1 0,0 0 0,1 1 0,-1-1 0,0 0 0,1 0 0,-1 1 0,0-1 0,1 0 0,-1 0 0,0 0 0,1 1 1,-1-1-1,1 0 0,-1 0 0,0 0 0,1 0 0,-1 0 0,1 0 0,-1 0 0,0 0 0,1 0 0,-1 0 0,1 0 0,0 0 0,14-9 31,0 0 0,0 0 0,14-13-1,-18 13-63,0 0 0,0 1 0,1 1 0,0 0 0,0 1 0,1 0 0,16-6 0,-28 12-25,0 0 0,-1 0 0,1-1 0,0 1 0,-1 0 1,1 0-1,0 0 0,-1 0 0,1 0 0,0 0 0,0 0 0,-1 0 0,1 0 0,0 0 0,-1 0 0,1 0 1,0 0-1,-1 1 0,1-1 0,0 0 0,-1 1 0,1-1 0,0 0 0,-1 1 0,1-1 0,-1 1 0,1-1 1,0 1-1,5 25 18,-6-26-18,5 200 527,-5-126-256,-16 303 898,0 1-724,16-264-321,0-97-3345,0-52-1702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0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1 215 10485,'0'0'8180,"233"-62"-7668,-107 25-352,0 2 176,-7 5-336,-19 10 0,-23 9-64,-21 7-256,-24 4-945,-18-2-2112,-11-12-3074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1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1353 1 16648,'0'0'704,"-148"201"-848,70-51 144,-7 43-48,-14 40 240,-18 41-192,-16 34 512,-10 11-96,2-14-15,12-31-401,25-54 32,21-54-96,30-50-113,24-53-1631,19-52-3715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1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17592,'0'0'352,"112"179"-352,-8-33 240,25 23 161,24 23-401,7 11 0,-5 9 192,-9-2-192,-27 8-192,-25-23-3906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2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3373 98 496,'0'0'10848,"-21"-5"-10517,-129-30 413,71 17-383,0 3 0,-125-7 0,67 19-273,0 7 0,-225 33 0,120 10 43,3 11 0,-404 153-1,519-153 633,2 4 1,-137 96-1,208-126-734,0-1 0,-3-3 1,-78 31-1,122-56-11,1-1 1,-1 1-1,0-2 0,0 1 0,1-1 1,-14-1-1,23-21 139,7-3-180,1 0 0,1 0 0,1 0-1,24-40 1,-7 13-7,-19 35 26,0 3-11,-1-1 0,-1 1 1,0-1-1,-1 0 0,-1-1 1,0 1-1,0-1 0,1-21 1,-5 34 5,-1 0 1,1 0 0,-1 0 0,1 0 0,-1 0-1,0 0 1,1 0 0,-1 0 0,0 0-1,0 1 1,0-1 0,-1 0 0,1 1 0,0-1-1,-1 0 1,1 1 0,-1 0 0,1-1-1,-1 1 1,1 0 0,-1 0 0,0 0 0,0 0-1,0 0 1,0 0 0,0 1 0,0-1 0,0 1-1,0-1 1,0 1 0,-3-1 0,-10-1-31,0 1 1,0 0 0,-20 1-1,18 1 34,13-1 15,0 0 1,-1 0-1,1 0 0,0 1 1,-1 0-1,1 0 0,0 0 1,0 0-1,0 1 0,0-1 1,0 1-1,0 0 0,0 0 1,1 1-1,-7 4 0,5-1 3,0 0-1,0 0 1,0 1-1,1-1 1,0 1-1,0 0 1,1 0-1,-3 9 1,-14 46 130,2 0 0,-15 109 1,24-122-129,0 9 24,-3 64-1,12-119-36,-1 3 3,1-1 1,0 1 0,0 0-1,1 0 1,-1-1-1,4 10 1,-4-13-11,1 0 1,0 0-1,0 0 0,0-1 1,1 1-1,-1 0 0,0-1 1,1 1-1,-1-1 0,1 0 1,-1 1-1,1-1 0,0 0 1,-1 0-1,1 0 0,0 0 1,0 0-1,0 0 0,0-1 1,0 1-1,0-1 0,4 1 1,10 1-209,0-1 0,1-1 1,-1-1-1,1 0 1,-1-1-1,0-1 0,1 0 1,-1-1-1,24-10 0,85-44-3353,-124 58 3536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5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49 108 12278,'0'0'6109,"0"-8"-5909,0 5-195,0 1 0,0-1 0,1 0 0,-1 0 0,1 0 0,-1 1 0,1-1 0,0 0 0,0 1 0,0-1 0,1 1 0,-1-1 0,3-3 0,-1 2-1,1 1 0,-1-1 0,1 1-1,0 0 1,0 0 0,0 0 0,1 1-1,7-5 1,44-15-62,-52 21 54,0 0-1,0 0 1,0 0-1,0 1 1,0-1 0,0 1-1,0 0 1,0 0-1,0 0 1,0 1-1,0 0 1,-1-1 0,6 3-1,-8-3 4,0 1 0,0 0-1,0 0 1,-1 0 0,1 0-1,0 0 1,0 0 0,0 0 0,-1 0-1,1 0 1,0 0 0,-1 0-1,1 0 1,-1 0 0,0 1 0,1-1-1,-1 0 1,0 0 0,0 1 0,1 1-1,-1 32 4,-1-24 15,1-4-15,-1 0 0,0-1 0,0 1 0,-1 0 0,0-1 0,0 1 0,0-1 0,-1 0 0,0 0 0,0 0 0,-6 8 0,-7 7 18,-28 31-1,23-28 14,-20 14 15,40-36 122,7-1-50,-4-1-151,31-1 33,-19-1 1,0 2 0,1 0 0,-1 1 0,17 3 0,-27-3-3,-1 0 0,1 0 0,0 0-1,-1 0 1,1 1 0,-1 0 0,1 0 0,-1 0 0,0 0-1,0 0 1,0 0 0,0 1 0,0 0 0,-1-1-1,1 1 1,-1 0 0,1 0 0,-1 1 0,0-1 0,2 6-1,-1-3 0,-1 1-1,1-1 0,-2 1 1,1-1-1,-1 1 0,0 0 1,0 0-1,0-1 1,-1 1-1,0 0 0,-1 0 1,0 0-1,0 0 0,0-1 1,-3 9-1,1-6 5,-1-1 1,0 0-1,0 0 0,-1 0 1,0-1-1,0 1 1,-1-1-1,0-1 0,0 1 1,-14 10-1,10-9 27,0-2 0,0 1 0,-1-1 0,0-1 0,0 0 0,-1 0 0,1-1 0,-1 0 0,0-1 0,0-1 0,0 0 0,0-1 0,0 0 0,0 0 0,-13-2 0,24 1-46,0 0-1,1 0 1,-1 0-1,0 0 0,1 0 1,-1 0-1,0 0 1,1 0-1,-1 0 1,1 0-1,-1-1 0,0 1 1,1 0-1,-1 0 1,1-1-1,-1 1 1,0 0-1,1-1 0,-1 1 1,1 0-1,-1-1 1,1 1-1,-1-1 1,1 1-1,0-1 0,-1 1 1,1-1-1,0 0 1,-1 1-1,1-1 1,0 1-1,0-1 0,-1 1 1,1-1-1,0 0 1,0 1-1,0-1 1,0 0-1,0 0 0,0 0-237,0 0 0,1 0-1,-1 1 1,0-1-1,1 0 1,-1 0-1,1 1 1,-1-1-1,1 0 1,-1 1 0,1-1-1,-1 1 1,1-1-1,0 1 1,-1-1-1,1 1 1,0-1-1,0 1 1,-1 0 0,1-1-1,0 1 1,1-1-1,22-5-7754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9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14 15079,'0'0'1699,"-1"19"-1456,-1 61-144,2-79-91,0 1 0,0 0 0,0-1 0,0 1 0,1 0 0,-1 0 0,0-1 1,1 1-1,-1 0 0,1-1 0,-1 1 0,1-1 0,0 1 0,0-1 0,0 1 0,0-1 0,0 1 1,0-1-1,0 0 0,0 1 0,0-1 0,1 0 0,-1 0 0,1 0 0,-1 0 0,1 0 0,-1 0 0,1-1 1,-1 1-1,1 0 0,0-1 0,2 1 0,-1-1 5,-1 1 0,1-1 0,0 0 0,0 0 0,0 0 0,0-1 0,0 1 0,-1-1 0,1 1 0,0-1 0,0 0-1,-1 0 1,1 0 0,3-2 0,-4 0 5,1 1-1,-1-1 0,1 0 1,-1 0-1,0 0 0,0 0 0,0 0 1,-1-1-1,1 1 0,-1 0 1,0-1-1,0 1 0,0-1 1,0 1-1,0-1 0,-1 0 0,0 1 1,0-1-1,0 0 0,0-3 1,0 4 9,0 0 1,-1 0 0,1 0-1,0 0 1,-1 0-1,0 0 1,0 0 0,0 0-1,0 1 1,0-1 0,0 0-1,-1 1 1,1-1-1,-1 1 1,0-1 0,0 1-1,0 0 1,0-1-1,0 1 1,0 0 0,-1 1-1,1-1 1,0 0 0,-6-2-1,4 2 8,0 1-1,-1-1 1,0 1 0,1 0-1,-1 0 1,0 0-1,0 1 1,1-1 0,-1 1-1,0 0 1,0 1-1,0-1 1,1 1 0,-1 0-1,0 0 1,1 1-1,-1-1 1,1 1 0,-1 0-1,1 0 1,0 1-1,0-1 1,0 1 0,0 0-1,0 0 1,0 0-1,1 0 1,0 1 0,0-1-1,0 1 1,0 0-1,-5 8 1,1 1 28,1 1 1,0-1-1,1 1 0,0 0 0,1 0 1,1 0-1,0 0 0,1 1 0,0 0 1,2-1-1,-1 1 0,2 0 1,3 23-1,-3-33-72,0 0 0,1 0 1,-1-1-1,1 1 1,0 0-1,1 0 0,-1-1 1,1 1-1,0-1 0,0 0 1,0 0-1,1 0 0,-1 0 1,1-1-1,0 1 0,0-1 1,0 0-1,0 0 0,1-1 1,0 1-1,-1-1 0,1 0 1,7 2-1,1 0-85,1 0 1,0-1-1,0-1 0,1-1 0,-1 0 1,0 0-1,19-3 0,-25 1 73,-1 0 0,1 0 0,-1-1 0,1-1 0,-1 1 0,0-1 0,0 0 0,9-6 0,-12 7-225,-1 0 0,1-1-1,-1 1 1,1-1 0,-1 0 0,0 0 0,0 0 0,0-1 0,-1 1 0,1-1 0,-1 1 0,0-1 0,0 0 0,0 0 0,0 0-1,1-6 1,-1-8-5338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5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0 14407,'0'0'336,"-83"175"624,59-109 97,4-1-705,6-3 64,2-14-192,2-9-96,3-15 0,-1-9-64,4-8-128,-1-7-624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5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15079,'0'0'1803,"-7"23"-1675,1 1-108,-30 119 83,18-59-27,-12 70 875,30-154-940,0 1-1,0-1 1,0 1-1,0 0 1,0-1 0,0 1-1,0-1 1,0 1-1,0-1 1,0 1-1,0-1 1,1 0-1,-1 1 1,0-1-1,0 1 1,1-1 0,-1 1-1,0-1 1,0 1-1,1-1 1,-1 0-1,0 1 1,1-1-1,-1 0 1,1 1-1,-1-1 1,1 0 0,-1 0-1,0 1 1,1-1-1,-1 0 1,1 0-1,-1 0 1,1 0-1,-1 1 1,1-1-1,0 0 1,24 0 197,-16 0-91,37-2 40,0-2 1,67-14-1,-83 13-1019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6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15879,'0'0'561,"0"140"575,0-42-528,0 18-320,0 15 161,0 6-449,-14-8-32,-3-17-401,5-42-3792,7-40-4564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5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1463 10725,'0'0'1433,"-26"8"-268,-178 61 2125,199-67-2886,-1 0 1,0-1-1,0 0 0,1 0 1,-1 0-1,-6-1 1,33-22-328,1 1 1,1 1 0,35-24 0,-52 40-67,416-280 188,24 17-97,-367 221-69,643-366 111,22 51 27,-644 323-129,-121 55-90,-368 198 1334,188-112-811,-669 410-9,73-41-393,774-458-34,18-10-30,0-1 0,0 0 0,0 0 0,0 0 0,0-1-1,-1 0 1,0 0 0,1 0 0,-10 2 0,32-9-4,114-58 34,-86 40-11,1176-635 254,-272 142-249,-714 392 4,-236 124-32,1 0-1,0 0 1,0 0-1,0 0 0,0 0 1,0 0-1,0 0 1,0 0-1,0 0 1,0 0-1,0 0 0,0 0 1,0 0-1,-1 0 1,1-1-1,0 1 1,0 0-1,0 0 0,0 0 1,0 0-1,0 0 1,0 0-1,0 0 1,0 0-1,0 0 0,0 0 1,0 0-1,0 0 1,0 0-1,0 0 1,0-1-1,0 1 0,0 0 1,0 0-1,0 0 1,0 0-1,-15 4 35,-73 32 48,-91 53-1,96-45-61,-982 553 93,482-260-119,194-125-13,-131 76 164,514-285-266,16-7 86,28-16 32,727-418 94,-264 151-38,228-126 36,19 27-147,-661 348-1,-171 83-65,36-17 132,-1258 740 157,239-133-180,1052-624-26,44-21-72,132-72 84,-110 55 29,947-524 47,-393 213-13,-473 265-14,457-235-8,-1373 722-104,616-319 86,76-43 30,-1021 586-60,1003-570 36,105-65-7,0 0-1,0 1 1,0 0 0,0 0-1,-6 8 1,11-12 2,0 0-1,0 0 1,0 0 0,0 0 0,0 1 0,0-1-1,0 0 1,-1 0 0,1 0 0,0 0-1,0 1 1,1-1 0,-1 0 0,0 0-1,0 0 1,0 1 0,0-1 0,0 0 0,0 0-1,0 0 1,0 0 0,0 1 0,0-1-1,0 0 1,0 0 0,1 0 0,-1 0 0,0 0-1,0 1 1,0-1 0,0 0 0,0 0-1,1 0 1,-1 0 0,0 0 0,0 0-1,0 0 1,0 0 0,1 0 0,-1 0 0,0 1-1,0-1 1,0 0 0,0 0 0,1 0-1,-1 0 1,0 0 0,0 0 0,0 0-1,1 0 1,-1-1 0,0 1 0,0 0 0,0 0-1,0 0 1,1 0 0,32-6-13,103-39 21,84-52 61,595-324 152,-9-40-565,-619 352 0,-15 7-1464,-62 25-2517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58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566 107 7091,'0'0'3052,"-21"-11"-1672,-68-37-345,76 40-714,-1 2 0,1 0 1,-1 0-1,0 1 0,0 1 0,-1 0 1,0 1-1,1 1 0,-1 0 0,0 1 1,-18 0-1,27 2-271,0-1 0,-1 1 1,1 0-1,0 0 0,0 0 1,-1 1-1,1 0 0,0 1 1,1-1-1,-1 1 0,0 0 0,1 0 1,-1 1-1,-4 4 0,1 0 6,0 1-1,1 0 1,0 0 0,0 1-1,1 0 1,-11 20-1,3 4 68,0 1 0,2 0 0,-14 67 0,15-47 9,-7 114-1,14 56 52,5-202-181,0 15 36,2 0 0,7 48 0,-7-75-36,0 0 1,1 0 0,0 0-1,1-1 1,0 1-1,1-1 1,0 0-1,1 0 1,0-1 0,0 1-1,1-1 1,9 8-1,-10-12 0,0 0-1,0 0 1,1-1-1,0 0 1,0 0 0,0-1-1,0 0 1,0 0-1,1-1 1,-1 0-1,1 0 1,0-1-1,0 0 1,-1 0 0,1-1-1,0 0 1,0 0-1,0-1 1,0 0-1,13-4 1,0 0-6,-1-1 1,1 0-1,-2-2 1,1-1-1,-1 0 1,24-17-1,-11 6-1043,-2-3 0,-1 0 0,33-34 0,-6-10-7157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59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306 406 11157,'0'0'3188,"-21"-17"-2566,-106-92 96,123 106-674,0 0 0,-1 0 0,1 0 0,-1 0 0,0 1 0,0 0 0,0 0 0,-6-2 0,9 3-29,0 1 1,0 0 0,0 0-1,0-1 1,0 1 0,0 0-1,0 1 1,0-1 0,0 0-1,0 0 1,0 1 0,1-1-1,-1 1 1,0 0 0,0 0-1,0-1 1,1 1 0,-1 0-1,0 1 1,1-1 0,-1 0-1,1 0 1,-1 1 0,1-1-1,0 1 1,-2 1 0,-4 8-13,0 1 1,1 0 0,1 0 0,0 0 0,1 1 0,0 0 0,1 0 0,-2 15-1,-9 110-5,14 96 82,0-225-80,1 1 0,0 0 0,1 0 0,0 0 0,0-1 0,1 1 1,7 15-1,-9-22 1,1 0 1,-1 0 0,1 0-1,0-1 1,0 1 0,0-1-1,0 1 1,1-1 0,-1 0-1,1 0 1,-1 0-1,1 0 1,0 0 0,0-1-1,0 1 1,0-1 0,0 0-1,0 1 1,0-2 0,0 1-1,0 0 1,0-1-1,1 1 1,-1-1 0,0 0-1,6 0 1,-4-2 8,1 1 0,-1-1 0,0 0 0,0 0 0,0-1 0,0 0-1,-1 1 1,1-2 0,-1 1 0,1 0 0,-1-1 0,0 0 0,-1 0 0,1 0 0,-1 0 0,1-1 0,-1 1 0,3-8 0,9-15 14,23-52 1,-38 78-26,13-32-1,-1-1 1,-2 0-1,-1-1 0,-2 0 0,-1 0 0,2-65 0,-8 99 424,1 7-358,0 0 0,0 1 1,-1-1-1,0 1 1,-1 6-1,0 13-45,2-6 19,1-1 0,1 1 0,0-1 0,12 34 0,-12-43-36,1-1 0,0 0 0,0 0 0,1 0 0,0 0 0,0 0 0,1-1 0,0 0 0,1-1 0,0 1 0,9 7 0,-13-13 0,0 0 1,1-1 0,-1 1-1,1-1 1,-1 0 0,1 0-1,0 0 1,-1 0 0,1-1-1,0 0 1,0 1 0,0-1-1,-1 0 1,1-1 0,0 1-1,-1-1 1,1 0 0,0 0-1,-1 0 1,1 0 0,-1-1-1,1 1 1,-1-1 0,0 0-1,1 0 1,-1 0 0,0 0-1,0-1 1,-1 1 0,1-1-1,2-3 1,7-8-53,-1-1 0,-1 0 0,-1 0 0,0-1 0,-1 0 0,0 0 0,-2-1 0,0 0 0,-1-1 0,0 1 0,2-22 1,0-24-691,-1-116 0,-6 161 663,0-2 2,-1 1-1,-1-1 0,0 1 1,-9-32-1,8 44 102,1-1-1,-1 1 1,0 0 0,0 0-1,0 1 1,-1-1-1,0 1 1,-1 0 0,0 0-1,1 0 1,-2 0 0,1 1-1,-1 0 1,0 0 0,-8-5-1,13 9-5,0 0 0,-1 0 0,0 0 0,1 0 0,-1 0 0,1 0-1,-1 1 1,0-1 0,1 1 0,-1-1 0,0 1 0,0 0 0,0-1 0,1 1-1,-1 0 1,0 0 0,0 0 0,0 0 0,1 1 0,-1-1 0,0 0 0,0 1-1,1-1 1,-1 1 0,0 0 0,1-1 0,-1 1 0,0 0 0,1 0 0,-1 0 0,1 0-1,0 1 1,-1-1 0,1 0 0,0 0 0,0 1 0,0-1 0,0 1 0,0-1-1,0 1 1,0-1 0,0 1 0,0 0 0,1-1 0,-1 5 0,-3 6 112,1 1 1,0 0-1,1-1 1,-1 27-1,2-16-128,0-1 0,1 0 0,2 1-1,7 39 1,-8-56-2,1 0-1,0-1 0,0 1 1,0 0-1,1-1 0,0 0 0,0 1 1,0-1-1,1 0 0,0 0 1,0-1-1,0 1 0,0-1 1,1 0-1,-1 0 0,1-1 1,0 1-1,1-1 0,-1 0 0,0 0 1,1-1-1,0 0 0,5 2 1,5 0-5,0 0 0,1-1 0,-1-1 0,1-1 1,-1 0-1,1-1 0,-1-1 0,1-1 0,16-3 0,-2-2-118,0-2-1,-1 0 0,51-25 1,-75 31 29,-1 0 1,1 1-1,0 0 0,1 0 1,-1 0-1,0 1 1,0 0-1,11-1 0,-16 2 87,0 1 0,0-1 0,-1 1 0,1 0-1,-1-1 1,1 1 0,0-1 0,-1 1 0,1 0 0,-1 0-1,1-1 1,-1 1 0,0 0 0,1 0 0,-1 0-1,0-1 1,0 1 0,1 0 0,-1 0 0,0 0-1,0 0 1,0 0 0,0-1 0,0 1 0,0 0 0,-1 1-1,1 36-1,0-27 2,-3 170 295,1 102 922,2-280-1200,1 0 0,-1 0 0,0-1-1,1 1 1,-1 0 0,1 0 0,0 0 0,0 0-1,0-1 1,1 1 0,-1 0 0,0-1-1,1 1 1,0-1 0,-1 0 0,1 1 0,0-1-1,0 0 1,1 0 0,-1 0 0,0 0-1,1-1 1,-1 1 0,1-1 0,-1 1-1,1-1 1,0 0 0,0 0 0,-1 0 0,1 0-1,0-1 1,0 1 0,0-1 0,0 0-1,0 1 1,0-2 0,0 1 0,0 0 0,0 0-1,-1-1 1,1 1 0,0-1 0,0 0-1,0 0 1,4-2 0,0-1 9,0-1 0,0 1 0,0-1-1,-1 0 1,1-1 0,-1 0 0,6-7 0,37-49-695,-24 26-2166,-12 11-1918,-2-1-4900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0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357 685 12214,'0'0'1027,"-21"-8"-528,-73-24 504,87 30-838,1 1-1,-1-1 1,0 1 0,0 0 0,1 0 0,-1 1-1,0 0 1,0 0 0,0 1 0,0 0 0,1 0 0,-1 0-1,-10 5 1,11-4-123,0 1 0,1 0 0,0 1 0,0-1 0,0 1 0,0 0 0,1 0 0,-1 1 0,1-1 0,0 1 0,1 0 0,-5 7 0,-2 8 13,1 1 1,0 0-1,2 0 1,1 0-1,0 1 1,-3 30-1,2 4 292,-1 109 0,8-157-341,0 1 0,1-1 0,0 0 0,0 1 1,1-1-1,0 0 0,1 0 0,-1 0 0,2 0 0,-1 0 0,10 14 1,-10-17-3,1-1 1,0 1 0,0-1-1,0 0 1,0 0 0,1-1-1,0 1 1,0-1 0,-1 0-1,2 0 1,-1-1 0,0 0-1,1 1 1,-1-2 0,1 1 0,-1-1-1,1 0 1,10 1 0,-10-2-6,0 0 0,0 0 0,0-1 1,0 0-1,1 0 0,-1 0 0,0-1 1,-1 0-1,1 0 0,0 0 0,0-1 1,-1 0-1,0 0 0,1-1 0,-1 1 1,0-1-1,-1 0 0,1 0 0,-1-1 1,0 0-1,7-8 0,1-6-18,0-1 0,0 1 0,-2-2 0,13-34 0,-9 11-12,-1-1 1,-2 0 0,-2-1 0,5-76 0,-13-188 178,-3 249 228,-4 1-1,-2 0 1,-2 0 0,-3 1 0,-23-64-1,18 84 503,18 39-872,0 0 0,0 0 0,0 0 0,0 0 0,0 0 1,0 0-1,0 0 0,0 0 0,0 0 0,0 1 0,0-1 0,0 0 0,0 0 0,0 0 0,0 0 1,0 0-1,-1 0 0,1 0 0,0 0 0,0 0 0,0 0 0,0 0 0,0 0 0,0 0 0,0 0 1,0 1-1,0-1 0,0 0 0,-1 0 0,1 0 0,0 0 0,0 0 0,0 0 0,0 0 0,0 0 1,0 0-1,0 0 0,0 0 0,0 0 0,-1 0 0,1 0 0,0 0 0,0-1 0,0 1 0,0 0 0,0 0 1,0 0-1,0 0 0,0 0 0,0 0 0,0 0 0,-1 0 0,1 0 0,0 0 0,0 0 0,-2 20 5,1 1-1,0 0 1,5 36-1,15 71-20,-14-95 16,92 746-19,-94-747 8,-2-8-9,1-1 0,1 1 0,1-1-1,2 0 1,0 0 0,10 24-1,-15-46-29,-1 0-1,1 0 0,0 1 0,0-1 1,-1 0-1,1 0 0,0 0 0,0 0 1,0 0-1,0-1 0,1 1 0,-1 0 1,0 0-1,0-1 0,0 1 0,1 0 1,-1-1-1,0 0 0,0 1 0,1-1 1,-1 0-1,1 1 0,1-1 0,-1 0-245,0 0 0,0 0 0,0-1 0,0 1 0,0 0 0,0-1 0,0 0 0,0 1 0,0-1 0,0 0 0,0 0 0,-1 0 0,1 0 0,0 0 0,2-2 0,15-21-5726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0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7668,'0'0'7651,"-12"158"-6819,12-86-463,0 6-177,0-3 368,3-8-384,2-16-112,-1-14 176,-1-13-208,-1-11 64,-2-7-96,0-3-32,3-3-16,2-14-2065,-1-23-3810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0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24 16904,'0'0'3457,"-27"-24"-6130,27 46-4306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1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30 106 4530,'0'0'11237,"-1"9"-10959,1 24 14,0 1 1,7 36 0,2 48 120,-8-70-268,0-29-130,0-1 1,-1 0-1,-1 0 0,0 1 0,-2-1 0,0 0 1,-7 21-1,10-38-15,0 0 0,-1 1 1,0-1-1,1 0 0,-1 0 1,0 0-1,1 0 0,-1 1 1,0-1-1,0 0 0,0-1 1,0 1-1,0 0 0,-2 2 1,-4-7-6,3-12-3,0-24-291,2 0 1,2-1 0,2 1-1,10-63 1,-7 77 211,1-1 1,1 1-1,1 0 0,1 1 1,2 0-1,1 0 0,27-42 1,-35 60 86,2 0 1,-1 1-1,1-1 1,0 1-1,1 0 1,-1 1-1,1 0 1,0 0-1,9-4 1,-14 7 0,1 1 0,-1 0 0,0 0 1,1 0-1,-1 1 0,1-1 0,-1 1 1,1-1-1,-1 1 0,1 0 0,-1 0 1,1 0-1,0 0 0,-1 0 0,1 1 0,-1-1 1,1 1-1,-1 0 0,1-1 0,-1 1 1,0 0-1,1 1 0,-1-1 0,0 0 0,0 1 1,0-1-1,0 1 0,0-1 0,0 1 1,0 0-1,-1 0 0,1 0 0,0 0 1,1 4-1,6 9 44,-1 1 1,0 0 0,-2 0-1,0 0 1,0 1 0,4 28-1,11 113 485,-14-92-336,-3-32-61,9 61 137,-11-85-215,1 0 1,0 0 0,0 0-1,1 0 1,0-1 0,9 15-1,-12-23-50,0 1-1,0-1 1,0 1-1,1-1 1,-1 0-1,0 0 1,1 1 0,-1-1-1,1 0 1,0 0-1,-1 0 1,1-1-1,0 1 1,0 0-1,-1-1 1,1 1-1,0-1 1,0 1-1,0-1 1,0 0 0,-1 0-1,1 0 1,0 0-1,0 0 1,0 0-1,0 0 1,0-1-1,2 0 1,1 0 7,-1-1-1,1 0 1,0 0-1,0-1 1,-1 1 0,1-1-1,-1 0 1,0 0 0,5-5-1,13-15-135,-1 0 0,-2-1 0,31-51 0,-30 41-2608,16-40 0,-20 35-2318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59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 17096,'0'0'1689,"-15"15"-1532,-43 48-29,55-60-128,1 1 1,-1 0-1,1-1 0,1 1 0,-1 0 1,0 0-1,1 0 0,0 0 0,0 0 1,0 1-1,0-1 0,1 0 0,0 0 1,-1 1-1,2-1 0,-1 0 0,0 0 1,1 1-1,0-1 0,2 7 0,-2-8-16,0 0 0,0 0 0,1 0 0,-1-1 0,1 1-1,-1 0 1,1-1 0,0 1 0,0-1 0,0 1 0,0-1-1,1 0 1,3 3 0,39 21-382,-39-24 370,-1 1 0,1-1 1,-1 1-1,0 0 0,0 0 0,0 1 0,0 0 1,0-1-1,-1 2 0,0-1 0,0 0 0,0 1 0,6 9 1,-8-8 43,0 0 0,-1-1 0,0 1 0,0 0 0,0 0 0,-1 0 0,1 0 0,-2 0 0,1 0 1,-1 0-1,1 0 0,-2 0 0,1 0 0,-1-1 0,0 1 0,0 0 0,0-1 0,-1 1 0,0-1 0,0 0 1,0 0-1,-1 0 0,-3 4 0,1-2 62,0 0 0,-1 0 1,1-1-1,-1 0 0,-1 0 1,1-1-1,-1 0 0,1 0 1,-2-1-1,1 0 0,0 0 0,-1-1 1,0 0-1,-13 3 0,20-6-91,0 1 0,0-1 0,1 0 0,-1 1 0,0-1 0,0 0-1,0 0 1,0 0 0,0-1 0,1 1 0,-1 0 0,0-1 0,0 1 0,0-1-1,1 0 1,-1 0 0,0 1 0,1-1 0,-1 0 0,1 0 0,-1 0 0,1-1-1,-3-1 1,2 0-467,1 1 1,-1-1-1,1 0 0,-1 0 0,1-1 0,0 1 0,-1-5 0,-6-30-12011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1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63 5330,'0'0'7081,"-24"-10"-5798,-75-31-56,93 38-1051,1 1 0,-1 1 0,0-1 0,0 1 0,1 0 0,-1 0 0,0 1 0,-7 0 0,10 0-140,1 0 0,-1 0 0,1 1 0,0 0-1,0-1 1,-1 1 0,1 0 0,0 0-1,0 0 1,0 0 0,0 1 0,0-1 0,0 0-1,-3 4 1,2 0-41,-1 0 1,1 1-1,-1 0 0,1 0 0,1 0 0,0 0 1,-1 0-1,2 0 0,-1 1 0,0 6 0,-1 0 64,-5 35-39,2 1 0,2 0 0,3 65 0,1-88-33,-1-22 0,1-1 1,0 1 0,1 0-1,-1-1 1,1 1 0,0 0 0,-1-1-1,2 1 1,-1-1 0,0 1 0,1-1-1,2 5 1,-3-7 4,0 0-1,1 0 0,-1 1 1,0-1-1,1 0 1,-1 0-1,1-1 1,-1 1-1,1 0 1,0 0-1,-1-1 1,1 1-1,0-1 1,-1 1-1,1-1 1,0 0-1,0 0 1,0 1-1,-1-1 1,1-1-1,0 1 1,0 0-1,-1 0 1,1-1-1,0 1 1,2-1-1,-1-1-17,1 1 1,-1-1 0,1 1-1,-1-1 1,0 0-1,1 0 1,-1 0-1,0-1 1,0 1-1,-1-1 1,1 0-1,-1 0 1,1 1-1,-1-2 1,3-3-1,3-7-111,-1 0-1,8-20 1,-11 24 42,47-125-345,-44 114 556,-2 1 0,0-1 1,-2-1-1,2-36 0,-3 48 1011,3 12-183,6 17-622,11 32-155,41 88 292,-50-113-400,2-1 0,0 0 0,23 26 0,-33-45-46,1 1 1,0-1-1,0-1 0,13 10 1,-16-13-19,0 0 1,0 0 0,0-1-1,1 0 1,-1 1-1,0-1 1,1-1 0,-1 1-1,1 0 1,-1-1 0,0 0-1,1 1 1,6-2-1,-8 1-74,0-1 0,0 0 0,-1 1 0,1-1-1,0 0 1,-1 0 0,1 0 0,0 0 0,-1 0-1,1 0 1,-1-1 0,0 1 0,1 0-1,-1-1 1,0 1 0,0-1 0,0 1 0,0-1-1,0 0 1,0 1 0,-1-1 0,1 0 0,0 0-1,-1 0 1,0 1 0,1-1 0,-1-3-1,0 5 57,11-44-4461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2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8324,'0'0'4527,"0"24"-3059,1 280-337,8-105-327,15 197-77,-22-377-727,-2-10-7,1 0 0,0 0 1,1 0-1,-1 0 1,7 16-1,-8-24-78,1 0 1,-1-1-1,1 1 0,-1-1 1,1 1-1,-1-1 0,1 1 1,-1-1-1,1 1 0,-1-1 1,1 1-1,-1-1 0,1 0 1,0 1-1,-1-1 0,1 0 1,0 0-1,-1 1 0,1-1 1,0 0-1,0 0 0,-1 0 1,1 0-1,0 0 0,-1 0 1,1 0-1,0 0 0,0 0 1,-1 0-1,1 0 0,0-1 1,-1 1-1,1 0 0,0 0 1,-1-1-1,1 1 0,0 0 0,-1-1 1,1 1-1,-1-1 0,2 0 1,10-21-4145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2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3698,'0'0'8833,"-1"23"-8337,-6 156 718,9-130-703,1 0-1,3 0 1,1-1 0,17 54-1,-18-88-432,-5-14-111,-1 0-1,0-1 1,1 1 0,-1-1 0,0 1-1,1 0 1,-1-1 0,0 1 0,0-1-1,1 1 1,-1-1 0,0 1-1,0-1 1,0 1 0,0-1 0,1 1-1,-1-1 1,0 1 0,0-1 0,0 1-1,0-1 1,0 1 0,0-1 0,0 1-1,-1-1 1,1 1 0,0-1-1,0 1 1,-1-2 0,1-33-3739,0-15-3112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2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 15847,'0'0'3666,"-13"-4"-4082,13 14-2930,0 6-2544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3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15175,'0'0'1846,"-5"22"-1667,-4 21-137,2 0-1,-1 76 1,32 782 1210,-20-874-1777,-1-22-1406,-1-18-1104,-1-18-2223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3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12966,'0'0'4354,"141"-78"-3842,-83 62-496,-2 10 64,-8 1-80,-11 5-176,-11 0-512,-16 0-2033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4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72 13638,'0'0'569,"4"22"116,-2-10-596,1 7-12,0 0 1,2-1 0,0 1-1,1-1 1,1 0 0,0 0-1,16 25 1,-20-39-78,0 0 1,0 0-1,0-1 1,1 1 0,-1-1-1,1 0 1,0 0-1,0 0 1,0-1-1,0 0 1,0 1-1,0-1 1,6 1-1,-7-2-3,0 0-1,0-1 0,-1 1 0,1-1 0,0 0 0,0 0 0,0 0 0,0-1 1,0 1-1,0 0 0,0-1 0,-1 0 0,1 0 0,0 0 0,-1 0 0,1 0 1,0-1-1,-1 1 0,1-1 0,-1 1 0,0-1 0,0 0 0,3-2 0,7-9-22,-1 0-1,-1 0 0,0-1 1,0 0-1,11-26 0,31-85 1215,-25 58 2024,-24 64-1806,-1 13-823,-2-5-739,62 477 215,32 287-836,-73-523 86,-14 361 0,-10-563 696,-1-1 0,-14 59 1,15-89 21,-1 0 0,0 0 1,0 0-1,-2-1 0,1 0 1,-2 0-1,1 0 1,-2-1-1,1 0 0,-2-1 1,-15 17-1,18-23 15,0 1-1,0-1 0,0-1 1,0 1-1,-1-1 1,1-1-1,-1 1 0,0-1 1,0 0-1,0 0 1,-11 1-1,-5-1 79,-1-2-1,-25-1 1,34 1-101,4-1-14,0 0-1,0-1 1,0 0 0,0 0-1,0-1 1,1 0-1,-1-1 1,1-1-1,0 1 1,0-1 0,1-1-1,-1 0 1,1-1-1,1 1 1,-1-2 0,1 1-1,-8-10 1,6 4-1,0 0 0,1 0 1,1-1-1,0 0 0,1-1 0,0 0 0,2 0 1,-1 0-1,2-1 0,0 1 0,-2-22 1,-1-26-91,4 0 1,2-1-1,3 1 1,3 0 0,2 0-1,3 1 1,3 0 0,3 1-1,2 0 1,29-63-1,-7 34-342,5 1-1,3 3 1,4 1-1,4 3 0,114-129 1,-131 167-4625,-18 21-3863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06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1 922 9556,'0'0'846,"27"-4"-534,309-47 601,167-15 1113,162-23-1974,2386-213-1,-2105 277 208,-70 4 1290,-261-34-665,-520 40-765,-2-4 0,0-4-1,-1-5 1,122-53 0,-203 76-232,7-3 124,0-1 0,20-14 1,-34 21-272,0-1 0,0 0 0,0-1 0,-1 1 0,1-1 0,-1 1 1,0-1-1,0 0 0,0 0 0,-1 0 0,1-1 0,-1 1 0,0-1 1,1-4-1,0-28-5442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28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0 350 3506,'0'0'9284,"16"0"-8665,-8 0-569,107 0 430,163-20 1,310-27-364,-112 14 3,185-68-84,103-10-2,-44 74 11,4 36 547,-332 3-362,-200-3-178,235 4 53,-336 2-97,0 5 0,0 3 0,132 37 0,-197-34-8,-25-16-9,-1 0 0,1 0 0,-1 1-1,1-1 1,-1 0 0,0 0 0,1 1 0,-1-1 0,0 1-1,1-1 1,-1 0 0,0 1 0,0-1 0,1 1-1,-1-1 1,0 1 0,0-1 0,0 0 0,1 1 0,-1-1-1,0 1 1,0-1 0,0 1 0,0-1 0,0 1-1,0-1 1,0 1 0,0-1 0,0 1 0,0-1-1,0 1 1,-1-1 0,1 1 0,0-1 0,0 1 0,0-1-1,-1 1 1,1-1 0,0 1 0,0-1 0,-1 0-1,1 1 1,0-1 0,-1 0 0,1 1 0,-1-1 0,1 0-1,0 1 1,-1-1 0,1 0 0,-1 0 0,1 1-1,-1-1 1,1 0 0,-1 0 0,1 0 0,-1 0 0,1 0-1,-1 0 1,0 0 0,-28 5-1605,-13-5-2807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29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 6531,'0'0'1702,"0"6"-1355,1 419 4313,-3 495-3392,-26-373-1069,4-121-193,6 256 11,-8 205-4,-6 673-56,32-1558-288,0-9-4802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2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13830,'0'0'6006,"-2"12"-5814,0 0-176,1-1 0,0 1 0,1-1 0,1 1 1,0-1-1,0 1 0,6 21 0,33 89 273,-15-52-19,70 237 663,114 307 418,-197-583-1318,-8-20-17,0 1 0,1-1-1,0 0 1,0 0-1,2-1 1,-1 1-1,1-1 1,1-1 0,14 15-1,-22-23-50,1-1 0,-1 1 0,0-1 0,1 0 0,-1 1-1,1-1 1,0 0 0,-1 1 0,1-1 0,-1 0 0,1 0 0,-1 1 0,1-1-1,0 0 1,-1 0 0,1 0 0,-1 0 0,1 0 0,0 0 0,-1 0-1,1 0 1,-1 0 0,1 0 0,0-1 0,-1 1 0,1 0 0,-1 0 0,1 0-1,-1-1 1,1 1 0,0 0 0,-1-1 0,1 1 0,-1 0 0,0-1-1,1 1 1,-1-1 0,1 1 0,-1-1 0,0 1 0,1-1 0,-1 1 0,0-1-1,1 0 1,9-28-2029,-9 25 1809,8-55-4651,-7-18-3826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29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14807,'0'0'0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0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0 756 2961,'0'0'8220,"5"4"-8268,0 0 48,0 0-1,0-1 1,1 0-1,-1 0 1,1-1-1,0 0 1,0 0 0,0 0-1,0 0 1,0-1-1,12 1 1,13 0-1,37-2-1,-30-1 2,25 0 92,1-3 0,-1-3 0,94-23 0,128-42 188,221-49-394,890-96 1450,-640 146-1164,-115 13-141,-115-9 10,98-9-57,3 36 58,68 44 722,-196 0-357,-492-4-446,0 1-228,-1-1 0,1 0 0,-1 0 1,1 0-1,-1-1 0,1 0 0,-1 0 0,0-1 0,0 0 0,0 0 0,11-6 0,-1-11-4380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0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10709,'0'0'0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1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2257,'0'0'5912,"-8"21"-5381,-23 72 165,24-69-352,2 0 1,1 0-1,1 0 0,1 1 0,1-1 0,3 28 0,-1 0 163,3 1237 3963,1 3-2897,17 512-855,2-1025-820,-24-725 31,0-46-3478,0-41-101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1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4706,'0'0'9060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4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9476,'0'0'3317,"0"10"-2773,18 241 287,-4-111-176,29 705 1436,-27 0-873,-9-431-1000,36 1612 2052,-21-1101-2136,-21-924-196,-1 1 0,0-1 0,0 1 1,0-1-1,1 0 0,-1 1 1,1-1-1,-1 0 0,1 0 1,-1 1-1,1-1 0,0 0 1,0 0-1,-1 0 0,1 0 1,0 0-1,0 0 0,0 0 1,0 0-1,0 0 0,1 0 1,-1-1-1,0 1 0,0 0 0,0-1 1,1 1-1,-1-1 0,0 1 1,1-1-1,-1 0 0,0 1 1,1-1-1,-1 0 0,0 0 1,1 0-1,-1 0 0,1 0 1,-1 0-1,0-1 0,1 1 1,-1 0-1,0-1 0,1 1 1,-1-1-1,0 1 0,0-1 0,1 0 1,-1 1-1,2-3 0,9-20-3104,-4-8-2629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4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18360,'0'0'689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40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1 468 6307,'0'0'3505,"15"0"-2699,116 0 1251,-17-6-975,179-30 1,-281 34-1066,426-41 181,4 33-211,4-24 413,-4-43 939,188-18-749,-523 87-569,542-57-74,-539 47 5,83-14-725,273-9 1,-350 40 550,139 19 1,41-2 266,-126-10-31,-144-5-16,1 1 1,-1 2-1,0 0 0,32 11 1,-49-9 366,-6-2-1545,-22-3-12062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41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482 110 6515,'0'0'6574,"-13"-13"-5398,-41-40-346,48 48-659,0 1 1,1 0 0,-2 0-1,1 0 1,0 1-1,-1-1 1,1 2 0,-1-1-1,0 1 1,0 0-1,-9-1 1,0 1-31,0 1 1,0 1 0,-19 2-1,19-1-162,7 0 30,0 0 1,0 1 0,0 1-1,0-1 1,1 2 0,-1-1-1,1 1 1,0 0-1,0 1 1,0 0 0,0 0-1,1 0 1,0 1 0,0 1-1,1-1 1,0 1-1,0 0 1,-7 11 0,3-4 65,1 0-1,1 0 1,1 1 0,0 0 0,1 0 0,0 1-1,1 0 1,1 0 0,-3 24 0,7-39-72,-3 22 65,0 0 1,2 1-1,1-1 0,1 1 1,4 27-1,-3-46-62,-1-1 0,1 0 0,0 1 0,0-1 0,1 0 0,-1 0 0,1 0-1,0 0 1,0 0 0,0-1 0,0 0 0,0 1 0,1-1 0,0 0 0,0-1 0,-1 1-1,2-1 1,-1 1 0,0-1 0,0 0 0,1-1 0,-1 1 0,9 1 0,8 1-46,0-1 1,0-1 0,41 0 0,-50-2 6,0-1-198,0 1-1,-1-1 1,1-1-1,-1 0 0,20-6 1,-22 4-695,1 0 0,-1 0 0,16-10 0,6-10-5180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42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7571,'0'0'6219,"-2"0"-4918,-1 10-1230,-1 351 3896,4-206-2182,0-194-7794,0 17-3373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2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1 749 14455,'0'0'6360,"18"-29"-6085,-17 27-272,19-32 60,2 1 1,1 1-1,2 1 1,1 1-1,46-42 1,535-364 589,-589 424-737,-10 6-128,0 1 1,1-1-1,0 1 0,0 1 0,19-8 0,-27 13 115,-1-1 0,1 1 0,-1 0 0,1-1 0,-1 1 0,1-1 1,-1 1-1,0 0 0,1-1 0,-1 1 0,0 0 0,0-1 0,1 1 0,-1 0 0,0-1 0,0 1 0,0 0 0,0 0 0,0-1 0,0 1 0,0 0 0,0 0 0,0-1 0,0 1 0,-1 0 1,1 0-1,0 3-359,0 37-2279,0 6-2336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42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347 36 7668,'0'0'5357,"-24"-7"-4346,-80-17-376,100 23-598,1 0 1,-1 0-1,1 1 1,-1-1-1,1 1 1,-1 0-1,0 0 1,1 0-1,-1 0 1,1 1 0,-1-1-1,1 1 1,-1 0-1,1 0 1,-1 0-1,1 1 1,0-1-1,0 1 1,0 0-1,-1 0 1,2 0-1,-1 0 1,0 0-1,0 1 1,1-1 0,-1 1-1,1 0 1,0 0-1,0 0 1,-4 6-1,-2 3 128,-6 7 91,2 0 0,1 1 0,0 0 0,1 1 0,2 0 0,0 0 0,-9 37 0,10-23 40,2-1 0,1 1-1,2 0 1,2 45 0,0-75-278,1-1 0,-1 0 0,1 0-1,0 1 1,0-1 0,0 0 0,1 0-1,-1 0 1,1 0 0,0 0 0,0 0-1,1-1 1,-1 1 0,1-1-1,-1 1 1,5 2 0,-2-2-5,0 0 1,0 0-1,1 0 0,0-1 0,0 0 1,0 0-1,0 0 0,0-1 1,11 3-1,2-2-44,0 0 1,1-1 0,-1-1-1,1-1 1,-1-1-1,28-4 1,-37 4-464,0-2 0,0 0-1,0 0 1,0-1 0,0 0 0,0 0 0,-1-1 0,0 0 0,9-8 0,19-17-6021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43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8580,'0'0'3209,"13"-21"-2534,41-63 48,-51 79-595,0 1 0,0 0 0,0 0 1,0 0-1,1 1 0,-1-1 0,7-4 0,-9 8-78,0-1 1,1 0 0,-1 1 0,1-1-1,-1 1 1,1 0 0,-1-1 0,1 1-1,-1 0 1,1 0 0,-1 0 0,1 0-1,2 1 1,5-1-25,-8 0-13,1 1 0,-1 0 0,1-1 0,-1 1 0,0 0 0,0-1 0,1 1 0,-1 0 0,0 0 0,0 0 0,0 0 0,0 0 0,0 0 0,0 1 0,0-1 0,-1 0 0,1 0 0,0 1 0,-1-1 0,1 0 0,-1 1 0,1-1 0,-1 1 0,1-1 0,-1 1 0,0-1 0,0 1 0,0 1 0,5 53 162,-5-49-164,0 6 10,1 22 18,-5 65 0,2-89-30,1-1 0,-1 0 0,-1 0 1,0 0-1,-1 0 0,1 0 0,-2-1 1,0 0-1,0 0 0,-12 17 0,18-35 480,5-8-524,-4 13 35,1 0 0,0 1-1,0-1 1,0 1 0,0 0 0,1 0 0,-1 0 0,1 1 0,0-1 0,0 1 0,0 0 0,0 0-1,6-2 1,-2 1-16,1 1-1,0 0 0,0 1 1,0 0-1,17 0 0,-25 1 13,1 0-1,0 0 1,-1 0 0,1 0-1,-1 1 1,1-1-1,-1 1 1,1-1-1,-1 1 1,1 0-1,-1-1 1,0 1 0,1 0-1,-1 0 1,0 0-1,1 0 1,-1 0-1,0 0 1,0 0-1,0 1 1,1 1 0,0 0 7,0 1 0,0 0 1,0 0-1,-1 0 0,1 0 1,-1 0-1,1 9 0,0-1 30,-1 1 0,-1-1 0,0 1 0,-4 23 0,2-28 66,0-1 0,-1 0 0,0 0 1,0 0-1,0 0 0,-1-1 0,0 1 0,-1-1 1,1 0-1,-1 0 0,0-1 0,-1 0 0,1 1 1,-1-2-1,0 1 0,0-1 0,-1 0 0,1 0 1,-1 0-1,0-1 0,0 0 0,0-1 0,0 1 1,0-1-1,-1-1 0,-10 2 0,17-3-101,1-1 1,0 1-1,-1-1 0,1 1 0,-1 0 0,1-1 0,-1 1 1,1-1-1,0 1 0,-1-1 0,1 1 0,0-1 0,0 0 1,-1 1-1,1-1 0,0 1 0,0-1 0,0 0 0,0 1 1,0-1-1,0 1 0,-1-1 0,2 0 0,-1 1 0,0-1 1,0 1-1,0-2 0,2-19-1601,2 3-1428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23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0 317 8100,'0'0'4746,"8"1"-4039,7 0-331,0 0-1,0 0 1,0-2 0,0 0 0,19-4-1,48-9 137,139-6-1,-116 13-483,145-11-12,203-19 14,415-24 7,273-42-10,-1076 95-27,645-35-46,2 41 110,-383 3-104,-315-1 37,416 6-10,-7 36 24,-407-40-93,32 7 185,-46-8-169,1 0 0,-1-1 0,0 1-1,1 0 1,-1 0 0,0 0 0,0 0 0,0 1 0,0-1 0,0 0 0,0 1-1,0 0 1,0-1 0,3 5 0,-5-6-8,0 0-1,0 1 1,0-1 0,1 0-1,-1 1 1,0-1-1,0 0 1,0 1 0,0-1-1,0 0 1,0 1 0,0-1-1,0 1 1,0-1 0,0 0-1,0 1 1,0-1 0,0 0-1,0 1 1,0-1-1,0 0 1,-1 1 0,1-1-1,0 0 1,0 1 0,0-1-1,0 0 1,-1 0 0,1 1-1,-1-1 1,-15 10-3618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24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7491,'0'0'2092,"0"20"-1265,0 132 376,17 395 1054,-16-525-2224,78 1131 513,-53-221-426,13 266-37,29-460-139,5 89 107,-68-710-25,-5-67-3835,0-69 436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24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11541,'0'0'0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25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0 771 5539,'0'0'1456,"27"0"-1000,164 0 262,542-18 859,-442-7-1061,412-90 0,-376 55-1123,383-19 0,-168 39 1690,0-27-1098,368-76 123,7 40-43,-716 88-45,857-80 280,-899 84-1340,-165 16-3554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26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5282,'0'0'2532,"1"15"-2156,25 216 2114,-5 20-782,74 1192 463,-65-594-1889,42-1-44,20 235-270,-88-855 8,8 267-42,40-9 113,-49-472 80,0-10-458,-2-12-1519,-1-21-1912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27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13350,'0'0'0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3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6563,'0'0'2169,"3"26"-1430,18 155 1489,43 540 2764,-35 4-3911,-27-660-986,88 1902 473,-53-1459-532,34 537 13,-60-722-33,-8-314-316,1-13-2918,-2-14-2097,-1-9-4388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3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12230,'0'0'1952,"73"-138"-9491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3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223 216 8036,'0'0'9588,"-11"-20"-8758,-36-68-329,42 80-429,0 0-1,0 0 1,-1 0-1,0 0 1,0 1 0,-1 0-1,0 0 1,0 1-1,0 0 1,-1 0-1,0 1 1,0-1-1,-1 2 1,1-1-1,-10-2 1,16 6-64,1 1-1,0 0 1,-1 0 0,1-1-1,0 1 1,-1 0 0,1 0-1,0 0 1,-1 0 0,1 1-1,0-1 1,0 0 0,-1 0 0,1 1-1,0-1 1,0 1 0,-1-1-1,1 1 1,0 0 0,0-1-1,0 1 1,0 0 0,0 0-1,0 0 1,0 0 0,0 0-1,0 0 1,0 0 0,1 0 0,-1 0-1,0 0 1,1 0 0,-1 1-1,0-1 1,1 0 0,0 0-1,-1 1 1,1-1 0,0 0-1,0 1 1,-1 0 0,0 10-5,-1 0 0,2 0 0,0 21 1,1-18 41,-2 9-6,1 0 0,1 0 0,1 0 0,2 0 0,0 0 0,1-1 1,14 38-1,-11-42-32,0-1 1,2 0-1,18 28 1,-25-42-9,-1-1 1,1 1 0,0-1-1,0 1 1,0-1 0,0 0-1,1 0 1,-1 0-1,1-1 1,-1 1 0,1-1-1,0 0 1,0 0-1,0 0 1,1-1 0,-1 1-1,0-1 1,1 0-1,-1 0 1,0-1 0,1 1-1,8-1 1,-11-1 2,1 0 0,0 0 0,-1 0 0,1 0 0,-1 0 0,1 0 1,-1-1-1,1 1 0,-1-1 0,0 0 0,0 0 0,0 1 0,0-1 0,0-1 0,0 1 0,-1 0 1,1 0-1,-1-1 0,2-2 0,3-7 7,0-1 0,6-21 0,-11 30-6,8-32 12,-1 0-1,4-61 1,-10 76 5,-2 19-12,1 1-1,-1-1 1,0 1 0,1 0 0,-1 0-1,1-1 1,-1 1 0,1 0 0,0 0-1,-1-1 1,1 1 0,0 0 0,0 0-1,0 0 1,0 0 0,0 0-1,0 0 1,0 1 0,0-1 0,0 0-1,0 0 1,1 1 0,-1-1 0,0 1-1,0-1 1,1 1 0,-1-1 0,0 1-1,1 0 1,-1 0 0,0-1 0,1 1-1,-1 0 1,1 0 0,-1 1-1,0-1 1,1 0 0,-1 0 0,0 1-1,3 0 1,7 1 10,0 1 0,0 1 0,17 7 0,-26-9-4,28 11 61,0 0 1,0-2 0,1-2 0,1 0-1,0-2 1,0-2 0,62 3-1,-84-7-315,7-1 163,-16 0-159,-1 0 0,1-1 0,-1 1-1,0 0 1,1 0 0,-1 0 0,1 0-1,-1-1 1,0 1 0,1 0 0,-1-1-1,0 1 1,1 0 0,-1 0 0,0-1-1,0 1 1,1 0 0,-1-1 0,0 1-1,0-1 1,0 1 0,1 0 0,-1-1 0,0 1-1,0-1 1,0 1 0,0-1 0,0 1-1,0 0 1,0-1 0,0 1 0,0-1-1,0-17-10504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6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1 676 6147,'0'0'1918,"21"2"-1254,9 1-419,-6 0 47,1-1-1,-1-2 1,31-2 0,-3-5 266,68-18 1,-20 4-193,983-114 1855,-803 108-1619,-242 23-589,557-50 87,1 29-104,-395 27 1,284-8-125,-49-52-555,-5-34-720,-52 10-577,-137 32 1275,198-35 245,-358 77 425,117 2 0,-198 6 29,0 0 0,1 0 0,-1 0 0,0 0 0,1 0-1,-1 0 1,0 0 0,1 0 0,-1 0 0,0 1 0,0-1 0,1 0 0,-1 1-1,0-1 1,0 1 0,0 0 0,1-1 0,-1 1 0,0 0 0,0 0 0,0-1-1,0 1 1,0 0 0,-1 0 0,1 0 0,0 0 0,0 0 0,0 1 0,-1-1-1,1 0 1,-1 0 0,1 0 0,-1 1 0,1-1 0,-1 0 0,0 0 0,0 1-1,1-1 1,-1 0 0,0 1 0,0-1 0,0 0 0,-1 2 0,1 13-1262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6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25 6867,'0'0'1646,"-27"-4"-1131,-87-12 291,106 14-615,1 1-1,-1 0 1,0 1 0,0 0 0,0 0-1,0 1 1,1 0 0,-1 0 0,0 1-1,1 0 1,-1 0 0,1 1 0,-1 0-1,-7 4 1,7-1-2,1 0-1,0 1 1,1-1-1,-1 1 1,1 1-1,1-1 1,-1 1-1,1 0 1,-5 10-1,0 4-22,0-1-1,2 2 1,0-1 0,1 1-1,2 0 1,0 0 0,2 1-1,0-1 1,1 1 0,3 30-1,-1-49-145,0 0 1,0 1-1,0-1 0,1 0 0,0 1 0,0-1 0,1 0 1,-1 0-1,1 0 0,4 7 0,-4-9-7,1 0-1,-1 0 1,1 0 0,-1 0-1,1-1 1,0 1 0,0-1-1,0 1 1,0-1 0,1 0-1,-1-1 1,0 1-1,1 0 1,0-1 0,4 1-1,10 2 32,0 0-1,0-2 0,1-1 0,-1 0 0,0-1 0,0-1 1,1 0-1,-1-2 0,0 0 0,0-1 0,-1-1 1,1 0-1,-1-1 0,0-1 0,19-11 0,-19 9-234,0-1 1,21-16-1,-33 21-433,0 1 1,0-1 0,0 0 0,-1 0-1,0 0 1,5-8 0,3-13-5860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7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11797,'0'0'2786,"25"170"-2770,-13-107 64,0 5-144,-5-5 64,3-15-2946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7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26 5891,'0'0'6691,"-21"-5"-6328,-67-13 114,86 17-466,1 1 0,0-1 1,0 1-1,-1 0 0,1 0 0,0-1 0,-1 1 0,1 0 0,0 0 0,-1 0 1,1 1-1,0-1 0,-1 0 0,1 0 0,0 1 0,0-1 0,-1 1 0,1-1 1,0 1-1,0-1 0,0 1 0,0 0 0,0 0 0,0 0 0,0-1 0,0 1 1,0 0-1,0 0 0,0 0 0,0 0 0,0 1 0,1-1 0,-1 0 0,1 0 1,-1 0-1,1 0 0,-1 1 0,1-1 0,-1 0 0,1 1 0,0-1 0,0 0 1,0 1-1,0 1 0,-2 5 99,-4 26 138,1 1 0,2-1 0,1 1-1,3 41 1,0-24-126,-1-36-64,1 0 0,0 0 1,1 0-1,1 0 0,1 0 1,0 0-1,6 15 0,-8-26-55,1 1-1,-1-1 1,1 0-1,0 0 1,0-1-1,0 1 1,1-1-1,-1 1 0,1-1 1,0 0-1,1 0 1,-1-1-1,1 1 1,-1-1-1,1 0 1,0 0-1,0-1 1,0 0-1,1 1 0,-1-2 1,0 1-1,1-1 1,7 2-1,-5-2-404,0 0-1,1 0 1,-1-1-1,1 0 1,-1-1-1,0 1 1,1-2-1,-1 1 1,0-1-1,0 0 1,0-1-1,0 0 1,0 0-1,11-7 1,21-22-5190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38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97 8644,'0'0'6555,"0"-11"-6075,-1 9-457,1-4-1,0 0 1,0 0-1,0 0 1,1 0-1,0 0 1,2-6-1,-3 10-16,1 0 0,0 0 0,0 0 0,0 0 0,0 1 0,0-1-1,0 0 1,0 1 0,0-1 0,1 0 0,-1 1 0,0 0 0,1-1-1,0 1 1,-1 0 0,1 0 0,0-1 0,-1 1 0,1 1 0,0-1-1,0 0 1,0 0 0,0 1 0,0-1 0,0 1 0,0 0-1,4-1 1,-5 1-11,1 0-1,0 0 0,0-1 0,0 2 1,0-1-1,0 0 0,0 0 0,0 1 1,0-1-1,-1 1 0,1-1 1,0 1-1,0 0 0,-1-1 0,1 1 1,0 0-1,-1 0 0,1 1 0,-1-1 1,4 3-1,-2 0-8,-1 1 0,1 0 0,-1 0 0,1 0 0,-1 0 0,1 7 0,0-4 14,2 16-4,0 1 1,-1 0-1,-2-1 1,0 1 0,-4 43-1,2-56 3,-1 1 39,0 0 0,-1 0 0,-1 0 0,0 0 0,0-1 0,-2 1 0,1-1 0,-1 0-1,-1 0 1,0 0 0,-1-1 0,0 0 0,-1-1 0,0 1 0,-1-1 0,0-1 0,0 0 0,-17 13 0,75-58 2155,-25 26-2143,-1 0 0,1 2 0,1 1 1,-1 0-1,38-3 0,127-3-2035,-160 12 907,-4-1-5701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47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7988,'0'0'6154,"12"-15"-4700,153-155 19,-165 170-1460,0-1 0,0 1 0,0 0-1,1 0 1,-1 0 0,0-1 0,0 1 0,0 0-1,0 0 1,1 0 0,-1 0 0,0 0 0,0-1-1,0 1 1,0 0 0,1 0 0,-1 0 0,0 0 0,0 0-1,0 0 1,1 0 0,-1 0 0,0 0 0,0 0-1,1 0 1,-1 0 0,0 0 0,0 0 0,1 0-1,-1 0 1,0 0 0,0 0 0,0 0 0,1 0 0,-1 0-1,0 0 1,0 0 0,0 0 0,1 0 0,-1 0-1,0 1 1,0-1 0,0 0 0,0 0 0,1 0-1,-1 0 1,0 1 0,0-1 0,0 0 0,0 0-1,0 0 1,1 0 0,-1 1 0,0-1 0,0 0 0,0 0-1,0 1 1,0-1 0,0 0 0,0 0 0,0 0-1,0 1 1,0-1 0,0 19-23,0-15 54,0 632 2090,5-639-4276,-1-13-1404,-3-10-2691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47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1 165 7267,'0'0'7649,"7"0"-6112,25-2-754,0 0 1,0-2-1,40-10 0,94-34 735,-19 5-940,-133 40-780,0 1 1,0 1 0,0 0-1,17 0 1,-29 1 37,-2-17-7669,0-9-4157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49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1 213 8708,'0'0'6315,"4"-20"-6064,17-66-99,-19 80-133,0 0 0,0 0 0,0 0 0,1 0 0,0 1 0,0-1 0,0 1 0,1 0 0,0 0 0,0 0 1,0 0-1,0 1 0,1 0 0,0 0 0,0 0 0,0 0 0,0 1 0,1 0 0,6-3 0,-9 4-15,-1 1 1,0 0-1,1 0 0,-1 0 0,1 1 1,-1-1-1,1 0 0,-1 1 0,1 0 0,-1-1 1,1 1-1,0 0 0,-1 0 0,1 1 1,-1-1-1,6 2 0,-7-1-4,1 0 1,0 0-1,-1 0 1,1 0-1,-1 0 1,0 0-1,1 1 1,-1-1-1,0 1 1,0-1-1,0 1 1,0-1-1,0 1 1,0-1-1,0 1 1,-1 0-1,1 0 1,0-1-1,-1 1 1,0 0-1,1 0 0,-1 2 1,3 26 71,-2-1 0,0 1 0,-2 0 0,-2-1 0,-1 0 0,0 1 0,-3-1 0,0-1 0,-2 1 0,-1-1 0,-1-1 0,-1 0 0,-31 48 0,36-58 1382,22-15-490,-7-2-1221,88 1 641,105-2-63,-199 1-314,-1 0 1,1 0-1,-1 0 1,1 0 0,0 0-1,-1-1 1,1 1-1,-1 0 1,1-1 0,-1 1-1,0-1 1,1 1-1,-1-1 1,1 0-1,-1 0 1,0 0 0,1 1-1,-1-1 1,0 0-1,0-1 1,0 1 0,0 0-1,2-2 1,-2-1-210,0 1 0,-1 0 0,1-1 1,0 1-1,-1-1 0,0 1 0,0-1 0,0-5 0,-1-4-1621,1-15-5039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49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0 133 8852,'0'0'6294,"9"-6"-5691,131-111 824,-139 116-1428,0 0 0,0 0 0,0 0 0,0 1 0,0-1 0,0 0 0,0 1 0,1-1-1,-1 1 1,0-1 0,1 1 0,-1 0 0,0-1 0,1 1 0,-1 0 0,0 0 0,1 0 0,0 0 0,-1 0 0,0 1 0,0-1-1,0 0 1,-1 1 0,1-1 0,0 1-1,-1-1 1,1 1 0,0 0 0,-1-1-1,1 1 1,-1 0 0,1-1 0,-1 1-1,1 0 1,-1 0 0,0-1 0,1 1 0,-1 0-1,0 0 1,1 1 0,0 5-3,1 1 0,-1 0 0,-1 0 0,0 15 0,0-13 15,1 7-11,-1-1 0,-1 1 0,0 0 0,-1-1 0,-1 1 0,-1-1 0,0 0 0,-1 0 0,0 0 0,-2 0 0,-11 20 0,7-25 269,6-18 705,5 5-920,0-1 0,0 0 0,0 1-1,0-1 1,0 0 0,1 1 0,-1-1 0,1 0 0,0 1 0,1-3-1,0 2-53,0-1 0,0 1 0,0 1 0,1-1 0,-1 0 0,1 1 0,0-1 0,0 1 0,0 0 0,0-1 0,1 2 0,-1-1 0,0 0 0,1 1 0,-1-1 0,1 1 0,-1 0 0,5 0 0,4-2-7,1 2 1,-1 0 0,1 0 0,15 2-1,-26-1 5,1 1 0,-1-1 0,0 1 0,1 0 0,-1 0 0,1 0 0,-1 0 0,0 0-1,0 1 1,0-1 0,0 1 0,0-1 0,0 1 0,0 0 0,0 0 0,0 0 0,-1 0 0,1 0 0,-1 0-1,0 0 1,1 0 0,-1 1 0,0-1 0,0 0 0,-1 1 0,1-1 0,0 1 0,-1-1 0,1 1-1,-1 3 1,1 5 15,0-1 0,0 1-1,-1-1 1,0 1 0,-1-1 0,-3 16-1,1-17-8,0 0 0,-1 0-1,0-1 1,0 0 0,-1 0-1,0 0 1,0 0 0,-1-1-1,0 1 1,-10 8 0,1-2 9,0-1 0,0-1 0,-33 20 1,39-27 314,1-1 0,-1 0 0,0-1 0,0 0 0,0 0 1,0-1-1,0 0 0,0 0 0,-1-1 0,-18 0 0,28-25-6125,0-13-4781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52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25 109 2849,'0'0'7780,"0"18"-6974,0 129 1488,1-72-1462,1-21-631,-3 1 1,-1-1-1,-19 97 1,18-254 1431,2 23-1627,6-143-56,-3 192 107,3-1 0,0 2 0,2-1 0,1 1 0,14-32 1,-21 59 59,1-1 1,-1 1 0,1 0 0,0 0 0,0 0 0,0 1 0,0-1 0,0 0-1,1 1 1,5-5 0,-7 7-105,0-1 0,0 0-1,1 1 1,-1-1 0,0 1-1,0-1 1,1 1 0,-1 0-1,1-1 1,-1 1 0,0 0-1,1 0 1,-1 0 0,0 0 0,1 0-1,-1 0 1,0 1 0,1-1-1,-1 0 1,0 1 0,1-1-1,-1 1 1,0-1 0,1 1-1,-1 0 1,0-1 0,0 1 0,0 0-1,0 0 1,0 0 0,0 0-1,1 1 1,7 10 5,0 1 0,-1 0 0,0 1 0,-1 0 0,-1 0 0,0 0 0,6 24 0,-6-18 6,47 169 45,-6-15 36,-46-172-309,2 5 585,1-6-3082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3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77 9156,'0'0'11696,"-12"-13"-11114,-32-39-382,44 52-199,0-1-1,-1 1 1,1 0 0,0 0 0,0 0-1,0-1 1,-1 1 0,1 0 0,0 0-1,0-1 1,0 1 0,0 0 0,0-1 0,-1 1-1,1 0 1,0 0 0,0-1 0,0 1-1,0 0 1,0-1 0,0 1 0,0 0-1,0-1 1,0 1 0,0 0 0,0 0-1,0-1 1,0 1 0,0 0 0,1-1-1,-1 1 1,0 0 0,0 0 0,0-1-1,0 1 1,0 0 0,1 0 0,-1-1-1,0 1 1,14 2 20,-5 2-1,0 1 0,-1 0 0,1 0 0,-1 1 0,0 0 1,-1 0-1,1 1 0,6 8 0,51 67 97,-22-17 58,-3 3 0,46 106-1,-20-35-31,-60-127-124,-4-7-9,1 0-1,-1 0 1,1 0 0,0 0 0,0-1 0,0 1-1,1-1 1,6 7 0,-10-11 12,0-1 0,1 1 0,-1 0 0,0 0 0,1-1 0,-1 1 0,0 0 0,0 0 0,0-1 1,1 1-1,-1 0 0,0-1 0,0 1 0,0 0 0,0-1 0,0 1 0,1 0 0,-1-1 0,0 1 0,0 0 0,0-1 0,0 1 0,0 0 0,0-1 0,0 1 0,0 0 0,0-1 0,0 1 0,0-1 0,-1 1 1,1 0-1,0-1 0,0 1 0,0 0 0,0 0 0,-1-1 0,1 0 0,-4-14 64,-1-1 1,-12-26-1,11 30-89,1 0 1,1-1-1,-1 0 0,2 0 0,0 0 1,-1-14-1,3 18-3,1 0 0,0-1 0,0 1 0,1 0 0,0 0 0,1 0 0,0 0-1,4-11 1,-3 14-7,0 0-1,0 1 0,1-1 1,-1 0-1,1 1 0,1 0 1,-1 0-1,1 0 0,0 1 1,0-1-1,10-6 0,-6 6-21,-1 0-1,1 0 1,0 1-1,1 0 1,-1 1-1,0 0 1,1 0-1,0 1 1,-1 1-1,18-2 1,-22 3 14,1 0 0,-1 0-1,0 0 1,0 1 0,0 0 0,0 0 0,0 0-1,0 0 1,0 1 0,0 0 0,0 0 0,0 0-1,-1 1 1,1 0 0,-1 0 0,0 0 0,0 0 0,0 0-1,0 1 1,-1 0 0,6 7 0,-3 0 17,0 1 0,-1 0 0,0 0 0,-1 0 0,-1 1 0,0 0 0,-1-1 0,0 1 0,-1 0 0,0 0 0,-1 0 0,0 0 0,-1 0 0,-1 0 0,0 0 0,-1 0 0,0-1 0,-1 1 0,0-1 0,-1 0 0,-11 20 0,8-20 22,-1 0 0,0-1 0,-1 0 0,-12 10 0,17-17-151,0 0 0,0 0 0,0-1 0,0 0 0,0 0-1,-1 0 1,1 0 0,-1-1 0,0 0 0,1-1-1,-1 1 1,-7 0 0,12-2-81,0 1 0,0-1 0,0 0 0,0 0-1,-1 0 1,1 0 0,0 0 0,0-1 0,0 1 0,0 0 0,0 0 0,0-1 0,0 1 0,0 0 0,-2-2-1,-10-16-6649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52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7587,'0'0'10277,"148"-53"-10197,-97 53-80,3 0-144,-11 0-3009,-9 0-6900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52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6627,'0'0'4399,"3"23"-3940,1 3-325,16 130 575,-13 19-1843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53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0 285 6995,'0'0'5093,"3"-23"-4367,14-75-110,-15 89-543,1 0-1,0 0 1,0 0-1,1 0 1,0 1-1,1-1 1,0 1-1,0 0 1,1 1-1,0-1 1,0 1-1,1 0 1,-1 1-1,2-1 1,-1 1-1,14-8 1,-16 11-68,0 0 1,0 0-1,0 1 1,0-1-1,1 1 1,-1 1-1,1-1 1,7-1-1,-11 3-5,0-1 0,-1 1 0,1 0 0,0 0 0,0 0-1,0 0 1,-1 0 0,1 0 0,0 0 0,0 0 0,0 1 0,-1-1-1,1 1 1,0 0 0,-1-1 0,1 1 0,0 0 0,-1 0 0,1 0-1,-1 0 1,1 0 0,-1 0 0,0 0 0,1 1 0,-1-1 0,0 0-1,0 1 1,0-1 0,2 4 0,1 11 9,-1 1 0,0 0-1,-1 0 1,-1 0 0,0 0 0,-2 0 0,-2 17 0,3-22 3,-1 1-4,-1 1 1,0-1-1,-1 0 1,0-1-1,-1 1 1,0-1 0,-1 1-1,-1-1 1,0-1-1,0 1 1,-1-1-1,-1 0 1,0 0-1,-15 15 1,23-27 17,0 1 0,0 0 0,0 0 0,0 0 0,0 0 0,0 0 0,0 0 1,0-1-1,0 1 0,0 0 0,0 0 0,0 0 0,-1 0 0,1 0 0,0 0 0,0-1 0,0 1 0,0 0 1,0 0-1,0 0 0,0 0 0,0 0 0,-1 0 0,1 0 0,0 0 0,0 0 0,0 0 0,0 0 0,0 0 1,0 0-1,-1 0 0,1 0 0,0-1 0,0 1 0,0 0 0,0 0 0,0 0 0,-1 1 0,1-1 0,0 0 0,0 0 1,0 0-1,0 0 0,0 0 0,0 0 0,-1 0 0,1 0 0,0 0 0,0 0 0,0 0 0,0 0 0,0 0 1,0 0-1,0 1 0,-1-1 0,1 0 0,0 0 0,0 0 0,0 0 0,0 0 0,0 0 0,0 0 0,0 1 1,0-1-1,0 0 0,0 0 0,3-10 592,0 8-616,-1-1 1,1 1-1,0-1 0,1 1 0,-1 0 0,0 0 0,1 1 1,-1-1-1,1 1 0,-1-1 0,1 1 0,0 0 0,-1 0 1,1 1-1,5-1 0,61-3-15,-68 4 13,18-1 36,-11 1-34,0-1-1,0 1 0,0 1 1,12 1-1,-19-1 1,-1-1 1,1 1-1,0-1 0,0 1 1,0 0-1,-1-1 0,1 1 1,0 0-1,-1 0 0,1 0 1,-1 1-1,1-1 0,-1 0 1,1 1-1,-1-1 0,0 0 1,0 1-1,0 0 0,0-1 1,0 1-1,0 0 0,0-1 1,0 1-1,-1 0 0,2 3 1,-1 1 19,0 0 0,0 1 0,0-1 0,-1 0 0,0 1 0,0-1 0,-1 0-1,0 1 1,0-1 0,0 0 0,-1 0 0,0 0 0,0 0 0,-1 0 0,1 0 0,-1 0 0,0-1 0,-8 10 0,2-5 25,0 0 1,-1 0-1,-1-1 0,1 0 0,-1-1 0,-1-1 0,-21 12 1,19-12 40,0-1 0,0-1 0,-1 0 0,0-1 0,0 0 0,0-1 0,0-1 0,0 0 0,-20-1 0,35-1-152,0-1 0,-1 1 0,1-1-1,0 1 1,-1-1 0,1 1 0,0-1 0,-1 1 0,1-1-1,0 1 1,0-1 0,0 1 0,-1-1 0,1 1 0,0-1-1,0 1 1,0-1 0,0 0 0,0 1 0,0-1 0,0 1-1,0-1 1,0 1 0,1-1 0,-1 0 0,0-2-2529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54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347 59 4978,'0'0'9319,"-23"-7"-8342,-7-3-594,1 0 311,-1 1-1,0 1 0,-32-4 0,56 11-515,1 1 1,-1-1-1,0 1 1,0 0-1,0 0 1,0 1-1,0 0 1,-10 2-1,12-1-163,1 0-1,0-1 1,-1 1-1,1 0 1,0 0-1,0 1 1,1-1-1,-1 1 1,0-1-1,1 1 0,0 0 1,-1 0-1,1 0 1,0 0-1,-1 5 1,-4 5-8,2 0 0,0 0-1,0 1 1,2 0 0,-1 0 0,2 0 0,-2 22-1,5 104 238,-1-137-235,1 7 17,0 1 0,0-1 0,1 0 1,0 1-1,1-1 0,0 0 0,1-1 0,0 1 0,1-1 1,0 1-1,0-1 0,1-1 0,12 16 0,-11-17-10,-1-1-1,1 0 0,-1-1 1,2 0-1,-1 0 0,1 0 1,-1-1-1,1 0 0,0 0 1,1-1-1,-1 0 0,1-1 0,-1 0 1,1 0-1,0 0 0,15-1 1,-15 0 0,0-2 1,0 1-1,1-1 0,-1-1 1,0 1-1,-1-2 1,1 1-1,0-1 1,0 0-1,-1-1 0,0 0 1,0-1-1,0 1 1,0-1-1,-1-1 1,0 0-1,0 0 0,11-12 1,-13 12 0,-4 5-51,0-1 0,1 1 0,-1 0 1,0-1-1,0 1 0,1 0 0,-1 0 0,1 0 1,-1 0-1,1 0 0,-1 0 0,1 0 0,2 0 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58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1 190 6611,'0'0'6246,"2"0"-5443,2-1-687,-1 0 0,0-1 0,1 1 0,-1-1 0,0 0 0,0 0 0,0 0 0,0 0 0,0 0 0,0-1 0,2-2 0,32-37 433,-24 26-313,4-3-28,-3 4-75,0-1-1,-1 0 1,14-25 1216,-27 55-1199,-2 24-99,-10 56 0,-1 6 95,4 276 1433,7-373-2051,1-10-5160,1-10-1534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1:59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1 130 11381,'0'0'6467,"6"-1"-6021,38-10 400,69-25 0,-83 24-844,2 2 0,0 0-1,0 2 1,1 2-1,60-5 1,-92 11-275,-1 0 100,1 0 0,-1 0 0,1 0 1,-1 0-1,1 0 0,-1 0 0,1 0 0,-1 0 1,1 0-1,-1-1 0,0 1 0,1 0 1,-1 0-1,1 0 0,-1-1 0,1 1 0,-1 0 1,0 0-1,1-1 0,-1 1 0,0 0 0,1-1 1,-1 1-1,0 0 0,0-1 0,1 0 1,6-17-5074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00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11 214 6035,'0'0'6880,"-1"0"-6729,1 0 0,0 0 0,-1 0-1,1 1 1,0-1 0,-1 0 0,1-1-1,-1 1 1,1 0 0,0 0 0,-1 0 0,1 0-1,0 0 1,-1 0 0,1 0 0,0 0 0,-1-1-1,1 1 1,0 0 0,-1 0 0,1 0-1,0-1 1,0 1 0,-1 0 0,1-1 0,0 1-1,0 0 1,-1-1 0,0-6-43,1-1 0,0 0 1,1 0-1,-1 1 0,1-1 0,1 1 1,-1-1-1,1 1 0,1-1 0,-1 1 1,1 0-1,1 0 0,5-10 0,0 5-87,0-1 1,1 1-1,17-15 0,-23 24-24,0-1 1,0 1-1,0 0 1,0 1-1,0-1 0,1 1 1,-1 0-1,1 0 0,0 0 1,0 1-1,-1-1 1,1 1-1,0 0 0,8 0 1,-12 1 0,0 0-1,-1 0 1,1 0 0,-1 0 0,1 0 0,0 1 0,-1-1 0,1 0 0,-1 0 0,1 0 0,-1 1 0,1-1 0,-1 0-1,1 0 1,-1 1 0,1-1 0,-1 1 0,1-1 0,-1 0 0,0 1 0,1-1 0,-1 1 0,0-1 0,1 1 0,-1-1-1,0 1 1,1-1 0,-1 1 0,0-1 0,0 1 0,0 0 0,2 22-16,-3-16 7,1 16 11,-1 0 0,-1 0 0,-2-1 1,0 1-1,-1-1 0,-2 0 1,0 0-1,-16 34 0,11-30 22,3-5-12,0-1 1,-1-1-1,-1 1 0,0-1 0,-2-1 0,-26 29 1,39-46 394,3 7-194,11-5-53,0-1-1,0 0 1,1-1-1,-1 0 1,1-1 0,21-4-1,-17 3 10,-10 0-68,1-1-1,0 0 1,15-6 0,-17 5-490,0 1 0,0 0-1,1 0 1,16-1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01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7 208 7619,'0'0'9109,"1"-21"-8616,5-67-343,-5 83-120,0 0 1,1-1-1,0 1 1,-1 0-1,2 0 1,-1 0-1,0 0 1,1 0-1,0 1 1,0-1-1,1 1 0,-1 0 1,1 0-1,0 0 1,0 0-1,0 1 1,0-1-1,1 1 1,-1 0-1,7-3 1,-9 6-31,-1-1 1,0 0-1,0 1 1,1-1-1,-1 1 1,0 0-1,1-1 1,-1 1-1,0 0 1,1 0-1,-1-1 1,0 1-1,1 1 1,-1-1-1,1 0 1,-1 0-1,0 0 1,1 1-1,-1-1 1,0 0-1,1 1 1,-1 0-1,0-1 1,0 1-1,1 0 1,-1-1-1,0 1 1,0 0-1,0 0 1,0 0-1,0 0 1,0 0-1,0 0 1,-1 0-1,1 0 1,0 1-1,0-1 1,-1 0-1,1 0 1,0 2-1,2 7 4,1 0-1,-2-1 0,1 1 1,1 15-1,-3-13 0,5 37-53,-1 98 0,-5-121-13,0-26 7,3 0 42,0-1 0,0 1 1,0-1-1,0 0 0,0 0 0,0 0 0,0-1 0,0 1 0,0-1 0,2-2 0,24-9-57,-25 11 69,1 1-1,0 0 1,0 1 0,0-1-1,-1 1 1,1 0 0,0 0-1,0 1 1,0-1 0,0 1-1,0 0 1,-1 0 0,7 3-1,-8-2 2,0-1 0,-1 1-1,1 0 1,-1 0 0,1 0 0,-1 0-1,0 0 1,0 1 0,0-1-1,0 0 1,0 1 0,-1 0-1,1-1 1,-1 1 0,1 0 0,-1 0-1,0 0 1,0 0 0,-1 0-1,1 0 1,0 6 0,0 0 4,0-1 0,0 1 1,-1-1-1,0 1 0,0 0 0,-1-1 1,-1 1-1,1-1 0,-1 1 1,-1-1-1,1 0 0,-1 0 1,-1 0-1,0 0 0,0-1 0,-7 10 1,1-2 5,-1-1 1,-1-1 0,0 0-1,-1-1 1,0 0 0,-21 14-1,26-21 92,0-1-1,0 0 0,0 0 0,-1-1 1,1 0-1,-1 0 0,0-1 0,0 0 1,1 0-1,-1-1 0,-1-1 0,1 1 1,0-1-1,-13-2 0,19 1-41,1 0 0,-1 1 0,0-1 0,1 0 0,-1 0 0,1-1 0,-1 1 0,1 0 0,0-1 1,-1 0-1,-3-3 0,-13-8 430,65-11-6089,-13 8-3345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04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0 8356,'0'0'7345,"-1"5"-6999,-4 13-184,0-1-1,-1 0 0,-10 21 1,-10 26 75,-5 30-105,-75 203 193,87-262-299,17-33-31,2-20-1092,0-13-2968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04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13526,'0'0'2914,"140"52"-1602,-64-6-319,-3 4-657,-5 1-224,-10-8-48,-12-10-64,-10-9-16,-11-13-769,-13-11-2928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4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11 15079,'0'0'6432,"-7"-3"-6368,-9-4-52,16 7-12,0-1 0,0 1 0,0 0 0,-1 0 0,1 0 0,0 0 0,0 0 0,0 0 0,0 0 1,0 0-1,0 0 0,0 0 0,0 0 0,-1 0 0,1 0 0,0 0 0,0 0 0,0 0 0,0 0 0,0 0 0,0 0 0,0 0 0,-1 0 1,1 0-1,0 0 0,0 0 0,0 0 0,0 0 0,0 1 0,0-1 0,0 0 0,0 0 0,0 0 0,0 0 0,-1 0 0,1 0 0,0 0 1,0 0-1,0 0 0,0 0 0,0 0 0,0 1 0,0-1 0,0 0 0,0 0 0,0 0 0,0 0 0,0 0 0,0 0 0,0 0 0,0 1 1,0-1-1,0 0 0,0 0 0,0 0 0,0 0 0,0 0 0,0 0 0,0 0 0,22 36 24,-18-31-18,51 85 195,74 163 1,-17-29 107,-107-215-353,6 11 110,1 0 0,21 27-1,-30-43-116,0 0 0,0 0 0,1-1 0,-1 1 0,1-1 0,0 0 0,0 0 0,0-1 0,0 1 0,0-1 0,1 0 0,-1 0 0,1 0-1,0-1 1,-1 1 0,1-1 0,10 1 0,-7-5-2390,-6-14-2230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05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0 7892,'0'0'5495,"-2"12"-5217,-18 70 486,-4-1 0,-44 102 1,11-32 34,-26 113 490,83-263-1531,-1 0 581,1-18-9534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05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13606,'0'0'1809,"129"96"-1457,-90-56-352,-3-5-16,-9-9-2161,-10-15-5810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06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7 152 8036,'0'0'8758,"-2"-4"-8309,-2-14-100,4 17-339,-1 0 0,1 1 0,1-1 0,-1 0 0,0 1-1,0-1 1,0 0 0,0 1 0,0-1 0,1 0 0,-1 1 0,0-1 0,0 0 0,1 1 0,-1-1-1,1 1 1,-1-1 0,0 1 0,1-1 0,-1 1 0,1-1 0,-1 1 0,1-1 0,-1 1 0,1-1-1,0 1 1,-1 0 0,1 0 0,0-1 0,-1 1 0,1 0 0,-1 0 0,1-1 0,0 1-1,0 0 1,3-1 66,128-44 590,-94 35-403,0-3 1,64-30 0,-109 51-255,1 0 1,0 0-1,0 0 0,1 1 1,-5 10-1,-35 70 47,2 7-81,5 3 0,-35 136 0,72-235 56,1 1-1,0-1 0,0 1 0,0-1 0,0 1 1,0-1-1,0 1 0,0-1 0,0 1 1,0-1-1,0 1 0,0-1 0,0 1 1,0-1-1,0 1 0,0-1 0,1 1 1,-1-1-1,0 1 0,0-1 0,1 1 1,-1-1-1,0 0 0,0 1 0,1-1 1,-1 1-1,1-1 0,-1 0 0,0 1 1,1-1-1,-1 0 0,1 0 0,-1 1 0,1-1 1,-1 0-1,0 0 0,1 0 0,-1 1 1,1-1-1,-1 0 0,1 0 0,-1 0 1,2 0-1,27-1-60,-20 0 213,121-21 559,3 1-468,-79 19-264,-34 2-29,0-1 1,31-6 0,-49 7-3,-1 0 0,1-1 1,-1 1-1,0-1 1,1 1-1,-1-1 0,1 0 1,-1 1-1,0-1 0,0 0 1,1 0-1,-1 0 0,0 0 1,0 0-1,0 0 0,0 0 1,0-1-1,0 1 0,-1 0 1,1 0-1,1-3 1,3-32-2594,-4-6-4093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1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439 505 4194,'1'-2'12880,"19"-8"-12735,37-7 279,1 3 0,0 3-1,67-5 1,182 2 98,-65 6-210,302-14-363,-7-13 8,82-9-784,-495 46 556,183 25 1,-291-24 181,-1 0 1,30 10 0,-40-11 73,1 0 0,-1 0 0,0 1 0,0 0 0,0 0 0,0 1 0,-1-1-1,1 1 1,-1 0 0,0 1 0,4 4 0,31 35-23,-33-39 38,0 1 0,-1 0 0,1 0 0,-1 0 0,0 1-1,-1-1 1,0 1 0,0 0 0,0 0 0,-1 1 0,0-1 0,0 1-1,-1 0 1,3 14 0,-2 240 97,-5-138-66,2 933 145,-9-785-63,1 2 12,8-130 32,-12 506 30,-2 237-108,15-583-89,18 378 36,-1 1 87,-6-364-79,-1-92 79,-5 398-135,-6-535 17,-2-42-266,-2-1 0,-3 0 1,-12 47-1,18-90 274,-1-1 0,0 0 1,0-1-1,-1 1 0,1 0 1,-1-1-1,1 1 0,-1-1 0,0 1 1,0-1-1,0 0 0,0-1 1,0 1-1,0 0 0,0-1 0,-1 0 1,-4 2-1,-17 9-25,2 4 129,0-2 1,-1 0-1,-1-2 0,0 0 0,0-2 0,-1-1 0,-1-1 1,0-1-1,0-1 0,0-2 0,-41 2 0,-75-4 497,-237-27 1,326 15-374,-64-20 0,80 18-101,0 2 1,0 2 0,-1 1-1,-42-2 1,57 9-130,-536 1 174,498 5-168,1 3 0,0 3 0,-90 28 0,79-18 3,-124 18 0,112-34 18,-153-8 0,139-3-5,-107-4 34,198 9-45,0 0 1,-1 0-1,1-1 1,0 0-1,0-1 1,0 0-1,0 0 0,0 0 1,0-1-1,0 0 1,1 0-1,-1-1 0,1 0 1,-11-9-1,10 6-1,0 0 1,0 0-1,1-1 0,0 0 0,1-1 0,0 1 0,0-1 0,1 0 1,-6-17-1,1-7-6,2 0 1,1 0-1,2 0 1,1-1-1,1-44 1,4-148-111,-4-254 15,-39 43 73,10 157 18,-36-267-6,28 261 42,14-96-31,-9-69 215,22 379-200,-34-291 19,41-295 220,7 371-184,2 101-96,35-227 0,1 29 41,-14 109 12,-7 8-72,-1 22 86,58-238-98,29 6 64,-104 476-229,2 7 102,2 23-245,3 42-3914,-7-40-1377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13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1199 8740,'0'0'7595,"-6"0"-7173,-12-3 15,15 2 179,10 5-80,-1-2-402,-1 1-62,-1 0 1,1 1-1,-1-1 0,0 1 0,0 0 0,0 0 0,-1 0 0,7 9 0,26 45 443,-27-43-345,-4-7-124,3 6 104,0 0 1,1 0 0,1-1 0,0 0 0,21 18 0,-29-28-126,1-1 0,-1 0 1,1 0-1,0-1 1,0 1-1,0 0 0,0-1 1,0 0-1,1 0 0,-1 0 1,0 0-1,0 0 0,1-1 1,-1 1-1,1-1 1,-1 0-1,0 0 0,1 0 1,-1-1-1,0 1 0,1-1 1,-1 0-1,0 0 1,0 0-1,1 0 0,-1 0 1,0-1-1,0 0 0,0 1 1,-1-1-1,1 0 0,0 0 1,-1 0-1,4-4 1,31-31 117,-2-1 1,38-51-1,-8 8-147,447-486 163,-126 146 80,-344 378-248,57-47 0,-39 38 64,-54 52-1096,-4 10-50,-1 16-3109,-1-21 2112,0 14-8276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1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80 686 6547,'0'0'7313,"0"0"-7291,0 0 0,-1 0 0,1 0 1,0 0-1,0 0 0,0 0 0,0 0 0,0 0 1,0 0-1,-1 1 0,1-1 0,0 0 0,0 0 1,0 0-1,0 0 0,-1 0 0,1 0 1,0 0-1,0 0 0,0-1 0,0 1 0,0 0 1,-1 0-1,1 0 0,0 0 0,0 0 0,0 0 1,0 0-1,0 0 0,-1 0 0,1 0 0,0 0 1,0 0-1,0-1 0,0 1 0,0 0 1,0 0-1,0 0 0,0 0 0,0 0 0,-1-1 1,1 1-1,0 0 0,0 0 0,0 0 0,3-4 85,0 1-1,0 0 0,0 1 0,0-1 1,0 0-1,1 1 0,-1 0 0,6-3 1,-1 0 20,27-15 224,1 2 0,0 0 1,2 3-1,0 1 0,64-14 1,-14 11-209,133-7 1,-111 14-70,-1-4-1,-1-5 0,0-4 0,135-49 0,-154 40-39,1 3-1,188-34 1,-196 53-7,56-7-74,183-46 1,-190 29-327,1 7 0,168-15 1,-103 13-173,-163 22 340,-3 4-366,1 1-1,-1 1 1,48 5-1,12 0 721,-90-4-2,-1 45 176,1-21-207,0 0 0,-2 0 0,-1 0 0,-1 0 0,-9 34 0,-28 102 1054,-30 241-1,64-360-1110,-10 233 523,8-88-339,-6 560 247,16-488-167,-24 697 64,-12-76-134,27-575-164,0 53 42,-15 333 306,9-489-381,-23 434-3,28-447-180,-3 157-188,11-291 283,-12 260-486,11-304 498,0-1 0,-1 0-1,0 0 1,-1 1 0,0-1 0,-5 12-1,5-17 2,1 0 1,-1 0-1,0 0 0,0 0 0,0-1 0,-1 1 0,1-1 1,-1 0-1,0 0 0,0 0 0,0-1 0,0 1 0,-1-1 1,-4 2-1,-19 7 22,0-1 1,0-1 0,-1-2-1,0-1 1,0-1 0,-1-1-1,-41-1 1,-95-2 14,-229-4 105,270-4-81,-143-25-1,158 16-47,-1 5-1,0 5 0,-127 9 1,121 8 40,-125 28 0,13-1 412,-44 14-133,265-50-268,0 0 1,-1-1 0,0 0 0,1 0-1,-1-1 1,-9-1 0,16 1-36,0 0 1,0-1 0,0 1-1,0-1 1,0 1 0,0-1-1,0 0 1,0 0 0,1 0-1,-1 0 1,0 0 0,0 0-1,1 0 1,-1-1 0,1 1 0,-1-1-1,1 1 1,-1-1 0,1 0-1,0 1 1,0-1 0,0 0-1,0 0 1,0 0 0,0 0-1,1 0 1,-1 0 0,0 0-1,0-3 1,-4-41-61,2 1 1,2-49-1,0-9-1,-2-516-40,6 311 78,-2 174-5,1-41 27,-22-177 0,-83-608 348,56 237 89,41 524-424,-43-268 1,34 327-9,6 0-1,12-191 0,5 186-49,4-119 19,-12 178 72,-1-92-111,29-238 1,51-151 103,-74 523-57,0-3 90,-3 39-391,-1 18-442,-1-7 390,0 1 0,0-1 0,0 0 1,-1 1-1,1-1 0,-1 0 0,0 1 0,0-1 0,0 0 0,0 0 0,-1 0 0,1 0 1,-4 4-1,-15 21-5262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1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1622 8788,'0'0'4229,"12"20"-3474,39 66 205,-47-79-811,1-1-1,0 1 1,0-1-1,0 0 1,1 0-1,0 0 1,0-1-1,1 0 1,-1 0-1,1-1 1,0 1-1,1-2 1,-1 1-1,1-1 1,-1 0-1,1-1 1,11 3-1,-12-3-55,-1 0-1,0-1 1,1 0-1,-1 0 1,1-1-1,-1 0 1,1 0-1,-1 0 1,1-1-1,-1 0 1,0 0 0,1-1-1,-1 0 1,0 0-1,0 0 1,0-1-1,0 1 1,0-2-1,-1 1 1,1-1-1,-1 1 1,0-1-1,0-1 1,0 1-1,-1-1 1,1 0-1,3-6 1,50-69 269,-3-3-1,54-111 1,-81 142-231,-14 26-118,350-613 241,25 26 189,-380 599-390,-6 11 8,-1-1 1,1 1-1,-1-1 0,0 1 1,0-1-1,-1 0 1,1 0-1,-1 0 0,0 1 1,0-2-1,0 1 1,1-8-1,-2 12-8,-1 36-3273,-5-29-1211,-4-2-4213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 7908,'0'0'9769,"-1"-1"-9653,1 1 0,-1 0 0,1 0 0,-1 0 0,1 0 0,-1 0 0,1 0 0,-1 0-1,1 0 1,-1 0 0,1 0 0,-1 0 0,0 0 0,1 0 0,-1 0 0,1 1 0,-1-1-1,1 0 1,0 0 0,-1 1 0,1-1 0,-1 0 0,1 1 0,-1-1 0,1 0-1,0 1 1,-1-1 0,1 0 0,0 1 0,-1-1 0,1 2 0,-76 750-194,19-125 46,53-592-90,-1 4 32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13654,'0'0'3450,"13"28"-2642,0 0-604,10 24 290,47 77 1,-55-105-304,-5-5 44,2-1 1,17 22-1,-26-36-211,1-1 0,-1 1 0,1-1 0,-1 1 0,1-1 0,0 0 0,1 0 0,-1-1 0,0 1 0,1-1-1,-1 0 1,1-1 0,0 1 0,-1-1 0,8 2 0,-8-3 11,-1-1-1,1 1 0,0-1 0,0 1 1,0-1-1,-1 0 0,1-1 0,0 1 1,-1-1-1,1 1 0,-1-1 0,0 0 1,0-1-1,1 1 0,-1 0 0,-1-1 1,1 0-1,0 1 0,-1-1 1,1 0-1,-1-1 0,3-3 0,6-11 158,0 0-1,14-34 0,-22 45-160,55-116-1213,-54 118-2201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77 8404,'0'0'7403,"-6"-13"-6130,-18-38-577,18 38-349,9 70-278,2 0-1,16 66 1,-8-46 74,-4-20-143,53 355 655,-34 6-1803,-30-423-2523,-8-15-4426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4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44 128 14935,'0'0'3503,"10"1"-3450,2 2-49,0-1 0,0-1-1,0 0 1,0 0 0,22-3-1,-30 1-10,-1 1 0,0-1 0,0 0 0,0 1 0,0-2 0,0 1 0,0 0 0,0 0 0,0-1 0,0 0 0,-1 1 0,1-1 0,-1 0 0,1 0 0,-1-1 0,0 1 0,0 0 0,0-1 0,0 0 0,0 1 0,0-1 0,-1 0 0,1 0 0,-1 0 0,0 0 0,0 0 0,0 0-1,0 0 1,0 0 0,-1 0 0,1-4 0,-1 5 8,0 0-1,1 0 0,-1 0 1,0 0-1,0 0 1,0 0-1,-1 0 0,1 0 1,0 0-1,-1 0 0,0 0 1,1 0-1,-1 0 0,0 0 1,0 0-1,0 0 1,0 0-1,0 1 0,0-1 1,-1 0-1,1 1 0,0-1 1,-1 1-1,1 0 0,-1-1 1,0 1-1,0 0 1,1 0-1,-1 0 0,0 0 1,-4-1-1,-3-1 7,0 1 0,-1 1 0,1 0 1,-1 0-1,-15 1 0,22 0-6,-1 0 6,0 0 0,1 0 0,-1 1 0,0-1-1,0 1 1,1 0 0,-1 0 0,1 0-1,-1 1 1,1-1 0,-1 1 0,1 0 0,0 0-1,-1 0 1,1 0 0,0 1 0,-3 3 0,2-2 15,1 1 1,-1 1 0,1-1 0,-1 0 0,1 1-1,1-1 1,-1 1 0,1 0 0,-2 11 0,0 0 71,2 1 0,0 0 0,1 0 0,1 0 0,0 0 0,5 27 0,-3-34-56,1-1-1,1 1 1,-1-1 0,2 0 0,-1 0-1,1-1 1,1 1 0,-1-1 0,2-1-1,-1 1 1,1-1 0,1 0 0,-1 0 0,1-1-1,1 0 1,-1 0 0,1-1 0,15 8-1,-13-8-22,1 0 0,0 0-1,1-1 1,-1-1-1,1 0 1,0-1-1,0 0 1,0-1 0,1 0-1,-1-1 1,0-1-1,1 0 1,-1-1 0,23-3-1,-28 1-18,0 0 0,-1 0 0,1-1 0,-1 0 0,0 0 0,0-1-1,0 1 1,0-2 0,-1 1 0,0-1 0,0 0 0,9-13 0,-8 11-598,-1 0 1,0-1-1,-1 0 0,0-1 1,-1 1-1,1-1 1,-2 0-1,0 0 0,4-19 1,-5-11-6112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9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14535,'0'0'1555,"21"16"-656,-8-5-746,29 22 463,54 55 0,-80-72-544,0 0-1,1-2 1,0 1 0,22 12 0,-33-24-57,0 1 1,0-1 0,0-1 0,0 1 0,0-1-1,1 0 1,-1-1 0,1 1 0,-1-1 0,1 0-1,0-1 1,-1 0 0,1 0 0,0 0 0,-1-1-1,1 0 1,0 0 0,11-4 0,-10 1 20,0 0 1,0 0-1,0-1 1,-1 0 0,1-1-1,-1 1 1,-1-1-1,11-11 1,46-63 515,-42 52-350,21-31-61,-22 29-368,2 2 1,49-52-1,-70 79-23,1-1 0,-1 1 0,1-1 0,0 1-1,-1 0 1,1 0 0,0 0 0,0 0 0,0 0 0,0 0 0,0 1 0,0-1-1,0 1 1,0-1 0,4 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2545,'0'0'10261,"5"21"-9642,51 248 2235,36 437 265,-92-694-3052,0-10-78,0-4-101,-1-94-7233,-5 41 983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3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13142,'0'0'4514,"73"-111"-3489,-3 43-449,5-4 0,1 13-176,-11 15-288,-9 20-112,-12 16-816,-13 8-577,-6 0-896,-16 10-1344,-9 1-978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30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278 259 10325,'0'0'3932,"-4"-25"-3673,-16-80-195,19 98-45,-1-1-1,-1 1 1,1 0-1,-1 0 1,0 0-1,-1 1 1,0-1-1,0 1 1,0 0-1,-1 0 1,0 0-1,0 0 1,0 1-1,-1 0 1,-6-5-1,7 7 116,0 0-1,-1 0 0,1 1 1,-1-1-1,1 1 1,-1 1-1,0-1 0,0 1 1,0 0-1,0 0 1,0 0-1,0 1 0,0 0 1,0 0-1,0 1 0,-6 1 1,8-1-92,1 0 0,-1 1 1,1 0-1,-1 0 0,1 0 1,0 0-1,0 0 0,0 1 0,0-1 1,0 1-1,0 0 0,1 0 1,-1 0-1,1 0 0,0 0 1,0 0-1,0 1 0,0-1 0,1 1 1,0-1-1,-1 1 0,0 5 1,-3 9 44,1 1 1,0-1-1,0 23 1,-1 22 34,7 118-1,-2-179-122,1-1 0,-1 1 1,0-1-1,0 0 0,1 1 0,-1-1 1,0 1-1,1-1 0,-1 0 0,1 1 0,0-1 1,0 0-1,-1 0 0,1 1 0,0-1 1,0 0-1,0 0 0,0 0 0,0 0 1,0 0-1,0 0 0,1-1 0,-1 1 1,0 0-1,0-1 0,3 2 0,-3-2 0,1 0 0,-1 0 0,1 0 0,0 0 0,-1 0 0,1 0 0,0 0 0,-1 0 0,1-1 0,-1 1 0,1-1 0,-1 1 0,1-1 0,-1 0 0,1 1 0,-1-1 0,1 0 0,-1 0 0,0 0 0,0 0 1,1 0-1,-1-1 0,0 1 0,2-3 0,9-12-26,-1-2 0,-1 0 0,0 0 1,11-32-1,-11 25-12,1 1 0,19-32 0,-29 55 39,0 0 1,-1 0-1,1 0 0,0 0 1,-1 0-1,1 0 0,0 0 1,0 0-1,0 1 1,0-1-1,0 0 0,0 1 1,0-1-1,0 1 1,0-1-1,0 1 0,0-1 1,0 1-1,0 0 1,1-1-1,-1 1 0,0 0 1,0 0-1,0 0 0,0 0 1,1 0-1,-1 0 1,0 0-1,0 1 0,0-1 1,0 0-1,0 1 1,1-1-1,-1 0 0,0 1 1,0 0-1,0-1 1,0 1-1,0-1 0,1 2 1,5 4 74,0 1 1,0-1 0,0 1 0,7 11 0,4 2 169,-14-16-293,1 0 0,0-1 0,0 0 0,0 0 0,0 0 0,1-1 0,-1 1 0,1-1 0,-1-1 0,1 1 0,0-1 0,0 0 0,0 0 0,-1 0 0,13-1 0,-17-13-8249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3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42 14311,'0'0'5205,"-6"-8"-4915,-12-20-173,16 23 5,18 22 104,-3 0-158,-1 0 1,-1 1-1,-1 0 1,16 38-1,21 84 110,-36-104-178,43 155 3,-54-190-3,0 0 0,1 0 0,-1 0 0,0 0 0,0 0 1,1 0-1,-1 0 0,1-1 0,-1 1 0,1 0 1,-1 0-1,1-1 0,-1 1 0,1 0 0,-1-1 1,1 1-1,0 0 0,0-1 0,1 2 0,-2-2 1,1 0-1,0 0 1,-1 0-1,1-1 1,-1 1-1,1 0 1,-1 0-1,1 0 0,-1 0 1,1-1-1,-1 1 1,1 0-1,-1 0 1,1-1-1,-1 1 1,0 0-1,1-1 0,-1 1 1,1-1-1,-1 1 1,0 0-1,1-1 1,-1 0-1,17-34 39,-3-17 12,-9 30-114,13-33-1,-16 50 32,0 0 0,0 0 0,1 0 0,0 1 0,0-1 1,0 1-1,0 0 0,1 0 0,-1 0 0,1 0 0,8-6 0,-10 9 24,0-1 0,0 1 0,0 0 0,0 0 0,0 0 0,0 0 0,0 0 0,1 0 1,-1 1-1,0-1 0,0 1 0,1-1 0,-1 1 0,0 0 0,1 0 0,-1 0 0,0 0 0,1 0 0,-1 1 0,0-1 0,0 1 0,1 0 0,-1-1 0,0 1 0,0 0 0,0 0 1,0 0-1,0 0 0,0 1 0,0-1 0,0 1 0,-1-1 0,1 1 0,0-1 0,-1 1 0,1 0 0,-1 0 0,0 0 0,0 0 0,1 0 0,-1 0 0,-1 0 0,3 5 1,0 13-4,0 1 0,-1 0 0,0 0 0,-2 0 0,-1 0 0,-1 0 0,0 0 0,-2 0 0,0 0 1,-1-1-1,-10 24 0,13-39-27,-25 47-12,26-49 4,-1-1-1,1 0 1,-1 0 0,1 1 0,-1-1-1,0 0 1,0-1 0,0 1 0,0 0-1,-1 0 1,1-1 0,0 1 0,-1-1-1,1 0 1,-1 0 0,1 0 0,-5 1-1,7-2-58,-1 0 0,1 0 0,-1 0 0,1 0 0,-1-1 0,1 1 0,0 0 0,-1 0 0,1 0 0,0-1 0,-1 1-1,1 0 1,-1 0 0,1-1 0,0 1 0,0 0 0,-1-1 0,1 1 0,0-1 0,0 1 0,-1 0 0,1-1 0,0 1 0,0 0 0,0-1-1,0 1 1,-1-1 0,1 1 0,0-1 0,0 1 0,0-1 0,0 1 0,0 0 0,0-1 0,0 0 0,1-22-2585,-1 15 1332,0-34-4885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3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16087,'0'0'2396,"6"25"-2006,-3-12-307,51 174 933,41 99 367,-40-112-1117,-51-162-255,-2-5-28,0 0 1,0 0-1,1 0 1,0-1-1,5 9 1,-7-15-69,-1 0 1,0 1-1,0-1 1,1 1-1,-1-1 1,0 0-1,0 0 1,1 1-1,-1-1 1,0 0-1,1 1 1,-1-1-1,0 0 1,1 0-1,-1 0 1,1 1-1,-1-1 1,0 0-1,1 0 1,-1 0-1,1 0 1,-1 0-1,1 0 1,-1 0-1,0 0 1,1 0-1,-1 0 1,1 0-1,-1 0 1,1 0-1,-1 0 1,0 0-1,1 0 1,-1 0 0,1-1-1,-1 1 1,0 0-1,1 0 1,-1-1-1,0 1 1,1 0-1,-1 0 1,0-1-1,1 1 1,-1-1-1,10-15-3824,-3-5-2337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3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114 108 5122,'0'0'14204,"-1"2"-14204,1-1 2,0 0 0,0 0-1,0 0 1,0-1 0,0 1 0,0 0-1,0 0 1,0 0 0,0 0 0,0-1-1,0 1 1,1 0 0,-1 0 0,0 0-1,1-1 1,-1 1 0,1 0 0,-1 0-1,0-1 1,1 1 0,0 0 0,-1-1-1,1 1 1,0 0 0,25 15 37,-22-15-90,0 1 0,0-1 0,0 0 0,0 0 0,0 0-1,0 0 1,1-1 0,-1 0 0,0 0 0,0 0 0,0 0 0,8-2 0,-11 2 23,0-1 1,0 0 0,0 0 0,0 1-1,0-1 1,-1 0 0,1 0 0,0 0-1,-1 0 1,1 0 0,0 1 0,-1-1-1,1 0 1,-1-1 0,0 1 0,1 0-1,-1 0 1,0 0 0,1 0-1,-1 0 1,0-1 0,1-28-166,-1 24 108,0 0 62,0 1 1,0-1 0,-1 1-1,1 0 1,-1-1-1,0 1 1,-4-10 0,4 12 22,-1 1 0,1 0 0,-1 0 0,0 0 0,1 0 0,-1 0 0,0 0 0,0 0 0,0 0 0,-1 1 0,1-1 0,0 1 0,-1 0 0,1 0 0,-1-1 0,1 2 0,-6-3 0,-2 1 99,0-1 1,0 1-1,0 1 0,0 0 0,-19 0 1,25 1-51,1 0 0,0 0 0,-1 1 0,1-1 0,0 1 0,0 0 1,-1 0-1,1 0 0,0 0 0,0 0 0,0 1 0,0-1 0,0 1 1,0 0-1,1 0 0,-1 0 0,0 0 0,1 0 0,0 1 0,-5 5 1,3 1 0,0 0 0,0 0 0,1 0 0,1 1 0,-1 0 0,1-1 0,1 1 0,0 0 0,0 0 0,1 0 0,0 0 0,1 0 0,0 0 0,3 11 0,0-2 7,2-1 0,0 1 0,0-1 0,2-1 0,0 1 0,15 20 0,-12-19 81,2-1 0,0-1-1,20 22 1,-30-36-126,1 1 0,-1-1-1,1 1 1,0-1 0,0 0-1,0 0 1,1-1 0,-1 1-1,0-1 1,1 0 0,0 0 0,-1-1-1,1 1 1,0-1 0,0 0-1,0 0 1,0-1 0,0 0 0,0 1-1,0-2 1,5 1 0,-6-2-72,-1 1 0,0-1 0,0 0 0,0 1 0,0-1 0,0-1 0,0 1 0,0 0 0,0-1 0,-1 1 0,0-1 0,1 0 0,-1 0 0,0 0 0,0 0 0,-1 0 0,1 0 0,1-6 0,2-3-1386,0 0 0,-1-1 0,4-24 1,-2-8-6503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3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13414,'0'0'5315,"4"-8"-4907,15-24 37,-19 31-436,1 0 1,-1 0-1,1 0 0,0 0 0,-1 0 0,1 0 0,-1 1 0,1-1 1,0 0-1,0 0 0,0 1 0,-1-1 0,1 0 0,0 1 0,0-1 1,0 1-1,0-1 0,0 1 0,0 0 0,0-1 0,0 1 0,0 0 0,0 0 1,0 0-1,0 0 0,0 0 0,0 0 0,0 0 0,0 0 0,0 0 1,1 0-1,-1 0 0,0 1 0,0-1 0,0 0 0,0 1 0,-1-1 1,1 1-1,2 0 0,-1 1 4,0 0 0,0 0 0,0 0 0,-1 1 0,1-1 1,0 0-1,-1 1 0,1-1 0,-1 1 0,0-1 0,1 4 0,4 23-5,-1-1-1,-2 1 1,-1 0-1,-1 0 1,-4 41-1,2-2 7,-1-36 36,-1 0 1,-2 0 0,-1-1-1,-10 32 1,5-20 224,7-21-85,6-22-182,0 1 0,1-1 0,-1 0 1,0 0-1,0 0 0,0-1 0,0 1 1,0 0-1,0-1 0,2 0 0,17-9 4,-1 0 0,0-2 0,-1 0-1,0-1 1,28-27 0,-14 13-8,109-91-735,-141 118 670,-1-1 0,1 1-1,-1-1 1,1 1 0,-1 0 0,1-1-1,-1 1 1,1-1 0,0 1 0,-1 0-1,1 0 1,0-1 0,-1 1 0,1 0 0,0 0-1,-1 0 1,1 0 0,0-1 0,-1 1-1,1 0 1,0 1 0,3 9-1542,-9 22-2620,5-30 3648,-9 23-6551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3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2118 10965,'0'0'8233,"-16"5"-7929,8-2-245,-36 10 170,44-13-227,0 0 1,0 1-1,0-1 1,0 0-1,-1 0 1,1 0-1,0 0 1,0 0-1,0 0 1,-1 0 0,1 0-1,0 0 1,0 0-1,0 0 1,-1 0-1,1 0 1,0 0-1,0 0 1,0 0 0,-1 0-1,1 0 1,0 0-1,0 0 1,0 0-1,-1 0 1,1 0-1,0 0 1,0 0 0,0 0-1,0-1 1,-1 1-1,1 0 1,0 0-1,0 0 1,0 0-1,0 0 1,0-1-1,-1 1 1,1 0 0,0 0-1,0 0 1,0 0-1,0-1 1,0 1-1,0 0 1,0 0-1,0 0 1,0-1-1,17-16 128,565-442 503,165-126 961,21 31-686,-87 81-956,-613 425-996,-67 50 598,-1 0 0,0 0 0,1 0 0,-1 0 0,0 0 0,-1 0-1,1 0 1,0 0 0,0 0 0,-1 0 0,1 0 0,-2 2-1,-18 25-4376,-10 7-3632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33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2191 10917,'0'0'7531,"-7"2"-7138,-20 6 124,27-8-502,0-1-1,0 1 1,0 0-1,0 0 0,0 0 1,0 0-1,1 0 1,-1 0-1,0 0 1,0 0-1,0 0 1,0 0-1,0-1 1,0 1-1,0 0 0,0 0 1,0 0-1,1 0 1,-1 0-1,0-1 1,0 1-1,0 0 1,0 0-1,0 0 1,0 0-1,0 0 0,0-1 1,0 1-1,0 0 1,0 0-1,0 0 1,0 0-1,0 0 1,0-1-1,0 1 1,0 0-1,0 0 0,-1 0 1,1 0-1,0 0 1,0 0-1,0-1 1,0 1-1,0 0 1,0 0-1,0 0 1,0 0-1,0 0 0,-1 0 1,1 0-1,0 0 1,0-1-1,0 1 1,0 0-1,0 0 1,0 0-1,-1 0 1,1 0-1,0 0 0,0 0 1,0 0-1,0 0 1,0 0-1,-1 0 1,1 0-1,0 0 1,0 0-1,0 0 1,-1 0-1,8-10 127,29-26 345,69-53 0,-30 27-274,194-171 150,521-429 1242,-400 366-1458,293-227-113,-663 507-41,302-250-42,-321 265-196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5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1 355 1681,'0'0'13184,"3"-19"-12362,-1 4-668,1-3 2,0 1 1,1-1 0,1 1 0,1 0-1,9-21 1,17-33 290,25-50 1835,-56 120-2246,-1 1 0,1 0-1,-1-1 1,0 1-1,1 0 1,-1 0 0,1-1-1,-1 1 1,1 0-1,-1 0 1,1 0 0,-1-1-1,1 1 1,-1 0 0,1 0-1,-1 0 1,1 0-1,-1 0 1,1 0 0,-1 0-1,1 0 1,-1 0-1,1 1 1,-1-1 0,1 0-1,-1 0 1,1 0 0,-1 1-1,1-1 1,0 1-1,17 10 38,1 13 144,-1 1 0,-1 0 0,-1 1 0,-2 1 0,13 29 0,-11-23-57,60 136 548,-43-90-291,80 138 0,-106-209-374,-4-10-687,-2-15-2219,-1 11 1447,0-17-5678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12710,'0'0'4034,"-5"22"-3647,1-4-361,1 0 1,1 0 0,0 0-1,1 1 1,1-1 0,1 1-1,1-1 1,7 34 0,86 237 875,-51-168-598,31 141 0,-66-216-1067,-11-61-826,0-1 0,-1 2 0,0-1 0,-11-26 0,-15-29-6599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6307,'0'0'11973,"114"-116"-11076,-44 59-305,-2 7-416,3 8-80,-10 12-96,-11 10-448,-11 9-416,-10 7-945,-9 4-656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268 134 4946,'0'0'7510,"-22"-12"-6240,-74-40-560,39 14-222,54 35-349,-1 0-1,0 0 1,0 0-1,0 0 1,0 1-1,-1-1 1,1 1 0,-1 0-1,1 1 1,-1-1-1,0 1 1,0 0-1,0 0 1,-9-1-1,13 3-130,0-1 0,1 0-1,-1 0 1,0 1-1,0-1 1,1 1 0,-1-1-1,0 1 1,1-1-1,-1 1 1,0-1 0,1 1-1,-1-1 1,1 1-1,-1 0 1,1-1 0,-1 1-1,1 0 1,0 0-1,-1-1 1,1 1 0,0 0-1,-1 0 1,1-1-1,0 1 1,0 0 0,0 0-1,0 0 1,0 0-1,0 0 1,-2 36-35,2-26 48,-1 32 37,4 46-1,-2-75-51,1-1 0,1 0 0,0 1 0,1-1 0,0-1 0,1 1 0,11 20 0,-16-31-6,1-1 1,0 0-1,0 1 1,-1-1 0,1 0-1,0 0 1,0 0-1,0 0 1,0 0 0,0 0-1,0 0 1,1 0 0,-1 0-1,0-1 1,0 1-1,3 0 1,-3 0 0,0-1-1,0 0 1,-1 0-1,1 0 1,0 0-1,0-1 1,0 1 0,-1 0-1,1 0 1,0 0-1,0-1 1,0 1 0,-1 0-1,1-1 1,0 1-1,-1-1 1,1 1 0,0-1-1,-1 1 1,2-2-1,1-2 2,0 1 0,0-1-1,-1 0 1,1 0-1,-1-1 1,0 1 0,-1 0-1,2-5 1,23-104-26,-3 7-5,-22 104 30,-1 1 0,0 0 1,1-1-1,-1 1 0,1 0 1,-1-1-1,1 1 1,-1 0-1,1 0 0,0-1 1,0 1-1,0 0 0,0 0 1,0 0-1,0 0 1,0 0-1,0 0 0,0 1 1,0-1-1,2-1 0,-2 2 9,0 0 0,0 0 0,0 0-1,0 0 1,1 0 0,-1 0 0,0 0 0,0 1-1,0-1 1,0 0 0,0 1 0,0-1-1,0 1 1,0-1 0,0 1 0,0-1-1,-1 1 1,1 0 0,0-1 0,1 2-1,5 6 107,1 1-1,-2-1 0,1 1 0,5 11 0,-6-11-9,5 9 4,2 3-28,1 0 0,0-2 0,35 36-1,-49-54-118,0-1 0,0 0-1,0 0 1,0 0 0,0 1-1,0-1 1,0 0 0,0 0 0,0 0-1,0 0 1,1 0 0,-1 1-1,0-1 1,0 0 0,0 0 0,0 0-1,0 0 1,1 0 0,-1 0-1,0 1 1,0-1 0,0 0-1,0 0 1,1 0 0,-1 0 0,0 0-1,0 0 1,0 0 0,1 0-1,-1 0 1,0 0 0,0 0 0,0 0-1,1 0 1,-1 0 0,0 0-1,0 0 1,0 0 0,1 0-1,-1 0 1,0 0 0,0 0 0,0-1-1,0 1 1,1 0 0,-1 0-1,0 0 1,0 0 0,0 0 0,0 0-1,0-1 1,1 1 0,-1 0-1,0 0 1,0 0 0,0 0-1,0-1 1,0 1 0,0-14-3304,0 7 2482,0-26-5037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5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13 11589,'0'0'8135,"-5"-3"-7951,-10-6-139,18 11-47,32 28-7,-17-8 20,-1 1-1,-1 0 1,-1 1-1,-1 0 0,20 51 1,37 137 17,-69-204-28,2 4-3,0 2 0,-1-1-1,-1 0 1,1 20 0,-4-56 56,-9-42 0,5 38-107,-3-41-1,8 55 30,-1-5-10,1 0 0,4-33 0,-4 47 21,1 0 0,0 0 0,0 0 0,0 0 0,1 0 1,-1 0-1,1 0 0,0 0 0,0 0 0,0 1 0,1-1 0,-1 1 0,1 0 0,0 0 0,0 0 0,0 0 0,6-4 0,-8 6 6,0 0 0,1 0 0,-1 0 0,1 0 0,-1 1 0,1-1 0,-1 0 0,1 1 1,-1-1-1,1 1 0,0 0 0,-1-1 0,1 1 0,0 0 0,-1 0 0,1 0 0,0 0 0,-1 1 0,1-1 0,0 0 0,-1 1 0,1-1 0,-1 1 0,1-1 1,0 1-1,-1 0 0,0 0 0,1 0 0,-1-1 0,1 1 0,-1 1 0,0-1 0,0 0 0,0 0 0,1 0 0,-1 1 0,0-1 0,-1 0 0,1 1 0,0-1 0,1 4 1,2 4 3,0 1 0,-1-1 0,0 1 0,-1 0 0,3 16-1,0 28 27,-2 1-1,-6 90 1,3-143-23,-6 39 1,6-39-9,-1 0 0,1 0-1,-1-1 1,1 1 0,-1 0 0,0 0 0,0 0 0,1-1 0,-1 1-1,-1 0 1,1-1 0,0 1 0,0-1 0,-1 1 0,1-1-1,0 0 1,-4 3 0,5-4-50,-1 0 0,0 0 0,1 0 0,-1 0 0,0 0 0,1 0-1,-1 0 1,0 0 0,1 0 0,-1 0 0,0 0 0,1-1 0,-1 1 0,0 0 0,1 0 0,-1-1-1,1 1 1,-1 0 0,1-1 0,-1 1 0,1 0 0,-1-1 0,1 1 0,-1-1 0,1 1 0,-1-1 0,1 1-1,-1-1 1,1 1 0,0-1 0,-1 0 0,1 1 0,0-1 0,0 1 0,0-1 0,-1 0 0,1 1-1,0-1 1,0-1 0,-7-32-2784,7 29 2162,-8-49-5034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5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13846,'0'0'5048,"12"30"-4691,139 318 404,-91-203-616,44 89-149,-86-209-456,-8-22-1350,-9-3 1606,-1-1 0,1 1 0,-1-1 0,1 1 0,-1-1 0,1 0 0,-1 1 0,0-1 0,1 0 0,-1 1 0,0-1 0,1 0 0,-1 0 0,0 1 0,0-1 0,0 0 1,0 0-1,1 1 0,-1-2 0,2-31-4700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73 106 13990,'0'0'3170,"14"4"-3061,3 3-97,-11-4-12,1-1-1,0 0 1,-1 0 0,1 0-1,0 0 1,0-1-1,0-1 1,11 1-1,-16-1-19,-1-1-1,1 1 0,-1-1 1,1 1-1,-1-1 1,0 0-1,1 0 1,-1 1-1,0-1 0,1 0 1,-1 0-1,0 0 1,0-1-1,0 1 0,0 0 1,0 0-1,0 0 1,0-1-1,-1 1 0,1 0 1,0-1-1,-1 1 1,1-1-1,-1 1 0,0-1 1,1 1-1,-1-1 1,0 1-1,0-1 1,0 1-1,0-1 0,0 0 1,0-1-1,0-1 7,0-1 0,0 1 0,0 0 0,-1-1-1,1 1 1,-1 0 0,0 0 0,0-1 0,-1 1 0,1 0 0,-4-6 0,2 7 32,0 0 1,0 0 0,-1 0 0,1 1 0,-1-1 0,0 1 0,0 0 0,0 0 0,0 0 0,0 0 0,0 1 0,-1 0 0,1 0 0,0 0-1,-1 0 1,1 0 0,-7 1 0,7 0 48,0 0 0,0-1-1,0 2 1,0-1 0,0 1 0,-1-1-1,1 1 1,0 0 0,0 0 0,1 1-1,-1-1 1,0 1 0,0 0 0,1 0-1,-1 0 1,1 1 0,0-1 0,-5 5-1,3 0 1,1-1-1,0 1 0,0 0 1,0 0-1,1 0 0,0 0 1,1 1-1,-1-1 0,2 1 1,-1 0-1,1 0 0,0 0 1,1-1-1,-1 1 1,2 0-1,-1 0 0,1 0 1,3 15-1,0-10-52,0 0 0,1 0 1,0 0-1,1 0 0,0-1 1,1 0-1,0 0 0,1-1 0,17 20 1,-18-24-17,0-1 1,0 1 0,0-1 0,1 0 0,0-1-1,15 8 1,-20-11-30,-1-1 0,1 0 0,-1 0 1,1 0-1,-1 0 0,1-1 0,0 1 0,-1-1 0,1 0 0,0 1 0,0-1 0,-1 0 0,1 0 1,0-1-1,0 1 0,-1-1 0,1 1 0,-1-1 0,1 0 0,0 0 0,-1 0 0,1 0 0,-1-1 1,0 1-1,1-1 0,-1 1 0,0-1 0,3-3 0,1-3-498,0-1 0,-1 1 0,-1-1-1,1 0 1,-1-1 0,-1 1 0,0-1-1,0 1 1,-1-1 0,2-15 0,1-13-3825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6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11877,'0'0'3122,"15"-16"-2653,47-50 121,-57 60-380,0 0 0,-1 0-1,0-1 1,0 1 0,-1-1 0,0 0-1,0 0 1,0 0 0,-1 0 0,0-1-1,0 1 1,-1-1 0,0 1 0,-1-1-1,0-13 1,1 21-181,-1-1 0,1 1 0,-1 0 0,0 0 0,1 0 0,-1 0 0,1 0 0,-1 0 0,1 0 0,-1 1 0,1-1 0,-1 0 1,0 0-1,1 0 0,-1 0 0,1 0 0,-1 1 0,0-1 0,1 0 0,-1 0 0,0 1 0,1-1 0,-1 0 0,0 0 0,1 1 0,-1-1 0,0 1 0,0-1 0,1 0 0,-1 1 0,0-1 0,0 1 0,37 107 35,-10-21 16,122 353 243,-143-412-262,-6-27-101,0-13-7734,-2 0-2255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14134,'0'0'7092,"168"-133"-6916,-120 82-112,-7 12-64,-9 15-16,-8 15-480,-7 9-1073,-12 0-2113,-5 24-4994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7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1194 11605,'0'0'4696,"25"-27"-4475,-9 10-125,37-40 578,84-69 0,471-349 2454,-260 208-3175,-83 43-687,-278 238-1283,10-10 1175,0 0 1,0 1-1,0 0 1,0-1-1,1 1 0,0 0 1,0 1-1,0-1 1,0 0-1,1 0 1,0 1-1,-1 8 0,2-5-6209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28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5683,'0'0'10276,"22"0"-12453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30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0 297 12230,'0'0'0,"170"0"-289,-41-8 145,29-19-304,24-7 448,19-8 160,6-4 0,-8 2 337,-17 7-161,-27 9-256,-31 10-80,-37 10-16,-31 8-48,-24 0-625,-13 0-399,-4 0-161,-6-5-832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5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1 553 14118,'0'0'6075,"17"-19"-5453,302-308 741,-313 322-1354,198-185 350,-182 179-356,-21 14-31,-1 1 1,1-1-1,-1 1 1,0 0-1,0-1 0,0 1 1,-2 4-1,2 0-79,-1 12-495,4 30-5426,5-28-1063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3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1567 6243,'0'0'8278,"-1"0"-8180,1 0 0,-1-1-1,0 1 1,0 0 0,1 0-1,-1 0 1,0 0-1,0-1 1,1 1 0,-1 0-1,0-1 1,1 1 0,-1-1-1,0 1 1,1 0 0,-1-1-1,1 1 1,-1-1 0,0-1-1,1-2 32,1-1-1,-1 1 0,1 0 1,0-1-1,1 1 0,-1 0 1,1 0-1,0 0 0,0 0 1,0 0-1,1 0 1,-1 0-1,5-4 0,46-45 389,-39 40-368,242-209 935,-109 99-802,40-40-189,313-262 332,25 42-164,-468 345-258,-27 17 13,1 2 0,38-18-1,-68 37 255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43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998 132 7027,'0'0'5203,"-22"-10"-4312,0 1-621,-12-5 633,-63-38-1,83 44-760,1 2 0,-2 0-1,1 0 1,-1 2 0,0-1 0,0 2-1,0 0 1,-24-1 0,-11 2-130,-63 6 0,100-3-11,0 2 1,1 0-1,-1 0 1,1 1 0,0 0-1,0 1 1,0 1 0,0 0-1,1 0 1,-16 13-1,-3 4 15,1 2-1,-35 37 1,36-34-27,2 2 0,1 1 0,2 1 0,0 1 0,3 1 0,1 0 0,-25 63 0,37-70 3,2 0 0,0 0 0,2 0 0,2 0 0,2 50 0,-1-34-8,-2 44 13,0-35 102,7 86-1,-2-113 54,1 0-1,1-1 0,1 1 1,2-2-1,0 1 1,1-1-1,17 31 0,21 32 374,-29-50-341,1-2-1,34 46 1,-45-70-133,1 0 1,0 0-1,1 0 0,0-1 1,1-1-1,0 0 0,0 0 1,0-1-1,1-1 0,0 0 1,14 5-1,-1-3-3,1-1 0,0-2 0,0 0-1,39 2 1,110-7 92,-83-1-116,-77-1-22,0 1 1,-1-2 0,1 0-1,-1 0 1,0-2-1,0 1 1,0-2-1,-1 0 1,0-1 0,0 0-1,19-14 1,-1-2 15,-2-1 0,0-1 1,33-39-1,-41 38-4,0 0 1,-2-1-1,-1-1 1,-1-1-1,-1-1 1,-2 0-1,-1-1 1,-2 0-1,0-1 1,-3-1-1,0 1 1,-2-1-1,-2 0 1,-1-1-1,-1-41 1,-2-213 796,-1 273-769,0 0-1,-1 1 1,-1-1-1,0 1 1,-10-27 0,-36-69 183,24 56-113,2 0-9,-36-71 706,21 55 357,37 69-1317,0-1 264,16-4-12942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4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1054 101 7027,'0'0'6774,"-15"-8"-6051,7 4-633,-24-14 1223,-50-18 0,50 27-1213,0 1-1,-1 2 1,0 1 0,0 1-1,0 2 1,0 2 0,-58 6 0,74-3-100,-1 1 0,1 0 0,0 2 0,0 0 0,1 1 0,0 1 0,0 0 0,1 1 0,-25 19 0,1 2-1,2 3 0,-41 44 0,77-76 1,-40 42-7,1 2 1,2 1-1,-45 72 0,75-100 31,0 0 1,1 0-1,1 0 0,0 1 0,1 0 0,2 1 1,-3 30-1,5 142 320,3-136-263,-1-34 39,2-1 0,0 0 0,1-1 0,1 1 0,1-1 0,0 1 0,2-2 0,1 1 0,0-1 0,1-1 0,13 19 0,4-1 21,0-1-1,3-2 1,0-1-1,45 36 0,-56-53-104,1-1-1,0-1 1,1-1-1,0-1 1,1-1-1,0-1 1,0-1-1,1 0 1,0-2-1,41 6 1,-1-5-5,-1-3-1,118-7 1,-161 1-24,-1-1-1,0 0 1,0-2-1,0 0 1,0-1-1,-1-1 1,0 0-1,0-1 1,-1-1-1,0-1 1,19-15-1,10-12 26,-2-1 0,50-58 0,-75 77-20,-1-1 1,-1 0 0,-1-1-1,0-1 1,-2-1 0,-1 0-1,-1 0 1,0-1-1,-2 0 1,-1-1 0,-1 0-1,-1-1 1,-1 1 0,2-50-1,-5 49 13,-1 0-1,-2 0 0,0 0 1,-2 0-1,-1 1 0,-1-1 1,-13-38-1,-3 11 114,-2 2 0,-2 0 1,-3 2-1,-53-73 0,77 116-111,3 4-1,0 1 0,0 0 0,0 0 0,1-1 0,-1 1 0,-1 0 1,1 0-1,0 0 0,0 0 0,0 0 0,0 0 0,-1 0 0,1 0 0,0 1 0,-1-1 0,1 0 0,-1 1 0,1 0 0,-1-1 0,1 1 0,-3-1 0,4-11-9033,0-4-1805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4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997 187 5987,'0'0'8113,"-8"-11"-7428,-4-4-443,-1 1 0,0 0 0,-1 0 0,-1 2-1,0-1 1,0 2 0,-22-12 0,10 11-176,-1 2 0,0 1 0,0 1 1,-1 1-1,0 2 0,0 1 0,0 1 0,-1 1 1,1 2-1,-44 5 0,56-2-68,0 1 0,0 0 0,0 2-1,0 0 1,1 0 0,0 2 0,1 0 0,-27 18 0,10-3-3,1 1-1,-51 53 1,65-58 10,0 0-1,1 2 1,1 0-1,1 1 1,1 0-1,1 1 1,1 0 0,-11 34-1,12-22 52,1 0 1,2 1-1,2 0 0,1 0 1,1 50-1,1-18 34,5 80 522,0-131-527,0 1 1,1-1-1,1 0 1,1-1-1,1 1 1,12 21 0,-2-6 79,2-1 1,26 31 0,-17-29-11,3 0 0,0-2 0,3-1-1,55 39 1,-74-59-121,0-2 0,0 0 0,0 0 1,1-2-1,0 0 0,1 0 0,-1-2 0,24 4 0,-1-4 36,0-1 0,63-4 1,-78-2-61,-1 0 1,1-1 0,-1-2 0,0 0 0,-1-1 0,1-2 0,-1 0 0,-1-1-1,0-1 1,0-1 0,-1-1 0,-1-1 0,22-20 0,-16 12 5,-2-1 1,0-2 0,-2 0-1,-1-1 1,0-1-1,-2-1 1,-2-1-1,26-59 1,-34 61-6,-1-1 1,-2 0-1,0 0 1,-2 0-1,-1 0 1,-4-52-1,2 31 50,-1 26-1,-1 0 0,0 0-1,-2-1 1,-1 2 0,-1-1-1,0 1 1,-15-31 0,6 20 193,-2 1 1,-1 1-1,-2 1 1,-25-32-1,30 45 437,-29-29 0,43 46-959,1-1 0,-1 1 1,1-1-1,0 1 0,-1-1 1,1 1-1,0-1 0,-1 1 1,1-1-1,0 1 0,-1-1 1,1 0-1,0 1 0,0-1 1,0 1-1,0-1 0,0 0 1,0 1-1,-1-1 0,2 0 1,-1 1-1,0-1 0,0 0 1,0 1-1,0-1 0,0 1 1,0-1-1,1 0 1,-1 0-1,6-12-7540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4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853 45 7603,'0'0'2017,"-24"-6"-1310,-4 0-465,-7-4 502,0 3 0,-55-6 0,48 11 230,-47 2 0,75 1-908,1 1-1,-1 0 0,1 1 0,0 0 0,0 1 1,1 0-1,-21 11 0,4 1 43,1 1 0,1 1 0,1 1 0,0 2 0,1 1-1,2 0 1,0 2 0,-31 43 0,39-45 16,0 2 0,2 0-1,0 1 1,2 0 0,1 0-1,1 1 1,1 1 0,1-1-1,1 1 1,-3 43 0,2 252 1035,7-293-1134,0-17 42,1-1 0,0 0 0,1 0-1,0 0 1,1 0 0,0-1 0,1 1 0,0-1 0,0 0-1,1 0 1,1 0 0,0 0 0,0-1 0,0 0-1,2 0 1,-1-1 0,1 0 0,0 0 0,0-1-1,1 0 1,0-1 0,0 1 0,1-2 0,17 9-1,-8-6 26,0 0-1,1-2 1,0 0-1,0-1 1,36 4-1,107-3 83,-157-6-163,20-1 2,1-1 0,-1-2-1,0 0 1,-1-2 0,1-1 0,-1-1-1,28-13 1,-11 1 4,0-1-1,-1-3 1,44-33-1,-68 44-16,-1-1 0,-1 0-1,-1-1 1,0-1 0,-1-1 0,0 1-1,-2-2 1,0 0 0,12-27 0,-13 23 17,-1-1 0,-1 0 0,-1-1 0,-1 1 0,-1-1 0,-1 0 0,1-44 0,-5 56-21,0 2 33,1 0-1,-1 0 1,-1 0-1,0 0 1,0 1-1,-1-1 1,0 0-1,-1 1 1,0-1-1,0 1 1,-6-10-1,-21-26 205,-1 1 0,-3 2 0,-70-70-1,50 72 1607,54 39-1909,-12 3-5153,-10 5-1183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5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706 108 6435,'0'0'6688,"-11"-7"-5821,-85-63 2137,89 66-2958,0 0 0,0 0-1,-1 1 1,1 0-1,-1 0 1,1 1 0,-1 0-1,0 0 1,-9 0-1,-8 0 6,-40 3 0,52 0-40,6-1-8,-1 1-1,1 1 1,0-1 0,0 1 0,1 0 0,-1 1 0,0 0-1,-12 7 1,-49 38 41,36-25 44,12-8-42,1 1-1,1 0 1,0 1 0,1 1-1,1 1 1,1 0-1,1 1 1,0 1 0,2 0-1,0 0 1,2 2 0,0-1-1,1 1 1,2 1-1,0-1 1,2 1 0,0 0-1,2 1 1,-1 48 0,4-70-46,-1 25 125,1 1 0,2-1 1,1 0-1,12 54 0,-2-37 69,2-1 0,1-1 0,3-1 0,1 0 0,2-2 0,31 44 0,-26-48 7,2-1-1,56 55 0,-74-80-159,0-1 0,1 0 0,1-1 0,-1 0 0,1-1 0,1 0 0,-1-1 0,1 0 0,0-2 0,1 1 0,-1-2 0,22 3 0,-6-3 1,0-1-1,0-2 1,37-4-1,-51 2-34,-1 0 0,0-2 0,-1 0-1,1-1 1,-1 0 0,1-1 0,-2 0-1,17-11 1,-2-2 9,-1-2 0,-2 0 0,0-2 0,-1-1 0,-1-1 0,-1-1 0,-2 0 0,0-2 0,-2-1 0,-1 0 0,-2-1 0,15-38 0,-22 41 17,-2-1-1,-1 0 0,-1 0 1,-2-1-1,0 1 1,-4-43-1,1 55 14,-1 1 0,-1-1 0,0 1 0,-1 0 0,0 0 0,-1 0 0,-8-14 0,-56-97 505,49 93-312,13 20-51,0 0 1,-1 1 0,-1 0-1,0 0 1,-1 1 0,0 0-1,-1 1 1,0 0-1,-20-13 1,27 19 7,-1 0-694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5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821 73 7860,'0'0'5493,"-25"-10"-4909,-80-31-125,93 37-383,1 0-1,-1 0 1,0 1 0,0 1 0,0 0-1,0 0 1,0 2 0,0-1 0,-18 3-1,-7-1 54,22-1-115,-1 1 0,1 1 0,-1 1 0,1 0 1,0 1-1,0 0 0,0 1 0,1 1 0,-19 9 0,14-4 47,0 1-1,1 1 1,0 1-1,1 0 1,-30 33-1,23-18 28,1 1 0,1 1 0,2 1 0,1 1 0,1 0 0,3 2 0,-19 53 0,26-57 38,0 1 1,2-1-1,-3 44 0,6 96 747,3-133-559,0-18-225,1-1 0,0 1 1,2-1-1,0 0 0,2 0 1,0 0-1,1 0 0,0-1 1,2 0-1,0 0 0,1-1 1,1 0-1,1 0 0,0-1 1,1-1-1,0 0 0,2-1 1,-1 0-1,2-1 0,0 0 0,0-1 1,1-1-1,1-1 0,0 0 1,0-1-1,22 8 0,-9-7-12,0-2 0,0-1 0,1-1 0,35 2-1,124-3 58,-173-5-142,1-1 17,0-1 0,0-1 0,0 0 0,-1-2-1,0 0 1,0 0 0,0-2 0,0 0 0,-1-1 0,-1-1 0,21-14 0,-9 4 4,-2-1 0,0-1 1,-2-1-1,0-1 0,29-39 1,-41 46-4,0 0 0,-1 0 1,-1-2-1,-1 1 0,0-1 0,-2 0 1,0 0-1,0-1 0,-2 0 1,0 0-1,-2 0 0,0 0 1,-1-39-1,-2 11 20,-1 1 0,-2-1-1,-3 1 1,-13-52 0,7 47 67,-33-107 205,40 143-216,0 0 1,-1 0-1,-1 0 0,0 1 0,-1 0 0,-1 1 1,-18-21-1,20 27 59,1 1 0,-1 0 0,0 0 0,0 1 0,0 0 0,-1 0 0,0 1 0,0 0 0,0 1 0,-1 0 0,1 0 0,0 1 0,-18-1 0,26 3-440,1 1 0,-1 0 1,1-1-1,0 1 0,-1 0 0,1 0 1,0-1-1,0 1 0,0 0 0,0 0 0,-1-1 1,1 1-1,0 0 0,0 0 0,0 0 0,1-1 1,-1 1-1,0 1 0,0 0-1313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1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1 728 14791,'36'0'195,"491"-21"10,384-111-99,-6-45-23,387-65-45,-393 131 947,3 69-1167,-944 42-5552,11-2-2448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57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10869,'0'0'2180,"-5"25"-1420,0 4-503,-1 1 38,1-1-1,2 1 1,0 39-1,2-28 295,0-10-85,2 0-1,6 52 0,-5-75-458,-1 0-1,1 1 1,1-1 0,0 0 0,0-1 0,0 1 0,1 0 0,0-1 0,1 0 0,-1 0 0,2 0 0,-1-1-1,0 1 1,12 8 0,-14-12-39,0-1-1,1 0 0,-1-1 1,1 1-1,0-1 1,-1 1-1,1-1 1,0 0-1,0 0 0,-1-1 1,1 1-1,0-1 1,0 0-1,0 0 0,0 0 1,0 0-1,0-1 1,0 0-1,-1 0 0,1 0 1,0 0-1,0 0 1,-1-1-1,1 0 0,-1 1 1,1-1-1,-1 0 1,0-1-1,0 1 0,0-1 1,0 1-1,0-1 1,-1 0-1,1 0 1,-1 0-1,3-5 0,0-5 4,0 1-1,-1-1 0,0-1 1,-2 1-1,1 0 1,-1-1-1,-1 1 0,-1-1 1,0 0-1,0 1 1,-2-1-1,1 1 0,-2-1 1,0 1-1,0 0 0,-1 0 1,-1 0-1,0 1 1,-1-1-1,-14-22 0,12 24 0,-1 0 0,0 1 0,0 0 0,-12-10 0,17 17-56,0 0 0,0 0 1,0 0-1,-1 1 1,1-1-1,-1 1 1,1 0-1,-1 0 0,0 1 1,0 0-1,0 0 1,1 0-1,-10-1 0,13 3-72,0-1-1,0 0 0,0 1 0,0-1 0,0 1 0,0-1 0,0 1 0,0-1 0,1 1 1,-1 0-1,0 0 0,1-1 0,-1 1 0,0 0 0,1 0 0,-1 0 0,1-1 0,-1 1 1,1 0-1,-1 0 0,1 0 0,0 0 0,-1 0 0,1 0 0,0 0 0,0 0 0,0 0 1,0 0-1,0 0 0,0 0 0,0 0 0,0 0 0,0 2 0,0 2-609,1-1 0,-1 1 0,1 0 0,0 0 0,0-1 0,3 9 0,-1-7-758,1 0 0,0 0 0,0 0 0,9 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5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32 332 12950,'0'0'1934,"0"26"-1798,-2 165 40,0-142-157,-11 61 1,2-24-16,11-276-241,-3 70 154,3 101 11,-1 2 302,1-1 1,1 1-1,1-1 1,6-28-1,-8 43-164,1 0 0,0 0 1,0-1-1,1 1 0,-1 0 0,1 0 0,-1 0 1,1 0-1,0 1 0,0-1 0,0 0 0,0 1 0,1-1 1,-1 1-1,1 0 0,-1 0 0,1 0 0,0 0 1,0 0-1,0 1 0,0-1 0,0 1 0,0 0 1,1 0-1,-1 0 0,0 0 0,1 0 0,-1 1 1,0-1-1,6 1 0,-5 1-33,1 0-1,-1 0 1,1 0-1,-1 0 1,0 1 0,1 0-1,-1 0 1,0 0 0,0 0-1,0 1 1,-1-1-1,1 1 1,0 0 0,-1 0-1,0 0 1,5 6 0,8 11 136,25 38-1,-26-36-52,37 57 34,38 53 228,-73-109-342,2 0 0,1-2 0,28 26 1,-47-47-33,-1 1 0,1 0 0,-1-1 1,1 1-1,-1 0 0,1-1 0,0 1 1,-1-1-1,1 1 0,0-1 0,-1 0 1,1 1-1,0-1 0,-1 1 0,1-1 1,0 0-1,0 0 0,0 0 0,-1 1 1,1-1-1,0 0 0,0 0 0,0 0 1,0 0-1,-1 0 0,1 0 0,0 0 1,0-1-1,0 1 0,-1 0 0,1 0 1,0-1-1,0 1 0,-1 0 0,1-1 0,0 1 1,-1-1-1,1 1 0,0-1 0,-1 1 1,1-1-1,-1 1 0,1-1 0,0 0 1,0 0-1,1-4 60,0 0 0,-1 0 0,1 0-1,-1 0 1,2-10 0,-2 8-74,4-31 100,-1 0 1,-2 0-1,-5-65 1,-25-114-106,8 76-1,12 11-24,8 130-107,8 7-1379,5 10-1190,-3 3-2985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6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1204 2751 8116,'-273'208'4507,"-325"314"-144,451-390-3394,-32 31 416,172-156-1249,14-6-152,3-3 49,1 0 0,0-1 0,-1 0 0,0 0 0,0-1 0,0-1 0,0 0 0,-1 0 0,12-9 0,494-365 483,-392 280-469,1481-1241-7,-767 605-140,37 47 56,-344 312 1378,-505 359-1067,-15 12-83,-1-2 0,1 1 0,-1-1-1,0-1 1,-1 0 0,0 0 0,0 0 0,-1-1-1,8-12 1,-11 5 507,-4 15-824,-13 1-7289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5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11941,'0'0'3087,"-1"24"-2937,-8 158 410,7 39 806,2-219-1356,0 0 0,-1 0 1,1 0-1,1 0 0,-1 0 0,0 0 0,1 0 1,-1 0-1,1 0 0,-1 0 0,1 0 1,0 0-1,0 0 0,0-1 0,0 1 0,0 0 1,0-1-1,0 1 0,1 0 0,-1-1 1,0 0-1,1 1 0,0-1 0,-1 0 0,4 2 1,-1-1 5,1-1 1,0 0 0,0 0-1,0 0 1,0 0-1,0-1 1,0 0 0,0 0-1,7-1 1,-5 0-6,-1 0-1,0-1 1,1 0-1,-1 0 1,0 0 0,0-1-1,-1 0 1,1 0-1,-1 0 1,1-1 0,-1 0-1,0 0 1,0 0-1,5-7 1,-2 3-503,-1-1 0,0 0 0,0 0 0,-1 0 0,0-1-1,0 0 1,5-15 0,-2-9-4302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5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11317,'0'0'5891,"106"-61"-5891,-79 55-352,-5 6-1473,-10 0-3089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5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13910,'0'0'4466,"165"-123"-5234,-131 104-2561,-7 1-9333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2:5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8564,'0'0'8116,"0"5"-7815,-18 162 711,5 263-1,13-419-998,0-7-137,0 7 208,0 0 0,1-1 0,3 21 0,-4-30-146,1 0 0,-1 1-1,0-1 1,0 0 0,1 0-1,-1 0 1,0 0-1,1 1 1,-1-1 0,1 0-1,0 0 1,-1 0 0,1 0-1,0 0 1,0 0-1,-1 0 1,1-1 0,0 1-1,0 0 1,0 0 0,0-1-1,0 1 1,0 0-1,0-1 1,1 1 0,-1-1-1,0 0 1,0 1 0,0-1-1,0 0 1,1 1-1,-1-1 1,0 0 0,0 0-1,0 0 1,1 0 0,-1 0-1,0-1 1,0 1-1,0 0 1,1 0 0,-1-1-1,2 0 1,6-10-3654,-3-14-2282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0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9092,'0'0'6627,"22"0"-5861,18 0-541,1-2-1,0-1 1,-1-3-1,53-14 1,-41 1-213,54-28 0,-44 18-39,-61 29 73,-1 3-13,-1 1 1,1 0-1,-1-1 1,0 1-1,0-1 1,-1 0-1,1 1 0,-1-1 1,-1 4-1,-8 19 17,9-19-33,0 1 0,0 0 1,1-1-1,1 1 0,-1 0 0,1 0 0,0 0 0,1-1 1,0 1-1,0 0 0,3 7 0,-2-10-8,0 0-1,0 0 1,1 0 0,0 0-1,-1-1 1,2 1-1,-1-1 1,0 0-1,1 0 1,0 0 0,0-1-1,0 1 1,0-1-1,1 0 1,-1 0 0,10 4-1,-6-3-7,0 0 0,1-1 0,0 0 0,0-1 0,0 0 0,0 0 0,0-1 0,0 0-1,0-1 1,1 0 0,-1 0 0,13-3 0,-17 2-7,-1 0 0,0 0 1,0 0-1,1-1 0,-1 1 0,0-1 0,0 0 0,-1 0 0,1 0 1,0-1-1,-1 0 0,1 1 0,-1-1 0,0 0 0,0-1 0,0 1 1,0 0-1,-1-1 0,1 0 0,-1 1 0,0-1 0,0 0 0,-1 0 0,1 0 1,-1 0-1,1-1 0,0-6 0,-1 4 24,0 0-1,-1 0 1,1-1 0,-1 1-1,-1 0 1,0 0-1,0 0 1,0 0 0,-1 0-1,1 0 1,-2 1 0,1-1-1,-1 0 1,0 1-1,0 0 1,-1 0 0,-7-10-1,4 8 53,-1 0 0,0 1 0,0 0 0,0 0-1,-1 1 1,0 0 0,0 1 0,-1 0 0,1 0 0,-1 1-1,-12-4 1,20 8-81,-5-3 23,0 1 0,-1 0 0,1 1 1,-10-2-1,15 3-31,1 0 0,0 0 1,0 0-1,-1 0 0,1 0 1,0 0-1,0 0 1,-1 1-1,1-1 0,0 0 1,0 1-1,0-1 0,-1 1 1,1-1-1,0 1 0,0 0 1,0-1-1,0 1 1,0 0-1,0 0 0,0-1 1,0 1-1,0 0 0,1 0 1,-1 0-1,0 0 0,1 1 1,-1-1-1,0 0 1,1 0-1,-1 0 0,1 0 1,-1 2-1,-1 33-2662,2 8-3327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0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76 12166,'0'0'4116,"-3"18"-3796,-3 42 120,1 0-1,6 80 0,-1-134-426,1 0-1,1 0 1,-1 0 0,1 0-1,0-1 1,0 1 0,0 0-1,1-1 1,0 0-1,0 0 1,0 0 0,1 0-1,0 0 1,7 7 0,-9-10-12,1 0 0,1 1-1,-1-1 1,0 0 0,0 0 0,1-1 0,-1 1 0,1-1 0,0 1 0,-1-1 0,1 0 0,0-1 0,0 1 0,-1-1 0,1 1 0,0-1 0,0 0 0,0-1 0,0 1 0,-1-1 0,1 1 0,0-1 0,-1 0 0,6-2 0,-4 0 4,0 0 0,0 0 0,-1 0 0,1-1 0,0 0-1,-1 1 1,0-2 0,0 1 0,0 0 0,-1-1 0,1 0 0,-1 0 0,0 0 0,-1 0 0,1 0 0,-1 0 0,0-1 0,0 1 0,1-10 0,2-7 2,-1 1 0,-1-1 1,0-42-1,-4 52 8,0 0 1,0 0 0,-1 0 0,-1 1 0,0-1-1,0 1 1,-1 0 0,-1 0 0,0 0-1,-7-11 1,8 15-9,-1-1 0,0 1 0,0 0-1,-1 1 1,0-1 0,0 1-1,0 0 1,-1 1 0,0 0 0,0 0-1,0 0 1,-1 1 0,0 0 0,-12-5-1,19 9-24,-1-1 0,1 0 0,0 1 0,-1-1-1,1 1 1,-1-1 0,1 1 0,0 0-1,-1 0 1,1-1 0,-1 1 0,1 0 0,-1 0-1,1 1 1,-1-1 0,1 0 0,-1 0-1,1 1 1,-1-1 0,1 1 0,0-1 0,-1 1-1,1 0 1,0-1 0,-1 1 0,1 0-1,0 0 1,0 0 0,0 0 0,0 0 0,0 0-1,0 0 1,0 0 0,0 0 0,0 1-1,0-1 1,1 0 0,-1 1 0,1-1 0,-1 0-1,1 1 1,-1-1 0,1 1 0,0-1-1,-1 3 1,1 5-403,-1 0 1,2 1-1,-1-1 0,1 1 1,1-1-1,2 11 0,-1-9-565,0-2 0,1 1 0,0 0 0,9 15 0,28 36-7188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1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55 11781,'0'0'4272,"0"10"-4083,1 45-161,-9 205 45,1-285 116,-1-27-209,5 17 27,-2 2 183,2 1 1,2-1 0,1 1-1,5-41 1,-4 70-132,-1 0 0,1-1 0,1 1 0,-1 0-1,0 0 1,1 0 0,0 0 0,-1 0 0,1 0 0,0 0 0,1 0 0,-1 1 0,0-1-1,1 1 1,0 0 0,-1-1 0,1 1 0,0 1 0,0-1 0,0 0 0,0 1 0,0-1-1,1 1 1,-1 0 0,0 0 0,1 0 0,-1 1 0,1-1 0,-1 1 0,0 0 0,1 0-1,-1 0 1,1 0 0,-1 1 0,1-1 0,-1 1 0,0 0 0,1 0 0,-1 0 0,4 2-1,1 2 3,0 0 0,-1 1 0,1 0 0,-1 0-1,-1 0 1,11 13 0,35 50 298,-45-59-343,54 85 179,28 37-492,-89-131 103,1 0 0,-1 0 0,1 0 0,0 0 0,0 0 0,0 0 0,0 0 0,0 0 0,-1-1 0,1 1 0,1 0 0,-1 0 0,0-1 1,0 1-1,0-1 0,0 1 0,0-1 0,1 0 0,-1 1 0,1-1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15015,'0'0'3890,"-5"149"-3618,5-66-272,5 4 80,0 0-80,2-12 0,-2-14-400,0-15-625,0-13-1392,0-14-2081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5507,'0'0'10754,"-3"16"-10047,-3 27-564,2 0-1,1 0 1,4 43 0,1-51-103,1 4 7,6 40-1,-7-69-42,0 1-1,1-1 1,0 0-1,1 0 1,0 0-1,1 0 1,-1 0 0,12 15-1,-14-23-20,0 1-1,1-1 1,-1 0 0,1 0-1,-1 0 1,1 0-1,0 0 1,0 0 0,-1 0-1,1-1 1,0 0-1,1 0 1,-1 1 0,0-2-1,0 1 1,0 0-1,1-1 1,-1 1 0,0-1-1,1 0 1,-1 0-1,7-1 1,-5 0-55,0 0 0,0-1 0,0 1 0,0-1 0,0 0 0,0 0 0,0-1 0,-1 1 0,1-1 0,-1 0 0,0 0 0,0-1-1,5-4 1,1-4-930,0 0 0,-1-1 0,0 0 0,10-23 0,0-10-3720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13622,'0'0'5763,"129"-61"-5875,-83 47 32,-5 8-1201,-12 6-2144,-19 0-3475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6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18969,'0'0'3665,"19"-32"-5121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11509,'0'0'3874,"135"-94"-3682,-88 76-192,-9 8-80,-6 5-2225,-17 5-3474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9156,'0'0'6067,"-7"146"-5363,7-72-304,0-2-63,0 1-193,0-8-80,5-15-48,2-10-16,0-19-32,3-12-80,0-9-1409,2-2-688,-5-31-1761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17 166 8708,'0'0'4135,"18"-20"-3164,62-64-421,-73 77-511,1 0-1,0 0 1,0 1 0,1 0-1,-1 1 1,1 0 0,11-4-1,-15 7-28,0 0 0,0 1 0,0 0 0,0 0-1,0 0 1,0 0 0,1 1 0,-1 0-1,0 0 1,0 0 0,7 2 0,-10-1-12,-1-1 0,0 1 0,0 0 0,1 0-1,-1-1 1,0 1 0,0 0 0,0 0 0,0 0 0,0 0 0,0 0 0,0 1 0,-1-1 0,1 0 0,0 0 0,-1 0 0,1 1 0,-1-1 0,1 0 0,-1 1 0,1-1-1,-1 0 1,0 1 0,0-1 0,0 1 0,0-1 0,0 0 0,0 1 0,0-1 0,0 1 0,-1 1 0,1 5-31,-1 8 2,0 0-1,-1 0 1,-1 0-1,0-1 1,-1 1 0,-1-1-1,0 0 1,-1 0-1,-1 0 1,-1-1 0,-13 21-1,3-9-30,-2 0 1,0-1-1,-2-1 0,-44 38 0,58-54 68,4-5 5,1 0-1,-1 1 0,1-1 0,-1-1 0,0 1 1,0 0-1,0-1 0,0 0 0,-1 0 1,1 0-1,-1-1 0,-5 2 0,9-3 97,6 0 8,11 0-116,-4-1 27,1 1-1,0 0 1,-1 1 0,1 0 0,-1 1 0,1 1-1,-1 0 1,0 0 0,0 1 0,18 9-1,22 20 438,74 62 0,25 17 204,-148-109-797,0-1 1,1 0-1,-1 0 0,1-1 1,-1 1-1,1-1 0,0 0 1,0 0-1,-1 0 0,1 0 0,0-1 1,4 1-1,8-1-3829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4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105 125 12742,'0'0'4733,"3"0"-4651,7 2-96,0-1-1,0 0 1,1-1-1,-1-1 1,0 1-1,15-4 1,-22 3 7,-1 1-1,1-1 1,-1 0 0,0 0 0,1 0-1,-1 0 1,0 0 0,1-1 0,-1 1-1,0-1 1,0 1 0,0-1 0,0 0-1,0 0 1,-1 0 0,1 0 0,0 0-1,-1 0 1,0 0 0,1 0 0,-1-1-1,0 1 1,0-1 0,0 1 0,-1-1-1,1 1 1,-1-1 0,1 1 0,-1-1-1,0 1 1,0-5 0,0 5 7,0 0-1,0 1 1,0-1-1,-1 0 1,1 0 0,-1 0-1,1 0 1,-1 0 0,0 0-1,1 1 1,-1-1 0,0 0-1,0 0 1,0 1 0,-1-1-1,1 1 1,0-1-1,-3-2 1,0 2 3,1 0-1,-1-1 1,0 1 0,1 0-1,-1 1 1,0-1-1,0 1 1,-7-2 0,-7 0 16,0 1 1,0 1 0,-23 0 0,29 2-9,9-1-2,0 0 0,0 0 0,1 0 0,-1 1 0,0-1 0,0 1 0,0 0 0,1 0 0,-1 0 0,1 0 0,-1 0 0,1 1 0,-1-1 0,1 1 0,-1 0 1,1-1-1,0 1 0,0 0 0,0 0 0,-2 3 0,1 0 19,0 0 0,1 0 0,-1 0-1,1 0 1,0 1 0,0-1 0,1 0 0,-1 1 0,0 10 0,1-5 11,0-1-1,1 0 1,0 1 0,1-1-1,0 1 1,1-1 0,0 0 0,1 0-1,0 0 1,0 0 0,7 12-1,-4-12-24,1-1 0,1 1 0,0-2 0,0 1 0,1-1 0,-1-1 0,2 1 0,-1-1 0,1-1 0,0 0 0,1 0 0,-1-1 0,1-1 0,0 1 0,0-2-1,0 1 1,21 2 0,-19-4-170,1-1 1,-1 0-1,0 0 0,0-1 0,1-1 0,-1 0 0,0-1 0,0-1 0,0 0 0,0 0 0,0-1 0,-1-1 0,0 0 0,0-1 1,17-11-1,17-22-2758,-10-4-1693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11941,'0'0'4739,"7"146"-4195,5-72-384,-2 7-48,-3 4 32,-2 1-144,2-14 0,3-15-48,0-16-224,2-15-416,2-10-817,-1-14-2081,4-2-2048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21 11269,'0'0'3933,"-23"-5"-3704,-2 0-162,-47-5-1,69 10-59,1 0-1,-1 1 0,1-1 0,-1 1 0,1 0 1,0-1-1,-1 1 0,1 0 0,0 1 0,-1-1 0,1 0 1,0 1-1,0-1 0,0 1 0,0-1 0,1 1 0,-1 0 1,0 0-1,1 0 0,-1 0 0,1 0 0,-1 0 1,1 0-1,0 1 0,0-1 0,0 0 0,0 1 0,1-1 1,-1 1-1,1-1 0,-1 3 0,-2 5 10,-4 13 41,1 1 0,1 0 0,1 1 0,1-1-1,0 42 1,3-66-59,0 1 0,0 0 0,0 0-1,1 0 1,-1 0 0,0 0 0,0-1 0,1 1-1,-1 0 1,0 0 0,1 0 0,-1-1-1,1 1 1,-1 0 0,1 0 0,-1-1-1,1 1 1,0-1 0,-1 1 0,1 0 0,0-1-1,0 1 1,-1-1 0,2 1 0,26 6-232,-20-7 107,0 0 0,0 0 0,0-1 0,0 0 0,9-2 0,-11 0 61,-1 1-1,1-1 1,-1 0-1,0 0 0,1-1 1,-1 0-1,-1 1 1,1-2-1,-1 1 1,1 0-1,-1-1 1,0 0-1,-1 0 0,1 0 1,-1-1-1,5-10 1,-3 5 392,-1 0 1,0-1-1,0 0 1,-1 1-1,0-1 1,-1 0-1,0-23 1217,7 37-846,-4 1-684,0 2 1,0-1-1,0 1 1,0-1 0,-1 1-1,0 1 1,0-1-1,0 0 1,2 7-1,9 11 1,38 53 71,27 33-2534,-61-92-707,-4-12-2235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12198,'0'0'3057,"12"138"-2417,3-70 1,-3 10 159,-2 1-672,-1-5-32,1-6-96,0-13-400,2-18-1121,0-15-2016,-2-20-2850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5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11861,'0'0'3042,"146"0"-3026,-93-2 64,-2-6-80,-10-1-1793,-12 0-5218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6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1 400 7123,'0'0'10741,"0"153"-10501,0-92-64,0-6 80,0-12-256,5-10 0,2-15-16,5-14-96,0-4-1424,-2-4-1698,-3-25-4705</inkml:trace>
  <inkml:trace contextRef="#ctx0" brushRef="#br0" timeOffset="1">30 0 13910,'0'0'2930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5 151 4578,'0'0'13665,"-2"24"-13593,-1 80-5,4-97-65,-1 1-1,1-1 1,0 0 0,1 0 0,0 0-1,0 0 1,1 0 0,-1 0 0,1 0 0,1-1-1,-1 0 1,1 1 0,1-1 0,8 10 0,-9-12 2,1 0 1,-1-1 0,1 1 0,0-1 0,-1 0 0,2 0 0,-1 0-1,0-1 1,0 0 0,1 0 0,0 0 0,-1-1 0,1 1 0,0-1-1,-1-1 1,8 1 0,-9-1-4,-1-1 1,1 0-1,-1 1 0,0-1 1,1-1-1,-1 1 0,0 0 0,1-1 1,-1 0-1,0 1 0,0-1 1,0-1-1,0 1 0,-1 0 1,1-1-1,-1 1 0,1-1 0,-1 0 1,0 1-1,0-1 0,0 0 1,0-1-1,-1 1 0,1 0 0,-1 0 1,2-6-1,1-4 11,0-1-1,-1 1 1,0-1-1,-1 0 1,1-23-1,-2 25 6,-1 1 1,-1 0-1,1-1 0,-2 1 0,1 0 1,-2-1-1,0 1 0,0 0 0,-1 1 0,0-1 1,0 1-1,-1-1 0,-1 1 0,0 1 1,0-1-1,-1 1 0,0 0 0,-1 1 1,0 0-1,0 0 0,-1 0 0,0 1 0,-10-6 1,13 9-15,0 1 1,1 1 0,-1-1-1,0 1 1,-7-2 0,11 3-14,1 1-1,-1 0 1,1-1 0,-1 1 0,1 0 0,-1 0 0,1 0 0,-1 0 0,1 0 0,-1 0 0,1 0 0,-1 0 0,1 1 0,0-1 0,-1 1 0,1-1 0,-1 1 0,1-1 0,0 1 0,-1 0 0,1 0 0,0-1 0,0 1 0,0 0 0,-1 0 0,1 0 0,-1 2 0,0 2-187,0 1 0,0-1 0,0 0 0,1 1 1,0-1-1,0 1 0,1-1 0,0 11 0,4 48-6059,6-23-4450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02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0 200 9316,'0'0'3047,"9"1"-2746,63 2 1422,143-13-1,-125 4-1545,92 5 1,-92 3-108,96-10 1,410-29 36,102 19-97,216 0 41,-428 16-80,658-4-3,-442 4 45,1815 9-42,-1628 15 35,350 5 4,423-46 40,2389-112 60,-3703 129-1847,-341 1-2812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13542,'0'0'2372,"2"23"-2244,4 74-99,-6-88-97,1 0-1,0 0 0,0 0 1,1 0-1,0-1 0,1 1 0,0-1 1,0 1-1,1-1 0,0 0 1,8 12-1,-9-65-923,-7-37 984,2 47 503,1 0 0,4-42 1,-1 69-403,0 0 1,0 1 0,0 0 0,1-1 0,0 1 0,0 0 0,1 0 0,0 1 0,0-1 0,1 1 0,-1 0 0,2 0 0,-1 0 0,0 1 0,8-6-1,-6 5-36,0 1 0,0 0-1,1 1 1,-1-1-1,1 1 1,0 1-1,0 0 1,0 0-1,1 0 1,-1 1-1,1 1 1,-1-1-1,13 0 1,-18 3-53,-1-1 1,1 0-1,0 0 0,-1 1 1,1 0-1,-1-1 0,1 1 1,-1 0-1,1 0 1,-1 0-1,0 1 0,1-1 1,-1 0-1,0 1 0,0 0 1,0-1-1,0 1 0,0 0 1,-1 0-1,1 0 0,0 0 1,-1 0-1,0 1 1,1-1-1,-1 0 0,0 1 1,1 2-1,2 7 49,0 1-1,-1 0 1,-1 0-1,2 16 1,-4-26-35,4 53 203,-4 57 0,2 29-90,-2-142-131,0 1 0,1 0 0,-1-1 0,0 1-1,0-1 1,1 1 0,-1-1 0,0 1 0,1-1-1,-1 1 1,1-1 0,-1 1 0,1-1 0,-1 1 0,1-1-1,-1 0 1,1 1 0,-1-1 0,1 0 0,-1 1-1,1-1 1,0 0 0,-1 0 0,1 0 0,-1 0-1,1 1 1,0-1 0,-1 0 0,1 0 0,0 0-1,-1 0 1,1 0 0,0-1 0,-1 1 0,1 0-1,-1 0 1,2-1 0,25-8-219,-19 3-240,-1 0 1,1-1 0,-1 0 0,-1-1 0,1 1 0,8-16 0,8-17-3507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0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10325,'0'0'5317,"-3"6"-5274,-9 19 92,1 1 1,2 0 0,-13 54 0,6-21 142,-7 9-138,14-45 22,1 1 1,1 0-1,-6 42 1,13-66-162,0 1 0,0-1 1,0 1-1,0-1 0,0 0 0,0 1 0,0-1 1,0 0-1,0 1 0,0-1 0,1 0 1,-1 1-1,0-1 0,0 0 0,0 1 0,1-1 1,-1 0-1,0 1 0,0-1 0,1 0 1,-1 0-1,0 1 0,0-1 0,1 0 0,-1 0 1,0 0-1,1 1 0,-1-1 0,0 0 1,1 0-1,-1 0 0,0 0 0,1 0 0,-1 0 1,1 0-1,20 0 49,19-11 8,29-24-40,-58 27-20,1 1-1,0 0 0,0 1 1,1 1-1,-1 0 0,1 1 1,0 0-1,1 1 1,23-3-1,-35 6-5,0 0-1,-1 0 1,1 0-1,0 1 1,-1-1-1,1 1 1,-1-1-1,1 1 1,0 0-1,-1 0 1,1-1-1,-1 1 1,0 0-1,1 0 1,-1 1-1,0-1 1,0 0 0,1 0-1,-1 1 1,0-1-1,0 0 1,0 1-1,-1-1 1,1 1-1,0-1 1,0 1-1,-1 0 1,1-1-1,-1 1 1,0 0-1,1-1 1,-1 1-1,0 0 1,0 2-1,1 8-14,-1-1 0,0 1 0,-4 22-1,1-19 23,-1 0 0,0-1 0,-1 0 0,-1 0 0,0 0 0,-1-1 0,0 1 0,-1-2 0,-15 19 0,3-6-15,-2-1 0,0-1 0,-36 29 0,53-48-48,-37 27-41,40-30-47,0 1 1,0-1 0,-1 0-1,1 0 1,0 0-1,0 0 1,-1 0 0,1-1-1,0 1 1,-1-1 0,1 1-1,-1-1 1,1 0-1,-1 0 1,1 0 0,-5-1-1,6 1-12,1 0 0,-1-1 0,1 1 0,0 0 0,-1-1 0,1 1 0,-1 0 0,1-1 0,0 1-1,-1-1 1,1 1 0,0-1 0,0 1 0,-1 0 0,1-1 0,0 1 0,0-1 0,0 1 0,-1-1 0,1 1 0,0-1 0,0 0-1,0 1 1,0-1 0,0 1 0,0-1 0,0 0 0,0-37-9475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1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16 12566,'0'0'5986,"-2"-4"-5828,-5-7-129,4 16-21,3 35-19,0-15 14,10 576 355,-10-601-358,0 1 1,0-1-1,0 0 1,0 0-1,0 0 1,0 1 0,0-1-1,1 0 1,-1 0-1,0 0 1,0 1-1,0-1 1,0 0-1,0 0 1,1 0-1,-1 0 1,0 1-1,0-1 1,0 0-1,0 0 1,1 0 0,-1 0-1,0 0 1,0 0-1,0 0 1,1 0-1,-1 0 1,0 1-1,0-1 1,1 0-1,-1 0 1,0 0-1,0 0 1,0 0 0,1 0-1,-1 0 1,0-1-1,0 1 1,0 0-1,1 0 1,-1 0-1,0 0 1,0 0-1,1 0 1,-1 0-1,0 0 1,0 0 0,0-1-1,0 1 1,1 0-1,-1 0 1,0 0-1,0 0 1,0-1-1,0 1 1,0 0-1,0 0 1,1 0-1,-1-1 1,0 1 0,0 0-1,0 0 1,13-14 10,6-18 40,15-37 0,-25 47-96,1 2-1,1-1 1,0 2-1,1-1 1,2 1-1,27-31 1,-38 48 39,-1 0 0,0 0 1,1 0-1,-1 0 0,1 1 0,-1-1 1,1 0-1,0 1 0,-1 0 0,1 0 0,0 0 1,0 0-1,0 0 0,0 1 0,0-1 0,0 1 1,0-1-1,0 1 0,1 0 0,-1 1 1,0-1-1,0 0 0,4 2 0,-3 0 2,-1 0-1,1 0 1,0 0-1,-1 0 0,0 1 1,1-1-1,-1 1 1,0 0-1,0 0 1,0 0-1,-1 0 1,1 1-1,-1-1 1,0 1-1,0-1 0,2 5 1,33 81 78,-23-53-563,22 42-1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1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14807,'0'0'2913,"0"120"-2545,10-61-64,-3 0-272,-2-3 48,2-7-80,-4-10 65,-3-11-130,0-10 65,0-7-128,0-9-720,7-41-15624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80 15367,'0'0'6899,"-12"-73"-6803,12 67-96,15 6-2513,4 0-2081,3 6-2993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1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15927,'0'0'870,"-3"29"-598,-14 210 569,9-122-374,-15 435 103,16-594-9067,2 3-1505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11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13974,'0'0'1537,"16"-25"-998,-3 3-455,-6 9-59,0 0-1,1 0 1,0 1 0,1 0 0,1 0 0,0 1-1,0 0 1,1 1 0,1 0 0,0 1 0,17-11 0,-12 11-12,1 1 0,0 0 0,0 1 0,1 2 0,-1-1 0,1 2 0,0 1 0,37-3 0,-53 6-14,0-1 0,0 1-1,0 0 1,0 0 0,0 1 0,0-1 0,0 0 0,0 1 0,0 0-1,0 0 1,-1 0 0,1 0 0,0 0 0,0 0 0,-1 1-1,1-1 1,-1 1 0,1 0 0,1 2 0,-2 0-1,1 0 0,-2-1 1,1 1-1,0 0 0,-1 1 1,0-1-1,0 0 0,0 0 0,0 1 1,-1-1-1,0 0 0,0 9 1,-1 1 36,0 0 1,-1 0-1,-1 0 1,0 0 0,-1 0-1,-1 0 1,0-1-1,-1 0 1,0 0 0,-1 0-1,0-1 1,-17 22-1,2-7 181,-1 0-1,-2-2 0,0 0 1,-36 26-1,37-32-371,-1-1 0,0-2 1,-2 0-1,-54 24 0,72-38-3534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1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1 911 7443,'0'0'5883,"9"0"-5782,559-39 246,-362 19-331,2435-332 841,-2400 310-856,1669-279 46,-1121 225-21,-685 86-31,-90 8-51,-7 2-115,0 0 0,1-1 0,-1 0 0,-1-1-1,1 0 1,0 0 0,11-5 0,-3-7-3484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1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6499,'0'0'0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8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11685,'0'0'817,"7"127"-705,10-40 336,-2 18-240,-3 13 240,0-4-240,-5-18-80,-2-29-48,0-29-32,-3-21-96,3-17-864,0 0-2449,-5-33-2034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04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1 512,'0'0'11099,"3"12"-10272,-2-6-776,32 167 3027,3 339-56,-14-160-2621,12 308 239,-49 2 505,-20-63-820,-37 407 84,42-733-234,-46 434 411,31 1-259,37 549-208,10-758-89,63 1351-167,-29-1138 21,-27-299 132,-7-388 161,1-18-538,1-17-1744,0-19-827,-3-9-2607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8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 8180,'0'0'8580,"190"-103"-7812,-101 70-736,11 3 48,-8 4-80,-9 6-544,-18 7-1633,-21 4-4066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9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304 509 10293,'0'0'2625,"-23"-17"-1755,-157-126 114,174 137-1145,3 4 304,1-1-1,-1 1 1,0 0 0,0 0-1,0 0 1,-1 0 0,-5-2-1,8 4-116,0 0-1,0 0 0,0 0 1,0 0-1,0 0 1,0 0-1,0 1 0,0-1 1,0 0-1,0 1 0,0-1 1,1 1-1,-1-1 1,0 1-1,0-1 0,0 1 1,1-1-1,-1 1 1,0 0-1,1-1 0,-1 1 1,0 0-1,1 0 1,-1-1-1,1 1 0,0 0 1,-1 0-1,1 0 1,-1 0-1,1 0 0,0 0 1,0 0-1,0 0 0,-1 0 1,1 1-1,-12 48-17,2 0 0,2 1 0,2 0 0,1 91 0,19-153-32,74-102-50,1-1-1314,-87 112 1325,-1 0-1,1 0 1,0 0-1,0 0 1,0 0-1,1 1 1,-1-1-1,0 1 1,0 0-1,1-1 1,-1 1-1,1 0 1,-1 0-1,1 1 1,0-1-1,-1 0 1,4 1-1,-4 0 38,1 0 0,-1 1 1,0-1-1,0 1 0,0-1 0,0 1 0,0 0 0,0 0 0,0 0 1,0 0-1,0 1 0,0-1 0,0 0 0,-1 1 0,1-1 0,-1 1 1,1 0-1,-1-1 0,1 1 0,0 2 0,12 17 4,-6-9 33,0 0-1,18 19 0,-23-28-5,0-1 0,0 1 0,1 0 0,-1-1 0,1 0 0,-1 1 0,1-1 0,0-1 0,0 1-1,-1-1 1,1 1 0,0-1 0,1 0 0,5 0 0,-5 0 10,0 0 0,0-1-1,0 0 1,1 0 0,-1-1 0,0 1 0,0-1 0,0 0-1,0 0 1,0-1 0,0 0 0,0 0 0,-1 0 0,1 0-1,0-1 1,-1 1 0,0-1 0,0 0 0,0-1 0,0 1-1,0-1 1,0 1 0,-1-1 0,4-6 0,4-5 5,0-1 0,-1 0-1,-1-1 1,-1 0 0,0-1 0,-1 1 0,-1-2 0,6-30 0,-6 11-10,-1 0 1,-2-1 0,-2-48-1,-1 81 36,-1 0 0,1 0 0,-1 0 1,0 0-1,0 0 0,-1 0 0,1 0 0,-1 0 0,-1 1 0,1-1 0,-1 1 0,0 0 0,0-1 0,-1 1 0,1 1 0,-1-1 1,0 0-1,-1 1 0,1 0 0,-1 0 0,-6-4 0,11 8-24,0 0-1,-1 0 1,1 1-1,0-1 1,-1 0 0,1 0-1,0 0 1,-1 1-1,1-1 1,0 0 0,0 1-1,-1-1 1,1 0 0,0 0-1,0 1 1,0-1-1,-1 1 1,1-1 0,0 0-1,0 1 1,0-1-1,0 0 1,0 1 0,0-1-1,0 1 1,0-1 0,0 0-1,0 1 1,0-1-1,0 0 1,0 1 0,0-1-1,0 1 1,0-1-1,0 23-203,0-20 254,2 25-57,1-1 0,1 0 1,12 40-1,1 5 9,-11-28-14,-6-32-9,2-1 1,0 1 0,0 0-1,1-1 1,0 1 0,7 15-1,-9-26 7,-1-1-1,0 1 1,0-1 0,0 0-1,0 1 1,1-1-1,-1 1 1,0-1 0,0 0-1,1 1 1,-1-1-1,0 1 1,1-1 0,-1 0-1,0 0 1,1 1-1,-1-1 1,0 0 0,1 0-1,-1 1 1,1-1-1,-1 0 1,1 0 0,-1 0-1,1 0 1,-1 0-1,0 1 1,1-1 0,-1 0-1,1 0 1,-1 0-1,1 0 1,-1 0-1,1-1 1,-1 1 0,1 0-1,-1 0 1,0 0-1,1 0 1,-1 0 0,1-1-1,-1 1 1,1 0-1,-1 0 1,0-1 0,1 1-1,-1 0 1,0 0-1,1-1 1,-1 1 0,0-1-1,1 1 1,-1 0-1,0-1 1,15-26 567,-13 23-527,7-13-42,0 1 0,0 0 0,2 0 0,14-17 0,-21 29-26,0-1 0,0 1 0,0 0-1,1 0 1,-1 1 0,1-1 0,0 1 0,0 0-1,0 0 1,1 1 0,-1-1 0,1 1-1,-1 0 1,1 1 0,0-1 0,-1 1 0,10 0-1,-14 1 8,0 0 0,0 0 0,0 0 0,0 0 0,0 0 0,0 1 0,0-1 0,0 1 0,0-1 0,0 0 0,-1 1 0,1 0 0,0-1 0,0 1 0,0-1 0,0 1 0,-1 0 0,1 0 0,0-1 0,-1 1 0,1 0 0,-1 0 0,1 0 0,-1 0 0,1 0 0,-1 0 0,1 0 0,-1 0 0,0 0 0,1 0 0,-1 2 0,2 39-98,-2-30 86,0 10 6,-2-1-1,0 1 1,-1-1 0,-9 34 0,9-45-16,-1 1 0,0 0 0,0-1 0,-2 0 0,1 0 0,-1 0 0,0 0 1,-1-1-1,0 0 0,-14 12 0,20-20-94,1 0-1,-1 0 1,0 0 0,-1 0-1,1-1 1,0 1 0,0 0-1,0-1 1,0 1 0,0 0-1,-1-1 1,1 0 0,0 1-1,0-1 1,-1 0 0,1 0-1,0 1 1,-1-1 0,1 0-1,-2-1 1,-5-2-3217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9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10949,'0'0'2577,"49"164"-2177,-27-75-95,-5 19-273,0 1 192,-3-4-224,1-14-80,-1-27 64,1-25-1121,2-24-976,0-15-1040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9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27 11093,'0'0'1030,"16"9"-686,49 26-256,-61-33-87,0 0 1,0-1-1,0 1 1,0-1-1,0 0 1,7 1-1,-10-2-5,0 0-1,0 0 1,0 0 0,0 0 0,0 0 0,-1 0-1,1 0 1,0-1 0,0 1 0,0 0-1,0 0 1,0-1 0,-1 1 0,1-1 0,0 1-1,0 0 1,-1-1 0,1 0 0,1 0-1,-1-1-4,0-1-1,0 1 0,0-1 0,0 1 0,0-1 0,-1 1 1,1-1-1,-1 1 0,0-1 0,0 1 0,0-1 0,0 0 0,0-2 1,0-1 21,0 5 5,-1-1 1,1 1-1,-1-1 1,1 1-1,-1-1 1,1 1-1,-1 0 1,0-1-1,0 1 1,0 0-1,1 0 1,-1 0-1,0-1 1,-1 1-1,1 0 1,0 0-1,0 0 1,0 1-1,-1-1 0,1 0 1,0 0-1,-1 1 1,1-1-1,0 1 1,-1-1-1,1 1 1,-1 0-1,1-1 1,-1 1-1,1 0 1,-3 0-1,-9-2 252,-1 1 0,-20 2 0,20-1-16,13 0-225,-1 0-1,0 0 0,1 0 1,-1 1-1,0-1 1,1 0-1,-1 1 0,0 0 1,1-1-1,-1 1 0,1 0 1,-1-1-1,1 1 0,-1 0 1,1 0-1,0 0 1,-1 1-1,1-1 0,0 0 1,0 0-1,0 1 0,0-1 1,0 0-1,0 1 0,0-1 1,0 1-1,1 0 1,-1-1-1,1 1 0,-1-1 1,0 4-1,0 5 11,-1 0 0,2 0 0,-1 0 0,2 15 0,0-5 41,0-7-63,0 1 0,1-1 1,0 1-1,1-1 0,1 0 1,0 0-1,9 17 0,-4-10-15,1-1 0,1 0 0,26 33-1,-34-48-3,1 0-1,0-1 1,0 1-1,0-1 0,0 1 1,0-1-1,1-1 1,-1 1-1,8 3 0,-9-5-82,-1 0 0,1-1 0,-1 1-1,1 0 1,-1-1 0,1 0-1,-1 1 1,1-1 0,-1 0 0,1 0-1,-1 0 1,1-1 0,0 1-1,-1-1 1,1 1 0,-1-1 0,0 0-1,1 0 1,-1 0 0,0 0-1,4-3 1,-2 1-303,-1 0 0,0 0 0,0-1 0,0 1-1,0-1 1,3-6 0,16-32-4138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0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12966,'0'0'464,"21"-16"-493,63-54-14,-79 67 29,0-1-1,0 0 0,-1 0 1,0-1-1,0 1 1,0-1-1,-1 0 0,1 0 1,2-6-1,5-8 2301,-11 23-2057,4 57 128,23 117 0,-17-122-278,-7-43-56,4 35 134,3 0 0,2-1 0,24 65 0,-34-110 112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0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1 167 10725,'0'0'6739,"109"-66"-6099,-53 38-576,2 2 0,-7 4-64,-10 6 80,-7 10-160,-14 4-48,-8 2-1232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1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1254 7892,'0'0'3671,"32"-9"-2332,272-96 323,27-38-622,316-134 349,8 29-614,980-177-599,-1560 407-174,-44 10-14,0 1 0,0 1 1,48-2-1,-78 8-5,-1 0 0,0 1 1,0-1-1,0 0 0,0 0 0,0 1 1,0-1-1,0 0 0,0 0 0,1 1 1,-1-1-1,0 0 0,0 0 0,0 1 1,0-1-1,0 0 0,0 0 1,-1 1-1,1-1 0,0 0 0,0 1 1,0-1-1,0 0 0,0 0 0,0 0 1,0 1-1,0-1 0,-1 0 0,1 0 1,0 1-1,0-1 0,0 0 0,0 0 1,-1 0-1,1 0 0,0 1 0,0-1 1,0 0-1,-1 0 0,-20 18-1621,-7-1-2860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1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 17688,'0'0'1553,"-51"6"-5395,29-3-4178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2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10197,'0'0'1985,"-7"142"-1025,7-58-336,0 12-352,0 4 353,9 3-401,1-5 16,-3-10 32,1-19-240,-6-18 16,0-23-48,-2-15-128,0-56-6723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2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1 147 12678,'0'0'1440,"124"-26"-351,-35-2 336,13-5-993,5 7-96,-2 6-160,-16 11-160,-11 5-32,-15 4-176,-17 0-464,-12 0-673,-17 0-1472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05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0 857 8660,'0'0'2772,"20"-8"-1209,-9 5-1203,0 1 0,0 1-1,0 0 1,17 1 0,30-4 21,63-18-70,92-13-134,587-11 319,-255 13-39,-2-39-132,-168 19-200,862-80 88,4 29 477,-1225 103-680,904-88 60,-313 28-44,472 7-33,4 56 27,-1080-2-20,382 4 1,495 4 9,266-28 59,1242-73-117,-1280 86-286,-334 7-97,-726-1 158,0-1 0,66-12 0,-101 8 358,-18 3-296,-41 0-5997,18 3-985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5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13254,'0'0'2166,"7"-23"-1696,-7 23-470,9-32 73,16-35 1,-23 62-86,1 1 1,0-1 0,0 1 0,1-1-1,0 1 1,-1 0 0,1 1 0,1-1-1,-1 1 1,0-1 0,1 1 0,0 0 0,-1 1-1,1-1 1,0 1 0,0 0 0,1 1-1,-1-1 1,0 1 0,1 0 0,-1 0-1,1 0 1,-1 1 0,1 0 0,-1 0-1,0 1 1,7 0 0,-11-1 1,0 1 1,1-1-1,-1 0 0,0 1 1,0-1-1,1 1 0,-1-1 1,0 1-1,0-1 0,0 1 1,0 0-1,0 0 0,0 0 1,0-1-1,0 1 0,0 0 1,0 0-1,0 0 0,-1 0 1,1 1-1,0-1 0,-1 0 1,1 0-1,-1 0 0,1 1 1,-1-1-1,1 0 0,-1 3 1,3 41-12,-3-35 4,-1 11 25,-1-1 0,0 0 0,-1 1-1,-2-1 1,-12 36 0,-49 93 187,60-138-170,-5 13 32,-31 69 329,37-82-296,2 1-1,-1 0 1,2 0-1,-1 0 1,2 0-1,-1 14 1,2-25-86,0 0 1,0 0-1,0 0 0,0 0 1,0 0-1,0-1 0,0 1 1,0 0-1,1 0 0,-1 0 1,0 0-1,1-1 0,-1 1 0,1 0 1,-1 0-1,0-1 0,1 1 1,0 0-1,-1-1 0,1 1 1,-1-1-1,1 1 0,0-1 1,-1 1-1,1-1 0,0 1 1,0-1-1,-1 1 0,3-1 1,25 3 145,-19-4-97,29 0 73,-1-3 0,0-1 0,0-2 0,-1-1 0,49-18-1,-74 22-199,41-13-1107,55-10 1,-86 24-2609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6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242 165 7652,'0'0'6987,"-8"-16"-6518,2 4-456,1-2 152,-1 1 1,-1 1-1,0-1 1,-1 1-1,0 0 1,-1 1-1,-15-16 1,22 25-156,-1 0-1,1-1 1,-1 1 0,0 0 0,0 1 0,0-1-1,0 1 1,0-1 0,0 1 0,0 0 0,-1 0-1,1 0 1,0 0 0,-1 1 0,1 0 0,-1-1-1,1 1 1,0 0 0,-1 1 0,1-1 0,-1 0-1,-2 2 1,2 0-2,0-1 0,1 2-1,-1-1 1,1 0-1,-1 0 1,1 1 0,0 0-1,0 0 1,0 0 0,1 0-1,-1 0 1,1 0 0,0 1-1,-1-1 1,2 1-1,-1 0 1,-2 6 0,-3 12-17,1 0 0,2 1 0,0 0 0,1-1 0,2 1 0,1 42 0,0-40 13,0-22-1,0-1 0,0 1 0,0-1 1,0 1-1,0-1 0,1 0 0,-1 1 0,1-1 0,0 1 0,0-1 1,0 0-1,0 1 0,0-1 0,0 0 0,0 0 0,1 0 0,-1 0 1,1 0-1,-1 0 0,1 0 0,0 0 0,0-1 0,0 1 1,0-1-1,0 1 0,0-1 0,3 1 0,3 1-1,0-1-1,0 0 1,0-1-1,0 0 1,1 0-1,15-1 1,-20-1 4,0 1 1,0-1-1,0 0 1,-1 0-1,1-1 1,0 1-1,-1-1 1,1 0-1,-1 1 1,1-2-1,-1 1 0,0 0 1,0-1-1,0 1 1,0-1-1,0 0 1,-1 0-1,3-3 1,7-10-12,-1-1 1,11-22-1,-17 30-3,-3 9 21,-1 0 0,1-1 0,-1 1 0,1 0 0,-1 0 0,1 0 0,-1 0 0,1 0 0,0 1 0,-1-1 0,1 0 0,-1 1 0,2 0 0,4 2 91,0 1 1,0 0 0,0 1 0,-1 0 0,7 6 0,-9-7-63,1 0-1,-1-1 0,1 1 0,-1-1 1,1 0-1,0 0 0,0 0 0,0-1 1,1 1-1,-1-1 0,0-1 0,1 1 1,0-1-1,5 1 0,-10-3-89,-1 0 0,0 1 1,1-1-1,-1 0 0,0 0 0,1 0 0,-1 0 0,0 0 0,0 0 0,0 0 1,0 1-1,0-1 0,0 0 0,0 0 0,0 0 0,0-1 0,0-2-210,0-28-2330,0-10-3407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7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12102,'0'0'4428,"13"28"-4044,38 94 25,-44-101-341,0 0 0,-2 0-1,-1 1 1,-1-1 0,0 1 0,-1 26 0,0-1 41,1 10 9,-2-23 105,12 69-1,-13-103-210,0 0 0,0 0 0,0 0 0,0 0 0,1 0 0,-1 0 0,0 0 0,0 0 0,0 0 0,0 0 0,0 0 0,0 0 0,0 0 0,0 0 0,0 0 0,0 0 0,0 0 0,0 0 0,1 0 0,-1 0 0,0 0 0,0 0 0,0 0 0,0 0 0,0 0 0,0 0 0,0 0 0,0 0 0,0 0 0,0 0 0,0 0 0,0 0 0,1 0 0,-1 0 0,0 0 0,0 0 0,0 0 0,0 0 0,0 1 0,0-1 0,0 0 0,0 0 0,0 0 0,0 0 0,0 0 0,0 0 0,0 0 0,0 0 0,0 0 0,0 0 0,0 0 0,0 1 0,3-14 396,1-16 135,-2 11-496,1 0 0,0 1 1,1 0-1,1 0 0,0 0 0,14-27 0,-16 38-52,0 0 0,1 1 0,0-1-1,0 1 1,0 0 0,0 0 0,1 1 0,0 0 0,0-1-1,0 1 1,0 1 0,1-1 0,0 1 0,-1 0 0,1 0-1,0 1 1,1 0 0,-1 0 0,0 0 0,0 1-1,10-2 1,-11 3-3,0-1-1,0 1 0,0 0 0,0 0 1,0 0-1,0 1 0,0 0 1,0 0-1,0 0 0,-1 0 0,7 3 1,-8-2-3,-1 0 0,1 0 1,0 0-1,-1 1 1,0-1-1,1 0 0,-1 1 1,0 0-1,0-1 0,0 1 1,-1 0-1,1 0 0,-1 0 1,1 0-1,-1 0 0,0 0 1,1 7-1,0 1 5,0-1 0,-1 1 0,0 0 0,-1-1 0,0 1 0,-1 0 0,0-1 0,0 1 1,-1 0-1,-1-1 0,0 0 0,0 1 0,-1-1 0,0-1 0,-1 1 0,-9 14 0,10-17 9,-1 0 0,-1 0 1,1 0-1,-1-1 0,0 0 0,-1 0 1,0-1-1,1 0 0,-1 0 1,-1 0-1,1-1 0,-1 0 0,0 0 1,0-1-1,0 0 0,0-1 0,-1 0 1,1 0-1,-1 0 0,1-1 1,-10 0-1,17-1-21,0 0 1,0 0-1,1 0 1,-1 0-1,0 0 1,0-1-1,0 1 1,0 0-1,0 0 1,1-1-1,-1 1 1,0-1-1,0 1 1,0 0-1,1-1 1,-1 1-1,0-1 1,1 0-1,-1 1 1,0-1-1,1 0 1,-1 1-1,1-1 0,-1 0 1,1 1-1,-1-1 1,1 0-1,0 0 1,-1 0-1,1 0 1,0 1-1,-1-1 1,1 0-1,0 0 1,0-1-1,3-36-2129,-2 34 1697,11-43-5193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8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1 630 9620,'0'0'4853,"9"0"-4463,127-2 1199,195-26-1,623-153 25,176-24-1081,-560 140-536,240-33 35,-448 48 38,-362 50-72,1 0-1,-1 0 0,1 0 0,0 0 0,-1 0 1,1 0-1,-1 0 0,1 0 0,-1 0 1,1 0-1,-1 0 0,1 0 0,-1 1 1,1-1-1,-1 0 0,1 0 0,-1 0 0,1 1 1,-1-1-1,1 0 0,-1 1 0,0-1 1,1 0-1,-1 1 0,1-1 0,-1 1 1,0-1-1,1 1 0,-1-1 0,0 0 0,0 1 1,1-1-1,-1 1 0,0-1 0,0 1 1,0-1-1,0 1 0,0 0 0,0-1 1,0 1-1,1-1 0,-2 1 0,1-1 0,0 1 1,0-1-1,0 1 0,0-1 0,0 1 1,0-1-1,0 1 0,-1-1 0,1 1 1,0-1-1,0 1 0,-1-1 0,0 1 0,-13 28-186,12-26-150,0 1 0,-1-1 0,0 0 0,0 0 0,0 0 0,0 0 0,0-1 0,0 1 0,-1-1 0,1 0 1,-6 3-1,-9-3-5805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48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9172,'0'0'10469,"0"11"-16248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50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3 608,'0'0'10146,"0"-3"-9533,0 10-396,22 398 4713,-15-320-4446,-4-39-190,2 0 0,19 81 0,-15-106-199,-9-21-171,0 0 0,0 1 0,1-1 0,-1 0 0,0 1 0,1-1-1,-1 0 1,0 1 0,1-1 0,-1 0 0,0 0 0,1 1 0,-1-1 0,1 0 0,-1 0 0,0 0 0,1 1 0,-1-1 0,1 0 0,-1 0 0,1 0 0,-1 0 0,1 0 0,-1 0 0,0 0 0,1 0 0,-1 0 0,1 0 0,-1 0 0,1 0 0,-1 0 0,1-1 0,-1 1 0,0 0 0,1 0 0,-1 0 0,1-1 0,-1 1-1,0 0 1,1 0 0,-1-1 0,0 1 0,1 0 0,-1-1 0,0 1 0,1-1 0,6-12-4384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50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66 9957,'0'0'2305,"13"12"-2164,44 39-80,-54-49-54,0 0 0,0 0-1,0 0 1,1 0 0,-1-1-1,0 1 1,1-1-1,-1 0 1,1 0 0,0 0-1,-1 0 1,1-1 0,0 0-1,-1 1 1,1-1-1,0 0 1,-1-1 0,1 1-1,0-1 1,-1 0 0,1 1-1,-1-2 1,1 1 0,-1 0-1,1-1 1,-1 1-1,0-1 1,0 0 0,0 0-1,0 0 1,0-1 0,0 1-1,-1-1 1,5-5-1,-3 3 6,-1 0-1,1 0 0,-2 0 1,1-1-1,0 1 0,-1-1 0,2-6 1,-3 10-7,-1 1 0,1-1 1,-1 1-1,0-1 0,1 0 1,-1 1-1,0-1 0,0 0 1,0 1-1,0-1 1,0 0-1,0 1 0,0-1 1,-1 1-1,1-1 0,-1 0 1,1 1-1,-1-1 0,0 1 1,1-1-1,-1 1 0,0 0 1,0-1-1,0 1 0,0 0 1,0-1-1,0 1 1,0 0-1,-1 0 0,1 0 1,-3-1-1,-6-2 9,-1 1 0,0 0 1,0 1-1,0 0 0,0 1 0,0 0 1,0 1-1,0 0 0,0 1 0,0 0 0,0 0 1,0 2-1,0-1 0,0 1 0,0 1 1,1 0-1,-11 6 0,15-7 49,1 2 1,0-1-1,0 0 0,0 1 1,0 0-1,1 0 0,0 1 1,0-1-1,0 1 0,0 0 1,1 0-1,0 0 0,1 0 0,-1 0 1,1 1-1,0-1 0,1 1 1,0 0-1,0-1 0,0 1 1,1 0-1,0 0 0,0-1 1,1 1-1,-1 0 0,3 7 1,1 1-22,0-1 0,1 1 0,1-1 1,0 0-1,1 0 0,0 0 0,1-1 1,1 0-1,0-1 0,15 16 0,-12-15-43,0-1 0,1-1 0,26 18 0,-33-25 10,1 0 0,0 0 0,-1-1 0,2 0 0,-1 0 0,0-1-1,0 0 1,1 0 0,0-1 0,14 1 0,-16-2 3,0 0 0,0 0 0,0 0 0,0-1 0,0 0 0,0-1 0,10-3 0,-13 4-252,0-1 0,0 0 1,0 0-1,0 0 0,-1 0 0,1-1 1,-1 1-1,0-1 0,1 1 0,-1-1 1,0 0-1,-1 0 0,1 0 0,2-6 0,8-25-7755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26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1 566 7411,'0'0'4544,"6"4"-4133,6 0-227,-1-1 0,1 0 0,-1 0 0,1-1 0,0 0 1,19-1-1,83-5 245,39-21-293,-16 0-117,151-1 122,73-10-253,26-23 116,150-21 35,499-73-26,-425 69 0,764-9 1,-1336 93-58,622-3 219,-445 12-1021,221 37 0,-328-28-1521,-26-7-1525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26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15095,'0'0'496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27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6147,'0'0'1998,"1"21"-1531,-1-5-380,1 29 467,10 68 0,30 212 1523,-15-112-1417,24 400 62,-37 2-481,-11-437-224,1 57-3,38 1003 54,-12-867-75,58 1100-74,-86-1128-335,-2-327-1315,-3-11-996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05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17064,'0'0'0,"0"-155"-15479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27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3121,'0'0'9493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28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0 449 7171,'0'0'1846,"4"1"-1429,443 62 2448,179-56-2054,-135-47-793,-2-35 18,86-9-5,728-21-21,-201 22-9,-840 56 1,480-43 8,-2 38-17,-670 31-105,-30-1-106,-1 2-1,1 1 1,-1 3 0,60 12 0,-90-15-2532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28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10597,'0'0'0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29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6627,'0'0'1113,"0"25"-580,-2 162 785,9-42 563,44 244 0,-24-223-1412,115 1198 644,-32 353-822,-102-1431-228,18 260 47,-24-531-110,28 462 5,-30-265-431,-20-211-7770,13-1 2887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0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14247,'0'0'0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0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7668,'0'0'2038,"-3"22"-1758,0 3-167,-2 14 285,1 59 1,8-17 643,18 105 1,-9-95-690,217 1876 1840,-159-426-1902,-97-1055 32,1 0-75,41-4-155,-8-330 44,-8-91-7261,0-93 622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1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13110,'0'0'720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1 567 3282,'0'0'2003,"20"-3"-1584,126-12 603,-47 3-141,551-70 2092,-4-34-2743,-311 51-56,422-29-1,1150 33 43,-1693 61-352,396-3-119,-3-34 259,-402 15 1,533-34-42,-732 56 48,17 0 15,-22 0-41,0 0 0,-1 0 0,1 0-1,-1 0 1,1 0 0,-1 0 0,1 0 0,-1 0 0,1 1 0,-1-1 0,1 0 0,-1 0 0,1 0 0,-1 1 0,1-1 0,-1 0 0,1 0 0,-1 1 0,0-1 0,1 0 0,-1 1 0,0-1-1,1 1 1,-1-1 0,0 0 0,1 1 0,-1-1 0,1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4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7475,'0'0'7297,"0"2"-7161,0 438 2551,0-438-2290,0-12-1114,0-9-2776,0-3-3342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5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1 4690,'0'0'2503,"-20"21"-1698,-62 71-87,74-84-491,1 0 1,1 0-1,0 1 0,0 0 0,0 0 1,1 1-1,1 0 0,-6 16 1,2-5 100,3-8-134,1 0-1,0 1 0,1-1 0,0 1 0,1 0 0,1-1 0,0 1 1,1 0-1,0 0 0,4 22 0,-3-30-153,0-1 0,1 1 0,0-1 0,0 0 0,0 0-1,0 0 1,1 0 0,0 0 0,0 0 0,0-1 0,1 1 0,-1-1 0,1 0 0,0 0-1,1 0 1,-1-1 0,0 0 0,1 0 0,0 0 0,0 0 0,0 0 0,0-1 0,0 0-1,0 0 1,1-1 0,-1 1 0,1-1 0,9 1 0,54 2 114,-65-4-185,0 0 0,1-1 0,-1 1 0,0-1 0,0 0 0,0 0 0,0 0 0,0 0 0,0-1 0,0 0 0,0 1 0,0-2 0,5-3 0,8-16-1847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06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9124,'0'0'2132,"-1"20"-1041,-2 255 2017,39 314-609,2 23-1362,-14 787-266,-40 2-283,13-1189-571,-88 1107 132,15 28 1086,76-1156-1211,-1 232 14,-17-164-28,0 39 6,18-262-15,9 197 30,1-99-94,-8 163 0,-3-144 61,-4 19-2663,5-144 1888,0-16-2493,0-23-948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6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69 6003,'0'0'6139,"-19"-11"-5155,-62-33 70,77 42-973,0 0 0,0 0-1,0 1 1,0-1 0,0 1 0,0 0 0,0 0 0,0 0 0,-1 1-1,1 0 1,0-1 0,-1 1 0,1 1 0,0-1 0,0 1 0,-1 0-1,1-1 1,0 2 0,0-1 0,0 0 0,0 1 0,0 0-1,1 0 1,-7 4 0,3 0-80,0 1-1,1 0 1,-1 0-1,1 1 0,0-1 1,1 1-1,-8 17 1,5-9 5,2 1 1,0-1-1,1 1 1,1 1-1,1-1 0,0 1 1,1-1-1,1 1 1,0 0-1,2-1 1,4 33-1,-3-41 29,1 0 0,0 1 1,0-1-1,1 0 0,0 0 0,1-1 0,0 0 0,0 1 0,0-1 1,1-1-1,1 1 0,-1-1 0,1-1 0,1 1 0,-1-1 0,1 0 1,0 0-1,0-1 0,1-1 0,8 5 0,-3-3-334,-1 0-1,1-1 1,0 0 0,0-1-1,0 0 1,1-2 0,-1 0-1,1 0 1,-1-1 0,1-1-1,0 0 1,25-5 0,5-11-5066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37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12 139 8084,'0'0'7315,"-2"-13"-6848,-7-43-163,9 53-296,-1 1-1,1 0 1,0-1-1,0 1 1,1 0-1,-1-1 1,0 1 0,1 0-1,0 0 1,-1-1-1,1 1 1,0 0-1,0 0 1,0 0-1,0 0 1,1 0 0,-1 0-1,0 0 1,1 0-1,-1 1 1,1-1-1,0 1 1,0-1 0,-1 1-1,1-1 1,0 1-1,0 0 1,0 0-1,0 0 1,1 0-1,2-1 1,4 0-21,-1 0 0,1 0-1,0 1 1,0 0 0,16 0 0,-20 1-8,0 0 1,0 0-1,0 0 1,0 1-1,0 0 1,0 0-1,0 0 1,-1 0 0,1 1-1,0 0 1,-1 0-1,1 0 1,-1 1-1,0-1 1,0 1-1,0 0 1,0 0-1,0 0 1,-1 1-1,1 0 1,-1-1-1,0 1 1,0 0-1,0 0 1,-1 1-1,1-1 1,-1 1-1,0-1 1,-1 1-1,1 0 1,-1-1 0,1 1-1,-2 0 1,1 0-1,0 0 1,-1 6-1,1 1-21,-1 0-1,0-1 1,0 1-1,-1 0 1,-1-1 0,0 1-1,-1-1 1,0 0-1,-6 14 1,2-10 23,0-1 0,-2 0 1,0 0-1,0-1 1,-1 0-1,-13 12 0,-33 30 251,56-55-170,0 0-51,1 0 0,-1 0 0,0 0 1,0 0-1,0 0 0,0 0 0,0 0 0,0 0 0,1 0 0,-1 0 0,0 0 0,0 0 1,0 0-1,0 0 0,0 0 0,1 0 0,-1 0 0,0 0 0,0 0 0,0 0 1,0 0-1,0 0 0,1 0 0,-1 0 0,0 0 0,0 0 0,0 0 0,0 0 0,0 0 1,0 1-1,0-1 0,1 0 0,-1 0 0,0 0 0,0 0 0,0 0 0,0 0 1,0 0-1,0 0 0,0 1 0,0-1 0,0 0 0,0 0 0,0 0 0,0 0 0,1 0 1,-1 1-1,0-1 0,0 0 0,0 0 0,0 0 0,0 0 0,0 0 0,0 1 0,-1-1 1,1 0-1,0 0 0,0 0 0,0 0 0,0 0 0,0 1 0,0-1 0,0 0 1,0 0-1,122 1 388,154-3-419,-240-3-2448,-12-6-4837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08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1 251 8052,'0'0'5426,"12"-17"-5146,94-138 718,-55 79-576,-51 73-414,13 173-9,-1-36 4,-10-90 6,1 58 168,28 166 0,-26-250-134,-5-18-209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08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5234,'0'0'9157,"109"-27"-8133,-38 5-496,9-2-224,3 5-31,-8-1-225,-7 5-96,-12 4 48,-15 7-465,-12 4-367,-14 0-2289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11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 9941,'0'0'6499,"1"-4"-6155,-1 4-344,0 0 0,0 0 0,0 0 0,0 0 0,0 0 0,0 0 0,0 0 0,0 0 0,0 0 0,0 0 0,0 0 0,0 0 0,1 0 0,-1 0 0,0 0 0,0 0 0,0 0 0,0 0 0,0 0 0,0 0 0,0 0 0,0 0 0,0 0 0,0 0 0,0 0 0,0 0 0,0 0 0,0 0 0,0 0 0,0 0 0,0 0 0,0 0 0,1 0 0,-1 0 0,0 0 0,0 0 0,0 0 0,0 0 0,7 46 25,-1 0 0,-3 0-1,-4 79 1,0-49 30,3 24-41,-5 117 58,-2-180-70,2-47-50,0-63-373,5-13-264,3 0 0,4 0 0,31-129 0,-22 143 685,47-114 0,-64 185 32,-1 0 0,0 0-1,1 0 1,-1 0 0,0 0 0,1 0 0,-1 0-1,1 0 1,0 0 0,-1 0 0,1 1 0,0-1-1,-1 0 1,1 0 0,0 1 0,0-1 0,0 0-1,-1 1 1,1-1 0,0 1 0,0-1 0,0 1-1,2-1 1,-2 1-14,0 0-1,0 1 1,-1-1 0,1 1-1,0-1 1,0 0-1,0 1 1,0 0 0,0-1-1,-1 1 1,1-1-1,0 1 1,0 0 0,-1-1-1,1 1 1,-1 0-1,1 0 1,-1 0 0,2 1-1,3 9 115,1 1-1,-2-1 1,4 14-1,-5-16 120,159 606 1424,-158-597-1800,-3-10-261,1 0 1,0 0-1,0 0 0,0 0 0,1-1 0,7 15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11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15319,'0'0'3442,"189"-20"-3394,-101 5-48,-13-5-2369,-17 0-7716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12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0 198 10837,'0'0'6504,"9"-22"-6333,29-70 74,-35 87-233,-1-1-1,1 1 0,0 0 0,0 0 0,1 1 0,-1-1 0,1 1 1,0-1-1,0 1 0,1 0 0,-1 1 0,1-1 0,0 1 0,0 0 0,0 0 1,0 0-1,1 1 0,-1 0 0,1 0 0,-1 0 0,1 1 0,0-1 1,-1 2-1,1-1 0,0 0 0,0 1 0,0 0 0,11 2 0,-14-1-12,-1-1-1,1 1 0,0 0 1,-1 0-1,1 0 1,-1 1-1,0-1 1,1 1-1,-1-1 0,0 1 1,0 0-1,0-1 1,0 1-1,0 0 0,0 1 1,0-1-1,-1 0 1,1 0-1,-1 1 0,0-1 1,1 1-1,-1-1 1,0 1-1,-1-1 0,1 1 1,0 3-1,3 10 3,-1 0 0,0 0 0,-1 19-1,1-6-50,-2 0-1,-1 1 1,-2-1 0,-1 0-1,-1 0 1,-1 0-1,-1 0 1,-2-1-1,-17 42 1,18-56 50,3-3 12,-1 0 0,0 0 0,-1-1 0,0 0 0,0 0 0,-1-1 0,-9 9 0,67-19 1287,-3-6-1239,0-2 0,-1-2 0,49-20 0,-61 13-1826,-15-5-2337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14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68 200 10517,'0'0'309,"5"20"-215,8 47 673,8 116 0,-21-29 2866,0-158-2958,-2-23-575,-1 1 0,-2 0 0,0 0 0,-2 1-1,-1 0 1,-14-31 0,12 31-94,0 1 1,2-1-1,1-1 1,1 1-1,1-1 0,1 0 1,0-30-1,5 50-7,0-1 1,0 1-1,1-1 1,0 1-1,0 0 0,1 0 1,-1 0-1,1 0 0,1 1 1,-1-1-1,1 1 1,0 0-1,0 0 0,0 0 1,9-6-1,-2 1-9,0 0 0,2 1 0,-1 0 0,1 1 1,24-10-1,-32 15-4,0 1 0,1 0 0,-1 0 0,1 1 0,0 0 0,0 0 0,0 0 0,-1 1 0,1-1 0,0 1 0,0 1 0,8 1 0,-11-2 1,0 1 0,0 0 0,0 1 1,0-1-1,0 0 0,0 1 0,0 0 0,-1-1 0,1 1 0,-1 0 0,1 0 0,-1 1 1,0-1-1,0 0 0,0 1 0,0-1 0,0 1 0,-1 0 0,1 0 0,-1-1 0,0 1 1,0 0-1,2 5 0,1 13-37,-1 0 0,-1 0 0,-1 0 0,0 0 0,-4 24 0,3-31 22,-2 4-6,-1-1 1,0 0 0,-1 0-1,-1 0 1,0-1 0,-1 0-1,-1 0 1,-1 0-1,-11 17 1,18-32 143,2-2-106,-1 0 1,0 0 0,0 0 0,0 0 0,0 0-1,1 0 1,-1 0 0,0 0 0,1 0 0,-1 0-1,1 0 1,-1 0 0,1 0 0,1-1 0,5-7-13,0 1 0,1-1 1,0 1-1,0 1 0,1 0 1,0 0-1,0 1 0,1 0 1,0 0-1,0 1 0,0 0 1,0 1-1,1 0 1,0 1-1,0 0 0,0 1 1,0 0-1,0 1 0,0 0 1,0 0-1,13 2 0,-21-1 6,0 1-1,0 0 0,-1-1 1,1 1-1,-1 0 0,1 0 1,0 1-1,-1-1 0,0 0 1,1 1-1,-1 0 0,0-1 1,0 1-1,0 0 0,0 0 0,0 0 1,0 0-1,-1 1 0,1-1 1,-1 0-1,1 1 0,-1-1 1,0 1-1,0-1 0,0 1 1,0 0-1,0-1 0,-1 1 1,1 0-1,-1 3 0,2 9-18,-1 0 1,-1 0-1,0 0 0,-4 21 1,2-25-99,-1 1 1,0 0 0,-1-1 0,-1 1 0,1-1-1,-2 0 1,0-1 0,0 1 0,-1-1-1,0-1 1,0 1 0,-1-1 0,-1 0-1,1-1 1,-2 0 0,1 0 0,-1-1-1,0-1 1,0 1 0,-1-1 0,0-1-1,0 0 1,0-1 0,-19 5 0,-31-1-3551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1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80 9220,'0'0'6280,"-23"-11"-4804,-70-36-580,84 43-686,-1 0 0,1 1 0,0-1-1,-16-2 1,20 6-55,0 0-1,0 0 0,1 0 1,-1 0-1,0 1 0,0-1 1,-5 3-1,8-2-126,-1 1-1,1-1 1,-1 1 0,1 0-1,0-1 1,0 1-1,0 0 1,0 1 0,0-1-1,0 0 1,0 0 0,1 1-1,-1-1 1,1 1 0,0 0-1,0-1 1,0 1 0,0 0-1,0 0 1,1-1 0,-2 6-1,-1 12 73,-3 37 0,5-53-81,-2 33 93,2 0 0,1 0 0,10 74 0,-9-105-110,0 0 0,0 0-1,1-1 1,0 1 0,0-1-1,0 1 1,1-1 0,0 0-1,0 0 1,0 0 0,1 0 0,-1-1-1,1 1 1,0-1 0,0 0-1,1 0 1,-1 0 0,1-1-1,0 1 1,0-1 0,0-1-1,0 1 1,1-1 0,-1 1 0,1-2-1,-1 1 1,1 0 0,0-1-1,-1 0 1,1-1 0,0 1-1,7-1 1,0-1 2,0 0 0,0 0 0,0-1 0,0-1 0,-1 0 0,14-5 0,67-35 18,-66 29-29,-20 11-302,-1 0 1,0 0-1,1 1 0,-1 0 0,1 0 1,0 0-1,0 1 0,0 0 1,9 0-1,-13 1-3114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18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1 226 8388,'0'0'7595,"4"-17"-6845,-1 1-609,-2 9-110,-1 1-1,2-1 1,-1 1 0,1 0 0,0 0 0,0-1-1,1 1 1,0 0 0,0 1 0,0-1 0,1 0 0,0 1-1,0 0 1,7-7 0,-1 2 2,-1 1 0,2 0 0,-1 1 0,1 0 0,1 1 0,-1 0 0,1 1 0,0 0 0,1 1-1,-1 1 1,1-1 0,0 2 0,0 0 0,0 1 0,0 0 0,27 0 0,-37 2-33,-1 1 0,1-1 0,-1 1 0,1 0 0,-1 0 0,1 0 0,-1 0 0,0 0 0,0 1 0,0-1 0,0 1 0,0-1 0,0 1 0,0 0 0,0 0 0,0 0 0,-1 0 0,1 0 0,-1 0 0,0 0 0,1 0 0,-1 1 0,0-1 0,0 0 0,0 1 0,-1-1 0,1 1 0,-1-1 0,1 4 0,2 11 0,-1-1 1,-1 1-1,0 21 1,-2-27 0,1 10-2,-1 1 0,-1 0 0,-1-1 0,-7 26 0,7-34 8,-1-1 1,-1 0-1,0 0 0,-1-1 1,0 0-1,-1 0 0,0 0 1,-13 15-1,19-29 22,1 1-1,-1-1 1,0 1-1,1-1 1,0 1 0,0-1-1,0 0 1,0 1-1,0-5 1,1 4-33,-1 0 0,1 0 0,0 0 1,0 0-1,0 0 0,1 0 0,-1 0 1,0 0-1,1 1 0,0-1 1,0 0-1,0 1 0,0 0 0,0-1 1,0 1-1,1 0 0,-1 0 0,1 0 1,-1 0-1,1 1 0,0-1 0,0 1 1,0-1-1,5-1 0,2 0-38,1 0 0,-1 0-1,1 1 1,-1 0 0,1 1-1,13 0 1,-21 1 35,-1 0 0,0 0 0,1 0 0,-1 1 0,0-1 0,0 1 0,1-1 0,-1 1 1,0 0-1,0 0 0,0 0 0,0 0 0,0 0 0,0 1 0,0-1 0,0 1 0,3 2 0,-3 0 4,1-1-1,-1 1 1,0-1 0,0 1-1,0 0 1,0 0 0,-1 0-1,1 0 1,0 5 0,1 10 0,0 0 0,-2 0 1,-1 30-1,0-29-25,-1-8 34,0 1 0,0-1 0,-1 1 0,0-1 0,-1 0 1,-1 0-1,0 0 0,-1 0 0,0-1 0,0 1 0,-2-1 0,1-1 0,-1 1 1,-1-1-1,0 0 0,0-1 0,-1 0 0,0 0 0,0-1 0,-1 0 0,0-1 1,-1 0-1,0 0 0,0-1 0,0-1 0,0 0 0,-1 0 0,0-1 0,0-1 1,0 0-1,-1-1 0,1 0 0,-1 0 0,1-2 0,-1 1 0,-19-3 1,28 1 0,1 0 0,-1 0 0,1 0 0,-1 0 0,1 0 0,0-1 0,-1 1 1,1-1-1,0 0 0,0 0 0,0 0 0,-4-5 0,4 4 33,0 1 0,-1-1 1,1 1-1,-1-1 0,1 1 0,-1 0 0,-6-2 0,10 5-70,-1-1 0,1 0 0,0 1 0,0-1 0,-1 0 0,1 1 0,0-1 0,0 0 0,0 1 0,0-1-1,-1 1 1,1-1 0,0 0 0,0 1 0,0-1 0,0 1 0,0-1 0,0 0 0,0 1 0,0-1 0,0 1 0,0-1 0,0 1 0,0-1 0,1 0 0,-1 1 0,0-1 0,0 1-1,0-1 1,1 1 0,2 13-2517,12-2-3405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07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16071,'0'0'2562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52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1 415 8500,'0'0'1947,"30"0"-1464,-2 0-329,184 7 906,524 36 656,644-81-1586,311-105-78,1306-94 1337,-1764 197-562,-1164 40-913,108 2-922,-170-3-1668,-10-7-1792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53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398 1 6563,'0'0'3479,"-11"0"-2564,-36 0-21,46-1-880,1 1 0,-1 0 1,1 0-1,-1 0 0,1 0 0,0 0 1,-1 0-1,1 0 0,-1 0 1,1 0-1,-1 0 0,1 0 0,-1 1 1,1-1-1,0 0 0,-1 0 1,1 0-1,-1 0 0,1 1 0,0-1 1,-1 0-1,1 1 0,-1-1 1,1 0-1,0 0 0,0 1 0,-1-1 1,1 1-1,0-1 0,-1 0 1,1 1-1,0-1 0,0 1 0,0-1 1,0 0-1,-1 1 0,1-1 1,0 1-1,0-1 0,0 1 0,0-1 1,0 1-1,0-1 0,0 0 0,0 1 1,0-1-1,0 1 0,0-1 1,1 1-1,-1-1 0,0 1 0,0-1 1,1 1-1,-1 1 52,9 199 1294,1-9-1132,-10 720 738,-60 166-587,23-567 103,-31 1005 519,8-670-982,-44-10-369,88-677-715,14-90-1880,2-67 1333,1-5-660,1-17-4094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53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16728,'0'0'208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55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6467,'0'0'3431,"-3"4"-2999,-1 1-356,1 0 0,1 0 0,-1 1 0,1-1 1,0 1-1,0 0 0,0-1 0,1 1 0,0 0 0,0 0 0,0 7 0,2 80 107,1-45 172,8 924 1955,1 0-1562,-20-12-167,-1-6 449,15 563-782,-5-1464-273,1 34-117,-3 0 0,-23 149 0,24-236 87,-1 13-199,2-11-2385,0-22-799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56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2 5555,'0'0'4282,"-4"0"-3888,4-1-391,-1 1 0,0 0 0,1 0 0,-1 0 0,0 0 0,1 0 0,-1 0 0,0 0 0,0 0 0,1 0 0,-1 0 0,0 1-1,1-1 1,-1 0 0,0 0 0,1 1 0,-1-1 0,1 0 0,-1 1 0,0-1 0,1 0 0,-1 1 0,1-1 0,-1 1 0,1-1 0,-1 1 0,1-1-1,0 1 1,-1 0 0,-4 27 27,0 181 1657,25 240 0,-8-261-1249,24 560 849,-19-352-1018,4 1164 407,-22-1136-384,-46 510 1,23-598-191,-11 62 0,-5 83 57,27-330-165,-1 38-86,15-189 56,-1 0 1,0 1 0,0-1 0,1 0 0,-1 0-1,0 0 1,1 0 0,-1 0 0,0 0 0,0 0-1,1 0 1,-1 0 0,0 0 0,1 0 0,-1 0-1,0 0 1,0 0 0,1 0 0,-1-1-1,0 1 1,0 0 0,1 0 0,-1 0 0,0 0-1,0 0 1,1 0 0,-1-1 0,0 1 0,0 0-1,0 0 1,1 0 0,-1-1 0,0 1 0,0 0-1,0 0 1,0-1 0,0 1 0,0 0 0,1 0-1,-1-1 1,16-33-1712,0-22-1980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58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3778,'0'0'9860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3:59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0 730 5426,'0'0'3434,"11"0"-3084,4 0-181,425-5 2928,10-27-2388,-288 11-614,544-56-46,-202 41-21,585-27 317,-171-9-235,225-37-12,-247 61-103,-3-53 0,-83-31 23,-516 101 27,-168 28-2464,-140 3-897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00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89 7411,'0'0'5720,"-13"-11"-4799,-43-38-164,51 46-653,0-1 0,-1 1 0,1 0 0,-1 0 0,1 1 0,-1 0 0,0 0 0,0 0 0,0 1 0,0-1 0,0 2 1,0-1-1,0 1 0,0-1 0,-1 2 0,1-1 0,-11 3 0,3-2-152,6 0 55,1 1 0,0 0 0,0 0 0,0 1-1,0 0 1,0 0 0,0 0 0,1 1 0,0 0 0,0 0-1,0 1 1,0-1 0,0 1 0,1 1 0,0-1 0,-8 12-1,1 0 9,1 0-1,0 1 0,1 0 0,-14 37 0,18-34-13,0 0 0,2 0-1,0 1 1,1-1 0,1 1 0,2 27-1,0-44 6,0 0 1,0 0-1,1 0 0,-1 0 0,1 0 0,0-1 0,1 1 0,-1 0 0,1-1 0,0 1 0,0-1 0,1 1 0,-1-1 0,1 0 0,0 0 0,5 6 1,-2-5-4,0-1 0,0 1 1,0-1-1,0 0 1,1-1-1,-1 1 1,1-1-1,0-1 1,0 1-1,11 1 1,-3 0-38,0-1 0,1-1 1,-1 0-1,1-1 0,-1-1 1,1 0-1,-1-1 0,0-1 0,1-1 1,19-5-1,-20 3-427,-1 0 0,1-1 1,-2-1-1,1 0 0,-1-1 0,17-13 0,25-26-3834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00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8404,'0'0'7203,"2"43"-7171,8 12 16,-3 15 128,3 13 304,-3 7-383,3-10-33,2-14-64,3-22-849,4-27-1824,-2-17-4194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0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64 7908,'0'0'2988,"-21"-10"-2217,-68-31 144,84 39-829,1 0 0,-1 0 0,0 0 0,0 1 0,0 0 0,0 0 0,0 0 0,0 1-1,0 0 1,-1-1 0,1 2 0,0-1 0,0 1 0,0 0 0,0 0 0,0 0 0,0 1 0,0-1 0,0 1 0,1 0 0,-1 1 0,1-1 0,-1 1 0,1 0 0,0 0 0,0 0 0,-4 5 0,-2 4-32,1 0 0,0 1 0,1 0 0,0 0 0,1 1 0,-8 23 0,3-7 40,2 0 1,2 1-1,1 0 1,1 1-1,1-1 1,2 1-1,2 0 1,0 0-1,6 45 0,-4-73-92,-1 0-1,1 0 1,0 0-1,0 0 1,0 0-1,1 0 0,-1 0 1,1-1-1,0 1 1,0 0-1,0-1 1,1 0-1,-1 1 0,1-1 1,0 0-1,0 0 1,0-1-1,5 4 0,-3-3-7,0 0-1,1-1 0,-1 1 0,1-1 0,-1-1 1,1 1-1,0-1 0,0 0 0,0 0 0,0 0 0,9-1 1,-1-1-605,0-1 1,1 0 0,-1 0 0,0-1-1,-1-1 1,1-1 0,0 0 0,-1 0-1,23-15 1,20-18-5894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08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8868,'0'0'4303,"0"19"-3950,0 115 415,13 68 924,-2-70-799,25 1032 1830,-39 3-1796,-1-375-546,18 362-226,-7-792-155,9 308 16,32-2-16,59 508-8,-23-145 16,-56-598-115,-12-168-365,-14-260-456,-1-11-3045,-1-7-2614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02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79 8036,'0'0'5066,"1"-4"-4711,0 1-341,0-1 1,0 1-1,0-1 1,1 1-1,0 0 1,0 0-1,0-1 0,0 1 1,0 1-1,0-1 1,1 0-1,-1 0 1,1 1-1,0 0 1,0-1-1,0 1 1,4-2-1,-2 1-39,0 0-1,0 1 0,-1 0 1,1-1-1,0 2 1,1-1-1,-1 1 1,0 0-1,0 0 0,1 0 1,-1 0-1,7 1 1,-11 1 21,0-1 0,0 0 0,0 1 0,-1-1 0,1 1 0,0-1 0,0 1 1,-1-1-1,1 1 0,0 0 0,-1-1 0,1 1 0,-1 0 0,1-1 0,-1 1 0,1 0 0,-1 0 1,1 0-1,-1-1 0,0 1 0,1 0 0,-1 0 0,0 0 0,0 0 0,0 0 0,0 0 0,0 0 0,0 1 1,1 32-59,-1-26 58,0 10 3,0 0 0,-2 0 1,0 0-1,-1 0 0,-1-1 0,-1 1 0,0-1 1,-1 0-1,-10 19 0,11-25 6,3-6 11,0-1-1,0 0 1,0 0 0,0 0 0,-1-1-1,0 1 1,-5 6 0,7-10 400,3 0-403,-1 0-1,0-1 1,0 1 0,1-1 0,-1 1-1,0-1 1,0 1 0,0-1-1,0 0 1,1 1 0,-1-1 0,0 0-1,1-1 1,5-4-15,-3 4-39,0 0-1,0 0 1,0 1 0,0-1 0,1 1-1,-1 0 1,0 0 0,1 0-1,-1 0 1,0 1 0,1 0-1,-1 0 1,1 0 0,-1 0-1,9 3 1,-11-2 23,1 0-1,-1 0 1,1 0 0,-1 1-1,0-1 1,0 1-1,1-1 1,-1 1 0,0 0-1,-1 0 1,1 0-1,0 0 1,-1 0-1,1 1 1,-1-1 0,1 0-1,-1 1 1,0-1-1,0 1 1,0-1 0,0 1-1,-1 0 1,1-1-1,-1 1 1,1 0 0,-1 3-1,1 8 6,0 0-1,-1 0 0,-1 0 1,-3 21-1,3-27 19,-2 0 1,1-1-1,-1 1 0,0-1 0,0 0 0,-1 0 1,0 0-1,0 0 0,-7 8 0,5-7 135,0-1-1,0 1 1,0-1 0,-1 0-1,-1-1 1,1 0 0,-1 0-1,0-1 1,0 1 0,0-2-1,-1 1 1,0-1 0,0-1-1,0 1 1,0-2 0,0 1-1,-1-1 1,1-1 0,-16 1-1,24-1-111,-1-1-1,1 0 1,-1 0-1,0-1 1,1 1-1,-1 0 1,1 0-1,-1-1 1,1 1-1,-1-1 1,1 1-1,-1-1 1,1 0-1,-1 0 1,1 0-1,0 0 1,-1 1-1,1-2 0,0 1 1,0 0-1,0 0 1,0 0-1,-1-2 1,0 0-230,1 0-1,0-1 1,0 1 0,0 0-1,0-1 1,1 1 0,-1 0 0,1-1-1,0-6 1,0-8-3826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21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3 267 5555,'0'0'12125,"-2"1"-11090,4-5 609,81-92-1453,-10 13-76,-50 51-111,-17 22 7,1 0 0,1 0 0,12-12 0,-19 21 491,-1 13-361,-2 22-109,-11 58-1,-1 7 13,4 343 288,10-408-277,0-26-65,-1-4 22,1-1 1,0 1-1,0 0 0,0 0 0,0 0 1,1-1-1,-1 1 0,1 0 0,0 0 1,0-1-1,1 1 0,2 6 0,-3-10 7,-1-16-7534,0-5-1802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22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1 217 9428,'0'0'8831,"9"0"-8433,11-1-207,1-1 1,-1-1 0,37-10 0,69-27 609,-78 24-638,10-3 127,115-35 613,-142 47-893,0 1 1,0 1 0,54-1-1,-85 6-183,1 0 0,0 0 0,0 0 0,0 0 0,-1 0 0,1 0 0,0 0-1,0 0 1,0 0 0,-1 0 0,1-1 0,0 1 0,0 0 0,-1 0 0,1-1 0,0 1 0,-1 0 0,1-1-1,0 1 1,-1-1 0,1 1 0,0-1 0,-1 1 0,1-1 0,-1 0 0,1 1 0,-1-1 0,1 1-1,-1-1 1,0 0 0,1 0 0,-1 1 0,0-1 0,1 0 0,-1 0 0,0 1 0,0-1 0,0 0 0,0 0-1,0 1 1,0-3 0,3-21-6897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23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1 6227,'0'0'8254,"-16"19"-7637,-4 2-445,8-9-54,1 1 0,0 0 0,1 1 0,0 0-1,1 1 1,0 0 0,-6 18 0,-32 80 614,25-54-488,-4 0-1,-1-2 1,-62 94 0,88-150-329,1-7-2660,0-18-1732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23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10805,'0'0'9508,"163"140"-8739,-107-81-545,0-4-192,-3-9-32,-2-20-1313,-15-24-3473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24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1 195 10229,'0'0'6869,"4"-2"-6524,3-2-278,-1 0 1,0-1 0,0 0 0,0 0 0,-1-1 0,1 0 0,-1 0-1,-1 0 1,6-8 0,3-6 133,19-40 0,-13 9 1597,-14 58-1822,4 39 27,-2 1-1,-2 0 0,-2 80 0,-1-42-5,-2-22-8,-1-41 85,1 0-1,1 0 1,1 0-1,8 35 1,-10-56-432,0 0 858,0-20-14419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25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8308,'0'0'8100,"126"-17"-7124,-43-9-208,4-1-207,-2 3-273,-7 11-144,-18 7-144,-11 6-416,-13 0-817,-19 0-2737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26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4 9060,'0'0'8572,"0"-4"-8188,-67 199-82,-128 305-222,181-470-48,13-28-251,2-18-3076,3-8-1024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26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14855,'0'0'3505,"178"81"-3232,-101-46-273,-6-11-1505,-15-17-6691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30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0 216 8052,'0'0'1200,"8"-21"-821,27-65-109,-32 78-195,1 0 0,1 1 0,0-1 0,0 1 0,0 0 0,1 0 0,0 0 0,0 1 0,1 0 0,-1 1 0,1-1 1,1 1-1,13-7 0,-20 11-30,0 0 1,1 0-1,-1 0 1,0 0-1,0 1 1,1-1 0,-1 0-1,0 1 1,1-1-1,-1 1 1,0 0-1,1-1 1,-1 1-1,0 0 1,1 0-1,-1 0 1,1 0 0,-1 0-1,1 0 1,-1 0-1,0 1 1,1-1-1,-1 0 1,1 1-1,-1-1 1,0 1 0,0-1-1,1 1 1,-1 0-1,0 0 1,0-1-1,0 1 1,1 0-1,-1 0 1,0 0-1,-1 0 1,1 0 0,0 1-1,0-1 1,0 0-1,0 0 1,-1 0-1,1 1 1,-1-1-1,1 0 1,-1 1 0,1 1-1,1 8 167,0 1 0,0-1 0,-1 0 0,-1 21-1,0-25-100,0 11 32,1-1-20,-1 0 1,0-1-1,-1 1 1,-1 0-1,-1-1 1,-1 1-1,-9 29 1,-12 6 432,-2 0 1,-2-2-1,-40 53 0,69-103-533,0 0 0,0 0 0,0 0 0,0 0 0,0 0 0,-1 0 0,1 0 1,0 0-1,0 1 0,0-1 0,0 0 0,0 0 0,0 0 0,0 0 0,0 0 0,0 0 0,0 0 0,0 0 0,0 1 0,0-1 0,0 0 0,0 0 0,0 0 0,1 0 0,-1 0 1,0 0-1,0 0 0,0 0 0,0 0 0,0 1 0,0-1 0,0 0 0,0 0 0,0 0 0,0 0 0,0 0 0,0 0 0,0 0 0,1 0 0,-1 0 0,0 0 0,0 0 0,0 0 1,0 0-1,0 0 0,0 0 0,0 0 0,0 0 0,0 0 0,1 0 0,-1 0 0,0 0 0,0 0 0,0 0 0,0 0 0,0 0 0,0 0 0,0 0 0,0 0 0,1 0 0,-1 0 1,0 0-1,0 0 0,0 0 0,15-2 306,17-7-217,299-83 154,-318 86-2373,-11-2-2850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3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7475,'0'0'2383,"-3"20"-684,-13 240 1983,23-104-2183,28 160 1,5 81-169,-35-268-368,-5-129-894,0-2-15,0-97-5166,0 30-2956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08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16424,'0'0'1408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32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52 302 8980,'0'0'7465,"0"29"-5747,-1 20-1597,-3 0 1,-1 0-1,-16 66 1,14-89-120,3-15 12,2 0 0,-1 0 0,1 0 0,0 18 0,2-28 23,0-14-26,0 1-1,1-1 1,1 1-1,0-1 1,1 1-1,0 0 1,9-23 0,5-21-48,3-44-225,-15 65 233,1 0 1,2 1-1,2 0 0,27-64 0,-37 97 74,0 0-1,1 0 1,-1 0-1,1 1 1,-1-1-1,1 0 1,-1 0-1,1 0 1,-1 1-1,1-1 1,0 0-1,0 1 0,-1-1 1,1 0-1,0 1 1,0-1-1,0 1 1,0 0-1,-1-1 1,1 1-1,0-1 1,0 1-1,0 0 1,0 0-1,0 0 0,0 0 1,2 0-1,-1 0-24,0 1-1,0-1 1,0 1-1,0 0 0,-1 0 1,1 0-1,0 0 1,0 0-1,-1 0 0,1 1 1,0-1-1,1 3 1,5 5 2,0 1 1,-1-1-1,8 15 1,7 19 128,28 74 1,-33-72-14,37 67 0,-54-111-134,1 1 0,0-1 0,-1 0 0,1 0-1,0 0 1,0 0 0,0 0 0,0 0 0,0 0 0,0 0 0,0 0 0,0-1 0,0 1 0,1 0 0,1 0 0,-3-1 0,1 1 0,0-1 0,0 0 0,-1 0 0,1 0 0,0 0 0,0 0 0,-1-1 0,1 1 0,0 0 0,0 0 0,-1 0 0,1-1 1,0 1-1,-1 0 0,1-1 0,0 1 0,-1-1 0,1 1 0,0-1 0,2-3 10,1 1 0,-1-1 0,0 0 0,0 0-1,-1-1 1,3-4 0,-3 6-16,95-207 191,-68 140-241,3 2 1,61-97-1,-83 155 136,-4 12 129,2 19 44,-7-16-304,19 99 339,10 168 1,-20-155-123,-3-93 323,-7-24-546,0 1-1,1-1 0,-1 0 0,0 1 1,0-1-1,0 1 0,0-1 1,1 0-1,-1 1 0,0-1 1,0 0-1,0 1 0,1-1 0,-1 0 1,0 0-1,1 1 0,-1-1 1,0 0-1,1 0 0,-1 1 0,0-1 1,1 0-1,-1 0 0,0 0 1,1 0-1,0 1 0,4-10-4583,2-20-3295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37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44 250 8788,'0'0'4069,"5"-22"-3560,16-73 35,-18 88-461,-1 0-1,0 0 1,1 0 0,1 0-1,-1 0 1,1 1-1,0 0 1,0 0-1,1 0 1,0 0 0,0 0-1,0 1 1,1 0-1,0 0 1,0 1-1,0 0 1,0 0 0,9-4-1,-5 4 30,1 0 0,-1 1 0,1 1 0,-1 0 0,1 0 0,0 1 0,0 0 0,-1 1 1,1 0-1,15 3 0,-24-3-112,-1 1 0,1-1 0,-1 1 0,1-1 0,-1 1 0,0 0 0,1 0 0,-1-1 0,0 1 0,0 0 0,0 0 0,1 0 0,-1 1 0,0-1 0,0 0 0,-1 0 0,1 1 0,0-1 0,0 0 0,0 1 0,-1-1 0,1 0 0,-1 1 0,1-1 0,-1 1 0,0-1 0,0 1 0,1 0 0,-1 1 0,1 9 2,-1 0 0,-1 23 0,0-17 2,0-4 44,-1 1 0,-1-1 0,0 0-1,0 0 1,-2 0 0,0 0-1,0-1 1,-10 17 0,-5 7 132,-42 54 0,59-87-149,-7 6 170,12-21 202,1 4-392,1 1-1,1-1 1,-1 1-1,1 0 1,0 0 0,0 0-1,1 1 1,0 0-1,8-7 1,-10 10-20,0 0 0,-1-1 0,1 1 0,0 0 1,0 1-1,0-1 0,0 1 0,0 0 0,0 0 0,1 0 0,-1 0 0,0 1 0,1-1 0,-1 1 0,0 0 1,0 1-1,1-1 0,-1 1 0,6 1 0,-8-1-3,1 1 0,0 0 0,-1-1-1,1 1 1,-1 0 0,1 0 0,-1 1 0,0-1 0,0 0 0,0 1 0,0-1 0,0 1-1,-1 0 1,1-1 0,-1 1 0,0 0 0,1 0 0,-1 0 0,-1 0 0,1 0-1,0 0 1,0 7 0,1 9-13,-1 0 1,-1 31-1,-1-34 28,0 0 36,-1 1-1,-1-1 0,0 0 0,-1 0 0,-1-1 0,-1 1 0,0-1 0,-1 0 1,0 0-1,-1-1 0,-1 0 0,0-1 0,-1 1 0,-14 13 0,14-16 21,0-1 1,0 0-1,-1-1 0,0 0 0,-1-1 0,0 0 0,0-1 0,-1 0 0,1-1 0,-1 0 1,-1-1-1,1-1 0,-1 0 0,0-1 0,0 0 0,-23 1 0,35-4-81,1 0 0,0 0-1,-1 0 1,1 0 0,-1 0-1,1 0 1,0-1 0,-1 1-1,1 0 1,0-1 0,-1 1-1,1-1 1,0 1 0,-1-1-1,1 0 1,0 1 0,0-1-1,0 0 1,0 0 0,0 0-1,-2-2 1,1 0-222,1 0-1,0 0 1,0 0 0,0 0 0,1 0 0,-1-1-1,1 1 1,-1-5 0,0-50-6524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38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14 8644,'0'0'5920,"0"12"-5368,-6 57 730,-21 104 0,2-70-145,28-145-1036,2-1 1,2 1 0,18-61-1,-2 5-198,-13 56 252,-10 42 13,7 1-153,1 0-1,-1 1 1,1 0 0,-1 1 0,0-1-1,0 1 1,0 1 0,-1 0-1,1-1 1,-1 2 0,0-1 0,0 1-1,6 6 1,15 9-13,4 2-55,100 66 98,-109-75-211,2 0-1,0-1 0,46 15 0,-41-21-1715,-11-7-3917,-10-2-4958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38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14295,'0'0'5474,"3"192"-5202,4-89-96,-2 10-176,-1-3-256,1-23-3490,5-32-8451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0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1 227 10085,'0'0'6029,"2"-15"-5984,9-53-37,-9 61-2,1-1-1,0 1 0,1 0 1,0 0-1,0 0 0,0 0 1,1 0-1,0 1 0,0 0 1,1 0-1,0 1 0,0-1 1,0 1-1,1 0 0,-1 1 1,1 0-1,9-4 0,-8 3-4,0 1-1,0 0 1,1 0-1,-1 1 1,1 0-1,0 1 1,0 0-1,0 0 1,0 1-1,13-1 1,-21 2-2,0 0 0,1 1 0,-1-1 0,0 0 0,0 0 0,1 1 0,-1-1 0,0 1 0,0-1 0,0 1 0,0-1 0,0 1 0,0 0 0,0 0 1,0-1-1,0 1 0,0 0 0,0 0 0,0 0 0,0 0 0,-1 0 0,1 0 0,0 0 0,-1 0 0,1 0 0,-1 1 0,1-1 0,-1 0 0,1 0 0,-1 0 0,0 1 0,0 0 0,2 7-7,-2 0-1,1-1 1,-2 16-1,1-9 5,0 1 20,0 0 0,0 0 0,-2-1 0,0 1 0,0 0 0,-2-1 0,-5 16 0,9-30-16,-1-1 0,1 1 0,0 0 0,-1 0 0,1 0 0,0 0 0,0-1 0,0 1 0,0 0 0,-1 0 0,1 0 0,0 0 0,1 0 0,-1 0 0,0-1 0,0 1 0,1 2 0,-1-3 0,0 0 0,1 1 0,-1-1 0,0 0 0,1 0 0,-1 1 0,0-1 0,1 0 0,-1 0 0,1 1 0,-1-1-1,1 0 1,-1 0 0,0 0 0,1 0 0,-1 0 0,1 0 0,-1 1 0,1-1 0,-1 0 0,1 0 0,-1-1 0,2 1-1,38-13-22,-15 4-21,-18 8-18,-1 0-1,1 0 1,-1 1 0,1-1-1,0 2 1,-1-1 0,1 1 0,0-1-1,9 4 1,-13-3 38,0 0 0,-1 1-1,1-1 1,0 1 0,-1-1 0,1 1 0,-1 0-1,0 0 1,0 0 0,1 0 0,-1 1 0,0-1 0,-1 0-1,1 1 1,0-1 0,-1 1 0,1 0 0,-1 0 0,0-1-1,0 1 1,0 0 0,0 5 0,1 2 20,0 0 0,-1 0 0,0 0 0,-1 0 0,0 0 0,-1 0 0,0 0 0,0 1-1,-1-2 1,-1 1 0,0 0 0,0 0 0,-1-1 0,0 1 0,0-1 0,-1 0 0,0-1 0,-1 1 0,-11 12 0,8-11-135,0 0 0,0-1 0,-1-1 1,0 0-1,-1 0 0,0-1 0,0 0 0,-1-1 0,1 0 0,-1-1 1,-1 0-1,1-1 0,-1 0 0,-25 3 0,-1-7-3393,14-9-1625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1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7043,'0'0'8428,"0"5"-8190,0 707 4164,0-763-8015,0 21-1632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2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1 201 12246,'0'0'4113,"174"-19"-2672,-60-16-769,13-5-287,-4 1-193,-13 4 240,-20 13-432,-25 11 32,-24 11-144,-21 0-480,-18 0-1986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3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2 147 9300,'0'0'7329,"0"-7"-6865,-2-23-205,3 27-236,0 0 1,0 0-1,-1 1 0,1-1 1,1 0-1,-1 1 0,0-1 1,1 0-1,-1 1 0,1 0 1,0-1-1,0 1 0,0 0 1,0 0-1,0 0 0,0 0 1,1 0-1,-1 1 0,1-1 1,-1 1-1,1-1 0,2 0 1,3-3 58,3-2-59,0 0 0,0 1 0,1 1 0,0 0 1,0 0-1,0 1 0,0 0 0,1 1 0,-1 1 0,1 0 0,18-1 0,-29 4-23,0-1 0,0 0 0,0 0 0,0 1 0,0-1 0,0 1 0,0 0 0,0 0-1,0 0 1,0 0 0,-1 0 0,1 0 0,0 0 0,-1 0 0,1 1 0,0-1 0,-1 1 0,0-1 0,1 1-1,-1-1 1,0 1 0,0 0 0,0 0 0,0 0 0,0 0 0,0-1 0,0 1 0,-1 0 0,1 1-1,-1-1 1,1 0 0,-1 2 0,2 10 2,0 1-1,-2 0 1,0 24-1,-1-17 15,1-10-17,-1 1 1,0-1-1,0 0 1,-1 0-1,-1 0 0,0 0 1,0 0-1,-2-1 0,1 1 1,-1-1-1,-1 0 1,0-1-1,0 1 0,-1-1 1,-1 0-1,-11 11 0,19-21 4,0 0 0,0-1-1,0 1 1,0 0 0,0 0-1,0 0 1,0-1 0,0 1-1,0 0 1,0 0 0,0 0 0,0-1-1,0 1 1,0 0 0,0 0-1,0 0 1,0-1 0,0 1-1,-1 0 1,1 0 0,0 0-1,0 0 1,0-1 0,0 1-1,0 0 1,-1 0 0,1 0-1,0 0 1,0 0 0,0 0-1,0 0 1,-1-1 0,1 1-1,0 0 1,0 0 0,0 0 0,-1 0-1,1 0 1,0 0 0,0 0-1,0 0 1,-1 0 0,1 0-1,0 0 1,0 0 0,0 0-1,-1 0 1,1 0 0,0 0-1,0 0 1,0 0 0,-1 1-1,1-1 1,0 0 0,0 0-1,0 0 1,-1 0 0,1 0-1,0 0 1,0 1 0,0-1-1,0 0 1,2-20-12,-2 19 12,2-4-25,-1 1 1,1-1-1,0 1 0,1-1 1,-1 1-1,1 0 0,0 0 1,0 0-1,0 0 0,0 0 0,1 1 1,-1-1-1,1 1 0,0 0 1,0 0-1,0 1 0,1-1 1,-1 1-1,8-3 0,-9 3 3,-1 1 0,1 0 0,0 0 0,0 0 0,0 0-1,0 0 1,0 1 0,1-1 0,-1 1 0,0 0 0,0 0 0,0 0 0,0 0-1,0 1 1,1-1 0,-1 1 0,0 0 0,0-1 0,0 2 0,0-1 0,-1 0-1,1 0 1,0 1 0,0 0 0,-1 0 0,1-1 0,-1 1 0,0 1 0,1-1 0,-1 0-1,2 4 1,0 1 8,-1 1 1,0-1-1,0 1 0,0 0 0,-1 0 0,-1 0 0,0 1 0,0-1 0,0 13 1,-1-7 10,0 0 1,-1 0 0,-1-1 0,0 1-1,-5 13 1,4-17 11,-1-1 1,0-1-1,0 1 0,-1 0 0,0-1 0,-1 0 0,0 0 0,0-1 0,-11 11 1,12-14-15,0 1 0,0-1 1,-1 0-1,1 0 0,-1 0 0,0-1 1,0 0-1,0 0 0,-1-1 1,1 0-1,0 0 0,-1 0 1,0-1-1,-7 1 0,12-2-91,1 1-1,0-1 1,0 0-1,-1 0 1,1 0-1,0 0 1,0 0-1,-1 0 1,1 0-1,0 0 1,-1 0-1,1 0 1,0-1-1,0 1 1,-1-1-1,1 1 1,0-1-1,0 1 1,0-1-1,0 0 1,0 0-1,0 1 1,0-1-1,0 0 1,0 0-1,0 0 1,0 0-1,1 0 1,-1 0-1,0 0 0,1 0 1,-1 0-1,0-1 1,1 1-1,0 0 1,-1 0-1,1-1 1,0 1-1,-1-1 1,-3-40-6073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4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9044,'0'0'795,"-1"19"-259,-3 282 3874,4-48-2221,0 162-2139,0-436-4972,0-11-6780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4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1 243 12998,'0'0'2695,"6"-23"-2090,-2 4-517,-2 11-72,-1-1 0,1 1 0,1-1 0,-1 1 0,1 0 0,1 0 0,0 0 0,0 1 0,0-1 0,1 1 0,0 0 0,1 0 0,-1 0 0,1 1 0,0 0 0,8-5 0,2 0-4,0 1-1,1 1 0,31-14 0,-39 20-14,0 0 0,-1 1 0,1-1 0,1 2-1,-1-1 1,0 1 0,0 1 0,0 0 0,18 1 0,-24 0-1,-1 0 0,0-1 0,0 1 0,1 0 0,-1 0 0,0 0 0,0 0 0,0 0 0,0 1 0,0-1 0,0 1 0,0-1 0,-1 1 0,1 0 0,-1-1 0,1 1 0,-1 0 0,1 0 0,-1 0 0,0 0 0,0 0 0,0 1 0,0-1 0,-1 0 0,1 0 0,0 4 0,1 6-18,0 0 0,-1 0 0,-1 0 0,-1 13 0,1-11 5,-1 3 8,0 0 0,-2 0 0,0 0 0,0 0 0,-2-1 0,0 0 0,-1 0 0,-1 0 0,0-1 0,-1 1 0,0-2 0,-2 1 0,1-2 0,-2 1 0,0-1 0,0-1 0,-2 0 0,1 0-1,-1-1 1,-16 10 0,22-17-6,-1 0 1,1-1-1,-1 0 0,1 0 0,-1-1 0,0 0 0,0 0 0,0-1 0,-9 1 0,15-2-87,0 1-1,-1-1 1,1 0-1,0 0 1,0 0-1,0-1 1,0 1-1,0-1 1,0 1-1,0-1 1,-4-1-1,3 0-265,1 0 0,0 0 1,0 0-1,0 0 0,0-1 0,1 1 0,-1-1 0,-1-3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09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7652,'0'0'6629,"1"9"-6357,14 220 1125,6 125 152,-18-164-923,23 593 631,-7-542-1037,43 856 209,-55-638-402,28 731 610,-23-1016-588,44 1099-10,-45-478-108,-5-516-337,-27 570-2363,12-241 2774,36-264-822,1-10 380,-26-282 858,13 211-1762,-12-250-58,-1-25-6169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5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5074,'0'0'8332,"0"17"-7019,17 643 2731,-1 533-3548,-19-1020-515,7 912 177,1-715-73,-5-254-79,0-116 18,1-11-5347,3-15-2352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6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1777,'0'0'0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7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8756,'0'0'1032,"2"16"-815,37 239 2981,16 510-1569,-50 5 134,-6-473-1550,-2 278 385,2 349 629,30-426-1220,29-3 1,-50-431-7,10 162-7,-18-224-67,1 1 1,-1-1-1,1 1 0,0 0 0,-1-1 0,1 1 0,1-1 0,-1 0 1,2 4-1,-3-6-19,1 1 0,-1-1 0,0 0 0,0 1 0,1-1 0,-1 0 0,0 0 1,1 1-1,-1-1 0,0 0 0,1 0 0,-1 1 0,1-1 0,-1 0 0,0 0 0,1 0 0,-1 0 0,1 0 1,-1 0-1,1 0 0,-1 0 0,0 0 0,1 0 0,-1 0 0,1 0 0,0 0-238,0-1 0,0 1-1,0-1 1,0 0 0,0 1-1,0-1 1,0 0 0,0 0-1,0 0 1,-1 0 0,1 0-1,0 0 1,-1 0-1,2-2 1,12-34-8239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8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1 525 7619,'0'0'529,"18"1"-294,144 7 685,-144-8-627,133 0 1021,227-27 0,1307-243-940,-1475 238-530,384-11 0,624 2 150,359 8 189,-70 4-16,-568 8-880,-941 7-698,-8-10-2948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9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7155,'0'0'2962,"0"23"-2282,0 140 1059,34 384 2120,-17-352-3094,39 842 531,0 19-983,-9-623-46,-2-15-193,-13 140-47,-32-545-30,1 0 0,1 1-1,0-1 1,1 0 0,6 20 0,13-8-226,-19-19-577,-1-12-117,-2-19-1663,-1 15 805,1-28-4689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49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2353,'0'0'0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50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872 7 7555,'0'0'4485,"-23"-6"-1270,-4 8-2926,0 1 0,1 1 1,-1 2-1,1 0 0,-28 12 0,2-2-111,-505 128 1591,504-136 586,53 6-7845,0-4-2228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50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8420,'0'0'9940,"12"-30"-20841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4:56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2 564 7668,'0'0'6677,"0"0"-6650,0 0 0,0 0-1,0 0 1,0 0-1,0 0 1,0 0 0,-1 0-1,1 0 1,0 0 0,0 0-1,0 0 1,0 0 0,0 0-1,0 0 1,0 0-1,0-1 1,0 1 0,0 0-1,-1 0 1,1 0 0,0 0-1,0 0 1,0 0 0,0 0-1,0 0 1,0-1-1,0 1 1,0 0 0,0 0-1,0 0 1,0 0 0,0 0-1,0 0 1,0 0 0,0-1-1,0 1 1,0 0 0,0 0-1,0 0 1,0 0-1,0 0 1,0 0 0,0 0-1,0 0 1,1-1 0,-1 1-1,0 0 1,0 0 0,0 0-1,0 0 1,0 0-1,0 0 1,0 0 0,0 0-1,0 0 1,0 0 0,1 0-1,-1-1 1,0 1 0,0 0-1,0 0 1,0 0-1,0 0 1,0 0 0,0 0-1,1 0 1,23-10 454,1 1 0,0 1-1,39-7 1,-7 1-142,85-19-23,159-17 0,152 7-249,-243 25-61,753-64 28,-792 63-12,0-9-1,213-62 0,50-10-53,-320 83-181,215-5 0,-243 22-356,-85 0 547,1 1 0,-1-1-1,1 1 1,-1 0 0,1 0-1,-1 0 1,0-1 0,1 1-1,-1 1 1,0-1 0,0 0-1,0 0 1,0 0 0,0 1-1,0-1 1,0 0 0,0 1-1,0-1 1,-1 1-1,1-1 1,-1 1 0,1-1-1,0 4 1,1 1-180,0 1 0,0-1-1,-1 1 1,1 12 0,-3-13 192,-1 1 1,1-1-1,-1 0 1,0 0-1,0 0 1,-1 0-1,0 0 1,0-1-1,0 1 1,-1-1-1,-5 7 1,3-4 3,0 0 1,1 0-1,1 1 1,-8 15 0,9-7 4,0 0 0,0 0 0,2 1 0,0 20 1,-1 16 62,-17 130 135,-10 163 329,23-80-384,-22 389 389,-20 427-405,43-851-143,-69 460-60,17-249-1,11 393 209,68-571 402,-4-111-319,15 318-96,-14-176-89,-8 104-48,-2-24-133,3-98 39,10 119-60,-19-361 106,8 152 1,-29-193-273,-40-24-1126,40 18 1175,-1 2 1,-29-11-1,2 9 530,0 2-1,-1 2 1,-72-3 0,21 3-1,-129-8 708,177 15-640,1 3 0,-78 12-1,-35 10-124,-248 6-1,344-28-181,1 2-1,0 3 1,0 2 0,1 4-1,1 2 1,-97 39-1,-563 209-233,696-257 163,-1 0 1,1-2-1,-1-1 1,-47 0-1,72-4 90,-1-1 0,1 0 0,-1 0-1,1 0 1,-1 0 0,1-1 0,-1 1-1,1-1 1,0 0 0,0 0 0,0 0-1,0 0 1,0 0 0,0-1 0,1 1-1,-1-1 1,1 0 0,0 0-1,-1 0 1,1 0 0,1 0 0,-1 0-1,-2-6 1,-4-10 22,0-1 0,-10-37 0,15 46-53,-21-95-13,5-1-1,-6-124 1,13 107 18,-55-776 19,7 77 283,32 556-132,-30-382 47,-6-241 537,25 6-664,-11-11-886,37 735 584,-9-344 134,-18-173 165,28 533 101,11-234-1,3 315-152,-2 25-46,0 34-249,0 18-323,0 25-2579,0 3-3773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00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357 294 9076,'0'0'5240,"0"-2"-4965,1 1-272,0-1 0,-1 1 1,1 0-1,0 0 1,1 0-1,-1 0 0,0 0 1,0 0-1,0 0 0,0 0 1,1 0-1,-1 1 1,0-1-1,1 0 0,-1 1 1,1-1-1,-1 1 0,1 0 1,-1-1-1,1 1 1,-1 0-1,1 0 0,-1 0 1,3 0-1,51-2 25,-41 2 4,413 0 69,265-9-114,34-11 38,-226 12 2,2-27-29,222 12-19,-541 24 56,-113-4-44,117-18 0,68-29-12,-222 43 22,25-6 18,5-2-29,1 3-1,68-3 0,-109 12 4,0-1 1,-1 0-1,0-2 0,41-16 0,-52 18 9,-10 4-9,-1 0-1,0 0 1,0 0 0,0 0-1,1 0 1,-1 0 0,0 0-1,0 0 1,0 0 0,0 0-1,1 0 1,-1 0 0,0 0-1,0 1 1,0-1 0,0 0-1,1 0 1,-1 0 0,0 0-1,0 0 1,0 0 0,0 0-1,0 0 1,1 1 0,-1-1-1,0 0 1,0 0 0,0 0-1,0 0 1,0 1 0,0-1-1,0 0 1,0 0 0,0 0-1,0 0 1,1 1 0,-1-1-1,0 0 1,0 0 0,0 0 0,0 0-1,0 1 1,0-1 0,0 0-1,-1 0 1,1 0 0,0 1-1,0-1 1,0 0 0,0 0-1,0 0 1,0 1 0,-5 19-44,-9 18 82,-4 3-47,-85 209-115,-180 881 1753,247-910-570,-14 70 127,-2-100-953,-5 24-153,45-159-50,-8 111 1,-14 148 4,-2 47 11,11 46-22,13-260-13,13 625 98,6-599-91,26 132 3,-17-204-5,3 143 0,-20-152-8,5 0 1,32 183 0,-23-206 0,6 105-1,-12 74 16,2 14-5,2 437-61,-12-446 42,-11 484-6,12-706 13,-15 635-6,-82 570 9,82-1060-2,-57 941-61,42-514-17,29-597 33,1 0 1,-1 0 0,-1 0-1,1 0 1,-1 0 0,-5 12-1,6-16 6,-1-1-1,1 1 0,-1-1 1,0 0-1,1 0 1,-1 0-1,0 0 0,0 0 1,-1 0-1,1-1 0,0 1 1,0-1-1,-1 0 0,1 1 1,-1-1-1,1 0 0,-1 0 1,0 0-1,1-1 0,-6 1 1,-36 4-163,0-2 1,-66-5-1,28 0 88,-126 4 348,-245-5 655,56-42-143,-24-1-34,256 42-664,0 7 0,-225 33 0,-789 216-81,997-202 19,83-21 0,-147 23 1,226-50 20,0 0 0,0-1 0,-32-2 0,49 0-7,1 0 0,-1 0 0,1 0 0,0 0 0,-1 0 0,1-1 0,0 1 0,0-1 0,0 1 0,0-1 0,0 0 0,0 0 0,0 1 0,1-1 0,-1-1 0,1 1 0,-1 0 0,1 0 0,0-1 0,0 1 0,0 0 0,0-1 0,0-3 0,-3-5-12,1-1 1,1 0-1,-3-20 1,4-334-143,25 10-22,4-110-290,-23-16 231,24-544 359,74-67 622,66 10-310,55-42-367,-99 582 40,35-182-12,32-904 555,-187 1252-675,-5 318 15,-5-42-14,-5 1 0,-36-158-1,-3-19-13,11-114 184,10 74-31,10 22-152,10 102 25,-42-137 84,16 146-5,28 126 106,2-1 1,5-67-1,1 35 188,-2 90-316,-20-24-61,14 17-34,5 7-24,0 0 0,0 0-1,0 0 1,0 0 0,1 0 0,-1 0-1,0 0 1,-1 1 0,1-1 0,0 0-1,0 0 1,0 1 0,-2-2 0,1 3-71,1-1 0,0 0 0,0 1 1,-1-1-1,1 1 0,0-1 0,0 1 1,0-1-1,0 1 0,0 0 0,0 0 1,0 0-1,0-1 0,0 1 0,0 0 1,0 0-1,0 0 0,0 2 0,-21 20-5516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0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7555,'0'0'0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1004 169 5186,'0'0'6211,"0"-8"-5101,1 2-1334,1-29 2150,-2 32-1828,0 1 0,0 0 0,0 0 0,0 0 0,-1 0 0,1 0 1,-1 0-1,0 0 0,1 0 0,-1 0 0,0 0 0,0 0 0,0 0 0,0 1 0,0-1 0,-4-3 1,-1 0-84,-1 1 0,-1 0 0,1 0 0,-1 0 0,1 1 0,-1 0 0,0 1 0,0-1 0,0 1 0,-16-1 0,-7 1-16,-50 3-1,30 0 45,32 0-44,0 0 0,0 2-1,0 0 1,1 1 0,-1 1 0,1 1 0,0 0-1,0 1 1,1 1 0,-27 17 0,-10 6 5,2 2 0,-90 74 0,120-88-4,1 2-1,1 1 1,1 0-1,0 1 1,2 1-1,1 1 1,1 0-1,-14 33 1,14-24 19,2 1 0,2 0 1,1 1-1,1 0 0,2 0 1,2 1-1,-1 48 0,6-53 190,1 0 0,2 0-1,1 0 1,1 0-1,11 33 1,-8-41-21,1 0 1,0-1 0,2 0 0,1 0-1,1-1 1,1-1 0,19 25 0,-17-26-98,1 1 0,0-2 0,2-1 0,0 0 1,1-1-1,0-1 0,2-1 0,0-1 0,0-1 1,37 16-1,40 5 60,113 23 0,-125-35-112,-66-17-28,0-1-1,1-1 0,-1-1 0,1-1 1,-1-1-1,1 0 0,-1-2 0,0-1 1,0 0-1,0-2 0,0 0 0,0-1 1,-1-1-1,0-1 0,0-1 0,-1-1 1,-1-1-1,29-20 0,-21 11 46,0-2-1,-2-1 1,0-1-1,-1-1 1,-2-1-1,-1-1 1,-1-1-1,24-45 1,-24 33 16,-1-2-1,-3 0 1,-1-1 0,-2 0 0,12-84 0,-22 110-63,10-67 107,0-101-1,-12 149-101,-2 1 1,-1-1-1,-10-44 0,7 58 24,0 1-1,-2-1 1,0 2 0,-1-1-1,-1 1 1,-19-28-1,-54-92 953,74 124-726,3 6-72,1 1 1,0-1-1,1 0 0,0 0 0,1 0 0,0-1 0,0 1 0,-1-19 0,4 28-8,11 20-6048,5-5 224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1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1 503 5619,'0'0'8214,"8"-12"-7894,-4 6-269,3-3 13,-1 0 1,1 1-1,0-1 0,1 2 1,0-1-1,0 1 0,1 0 0,13-8 1,10-1 103,1 1 0,0 1 0,1 3 0,64-15 0,145-9 8,347 22-128,-375 14-304,-214-1 251,0 0 0,-1-1 0,1 0 1,-1 1-1,1-1 0,-1 1 0,1-1 0,-1 0 0,1 1 0,-1-1 0,0 0 0,1 1 0,-1-1 1,0 0-1,1 0 0,-1 1 0,0-1 0,0 0 0,0 0 0,0 0 0,0 1 0,0-1 0,0 0 1,0 0-1,0 1 0,-1-3 0,-1-23-234,1 21 180,-1 1-1,0-1 1,0 0 0,0 1-1,-1-1 1,1 1-1,-1 0 1,0 0-1,0 0 1,0 0 0,-1 0-1,0 1 1,1 0-1,-1-1 1,-6-3-1,-11-6-227,0 1 0,-23-9 0,1-1 317,43 22 6,-1 0 0,0-1-1,1 1 1,-1-1 0,0 1-1,1-1 1,-1 1 0,1-1-1,-1 1 1,1-1 0,-1 1-1,1-1 1,-1 0 0,1 1 0,0-1-1,-1 0 1,1 0 0,0 1-1,-1-1 1,1 0 0,0 0-1,0 1 1,0-1 0,0 0-1,0 0 1,0 1 0,0-1 0,0 0-1,0 0 1,0 1 0,0-1-1,1 0 1,-1 0 0,0 1-1,0-1 1,1 0 0,-1 0 0,0 1-1,1-1 1,-1 1 0,1-1-1,-1 0 1,1 1 0,0-1-1,25-23-11,-21 20-25,0 0-5,1 0 0,0 0 0,0 0 0,0 1 0,1-1 0,-1 2 0,1-1 0,0 1 0,-1 0 0,15-3 1,-20 5-3,0 0 1,0 0-1,0 0 1,0 1-1,0-1 1,0 0-1,0 0 1,0 0 0,0 1-1,0-1 1,0 1-1,0-1 1,0 1-1,0-1 1,0 1 0,0-1-1,-1 1 1,1 0-1,0 0 1,0-1-1,-1 1 1,1 0 0,0 0-1,-1 0 1,1 0-1,-1 0 1,1 0-1,-1 0 1,1 0-1,-1 0 1,0 0 0,1 0-1,-1 1 1,2 40-60,-2-30 66,-6 116 0,4-112-16,-1-1 0,-1 1 0,0 0 0,-1-1-1,-13 28 1,16-39-166,0 1 0,-1-1 1,0 0-1,0 1 0,0-1 0,-7 6 0,-24 9-3990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1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3682,'0'0'7134,"17"5"-5598,-13-3-1441,16 4 206,0-1 0,1-1 1,-1 0-1,1-1 0,22-1 1,232-26 1431,-19 1-1316,-198 21-400,-1 3-1,0 2 1,63 12 0,-109-13-16,37 8 22,1-2-1,89 4 1,-138-12 102,-2-12 9,-4 3-140,0 1 1,-1 0-1,0 0 1,0 1 0,-1-1-1,0 2 1,-1-1 0,-12-7-1,-9-8-7,9 5 20,7 7 21,0-1-1,1 0 1,1-1 0,0 0-1,0-1 1,-10-17-1,21 29 5,-1-1-1,1 0 1,1 0-1,-1 1 1,0-1-1,0 0 1,1 0-1,-1 0 0,1 0 1,0 0-1,-1 0 1,1 0-1,0 0 1,0 0-1,0 0 1,1 0-1,-1 0 1,0 0-1,1 0 0,1-3 1,-1 2-18,1 0 1,0 0-1,-1 0 1,1 1-1,1-1 1,-1 1-1,0-1 0,1 1 1,-1 0-1,1 0 1,4-3-1,2 0-19,1 0 1,-1 1-1,1 0 0,0 0 0,0 1 1,20-3-1,-20 5-4,-1-1 1,1 2-1,0 0 1,-1 0-1,1 0 1,0 2-1,12 2 1,-18-3 5,0 0 0,0 1 0,0-1 0,-1 1 0,1 0 0,0 0 0,-1 1 0,1-1 0,-1 1 0,0 0 0,0-1 0,0 1 0,0 1 0,0-1 0,-1 0 0,1 1 0,-1-1 0,0 1 0,2 5 0,0 2 3,0 1 0,-1-1 1,0 1-1,-1 0 1,-1 0-1,1 17 0,-2 2-2,-5 41-1,2-54-50,-1-1 0,0 0 1,-2 0-1,0-1 0,0 0 0,-2 0 0,0 0 0,-1-1 1,0 0-1,-1 0 0,-1-1 0,0-1 0,-1 0 1,-20 17-1,28-27-406,0 1 1,0-1-1,-1 0 1,1 0 0,-9 3-1,-13-3-5810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1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1156 145 5731,'0'0'5322,"-23"-19"-4420,-73-61-54,90 75-765,-1 0 0,-1 0 0,1 1 0,0-1 0,-1 2 0,0-1 1,0 1-1,0 0 0,0 1 0,-1 0 0,1 0 0,-1 1 0,1 0 0,-1 0 0,1 1 0,-1 0 0,-8 2 0,-11-1-46,4-2-26,-1 1 1,1 1-1,0 2 1,0 0-1,0 1 1,0 2-1,0 0 1,-38 17 0,22-3 21,0 2 1,1 2 0,2 2-1,0 1 1,2 2 0,1 1-1,1 2 1,2 1 0,1 2-1,2 0 1,2 2 0,1 1-1,1 1 1,3 1 0,1 1-1,2 1 1,2 1 0,2 0-1,1 1 1,-10 76 0,14-61 244,4 1 0,2 0 0,6 84 0,0-127-217,1 0 0,0 0 1,1 0-1,1-1 0,0 0 0,1 0 0,1 0 0,1-1 0,0-1 0,0 1 1,2-1-1,0-1 0,0 0 0,1-1 0,1 0 0,17 13 0,-4-7 30,0 0-1,1-2 0,0-1 0,1-1 1,1-1-1,0-1 0,1-2 0,33 7 1,-12-8 20,1-1 0,1-3 0,-1-2 0,72-5 0,-104 0-103,-1-1 0,1-1 0,-1 0 0,1-2 0,31-14 0,-4-1 0,44-29 0,-62 31-1,0-1 0,0-1 1,-2-2-1,40-42 0,-50 46 1,0-2 0,-1 0 1,-1-1-1,0 0 0,-2-1 0,18-44 0,-25 48 10,-1 0 0,0-1 0,-2 0 0,3-39 0,-8-83 268,1 117-131,-5-32 241,-3 1 0,-2-1 0,-2 2 0,-25-65-1,24 78-64,-2 1 0,-2 0 0,-2 1 0,-1 1 0,-28-36-1,41 65 182,3 5-382,20 5-13636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20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6115,'0'0'2918,"10"0"-1247,7 0-993,13 1-102,0-2-1,1-1 0,53-11 1,12-10-317,180-41 159,-204 51-396,136-6-1,148 29-941,-355-10 921,0 0 0,0 0 0,1 1 0,-1-1 0,0 0 0,1 0 0,-1 0 0,0 0 0,0-1 0,1 1 0,-1 0 0,0 0 0,0-1 0,1 1 0,-1-1 0,0 1 0,0-1 0,0 1 0,0-1 0,0 0 0,0 0 0,0 1 0,0-1 0,0 0 0,0 0 0,1-2 0,-1 0-115,0 0-1,0 0 0,-1 0 0,1 0 1,-1 0-1,0 0 0,0-1 0,-1-5 0,1-7-1425,-1 14 1252,1-1 0,-1 1 0,0-1 0,0 1 0,0 0-1,0-1 1,0 1 0,-1 0 0,1 0 0,-1 0 0,0 0 0,1 0-1,-1 0 1,0 0 0,0 0 0,0 1 0,-3-3 0,-45-28-3735,36 24 4148,0 0 948,-12-11 8676,35 13-9584,-3 5-162,0 0 0,0 0 0,0 0 1,0 1-1,0 0 0,0 0 0,0 0 0,0 1 1,1 0-1,-1 0 0,6 3 0,-8-3-2,-1 1 0,0-1 0,0 1-1,0 0 1,1 0 0,-2 0-1,1 1 1,0-1 0,0 1-1,-1 0 1,1-1 0,-1 1-1,0 0 1,0 0 0,0 1-1,0-1 1,-1 0 0,1 1 0,-1-1-1,1 5 1,2 9 11,0 0 0,-1 0 0,-1 1 0,0 0 0,-2-1 0,0 1 0,-1-1 0,0 1 0,-5 18 0,0-11 22,-1 0 1,-1 0-1,-1 0 0,-1-1 0,-19 33 0,23-48-41,-47 76 245,48-78-321,0 0 0,-1 0-1,0-1 1,0 1 0,-1-1 0,1-1 0,-2 1 0,-11 6 0,16-10-274,-1-1-1,1 0 1,-1 0 0,0 0 0,1 0 0,-1-1 0,-6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2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1129 315 9108,'0'0'3970,"-9"-10"-3626,-77-81 1596,52 58-1585,-1 1 1,-66-44 0,86 67-280,-1-1 1,0 2 0,0 0-1,-1 1 1,-1 1 0,1 0-1,-1 1 1,1 1 0,-1 1-1,-20-1 1,18 2-80,-1 2 0,1 0 0,-1 1 0,1 1 0,0 1 1,0 0-1,0 2 0,0 1 0,1 0 0,0 1 0,-24 13 0,10-2-17,1 2 0,1 1 0,1 1-1,1 2 1,-34 35 0,46-41 16,2 1 0,0 1 0,0 0 1,2 1-1,1 1 0,0 0 0,2 1 0,1 0 0,-7 24 0,4-1-13,2 1-1,-5 87 1,10 97-41,5-197 61,2 31-3,3 0-1,3 0 0,28 105 1,-26-136 11,2 0 0,1-1 0,23 41 0,62 90 61,-85-144-66,5 9 68,1-2 0,1 0 0,44 45-1,-51-61 2,-1 0-1,1-1 1,1 0 0,0-1-1,0-1 1,1 0-1,0-1 1,0-1-1,31 9 1,0-7 138,1-2-1,-1-2 1,88-3 0,-126-1-202,15-2 43,0-1 0,0-1 1,-1 0-1,1-2 0,-1-1 0,0 0 1,0-2-1,-1-1 0,22-13 0,-4 0 109,-2-2-1,0-1 1,57-55-1,-61 48 8,-2-2 1,-1-2-1,-2 0 0,-2-2 0,-1-1 1,-2-1-1,-2-1 0,-1-1 0,-3 0 1,-2-1-1,-1-1 0,-2-1 0,-3 0 1,-1 0-1,2-86 0,-13-42 98,0 147-240,-1 0 0,-1 0 0,-1 1 0,-13-35 0,3 20 95,-2 1 0,-2 1 0,-1 0-1,-2 2 1,-50-64 0,65 96-1832,7 13-4235,0 1 3493,-3 4-4856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29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29 684 6963,'0'0'6230,"-6"-1"-5739,-15-2 74,21 3-558,0-1 1,0 1-1,0 0 0,0 0 1,-1 0-1,1 0 0,0 0 1,0 0-1,0 0 0,0-1 0,0 1 1,0 0-1,0 0 0,0 0 1,0 0-1,-1 0 0,1-1 1,0 1-1,0 0 0,0 0 1,0 0-1,0 0 0,0-1 0,0 1 1,0 0-1,0 0 0,0 0 1,0 0-1,0-1 0,0 1 1,0 0-1,0 0 0,0 0 0,1 0 1,-1-1-1,0 1 0,0 0 1,0 0-1,0 0 0,0 0 1,0 0-1,0-1 0,0 1 0,1 0 1,-1 0-1,0 0 0,0 0 1,0 0-1,0 0 0,0 0 1,1 0-1,-1 0 0,0 0 0,0-1 1,0 1-1,0 0 0,1 0 1,-1 0-1,0 0 0,0 0 1,0 0-1,0 0 0,1 0 0,-1 0 1,0 0-1,0 0 0,0 1 1,17-9 95,192-59 1566,-44 16-1022,308-86 6,-369 114-615,1 6-1,175-9 1,160 24-68,-249 3 4,-186-1 16,-1-1 1,1 1-1,-1-1 0,1 0 0,-1 0 1,1-1-1,-1 1 0,0-1 1,0 0-1,1 0 0,-1-1 1,6-4-1,-8 6-41,0-1 1,0 0-1,0 0 0,0 0 0,0 0 0,0 0 1,0-1-1,-1 1 0,1 0 0,-1-1 0,0 1 1,1-1-1,-1 0 0,0 1 0,-1-1 0,1 0 1,0 0-1,-1 0 0,0 1 0,1-1 0,-1-5 1,-1 7-28,1 0 0,-1-1 0,1 1 0,-1 0 0,0-1 0,1 1 0,-1 0 0,0 0 0,0-1 0,0 1 0,0 0 0,0 0 0,0 0 0,0 0 1,0 0-1,0 0 0,-2 0 0,-26-14-707,19 10 430,-59-34-1028,-107-81 0,112 75 2122,53 35 291,11 5 85,22 3-77,-14 2-1348,-1 0 312,0 0 1,-1 1 0,1 0-1,-1 0 1,1 0-1,-1 1 1,1 0-1,-1 0 1,0 1-1,0 0 1,0 0 0,0 0-1,-1 1 1,1-1-1,-1 1 1,10 10-1,-10-8-4,1 1 0,-1 0-1,-1 0 1,1 1 0,-1-1-1,0 1 1,-1 0 0,0 0-1,0 0 1,-1 0 0,0 1-1,0-1 1,0 10 0,1 15 22,-2-1 0,-1 0 0,-1 0 0,-2 0 0,-12 54 0,11-68-61,-1 1-1,-1-2 1,-1 1-1,-1-1 1,0 0 0,-1 0-1,-1-1 1,0 0-1,-1-1 1,-1 0 0,-15 14-1,23-24-411,-1-1-1,0-1 1,0 1-1,0 0 1,0-1-1,0 0 1,-7 2-1,-38 6-9767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1 451 8628,'0'0'2796,"6"0"-2593,56 0 735,1-3 0,86-16 0,60-18-261,387-19-1,-490 55-643,-23 1-66,158-21 1,-240 21 35,0 0 0,0-1 0,0 1 1,0-1-1,0 1 0,0-1 0,0 1 0,0-1 0,0 0 1,0 1-1,-1-1 0,1 0 0,0 0 0,0 0 0,-1 1 1,1-1-1,0 0 0,-1 0 0,1 0 0,-1 0 1,1 0-1,-1 0 0,0 0 0,1 0 0,-1 0 0,0-1 1,0 1-1,0 0 0,0 0 0,0 0 0,0 0 0,0 0 1,0 0-1,0 0 0,-1-3 0,0-2-154,0 0-1,-1 0 1,0 0-1,-4-10 1,2 8 129,0 0 0,-1 0-1,0 1 1,0 0 0,0 0 0,-1 0 0,0 1 0,-1-1 0,0 2-1,-11-9 1,-3 1 50,0 1 0,-34-13-1,25 12-10,29 12 24,-1 1 0,1-1 0,0 1 0,-1-1-1,1 0 1,0 1 0,0-1 0,0 0 0,0 0 0,0 0 0,0 0 0,0 0 0,0 0 0,0 0 0,0 0 0,1-1 0,-2 0 0,2 1-22,0 0 1,0 0 0,0 0 0,0 0 0,0 1 0,0-1 0,0 0 0,0 0 0,0 0 0,0 0-1,1 1 1,-1-1 0,0 0 0,1 0 0,-1 1 0,0-1 0,1 0 0,-1 1 0,1-1 0,-1 0-1,2 0 1,2-3 4,0 0-1,1 1 0,-1 0 0,1-1 0,0 2 0,9-5 0,0 1-35,0 0 0,1 2-1,-1 0 1,1 0-1,-1 1 1,1 1-1,27 0 1,-34 2-4,-1 0 0,1 0 0,0 1 0,-1 1 1,1-1-1,0 1 0,-1 1 0,0-1 0,0 1 1,0 0-1,0 1 0,0 0 0,0 0 0,-1 0 1,0 1-1,0 0 0,6 5 0,-5 0 6,1 1-1,-1-1 1,-1 1-1,0 1 1,0-1-1,-1 1 1,-1 0-1,0 0 1,-1 0-1,0 0 1,0 1-1,-2-1 1,1 1-1,-2 17 1,0-8-22,-1 0 0,-1 0 1,-1 0-1,-1 0 0,-1-1 1,-1 0-1,-13 31 0,-4 0-435,-32 50-1,38-74-1447,-30 36 1,-2-10-3187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1 719 9364,'0'0'3122,"26"-3"-2786,333-67 1980,-82-5-1109,215-51 23,-382 105-1123,1 4 0,170-5 0,-222 21-133,-21-1-205,0 2-1,-1 2 0,61 9 1,-170-95-1885,48 65 2072,-1 1-1,-1 0 1,-47-22-1,-11-7 1082,82 46-1011,0-1 1,0 1-1,-1-1 0,1 0 0,0 1 1,0-1-1,1 0 0,-1 0 0,0 0 1,1 0-1,-1 0 0,1-1 0,-1 1 0,1 0 1,0-1-1,0 1 0,0-1 0,1 1 1,-1-1-1,0 0 0,1 1 0,0-1 1,0 0-1,0 1 0,0-1 0,0 1 1,0-1-1,0 0 0,1 1 0,0-1 0,-1 1 1,3-5-1,-1 1 17,1 1 1,0 0-1,0 0 0,0 1 0,1-1 1,-1 1-1,1-1 0,0 1 1,0 0-1,1 1 0,-1-1 1,1 1-1,0 0 0,5-3 1,-1 1-58,1 2 1,1-1 0,-1 1 0,0 0 0,1 1 0,-1 0 0,1 1 0,0 0 0,-1 1 0,1 0 0,0 1 0,14 2-1,-16-1-2,-1 0-1,1 0 0,-1 1 0,1 0 0,-1 1 0,0-1 0,0 2 0,0-1 1,-1 1-1,0 0 0,0 1 0,0-1 0,0 2 0,-1-1 0,6 8 0,-5-3-8,1 1-1,-2 1 0,1-1 1,-2 1-1,0 0 0,0 1 1,-2-1-1,1 1 0,-2 0 1,2 15-1,-2-5 14,-1-1 0,-1 1 0,-1 0 0,-1 0 0,-7 28 0,2-27 20,0-1 0,-2 1 1,-1-2-1,-1 1 1,-1-1-1,-1-1 1,-19 25-1,-122 137 393,133-161-307,18-20-95,0 0-1,1 1 1,-1-1-1,1 1 0,-1 0 1,1 0-1,0-1 1,-2 6-1,2 9-2603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9925,'0'0'5021,"0"16"-4613,0-5-306,-1 8 48,2-1 0,0 1 1,1-1-1,7 30 0,0-16 34,18 44-1,-24-67-160,1-1 0,1 1 1,0-1-1,0 0 1,0 0-1,1-1 0,0 1 1,1-1-1,13 11 1,-16-16-28,-1 1 0,1-1 1,0 0-1,0-1 0,1 1 1,-1-1-1,0 0 0,0 0 1,1 0-1,-1-1 1,0 1-1,1-1 0,-1 0 1,1 0-1,-1-1 0,0 1 1,1-1-1,-1 0 0,0 0 1,1-1-1,-1 1 0,0-1 1,0 0-1,0 0 0,0 0 1,-1 0-1,1-1 0,-1 0 1,1 1-1,-1-1 1,0-1-1,0 1 0,0 0 1,0-1-1,-1 1 0,0-1 1,3-5-1,1-3 21,0-1 0,0 0 0,-2-1 0,0 1-1,0-1 1,2-22 0,-2-3 45,-2-43 1,-2 66 5,-1 0 1,-1 0-1,-1 0 1,0 1-1,0-1 1,-2 1-1,0 0 1,-12-23-1,15 32-57,0 1-1,-1 0 0,0 0 0,0 1 0,-1-1 0,1 0 1,-1 1-1,0 0 0,0 0 0,-1 0 0,1 1 0,-1-1 1,0 1-1,1 0 0,-1 1 0,-1-1 0,1 1 0,0 0 1,-1 0-1,1 0 0,-1 1 0,1 0 0,-1 0 0,0 0 0,1 1 1,-12 0-1,13 1-43,1 0 0,0 0 1,0 0-1,0 0 0,0 0 1,0 0-1,0 1 0,0-1 0,1 1 1,-1 0-1,0 0 0,1 0 1,-1 0-1,1 1 0,0-1 0,0 1 1,0-1-1,0 1 0,0 0 1,1-1-1,-1 1 0,1 0 0,0 0 1,-1 0-1,2 1 0,-1-1 0,-1 4 1,0 6-905,0 0 0,0 0 1,2 0-1,-1 0 0,3 21 0,7 12-4983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1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0 879 9524,'0'0'3775,"14"2"-1875,-4-2-1474,31 1 299,1-2 0,0-2 1,42-9-1,242-39-4,7 24-550,-117 10-105,801-33 497,3 44-384,-781 6-222,1474-22 96,-943 8-39,312-15 4,758-70-23,-973 31-74,-275 18 64,1647-185-102,-1030 137 53,-956 99 110,114-2-37,-3-23-112,-328 19 79,221-17-937,-260-2-2462,-13 0-7211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6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17 467 11365,'0'0'4357,"-3"11"-4189,-1 8-114,0-1 0,2 0 0,0 1 0,1 0 1,1 0-1,2 20 0,12 106 346,-15-216-344,2-82-83,0 136 60,1 0 0,1 1 1,0-1-1,1 1 0,1 0 0,14-30 0,-19 44 6,1 0 1,1-1-1,-1 1 0,0 0 0,0 0 0,1 0 0,0 0 0,-1 0 0,1 0 0,0 0 0,0 1 0,0-1 0,0 1 0,0-1 1,0 1-1,0 0 0,0-1 0,1 1 0,-1 0 0,1 1 0,-1-1 0,0 0 0,1 1 0,-1-1 0,1 1 0,-1 0 0,1 0 0,0 0 1,-1 0-1,1 0 0,-1 1 0,1-1 0,-1 1 0,1-1 0,-1 1 0,0 0 0,1 0 0,-1 0 0,0 0 0,0 1 0,0-1 0,1 1 1,-1-1-1,-1 1 0,1 0 0,0-1 0,3 5 0,114 133 677,20 22 75,-131-154-785,-6-3 4,1-1-1,0 0 1,0 0-1,0 0 0,0 0 1,0-1-1,1 1 1,-1-1-1,1 0 1,0 0-1,-1 0 1,1 0-1,0 0 1,0-1-1,7 2 1,-10-4-6,-1 1 1,1 0-1,0 0 1,-1-1 0,1 1-1,0-1 1,-1 1-1,1 0 1,-1-1-1,1 1 1,-1-1 0,1 1-1,-1-1 1,1 0-1,-1 1 1,1-1 0,-1 1-1,0-1 1,1 0-1,-1 1 1,0-1-1,0 0 1,1 1 0,-1-1-1,0 0 1,0 0-1,0 1 1,0-1-1,0-1 1,2-27 94,-2 24-74,0-113 38,-31-231 0,17 131-45,20 265-1599,3-13-4174,2-8-5064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12374,'0'0'4343,"-3"11"-4260,-3 16 22,1-1 1,2 1-1,-1 32 1,4 98 127,2-70-117,-2-68-31,3 70 99,-3-80-151,2-1 1,-1 1-1,1-1 1,0 0 0,1 0-1,0 0 1,0 0-1,6 8 1,-8-14-32,0 0 1,1 0-1,0 0 1,0 1-1,-1-2 1,1 1 0,0 0-1,0 0 1,1 0-1,-1-1 1,0 0-1,1 1 1,-1-1 0,0 0-1,1 0 1,0 0-1,-1 0 1,1-1-1,-1 1 1,1-1 0,0 1-1,0-1 1,-1 0-1,1 0 1,0 0-1,-1 0 1,1-1-1,0 1 1,-1-1 0,1 0-1,0 0 1,-1 1-1,1-2 1,-1 1-1,1 0 1,2-2 0,7-5-46,0 1 1,0-2-1,-1 0 1,0 0-1,11-13 1,-1 0-1270,23-29 1,-18 12-2587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10485,'0'0'7331,"56"-15"-6947,-22 8-144,-2 3-240,-3 2-80,-5 0 16,-5 2-1408,-6 0-1938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7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12118,'0'0'4530,"170"-114"-4450,-121 90-80,-6 5-1345,-11 8-5314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9188,'0'0'6745,"-3"20"-6356,-13 265 1020,15-160-1065,3 154-43,-3-268-299,1 0 0,1-1-1,0 1 1,0 0-1,1-1 1,0 1-1,1-1 1,0 0-1,1 1 1,0-1 0,7 10-1,-11-18-113,1-1 1,0 0-1,0 0 1,0 0-1,0 0 0,0 0 1,0 0-1,0 0 0,0 0 1,1 0-1,-1-1 0,0 1 1,0 0-1,1-1 0,-1 1 1,1-1-1,-1 1 1,0-1-1,1 0 0,-1 0 1,1 1-1,-1-1 0,1 0 1,-1 0-1,0 0 0,1-1 1,-1 1-1,1 0 0,-1-1 1,0 1-1,1 0 1,-1-1-1,1 0 0,-1 1 1,0-1-1,0 0 0,1 0 1,0-1-1,13-27-5093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10565,'0'0'7155,"136"8"-6819,-49-14-176,5-12-160,-2 1-48,-14 4 16,-21 4-736,-16 7-737,-19 0-1280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9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11829,'0'0'1374,"1"20"-128,7 65-568,-7-81-664,0-1 1,0 1-1,0-1 0,0 0 0,1 1 1,-1-1-1,1 0 0,0 0 1,0 0-1,0 0 0,0 0 1,0 0-1,1-1 0,-1 1 1,1-1-1,0 0 0,0 0 1,0 0-1,0 0 0,0 0 1,0 0-1,0-1 0,1 1 0,6 1 1,-5-2-5,0 0 0,0 0 1,1 0-1,-1-1 0,0 0 0,1 0 1,-1 0-1,0-1 0,1 1 0,-1-1 1,0 0-1,0-1 0,9-3 0,-9 2-3,0-1 0,0 1 0,-1-1 0,0 0 0,0 0 0,0-1 0,0 1 0,0-1-1,-1 0 1,0 0 0,0 0 0,-1 0 0,1 0 0,-1-1 0,0 1 0,0-1-1,1-10 1,0 4 147,-1 1-1,-1-1 1,0 0-1,-1 0 0,0 0 1,-1 1-1,0-1 1,-3-13-1,1 18-91,0 0 0,0 0 0,-1 0 0,1 0 0,-2 1 0,1-1 0,-1 1 0,0 0-1,0 0 1,-1 1 0,1 0 0,-1 0 0,0 0 0,-1 0 0,1 1 0,-1 0 0,0 1 0,0 0 0,0 0 0,-1 0-1,1 1 1,-1 0 0,-13-2 0,19 3-73,0 1 1,0 0-1,0 0 0,0 0 0,1 0 0,-1 0 1,0 0-1,0 0 0,0 1 0,0-1 0,0 1 0,0-1 1,0 1-1,0 0 0,1-1 0,-1 1 0,0 0 1,1 1-1,-1-1 0,0 0 0,1 0 0,-1 1 1,1-1-1,0 0 0,0 1 0,-1 0 0,1-1 1,0 1-1,0 0 0,0-1 0,1 1 0,-1 0 1,0 0-1,1 0 0,-1 0 0,0 2 0,0 7-714,0 0-1,0 1 0,1-1 1,0 0-1,2 13 0,-1-20 246,7 49-8487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3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8884,'0'0'6104,"0"13"-5898,11 123 946,2 25-277,-11-114-793,-3 0 1,-2 0-1,-1 0 0,-3 0 1,-20 72-1,26-118-596,1-6-17,1-17-775,5-30-3613,4-6-4117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9812,'0'0'3098,"22"-5"-2242,-7 2-766,14-4 78,0 2 1,0 1-1,42-1 0,-58 5-137,0 0-1,0 1 0,0 0 0,0 1 1,0 0-1,0 1 0,0 1 0,-1 0 0,1 1 1,-1 0-1,0 1 0,-1 0 0,0 1 1,1 0-1,-2 1 0,1 0 0,-1 0 1,-1 1-1,0 1 0,0 0 0,0 0 1,-2 0-1,14 23 0,-13-18-19,-1 1 1,0 0-1,-1 1 1,-1-1-1,0 1 1,-2 1-1,3 17 0,-2 17 120,-2 53-1,-2-72 4,0-31-38,1-22 210,0 17-263,10-39-23,25-63 0,-1 7-92,-5-13-127,25-71-144,-51 172 511,0 0-1,1 0 0,12-17 0,-17 26-135,1-1 1,0 1-1,1-1 0,-1 1 0,0-1 0,0 1 0,1 0 0,-1-1 0,0 1 0,1 0 0,-1 0 0,1 0 0,0 0 0,-1 0 0,1 1 0,0-1 0,0 0 0,-1 1 0,1-1 0,0 1 0,0 0 0,0-1 0,0 1 0,-1 0 0,1 0 0,0 0 0,0 1 1,0-1-1,3 1 0,-3 1 2,0-1 0,0 1 0,-1-1 0,1 1 0,-1 0 0,1-1 0,-1 1 0,0 0 0,1 0 0,-1 0 0,0 0 0,0 0 0,-1 1 0,1-1 0,0 0 0,-1 0 0,1 0 0,-1 1 0,0-1 0,1 3 0,1 7 103,15 82 479,7 124 0,-16-120-138,23 107-1,-30-199-480,13 45-240,-13-48 200,0 0 0,0 0-1,1 0 1,-1-1 0,1 1 0,0 0-1,0 0 1,0-1 0,0 1 0,0-1-1,1 0 1,4 4 0,-7-6-82,0 0 1,1 1 0,-1-1-1,0 0 1,0 0-1,1 0 1,-1 0 0,0 1-1,0-1 1,1 0-1,-1 0 1,0 0-1,0 0 1,1 0 0,-1 0-1,0 0 1,1 0-1,-1 0 1,0 0 0,1 0-1,-1 0 1,0 0-1,0 0 1,1 0-1,-1 0 1,0 0 0,1 0-1,-1 0 1,0-1-1,0 1 1,1 0-1,-1 0 1,0 0 0,0 0-1,1-1 1,-1 1-1,0 0 1,0 0 0,0-1-1,1 1 1,-1 0-1,0 0 1,0-1-1,0 1 1,0 0 0,0 0-1,1-1 1,-1 1-1,0 0 1,0-1-1,0 1 1,0 0 0,0 0-1,0-1 1,0 1-1,0 0 1,0-1 0,0 1-1,0 0 1,0-1-1,-1 1 1,1 0-1,0 0 1,0-1 0,0 1-1,2-23-8271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0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210 214 9444,'0'0'1468,"-4"-21"-543,-15-69 281,17 79-930,-1 0 0,0 0 0,-1 1-1,0 0 1,-7-12 0,10 20-198,0 0 0,0 0 0,0 0 0,-1 1 0,1-1 0,-1 0 0,0 1 0,1-1 0,-1 1 0,0 0 0,0-1 0,0 1 0,0 0 0,0 0 0,0 0 0,0 0 0,0 1 0,0-1 0,0 0 0,-1 1 0,1 0 0,0-1 0,0 1 0,-4 0 0,4 1-51,0-1 1,1 1 0,-1-1 0,0 1 0,0 0-1,1 0 1,-1-1 0,1 1 0,-1 1 0,1-1-1,-1 0 1,1 0 0,-1 0 0,1 1 0,0-1-1,0 1 1,0-1 0,0 1 0,-1 2 0,-17 37 46,14-30 16,-6 17-17,1 0 0,1 1 0,1 1 0,2 0 0,1 0 0,2 0 0,-1 43 0,4-72-73,0 1 0,0-1 0,0 0-1,0 1 1,0-1 0,0 0 0,0 1 0,1-1-1,-1 1 1,0-1 0,1 0 0,-1 0 0,1 1-1,0-1 1,-1 0 0,1 0 0,0 1-1,0-1 1,-1 0 0,1 0 0,0 0 0,0 0-1,0 0 1,0-1 0,2 2 0,1-1-8,-1 0 0,1 0 1,0 0-1,-1 0 0,1-1 1,0 0-1,7 0 0,-9 0 6,1-1-11,1 0 1,-1 0 0,0 0-1,1 0 1,-1 0-1,0-1 1,0 0-1,0 1 1,0-1-1,0-1 1,0 1 0,-1 0-1,1 0 1,-1-1-1,1 0 1,-1 1-1,0-1 1,0 0-1,0 0 1,-1 0 0,1 0-1,1-5 1,5-9-27,-1 0 0,10-33 0,-16 43 29,11-29 302,-12 35-265,0 1 0,1-1 0,-1 0 0,0 1 0,1-1 0,-1 1 0,0-1-1,1 1 1,-1-1 0,1 1 0,-1-1 0,1 1 0,-1-1 0,1 1 0,0-1 0,-1 1 0,1 0 0,-1 0 0,1-1 0,0 1 0,-1 0 0,1 0 0,0 0 0,-1-1 0,1 1 0,0 0 0,-1 0 0,1 0 0,0 0 0,-1 0 0,1 0 0,0 1 0,-1-1 0,1 0 0,0 0 0,-1 0 0,1 1 0,0-1 0,-1 0 0,1 1 0,-1-1 0,1 0 0,-1 1 0,1-1 0,0 1-1,-1-1 1,0 1 0,1 0 0,11 13 82,-1 1 0,-1 0 0,-1 0 0,0 1 0,-1 0 0,9 25 0,-9-23-157,7 20-656,-6-13-3786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1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1217,'0'0'7363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19 122 11365,'0'0'4050,"-3"25"-3356,-10 84-222,11-88-387,2-1 0,0 0 0,0 0 0,2 1 0,1-1 0,5 22 0,-1-6-42,-6-32-30,-1-3 27,-1-64-162,0 20 44,6-60 0,-3 88 76,0 0 0,2 0 0,0 0 0,0 1 0,1 0 0,1 0 0,13-23 0,-12 26 2,0 0 0,1 1-1,0 0 1,1 0 0,0 1-1,12-10 1,-17 15 8,1 0 0,0 1 0,-1 0 0,2 0 0,-1 1 0,0-1 0,0 1 0,1 0 0,0 0 0,-1 1 0,1 0 0,0 0 0,-1 0 0,1 1 0,0 0 0,6 0 0,-9 1-1,0-1 0,-1 1 1,1 0-1,0 0 0,-1 0 1,1 0-1,-1 0 0,0 1 1,1-1-1,-1 1 0,0 0 1,0 0-1,0 0 0,0 0 1,0 0-1,0 0 0,0 0 1,-1 0-1,1 1 0,1 2 1,2 7 25,0-1 1,0 1-1,3 14 0,-6-20-29,7 30 122,-2 0 1,-1 0 0,2 56 0,-11 110 155,2-190-56,0-6-2909,1-21-1463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9 15319,'0'0'3356,"2"14"-3212,0 4-96,1 1-1,1 0 0,1-1 1,14 34-1,-17-47-45,0 1 0,0-1 0,1 0 0,0-1 0,0 1 1,0 0-1,0-1 0,1 0 0,0 1 0,0-1 0,0-1 0,0 1 0,0-1 0,1 1 0,0-1 0,0-1 0,0 1 0,0-1 0,0 0 0,0 0 0,0 0 0,1 0 0,-1-1 0,8 1 0,-6-2-26,-1 0-1,0-1 0,1 1 0,-1-1 0,1 0 1,-1-1-1,0 1 0,0-1 0,0-1 0,0 1 1,9-6-1,-5 1-100,1-1 0,-2 0 0,1 0-1,15-19 1,-12 13 132,0 0 0,-1 0-1,0-2 1,-2 1 0,1-2-1,-2 1 1,13-34 0,-21 49 582,-1 5 1,-9 111 74,-1-5-533,10 223-85,-2 49-943,1-351 575,-2 0 1,-1-1 0,-1 1-1,-2-1 1,-1 0 0,-1 0-1,-17 36 1,18-50 422,0-1 1,-1 0-1,-1 0 1,0-1-1,-1 0 1,0-1-1,-1-1 1,0 1-1,-1-2 1,-1 0-1,0 0 1,0-2-1,-1 0 1,-22 11-1,20-13 190,0-1 0,-1 0 0,-26 5 0,35-9-195,-1-1 0,0 0 0,0 0 0,0-1 0,0-1 0,1 1 0,-1-1 0,-11-3 0,18 3-85,0 0-1,1-1 1,-1 1 0,1 0-1,-1-1 1,1 1 0,0-1 0,-1 0-1,1 0 1,0 0 0,0 0-1,0 0 1,1 0 0,-1-1-1,0 1 1,1 0 0,0-1-1,-1 0 1,1 1 0,0-1-1,0 0 1,0 1 0,0-7 0,-2-6-5,2 0 1,0-1 0,1-22 0,0 18 10,2-20-44,2 0 1,1 0-1,2 0 0,2 1 0,2 0 0,17-42 0,13-17-354,60-105 1,-49 111-1491,4 3 0,112-136-1,-111 159-3962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10165,'0'0'2545,"-2"166"-1313,2-85-591,0 8-81,0-1 160,0-7-448,2-16-128,3-19-128,0-18 0,0-14-32,0-14-768,2 0-1761,-2-31-1793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2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53 308 9156,'0'0'2972,"1"-20"-1240,-1 3-1364,0 8-239,0 0 0,0 1 1,1-1-1,0 0 0,0 1 0,1-1 0,0 1 1,1-1-1,0 1 0,0 0 0,1 0 0,0 0 0,7-9 1,0 2 58,0 0 1,2 1 0,0 1-1,0 0 1,23-16 0,-28 24-158,0-1 0,1 1 0,0 0 1,0 1-1,1 0 0,-1 1 1,1 0-1,0 0 0,0 1 0,0 0 1,16-1-1,-23 3-32,0 1 0,0-1 0,0 0 1,0 1-1,0-1 0,0 1 0,0 0 0,0 0 0,0 0 0,0 1 0,-1-1 1,1 1-1,0-1 0,-1 1 0,1 0 0,-1 0 0,0 0 0,1 0 0,-1 1 1,0-1-1,-1 0 0,1 1 0,0 0 0,-1-1 0,1 1 0,-1 0 0,0 0 1,0 0-1,0-1 0,0 1 0,1 5 0,1 10-21,0 0 0,-1 1 0,-1-1-1,-2 22 1,0-20-20,-1 0-1,-1 0 1,-1-1-1,-1 1 0,0-1 1,-2 0-1,-16 36 1,-5-4-55,-49 71 1,-15 0-20,79-106 100,-2 0 1,0-1 0,-1-1 0,-34 24 0,48-37 25,1 0-1,0 0 1,0 0 0,0 0 0,-1 0 0,1-1 0,0 1 0,-1-1 0,1 1 0,-1-1 0,1 1 0,-1-1 0,1 0-1,0 0 1,-1 0 0,1 0 0,-1 0 0,1 0 0,-1 0 0,1 0 0,-3-1 0,3 0-1,1 0 0,-1 0 0,1 0 0,-1 0 0,1 0 0,-1 0 0,1 0 0,0 0 0,0-1 0,0 1 1,0 0-1,-1 0 0,1 0 0,1 0 0,-1 0 0,0-1 0,0 1 0,0 0 0,1 0 0,-1 0 0,0 0 0,1 0 0,-1 0 1,1 0-1,-1 0 0,1 0 0,1-2 0,2-3-7,0-1 0,1 0-1,-1 1 1,2 0 0,-1 0 0,0 1 0,1-1 0,0 1 0,1 1-1,-1-1 1,1 1 0,0 0 0,0 0 0,0 1 0,13-4 0,-7 2-1,0 1 0,0 1 1,0 0-1,1 1 1,0 1-1,-1 0 1,1 0-1,21 3 1,-19 2 23,1-1 1,-1 2 0,0 0 0,-1 1 0,1 1 0,-1 0 0,-1 1 0,27 19 0,4 8 173,50 48 1,28 46 6,-52-52-900,-54-61-1459,-6-13-2612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68 6403,'0'0'8908,"10"16"-8807,31 48-74,-39-62-32,1 1 0,-1-1 1,1 0-1,-1 0 0,1 0 0,0 0 0,0 0 0,-1-1 1,1 1-1,0-1 0,1 0 0,-1 0 0,0 0 0,0 0 1,0-1-1,1 1 0,-1-1 0,0 0 0,0 0 0,1 0 1,-1 0-1,0 0 0,1-1 0,4-1 0,2 1-50,-7 0 31,0 0-1,1 0 1,-1 0 0,0 0 0,0-1-1,0 1 1,0-1 0,0 0-1,0 0 1,-1 0 0,1 0 0,0 0-1,-1 0 1,0-1 0,1 1-1,-1-1 1,0 0 0,0 0 0,-1 0-1,1 0 1,-1 0 0,2-4 0,-2 4 21,0 0 1,0 1-1,0-1 1,0 0 0,-1 0-1,1 0 1,-1 0 0,0 1-1,0-1 1,0 0 0,0 0-1,-1 0 1,1 0 0,-1 0-1,1 1 1,-1-1 0,0 0-1,0 1 1,0-1-1,-1 0 1,1 1 0,-1-1-1,1 1 1,-1 0 0,0-1-1,0 1 1,-2-2 0,-3-1-3,1 1 0,-1 0 0,0 0 0,0 1 0,0 0 0,-1 0 1,1 1-1,-1 0 0,-10-2 0,-4 1 101,0 1 1,-25 0-1,43 2-47,0 1 0,0-1 0,-1 1 0,1-1 0,0 1 0,0 0 0,0 1 0,0-1 1,0 1-1,0-1 0,1 1 0,-1 0 0,1 1 0,-1-1 0,1 1 0,0-1 0,-1 1 0,1 0 0,1 0 1,-1 1-1,0-1 0,1 0 0,0 1 0,0 0 0,0-1 0,0 1 0,0 0 0,1 0 0,0 0 0,-2 5 0,-1 12 215,0 1 0,1-1-1,1 1 1,2 33 0,0-50-252,0 12 45,1 1 0,0 0-1,2-1 1,0 1 0,1-1 0,0 0 0,2 0 0,0-1 0,15 29 0,-16-36-63,0-1 1,1 0-1,0 0 1,0 0-1,1-1 1,0 1-1,1-2 1,-1 1-1,1-1 1,0 0-1,1-1 1,-1 0-1,1 0 1,0-1-1,1 0 1,-1-1-1,1 0 1,19 4-1,-16-5-297,0 0 0,1 0 0,0-2 0,-1 1 0,1-2 0,0 0 0,-1 0 0,1-1 0,-1-1 0,0 0 0,0-1 0,0-1 0,0 0 0,-1 0 0,0-1 0,0-1 0,0 0 0,19-16 0,22-27-4115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13366,'0'0'3970,"-5"118"-3234,5-35-239,2 17-209,-2 16-48,0 4 112,0-10-352,3-21-48,2-23 0,2-23-560,5-21-817,3-17-2529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246 118 8388,'0'0'3836,"-19"-19"-2843,-61-58-204,77 74-720,1 1 0,-1 0 0,0 0 0,1 0 0,-1 1 0,0-1 0,0 1 0,0-1 0,-1 1 0,1 0 0,-6-1 0,7 2-49,0 0 0,1 0 0,-1 0 0,0 0 0,1 1 0,-1-1 0,0 0 0,1 1-1,-1-1 1,1 1 0,-1 0 0,1-1 0,-1 1 0,1 0 0,0 0 0,-1 0 0,0 1-1,-2 3 13,0-1 0,0 1 0,1 0 0,0 0 0,0 1 0,0-1 0,1 1 0,-4 8 0,4-6 66,-8 20-29,1 1 1,2 0-1,1 1 0,2 0 1,0 0-1,2 50 0,2-78-70,0 0 0,0 0 0,0 0 1,0 0-1,0 0 0,1 0 0,-1 0 0,1 0 0,-1 0 0,1 0 0,0 0 0,0-1 0,0 1 0,0 0 0,0 0 0,0-1 0,0 1 0,0-1 0,1 1 0,-1-1 0,1 0 0,-1 1 0,1-1 0,-1 0 0,1 0 0,2 1 0,0 0-16,0-1 0,0 0 0,0-1 0,0 1 0,0-1 0,0 1 0,0-1 0,0-1 0,0 1 0,0 0-1,0-1 1,7-2 0,-5 1-32,1-1 0,-1 0-1,0 0 1,0 0-1,-1-1 1,1 0 0,-1 0-1,1 0 1,-1-1 0,0 0-1,-1 0 1,8-11 0,3-5-104,-2 0 1,13-26-1,35-94-30,-57 131 257,3 0 980,-1 13-54,4 21-232,12 52 241,-4-12-985,2 0 0,3-1 0,41 79 0,-46-118-2567,-1-17-3555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10709,'0'0'4322,"0"179"-3090,2-98-399,10 10-1,0 8-624,0 1-48,1-4-144,-1-15-16,-3-15-256,1-18-1136,-3-20-1906,-4-15-3345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10853,'0'0'2593,"148"-37"-2145,-104 23-448,-3-3-48,-2-3-1424,-10 1-3395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8 488 12822,'0'0'800,"-5"159"641,5-87-593,0 7-335,0-9-241,0-11 0,0-18-192,5-17-80,7-15-176,3-9-497,0-11-1904,-3-26-3762</inkml:trace>
  <inkml:trace contextRef="#ctx0" brushRef="#br0" timeOffset="1">1 66 14599,'0'0'3409,"27"-66"-6370,-10 66-4178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7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11845,'0'0'2514,"1"28"-1730,1 187 934,-9 313 275,7-528-1942,0 4-729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6 144 15079,'0'0'549,"-1"25"-479,-3 162 359,4-180-420,0 0-1,0 0 0,1-1 0,0 1 0,0 0 1,1 0-1,0-1 0,0 1 0,1-1 0,-1 0 1,7 10-1,-7-13-9,0-1 0,0 1 0,1-1 0,-1 1 0,1-1 0,0 0 0,0 0 0,0 0 0,0 0 0,0 0 0,0-1 0,0 1 0,0-1 1,1 0-1,-1 0 0,1 0 0,-1-1 0,0 1 0,1-1 0,0 0 0,-1 0 0,1 0 0,-1 0 0,6-1 0,-3-1 0,1 0 1,-1 0-1,0-1 0,0 0 0,-1 0 0,1 0 1,-1 0-1,1-1 0,-1 0 0,0 0 0,0-1 1,-1 1-1,1-1 0,-1 0 0,0 0 1,-1-1-1,7-10 0,-2 3 8,-1-1-1,0-1 1,-1 1-1,-1-1 1,0 0 0,4-23-1,-7 25 21,0 0 0,-1-1 0,-1 1 0,0-1 0,-1 0 0,0 1 0,-1 0 0,-1-1 0,0 1 0,-8-20 0,9 26-19,-1 0 0,-1 1 1,1 0-1,-1 0 1,-1 0-1,1 0 0,-1 1 1,0-1-1,0 1 0,0 0 1,-1 1-1,1 0 0,-1-1 1,0 2-1,-1-1 0,1 1 1,-1 0-1,1 0 0,-1 1 1,0-1-1,-9 0 0,12 2-41,-1 0 1,0 0-1,1 0 0,-1 1 0,0 0 0,1 0 0,-1 0 0,0 1 0,1 0 0,-7 1 0,8-1-64,1 0 0,0 0 0,0 1 0,0-1 0,0 1 0,0-1-1,0 1 1,0 0 0,0-1 0,1 1 0,-1 0 0,0 0-1,1 0 1,0 1 0,0-1 0,-1 0 0,1 0 0,0 1-1,0 3 1,-9 41-3326,8 5-1960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5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3 312 14423,'0'0'1112,"-1"15"-1056,1-9-44,-1 4-1,1 1 0,0-1 1,1 0-1,0 1 0,0-1 1,1 0-1,0 0 0,1 0 1,0 0-1,10 19 0,-13-29 6,0 1 0,1 0-1,-1-1 1,0 1 0,1 0 0,-1-1 0,1 1-1,-1-1 1,1 1 0,0-1 0,-1 1-1,1-1 1,0 1 0,-1-1 0,1 0-1,0 1 1,-1-1 0,1 0 0,0 1-1,-1-1 1,1 0 0,0 0 0,0 0-1,0 0 1,-1 0 0,1 0 0,0 0-1,0 0 1,-1 0 0,1 0 0,0 0 0,0-1-1,-1 1 1,1 0 0,0 0 0,-1-1-1,1 1 1,0 0 0,-1-1 0,1 1-1,0-1 1,-1 1 0,1-1 0,-1 1-1,1-1 1,-1 1 0,1-1 0,-1 0-1,1 1 1,-1-1 0,1 0 0,2-4 31,0 1 1,0-1 0,0 0-1,0 0 1,3-8-1,-3-3-36,0-1-1,0 1 1,-2-1-1,0 0 0,-1 1 1,-2-20-1,1-10-3,1-84 321,0 125-290,0 0 0,1 0 1,0 0-1,0 0 0,0 0 1,1 0-1,0 0 0,0 0 1,0 0-1,1 1 0,-1-1 1,1 1-1,0 0 0,0 0 1,0 0-1,1 0 0,0 0 1,0 1-1,0-1 0,0 1 1,0 0-1,0 0 0,1 1 1,-1 0-1,1-1 0,0 1 1,0 1-1,0-1 0,0 1 1,0 0-1,0 0 0,0 0 1,0 1-1,1 0 0,-1 0 1,0 0-1,0 0 0,6 2 1,-7-1-31,0 1 1,0 0 0,0-1 0,-1 1 0,1 0-1,-1 1 1,1-1 0,-1 1 0,0-1 0,0 1 0,0 0-1,0 0 1,-1 1 0,1-1 0,-1 0 0,0 1-1,0-1 1,0 1 0,0 0 0,1 5 0,6 13 42,-2 0 0,7 29 0,-14-48-44,9 41 261,1 44 0,7 33 93,-9-107-341,-7-14-33,-1 0 0,0 0 0,1 0 0,-1 0 0,0 0 1,1 0-1,-1 1 0,0-1 0,1 0 0,-1-1 0,0 1 0,1 0 0,-1 0 0,0 0 0,1 0 1,-1 0-1,0 0 0,1 0 0,-1 0 0,0-1 0,1 1 0,-1 0 0,0 0 0,0 0 1,1-1-1,-1 1 0,0 0 0,0 0 0,1-1 0,-1 1 0,0 0 0,0-1 0,0 1 0,0 0 1,1 0-1,-1-1 0,0 1 0,0 0 0,0-1 0,0 1 0,0-1 0,0 1 0,0 0 1,0-1-1,0 1 0,0 0 0,0-1 0,4-25-2368,-3-10-3932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7828,'0'0'5797,"-9"8"-5392,2-2-309,0 0 35,-1 1-1,1 1 0,0-1 1,0 1-1,1 0 0,-11 17 1,-84 164 2147,93-168-2048,8-20-201,3-1 48,9-1-73,0 0 1,-1-1-1,0-1 0,20-6 0,27-7-14,-49 15-26,1-1 1,0 1-1,0 0 0,-1 1 0,1 0 1,0 1-1,17 3 0,-24-3 20,0 0 0,0 1 0,0-1 0,0 1 1,0-1-1,0 1 0,-1 0 0,1 0 0,-1 1 0,1-1 0,-1 0 0,0 1 1,0-1-1,0 1 0,0 0 0,0-1 0,0 1 0,-1 0 0,0 0 0,1 0 1,-1 1-1,0-1 0,0 0 0,-1 0 0,1 7 0,0-1-6,0 1 1,0 0-1,-1 0 0,-1 0 0,0 0 0,0-1 1,-1 1-1,0 0 0,-1-1 0,0 1 0,0-1 1,-1 0-1,0 0 0,-9 13 0,6-11 14,-1-1 0,0 0-1,0 0 1,-1-1 0,0 0-1,0-1 1,-1 0 0,0 0-1,-1-1 1,0-1 0,-12 7-1,16-10-60,0-1 0,0 1 0,0-1 0,0-1 0,-1 1 0,-9 0 0,15-2-43,0 0 0,0 1-1,0-1 1,0 0 0,0 0-1,1-1 1,-1 1 0,0 0-1,0-1 1,0 1 0,0-1-1,0 0 1,0 1 0,1-1-1,-1 0 1,0 0 0,1 0-1,-1 0 1,0 0 0,1-1-1,-1 1 1,1 0 0,0-1-1,0 1 1,-1-1 0,1 0-1,-2-3 1,-4-30-2892,6-7-883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10 183 9524,'0'0'4992,"-2"-21"-3154,1 10-1516,-6-140 2915,7 151-3230,1 0 0,-1 0-1,0 0 1,1 0 0,-1 0 0,0 0-1,1 0 1,-1 1 0,0-1 0,1 0-1,-1 0 1,0 0 0,0 0 0,1 0-1,-1 0 1,0 0 0,1 1 0,-1-1-1,0 0 1,0 0 0,1 1 0,-1-1-1,0 0 1,0 0 0,0 0 0,1 1-1,-1-1 1,0 0 0,0 1 0,0-1-1,0 0 1,0 0 0,1 1 0,6 15 13,0 0 0,-1 1 0,-1 0 0,0 0 0,2 21 0,10 95 337,-7 7-177,-4-41-47,20 99 0,-25-194-136,0 0 0,0 0 1,1 0-1,0 0 1,0 0-1,3 5 1,-5-9 1,1 1 0,-1-1 0,0 1 0,0-1 0,1 1 0,-1-1 0,1 1 0,-1-1 0,1 1 0,-1-1 0,0 0 0,1 1 0,-1-1 0,1 1 0,0-1 0,-1 0 1,1 0-1,-1 1 0,1-1 0,-1 0 0,1 0 0,0 0 0,-1 0 0,1 0 0,-1 0 0,1 0 0,0 0 0,-1 0 0,1 0 0,0 0 0,-1 0 0,1 0 0,-1 0 0,1 0 0,0-1 1,-1 1-1,1 0 0,-1 0 0,1-1 0,-1 1 0,1-1 0,-1 1 0,1 0 0,-1-1 0,1 1 0,-1-1 0,0 1 0,1-1 0,-1 1 0,0-1 0,1 1 0,-1-1 0,0 1 0,0-1 1,1 0-1,-1 0 0,6-13-50,0 1 0,-1-1 0,0-1 0,4-25 0,-5 18-83,16-42 1,-18 59 115,0-1 0,1 1 0,0 0 0,0 0 0,0 0 1,1 0-1,-1 0 0,1 1 0,0-1 0,1 1 0,8-7 0,-10 10 18,-1-1 1,1 1-1,-1 0 0,1 0 0,0 0 0,-1 0 1,1 0-1,0 1 0,0-1 0,-1 1 0,1-1 1,0 1-1,0 0 0,0 1 0,0-1 0,-1 0 1,1 1-1,0-1 0,0 1 0,-1 0 0,1 0 1,-1 0-1,1 0 0,0 1 0,-1-1 1,0 1-1,1-1 0,-1 1 0,0 0 0,0 0 1,0 0-1,3 4 0,7 7 11,-2 1 0,0 0 0,0 1 1,8 17-1,-11-19 17,97 186-15,-103-198-37,9 12-978,-10-13 868,0 0 0,1 0 0,-1 0 0,0 0 0,1 1-1,-1-1 1,1 0 0,-1 0 0,0 0 0,1 0 0,-1 0-1,0 0 1,1 0 0,-1 0 0,0-1 0,1 1-1,-1 0 1,0 0 0,1 0 0,-1 0 0,0 0 0,1-1-1,-1 1 1,0 0 0,1 0 0,-1 0 0,0-1 0,1 1-1,8-13-5929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16087,'0'0'3890,"0"152"-3794,10-86 96,-5 0-192,-3-5-16,-2-13-128,0-18-112,3-14-176,-3-10 32,0-17-5715,0-24 128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8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16327,'0'0'4226,"2"-87"-4594,15 87-1232,-2 0-3059,-1 2-7602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8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41 293 15223,'0'0'2486,"-1"20"-1904,-7 250 771,8 302-457,5-549-1276,1-20-564,2-15-677,-1-20-1864,1-10-2061</inkml:trace>
  <inkml:trace contextRef="#ctx0" brushRef="#br0" timeOffset="1">80 99 13382,'0'0'1937,"138"-98"-1825,-91 98-112,-6 0 0,-12 15-16,-14 22 32,-15 11-16,0 7 0,-34 2 32,-15 2 304,-9-5 96,-5-4-352,4-6-80,8-18-2177,15-17-5586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9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1 462 14567,'34'-2'1747,"485"-32"-1293,540-62-330,-229 19-80,1502-106 380,-776 114-37,-1554 69-422,0 0-1,-1 0 1,1 0 0,0 0 0,0 0 0,0 0-1,-1 1 1,1-1 0,0 0 0,-1 1 0,1 0 0,0-1-1,-1 1 1,1 0 0,2 1 0,-7 6-942,-15 4-276,-36 6-2453,-17-4-4325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4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20569,'0'0'1969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5:5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1024 7139,'0'0'9018,"18"-1"-7996,-14-1-1015,0 0 1,1 0-1,-1 0 1,0-1-1,-1 1 1,1-1-1,0 0 1,6-6-1,10-8 3,70-43 15,3 5 0,102-46 0,209-61 79,80 18 80,-222 70-27,572-153 182,-594 174-92,376-34 0,-383 72-41,274 18 1,-392 8-189,195 44 0,107 57 82,-115-19 99,426 191 1,-585-216-170,-4 7 1,-2 5 0,-4 6 0,232 199-1,-99-7-106,-53-51 30,-175-188 37,-2 1 0,48 68 0,-81-104 8,23 30-22,-25-32 30,1-1-1,0 1 0,-1-1 0,1 1 1,0-1-1,-1 0 0,1 0 0,0 0 1,0 0-1,0 0 0,0 0 0,0 0 1,0-1-1,1 1 0,-1-1 0,2 1 1,-3-1-7,1-6 194,-2-16-168,1-23 12,-3 0 0,-9-61-1,-121-702 89,114 710 645,17 96-369,2 11-340,0 0-57,1-1-1,0 1 1,0-1 0,1 0 0,0 0 0,7 15-1,34 52 77,-16-30 40,8 23 61,-2 1 1,36 105-1,-54-122-68,-2 0-1,-2 1 1,-3 1-1,4 69 1,-13-121-113,3 58 55,-2 0 0,-11 95-1,8-138-33,-1 1-1,-1-1 0,-1 0 0,-1 0 1,0 0-1,-1-1 0,0 0 1,-2 0-1,0-1 0,-1 0 1,0-1-1,-1 0 0,-17 17 1,8-13 139,-2-1 0,0-1 0,-1 0 0,0-2 1,-1-1-1,-1-1 0,0-1 0,-1-1 0,0-2 1,0 0-1,-45 7 0,-20-4 381,0-4-1,-103-4 1,141-3-390,39 1-111,11-1-36,0 1-1,-1-1 0,1 0 1,0 0-1,0 0 0,0 0 1,0-1-1,-1 1 0,1-1 1,0 0-1,0 0 0,0 0 1,0 0-1,-3-2 0,6 2-63,0 1-1,0-1 1,0 1-1,0-1 1,0 1-1,0-1 0,0 1 1,0-1-1,0 1 1,0-1-1,0 1 1,0-1-1,0 1 1,1-1-1,-1 1 0,0-1 1,0 1-1,1-1 1,-1 1-1,0-1 1,1 1-1,-1-1 1,0 1-1,1 0 0,-1-1 1,1 1-1,-1 0 1,1-1-1,-1 1 1,1 0-1,-1 0 1,1-1-1,-1 1 0,1 0 1,0 0-1,4-4-416,27-28-2223,10-24-1154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8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5 11957,'0'0'5470,"-8"-5"-5436,7 21 6,6 69 287,2 81 492,-8-132-544,0 0-1,-12 60 0,5-61-64,4-18-62,1 1-1,0 0 1,-1 28 0,4-43-58,0-4-12,1-4-149,0 1 0,0 0 0,1 0-1,-1 0 1,1 1 0,1-1 0,4-9 0,11-31-4659,-15 23-3239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2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12774,'0'0'2206,"7"19"-1798,10 36 219,-3 1 0,13 107 0,-19 331 1024,-10-299-1370,2-119-519,8-150-4583,-7 10-3478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3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4610,'0'0'10117,"153"-17"-8757,-53-12-159,19-3-513,12 5-416,-5 8 49,-14 12-305,-25 5-16,-19 2 0,-22 0-49,-19 0-159,-10 0-304,-12 0-912,-5-7-5252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3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309 221 10421,'0'0'469,"-14"-20"-354,-46-67-3,50 72-101,0 2 0,-1-1 0,-1 1 0,-19-16 0,26 25 136,0 1 1,0 0-1,0 0 0,0 0 0,0 1 0,0-1 1,-1 2-1,1-1 0,-1 0 0,0 1 0,1 0 0,-1 0 1,-10 0-1,14 2-108,0-1 0,0 0 0,0 1 0,1-1 0,-1 1 0,0 0 0,0-1 0,1 1 0,-1 0 0,1 0 0,-1 0 0,0 0 0,1 0 0,0 1 0,-1-1 0,1 0 0,0 1 0,0-1 0,-1 1 0,1-1 0,0 1 0,1-1 0,-1 1 0,-1 2 1,-15 48 197,16-47-218,-7 39 55,1 1 1,3 0-1,2 78 0,3-88-80,-2-23 13,2 0 0,0 0 0,0 0-1,1 0 1,5 16 0,-7-26-6,1 0-1,-1 0 1,1 0 0,0 0-1,0-1 1,0 1 0,0 0-1,0 0 1,0-1 0,0 1-1,0-1 1,1 1 0,-1-1-1,0 1 1,1-1 0,0 0-1,-1 0 1,1 0 0,0 0 0,-1 0-1,1 0 1,0 0 0,0 0-1,0-1 1,0 1 0,0-1-1,0 0 1,-1 1 0,1-1-1,0 0 1,0 0 0,0 0-1,0 0 1,0-1 0,0 1-1,0 0 1,0-1 0,0 1-1,0-1 1,0 0 0,2-1-1,0 0 1,0 0 0,0-1-1,0 0 1,0 1-1,-1-1 1,1 0-1,-1-1 1,0 1-1,0-1 1,0 1-1,0-1 1,-1 0-1,3-5 1,24-60-111,-26 61 82,48-166-730,-51 173 771,0 1-1,0-1 1,0 0 0,0 1-1,0-1 1,1 1-1,-1-1 1,0 1 0,1-1-1,-1 1 1,0-1 0,1 1-1,-1-1 1,0 1-1,1-1 1,-1 1 0,1 0-1,-1-1 1,1 1 0,-1 0-1,1-1 1,-1 1-1,1 0 1,-1-1 0,1 1-1,0 0 1,-1 0-1,1 0 1,-1 0 0,1 0-1,0 0 1,-1 0 0,1 0-1,-1 0 1,1 0-1,0 0 1,-1 0 0,1 0-1,-1 0 1,1 0 0,-1 1-1,1-1 1,0 0-1,-1 0 1,1 1 0,-1-1-1,1 0 1,-1 1 0,0-1-1,1 1 1,-1-1-1,1 0 1,-1 1 0,0-1-1,1 2 1,25 31 692,-24-29-514,21 31 781,-8-9-709,2-1 0,0-1 1,2 0-1,1-1 0,23 20 0,-39-40-259,0 0 0,0 0 0,0 0-1,0-1 1,8 4 0,-11-6-90,-1 0 0,1 0 0,-1 1 0,1-1 0,0 0 0,0 0 0,-1 0 0,1 0 0,0 0-1,-1 0 1,1 0 0,0 0 0,-1 0 0,1 0 0,0 0 0,0 0 0,-1 0 0,1-1 0,0 1 0,-1 0 0,1-1 0,-1 1 0,1 0 0,0-1 0,-1 1-1,1-1 1,-1 1 0,1-1 0,-1 1 0,1-1 0,-1 1 0,0-1 0,1 1 0,-1-1 0,1 1 0,-1-1 0,0 0 0,0 1 0,1-1 0,-1 0 0,0 1-1,0-1 1,0 0 0,0 0 0,0 1 0,0-1 0,0 0 0,0 0 0,1-33-6720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4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15719,'0'0'4810,"0"4"-4711,1 16-106,2 0 0,0 0-1,1-1 1,9 25 0,2 12 48,12 74 1,-6 1 0,8 229 0,-29-414-186,-2 9-68,3 0 0,9-67 0,-8 99 192,1 1 1,0 0-1,1 0 1,0 0-1,0 0 0,2 1 1,-1 0-1,1 0 1,1 0-1,0 0 1,0 1-1,1 1 1,17-17-1,-21 22 9,1 1 1,-1 0-1,1 0 0,0 0 1,0 0-1,0 1 0,0 0 1,0 0-1,0 0 0,1 0 1,-1 1-1,0 0 0,1 0 1,-1 1-1,1 0 0,6 0 1,-10 0 0,0 0 1,-1 0 0,1 1-1,0-1 1,-1 0-1,1 1 1,-1-1 0,1 1-1,0 0 1,-1 0 0,0-1-1,1 1 1,-1 0 0,1 0-1,-1 0 1,0 0-1,0 1 1,0-1 0,2 2-1,-1 0-5,0 1 0,0-1 0,0 1 0,-1 0-1,0-1 1,1 1 0,-1 0 0,0 5 0,1 9-66,0 0 0,-3 35 1,0-38 16,0 2-27,-1 1 1,0-1-1,-2 0 1,0 0-1,0 0 1,-2-1-1,0 0 1,-1 0-1,0 0 1,-2-1-1,0 0 1,0 0-1,-15 15 1,22-26-19,-1-2 0,-1 1 1,1 0-1,0 0 1,-1-1-1,1 0 0,-6 3 1,8-4-63,0-1 0,0 1 0,0-1 0,-1 0 1,1 1-1,0-1 0,0 0 0,0 0 0,0 1 0,0-1 0,-1 0 1,1 0-1,0 0 0,0 0 0,0-1 0,0 1 0,0 0 0,-1 0 1,1-1-1,0 1 0,0-1 0,0 1 0,0-1 0,0 1 1,0-1-1,0 1 0,0-1 0,0 0 0,1 0 0,-1 0 0,0 1 1,-1-3-1,-11-33-7523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4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13558,'0'0'1748,"1"28"-991,30 326 1052,-22 20-1185,-6-140-439,-3-229-373,0 0 1,1 0-1,-1 0 0,1 0 1,1 0-1,2 8 1,-4-13 142,0 1 0,0-1 0,0 1 0,1-1 0,-1 0 0,0 1 0,1-1 1,-1 1-1,0-1 0,1 0 0,-1 1 0,0-1 0,1 0 0,-1 1 0,1-1 0,-1 0 0,1 1 0,-1-1 0,0 0 0,1 0 0,-1 0 1,1 0-1,-1 1 0,1-1 0,-1 0 0,2 0 0,-1-1-26,0 1 0,0 0 0,0-1 1,0 0-1,0 1 0,0-1 0,0 0 0,0 1 0,0-1 1,0 0-1,0 0 0,0 0 0,0 0 0,0 0 1,-1 0-1,2-1 0,15-33-3093,0-11-2924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5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4 10997,'0'0'2943,"11"15"-2850,38 48-61,-47-61-32,0 0-1,-1 0 1,1 0-1,0 0 1,0-1-1,0 1 1,0-1-1,0 1 1,0-1-1,0 0 1,1 0-1,2 1 1,-3-2-2,-1 1 0,0-1 0,0 0 0,0 0 0,0 0 0,0 0 0,0 0 0,1-1 0,-1 1 0,0 0 1,0 0-1,0-1 0,0 1 0,0-1 0,0 1 0,0-1 0,0 1 0,1-2 0,0 0 2,0 1 0,0-1-1,0 0 1,0-1 0,-1 1 0,1 0 0,-1 0 0,0-1 0,1 1-1,-1-1 1,0 1 0,-1-1 0,2-3 0,-1 4 5,-1 0 1,0 0-1,1 0 1,-1 0-1,0 0 1,0 0 0,0 0-1,0 0 1,0 0-1,-1 0 1,1 0-1,-1 0 1,1 0-1,-1 1 1,0-1-1,1 0 1,-1 0 0,0 0-1,0 1 1,0-1-1,-3-2 1,1 2 15,0 0 1,0 0 0,0 0-1,0 1 1,0 0 0,-1-1-1,1 1 1,0 0-1,-1 1 1,1-1 0,-8 0-1,2 0 94,1 0 0,-1 1 0,0-1 0,0 2 0,0-1 0,0 2 0,1-1 0,-15 5 1,19-5-58,1 1 0,-1-1 0,1 1 0,0 0 1,0 0-1,0 1 0,0-1 0,0 1 1,0-1-1,0 1 0,1 0 0,-1 0 0,1 0 1,0 0-1,0 1 0,0-1 0,1 0 1,-1 1-1,1 0 0,-1-1 0,1 1 0,0 5 1,-2 7-32,1 0 0,1 0 1,1 0-1,1 1 0,0-1 1,0 0-1,2 0 0,0-1 1,1 1-1,1 0 0,0-1 1,1 0-1,0 0 1,1-1-1,1 0 0,1 0 1,0-1-1,0 0 0,17 18 1,-21-26-62,1 0 1,-1-1 0,1 1-1,0-1 1,0 0 0,0 0 0,0-1-1,1 0 1,-1 0 0,1 0 0,8 1-1,-11-3-171,1 0 0,-1 0 0,0 0-1,1-1 1,-1 0 0,0 0 0,1 0 0,-1 0-1,0-1 1,1 0 0,-1 0 0,0 0 0,0 0-1,0-1 1,1 1 0,-2-1 0,1 0 0,0 0-1,5-4 1,-5 1-635,1 1-1,-1-1 0,0 0 1,0-1-1,4-5 0,-8 10 734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5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0 185 8436,'0'0'2705,"23"-22"-2614,72-71 74,-90 89-103,-1-1-1,0 1 0,0 0 1,0-1-1,0 0 1,0 0-1,-1 0 1,0-1-1,4-9 0,-2 3 873,-7 21 2910,5 10-3779,0-3 25,56 717 1220,-59-714-1126,0-18-163,0-4-474,0-14-1983,-4-9-3145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12358,'0'0'5890,"170"35"-5473,-105-35-177,1 0-240,-5-7-16,-8-4-112,-19-6-3426,-15-1-6611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6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13302,'0'0'1057,"38"0"-785,461-16-123,1085-62 900,-1130 64-641,-63 5 296,-223 8-5487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6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18985,'0'0'960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18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11349,'0'0'5699,"4"-1"-4936,6 3-610,0 0 0,-1 1 0,1 0 0,-1 1 0,1 0 0,-1 1 0,-1-1 0,14 10 0,65 54 495,-60-45-579,-2 1 1,0 2 0,-2 0 0,-1 2-1,-1 0 1,-2 1 0,27 53-1,-42-74-63,-1-1-1,-1 1 0,1-1 1,-1 1-1,0 0 0,-1 0 1,0 0-1,0 1 0,-1-1 1,0 0-1,-1 0 0,1 0 1,-1 0-1,-1 0 0,0 0 1,0 0-1,0 0 0,-1-1 1,0 1-1,-1-1 0,0 0 1,-7 12-1,-58 77 1277,-4-2-1,-86 85 0,158-178-1625,-3 3 1206,3-26-10981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7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11637,'0'0'4568,"-11"25"-4045,1-4-416,1 0 0,1 1 0,1 0 0,0 1 0,2-1 0,1 1 0,1 0 0,-1 27 0,4 584 704,7-702-4698,-4 2-1668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7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13494,'0'0'1169,"156"3"-161,-57-3-47,13 0-593,2 0-176,-7 0-112,-12 0-160,-15-7 0,-15-6-1297,-19 2-1072,-19 2-2401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8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285 167 9812,'0'0'1265,"-21"-21"-686,-68-64-75,71 67-284,-21-15 1166,37 32-1170,-1-1-1,1 1 1,0 0 0,-1 0 0,1 0-1,-1 1 1,1-1 0,-1 0-1,1 1 1,-1 0 0,1 0 0,-4 0-1,5 0-167,-1 0-1,0 1 0,1-1 1,-1 1-1,1 0 0,-1 0 0,1-1 1,0 1-1,-1 0 0,1 0 1,0 0-1,0 0 0,-1 0 1,1 1-1,0-1 0,0 0 1,0 1-1,1-1 0,-1 0 1,0 1-1,0 1 0,-17 38-96,15-32 127,-5 15-73,1 1-1,1 0 1,1 0-1,1 0 1,1 1 0,2 42-1,1-67-4,0 0 0,0 0 1,0 0-1,0 0 0,0 0 0,0 0 0,1 0 0,-1 0 0,0 0 1,1 0-1,-1 0 0,1-1 0,-1 1 0,1 0 0,-1 0 0,1 0 1,0 0-1,-1-1 0,1 1 0,0 0 0,0-1 0,-1 1 0,1 0 1,0-1-1,0 1 0,0-1 0,0 1 0,0-1 0,0 0 0,0 1 1,0-1-1,0 0 0,0 0 0,0 0 0,0 0 0,0 0 1,0 0-1,0 0 0,0 0 0,1 0 0,3-1-3,-1 1 0,0-1 0,0 0 0,0 0 0,0 0 0,0-1 0,0 1 0,0-1 0,6-4 0,14-14-204,-1-2-1,0 0 1,-2-2 0,32-44-1,-28 35 71,-25 32 139,1 1-1,-1-1 1,1 0-1,-1 0 1,1 1-1,0-1 1,-1 1-1,1-1 1,0 0-1,-1 1 1,1-1-1,0 1 1,0-1-1,0 1 1,0 0-1,-1-1 1,1 1-1,0 0 1,0 0-1,0 0 1,0-1-1,0 1 1,0 0-1,0 0 1,0 0-1,0 0 1,0 1-1,0-1 1,-1 0-1,1 0 1,0 0-1,0 1 1,0-1-1,0 1 1,0-1-1,-1 0 1,1 1 0,0 0-1,0-1 1,-1 1-1,1-1 1,0 1-1,-1 0 1,2 0-1,3 5 45,-1 0-1,1 0 1,-1 0-1,5 11 0,-5-10 50,13 24 197,-5-8-284,1 0 1,1-2-1,22 26 0,-17-31-1204,-3-12-3688,-5-4-5024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8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23 12550,'0'0'4687,"-3"-6"-4380,-4-11-182,16 31-39,23 48-25,-17-24-12,-2 1 1,-2 0-1,-1 1 0,5 52 0,-1 166 151,-14-258-120,0-8 429,-5-62-179,2 53-339,1-1-1,1 0 0,0 0 1,2 0-1,3-23 0,-3 38 3,0-1-1,0 1 1,1 0-1,-1 0 0,1 0 1,0 0-1,0 0 1,0 0-1,0 1 0,0-1 1,1 1-1,-1 0 1,1-1-1,0 1 0,0 0 1,-1 0-1,1 1 0,1-1 1,-1 1-1,0-1 1,0 1-1,0 0 0,1 0 1,3 0-1,9-2-51,0 0 0,0 1 0,28 1 0,-40 1 36,1 0 0,-1 0 0,1 1 1,-1-1-1,1 1 0,-1 0 1,1 0-1,-1 0 0,1 1 0,-1 0 1,0-1-1,0 2 0,0-1 1,0 0-1,6 5 0,-7-3-10,0-1-1,-1 1 1,1 0-1,0 0 1,-1 0-1,0 0 1,0 1-1,0-1 1,-1 0-1,0 1 1,0-1-1,0 1 1,0 0-1,0-1 1,-1 9-1,0-4-4,-1 0-1,0 0 0,0 1 0,-1-2 0,0 1 0,-1 0 0,0 0 1,0-1-1,-1 1 0,0-1 0,0 0 0,-1 0 0,-8 10 0,3-5-134,-1-1 0,0 1 0,-1-2 0,0 0 0,0 0 0,-24 14 0,12-13-696,23-12 725,0 1-1,0-1 0,0 0 0,0 1 1,0-1-1,0 0 0,0 0 1,0 0-1,0 0 0,0 0 0,0 0 1,1 0-1,-1 0 0,0 0 1,0 0-1,0 0 0,0-1 0,0 1 1,0 0-1,0-1 0,-1 0 0,-3-13-4577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9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14423,'0'0'2833,"46"179"-2337,-31-81-288,-3 7 336,-5 0-447,-2-11-49,0-18-16,2-21-32,5-20-369,3-22-1776,2-13-3537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29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62 135 15431,'0'0'1102,"9"11"-1033,32 34-55,-39-44-12,0 1 1,0 0 0,0-1 0,1 1 0,-1-1-1,0 0 1,1 1 0,-1-1 0,1 0 0,-1-1 0,1 1-1,-1 0 1,1-1 0,0 1 0,-1-1 0,1 0-1,0 0 1,-1 0 0,1 0 0,0-1 0,-1 1-1,1-1 1,0 1 0,-1-1 0,1 0 0,-1 0-1,1 0 1,-1 0 0,0-1 0,1 1 0,-1-1-1,0 1 1,0-1 0,0 0 0,0 0 0,0 0 0,2-3-1,-1-1 8,1 0 1,-1 0-1,-1-1 0,1 1 0,-1-1 0,0 0 0,0 1 0,-1-1 1,0 0-1,0 0 0,-1-12 0,0 15-6,0 1 1,0-1-1,-1 1 0,1-1 1,-1 1-1,0-1 0,0 1 0,0-1 1,0 1-1,-1 0 0,1 0 1,-1-1-1,0 1 0,0 0 1,0 1-1,0-1 0,0 0 1,-1 0-1,1 1 0,-1 0 1,0-1-1,0 1 0,0 0 0,-4-2 1,2 2 9,-1-1 0,0 1 0,1 1 0,-1-1 0,0 1 0,0 0 0,0 0 0,0 1 0,0 0 0,0 0 0,0 0 0,0 1 0,-7 1 0,9-1 25,-1 1 0,1 0 0,0-1 0,0 1 0,0 1-1,0-1 1,0 1 0,0-1 0,1 1 0,-1 0 0,1 1 0,0-1 0,0 0 0,0 1 0,0 0-1,1 0 1,-4 6 0,1 0 8,1 0-1,0 0 1,1 1-1,0-1 1,1 1-1,-2 20 1,2 67 153,2-85-190,0-5-5,1 0-1,-1 0 1,2 0-1,-1 0 0,1-1 1,0 1-1,0 0 0,1-1 1,0 0-1,1 1 0,-1-1 1,1 0-1,8 9 1,-8-11-115,1-1 1,-1 1 0,1-1 0,0 0 0,0-1 0,1 1 0,-1-1 0,1 0 0,0 0 0,0-1 0,0 1 0,0-2 0,0 1 0,0 0-1,0-1 1,1 0 0,8 0 0,-8-1-416,-1 0-1,0 0 0,1 0 1,-1-1-1,0 0 1,1 0-1,-1 0 1,0-1-1,0 0 0,0 0 1,0 0-1,0-1 1,7-5-1,29-28-8214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0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10869,'0'0'5880,"15"-16"-5749,52-46-86,-63 59-52,0 0 0,0 0 1,0 1-1,0 0 0,0 0 0,1 0 1,-1 0-1,1 1 0,-1-1 0,1 1 0,0 0 1,0 1-1,-1-1 0,1 1 0,0 0 0,0 0 1,-1 0-1,7 2 0,-7-1 0,-1 0 0,0 0-1,0 0 1,0 0 0,1 1 0,-1-1-1,-1 1 1,1 0 0,0 0 0,0 0-1,-1 1 1,1-1 0,-1 0 0,1 1 0,-1 0-1,0-1 1,0 1 0,-1 0 0,1 0-1,0 0 1,1 5 0,2 15 3,-1-1 0,-1 1 0,-1 0 0,-1 0 0,-1 0 0,-1 0 0,-4 29 0,-1-19 138,-1-1-1,-1 1 1,-2-1-1,-2-1 1,0 0 0,-2 0-1,-1-2 1,-2 1 0,-1-2-1,-41 50 1,54-72 9,4-4-71,0 0 1,0-1-1,-1 1 0,1 0 1,-1-1-1,1 1 0,-1-1 1,1 1-1,-1-1 0,0 0 1,0 0-1,-2 1 0,3-2 240,14 0-77,25-4-112,69-16 0,10-3-118,115 5 97,-131 16-5311,-107 2-1508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0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12582,'28'0'827,"307"13"-671,-243-9-133,335 3 109,503-57 0,-850 42-83,493-41 602,0 27 113,-539 22-722,-2-1 25,33 4 0,-56-1-90,0-1 0,0 1 0,0 0 0,0 1 0,0 0 0,-1 0 0,17 9 0,-4 9-765,-20-20 639,-1-1 0,1 1 0,-1-1 0,0 1 0,1 0 0,-1-1 0,0 1-1,1 0 1,-1 0 0,0-1 0,0 1 0,1 0 0,-1 0 0,0-1-1,0 1 1,0 0 0,0 0 0,0-1 0,0 1 0,0 0 0,-1 0 0,1-1-1,0 1 1,0 0 0,0 0 0,-1-1 0,1 1 0,0 0 0,-1-1-1,1 1 1,-1 0 0,0 0 0,-9 1-4616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0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20617,'0'0'673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2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1 403 6307,'0'0'2732,"6"-2"-2412,39-6 0,0 2 0,0 1 0,56 2-1,55-4-307,759-121 61,7-1-42,709 35-12,-58 77-43,274 13 64,-743 47-76,-343-9-13,-738-33-272,-19-2-1455,-4-3-2125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1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0 8132,'0'0'8668,"0"18"-8156,-5 86 278,-30 166 1,22-187-659,8-34-71,5-49 8,0-3 17,15-327-292,-14 311 261,1 0-1,1 0 0,10-33 1,-12 48-8,0 0 0,1 1 0,-1-1 0,1 1 0,-1 0 0,1-1 0,0 1 0,0 0 0,1 0 0,-1 0 0,1 0 0,-1 1 0,1-1 0,0 1 0,0-1 0,0 1-1,0 0 1,0 0 0,1 0 0,-1 1 0,0-1 0,1 1 0,0 0 0,-1 0 0,1 0 0,4 0 0,-1 1-27,-1 0-1,0 1 1,1-1-1,-1 1 0,0 1 1,0-1-1,0 1 1,0 0-1,0 1 1,0 0-1,-1-1 0,1 2 1,-1-1-1,0 1 1,0-1-1,5 6 0,9 9 71,-2 1 0,27 36 0,-12-15 1,11 14 12,-14-18-50,56 56-1,-83-89-62,-1-3 3,-1 1 1,1-1-1,-1 1 0,1-1 0,-1 1 1,1-1-1,-1 1 0,1-1 0,-1 1 1,1-1-1,0 0 0,-1 1 0,1-1 1,0 0-1,-1 1 0,1-1 0,0 0 1,0 0-1,-1 0 0,1 0 1,0 0-1,0 0 0,0 0-436,-1-11-4951,0-13-3557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3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 7379,'0'0'1919,"0"6"-1789,-6 75 632,6 93 0,2-68-383,-1 427 1109,-3 622-874,-25-380-510,0 25-67,26 193 186,-9 513-8,6-788-186,6-633-48,3-1 1,5 0-1,3 0 0,3-1 1,29 81-1,-42-154-131,17 40-306,-18-47 71,-1 0-1,1-1 1,0 1 0,0-1-1,0 0 1,0 0 0,1 0-1,3 4 1,0-5-3755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4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11125,'0'0'0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1 866 8980,'26'-8'187,"171"-53"-126,11-1 178,343-56 0,301 12 1340,-112-5-1102,480-62-578,-97 58-1705,3 61 539,-63 67-627,-175-8 1863,-540-6 1003,970-66 1739,-1290 64-2769,5 0-609,-1 1 1,43 3 0,-75-1 613,1 0 0,-1 0 0,1 0 0,0 0 0,-1 0-1,1 1 1,-1-1 0,1 0 0,-1 0 0,1 0 0,-1 0 0,1 1 0,0-1-1,-1 0 1,1 1 0,-1-1 0,0 0 0,1 1 0,-1-1 0,1 0 0,-1 1-1,0-1 1,1 1 0,-1-1 0,0 1 0,1-1 0,-1 1 0,0-1 0,0 1-1,1-1 1,-1 1 0,0 0 0,0-1 0,0 1 0,0-1 0,0 1 0,0-1-1,0 1 1,0 0 0,0-1 0,0 1 0,0-1 0,0 1 0,0 3-400,0 10-2533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5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6067,'0'0'2078,"0"26"-1675,3 180 768,54 784 2444,-13-309-3132,80 1105 139,-80-885-237,-37 1-296,-5-455-81,-5 485 977,-8-681-619,1-62-1143,8-64-2971,2-140-1260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6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11925,'0'0'2418,"9"-118"-10054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7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3314,'4'4'9378,"-3"6"-9224,-10 422 1327,23 502-340,9-213-936,8 179 335,-5-394-503,63 874 72,-22-106-93,-67-328-960,4-946-2829,11 1 1063,2 3-347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37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5939,'0'0'6547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1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0 479 6307,'0'0'3690,"13"-2"-2469,44-4-716,-1 3-1,59 5 1,-20 0-428,305 15 894,100-4-562,-331-14-301,430-29-95,-170 3 60,-366 25 104,654-49 641,-616 37-799,659-63 79,-59 79-47,-246 2-17,47 15-75,-5-1 13,-467-18 25,80 1 36,172-22 1,1392-219-27,-1472 212-1,-48 9-78,185 1 0,-336 18-97,-3 0 104,0 0 1,1 0-1,-1 0 1,0 0-1,0 0 0,1 0 1,-1 0-1,0 0 1,0 0-1,1 0 0,-1 0 1,0 0-1,0 0 1,0 0-1,1 0 0,-1 0 1,0 0-1,0 0 1,1 0-1,-1 0 0,0 0 1,0 0-1,0 0 1,1-1-1,-1 1 0,0 0 1,0 0-1,0 0 1,1 0-1,-1-1 0,0 1 1,0 0-1,0 0 1,0 0-1,0-1 0,0 1 1,1 0-1,-1 0 1,0-1-1,0 1 0,0 0 1,0 0-1,0 0 1,0-1-1,0 1 0,0 0 1,0 0-1,0-1 1,0-11-5435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2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425 50 2145,'0'0'7235,"-21"-6"-6130,-69-20-113,77 21-718,-1 2-1,0 0 1,0 0-1,0 2 1,-1 0-1,1 0 0,0 1 1,0 1-1,-18 3 1,26-3-228,0 1-1,0 0 1,0 0 0,0 1-1,1-1 1,-1 1 0,1 1-1,0-1 1,0 1 0,0 0 0,0 0-1,1 0 1,0 0 0,0 1-1,0 0 1,0 0 0,1 0 0,-4 7-1,-2 4 70,1 0-1,1 1 1,0-1-1,2 1 1,-5 20-1,6-18-61,0 0 0,1 1 1,2-1-1,0 1 0,0 0 0,2-1 0,4 29 0,-3-41-35,-1 0 0,1 0 0,0 0 0,0 0 0,1-1 0,0 1 0,1-1 0,-1 1 0,1-1 0,0 0 0,0-1 0,1 1 0,0-1 0,0 1 0,0-2 0,1 1 0,0 0 0,-1-1 0,2 0 0,-1-1 0,0 1 0,1-1 0,7 2 0,-3-1 6,1-1 1,0-1 0,0 0-1,0 0 1,0-1 0,0-1-1,0 0 1,0-1-1,0 0 1,18-4 0,-14 1-39,-1-1 1,1 0-1,-1-1 1,-1-1-1,1 0 0,-1-1 1,17-12-1,-28 18-316,1-1 0,-1 1 0,0-1 0,0 0 0,0-1 0,0 1 0,0 0 0,-1-1 0,0 0-1,3-5 1,4-16-5141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2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9156,'0'0'2078,"2"26"-1909,12 174 831,9 40 1489,-22-231-1820,2-7-1876,-1-5-3065,4-12-5698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1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11573,'0'0'3695,"-1"24"-2948,-3 161 707,2 279 1494,2-464-3049,1 1-1,-1-1 0,1 0 0,0 0 0,-1 1 1,1-1-1,0 0 0,-1 0 0,1 0 1,0 0-1,-1 1 0,1-1 0,0 0 1,-1 0-1,1 0 0,0-1 0,-1 1 0,1 0 1,0 0-1,-1 0 0,1 0 0,0-1 1,-1 1-1,1 0 0,-1 0 0,2-1 0,13-13-4961,0-9-4886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3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367 108 7091,'0'0'3204,"-23"-16"-2462,-73-49 293,90 60-859,-1 1-1,0 0 1,0 1-1,0 0 1,-9-3 0,13 5-87,-1 1 1,1 0 0,0-1 0,0 1 0,-1 0 0,1 1 0,-5 0 0,-6 1 223,10-1-297,0 0 0,0 0 0,0 0 0,1 1-1,-1 0 1,0 0 0,1 0 0,-1 0-1,1 1 1,0-1 0,0 1 0,0 0-1,0 0 1,0 0 0,0 0 0,1 0-1,0 0 1,-3 6 0,-5 8 11,1 1 1,-11 27-1,9-13 81,1 0 0,2 1 0,1 0-1,1 1 1,2-1 0,1 58 0,3-85-80,0-1 0,0 0 1,1 0-1,0 1 0,0-1 0,0 0 0,1 0 0,-1 0 1,1 0-1,0 0 0,1-1 0,-1 1 0,1-1 1,0 1-1,0-1 0,4 4 0,-1-3 26,0 0 0,0 0 1,0 0-1,1-1 0,0 0 0,0 0 0,0-1 1,0 0-1,0 0 0,11 2 0,13 0 43,0 0-1,1-2 1,-1-2 0,56-3-1,-86 1-93,18 0-105,0-1 0,0 0 1,0-2-1,25-8 0,-27 6-974,0-1 0,22-12-1,5-9-4341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3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1 136 1617,'0'0'11234,"13"-20"-10828,42-60-153,-53 77-249,1 0 0,-1 0 0,1 1 0,0-1 0,0 1 0,0-1 0,0 1 0,0 0 0,0 0 0,1 1 0,-1-1 0,1 1 0,-1-1 0,1 1 0,-1 0 0,1 0 0,0 1 0,0-1 0,-1 1 0,1 0 0,0 0 0,0 0 0,5 1 0,5 0 36,-11-1-36,0 0 1,0 0-1,0 1 0,0-1 0,0 1 0,0 0 0,0 0 1,0 0-1,0 0 0,0 1 0,-1-1 0,1 1 0,0 0 1,-1-1-1,0 1 0,1 0 0,-1 1 0,0-1 0,0 0 1,0 1-1,0-1 0,0 1 0,-1-1 0,1 1 0,-1 0 1,0 0-1,0-1 0,0 1 0,0 0 0,0 0 0,0 5 1,2 11 58,-1-1 1,0 1-1,-2-1 1,-1 22-1,0-21 44,0-2-4,-1-1 1,-1 1 0,0-1-1,-1 1 1,-1-1 0,-9 21-1,-51 93 851,42-87-309,19-37-503,-5 15 344,9-21-478,0 1 0,0-1 0,0 1 0,0 0-1,0-1 1,0 1 0,0-1 0,0 1 0,0-1 0,1 1 0,-1-1 0,0 1 0,0-1 0,1 1 0,-1-1 0,0 1 0,1-1 0,-1 0 0,0 1 0,1-1 0,-1 1 0,0-1 0,1 0 0,-1 1 0,1-1 0,-1 0 0,1 0 0,-1 1 0,1-1 0,-1 0 0,1 0 0,-1 0 0,1 0 0,-1 1 0,1-1 0,-1 0 0,1 0 0,1 0 0,51 5 274,1-2 0,60-5 0,-25 0-451,-55 2-1143,-8-4-2410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6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8 138 7091,'0'0'6395,"-5"4"-5204,3-3-381,6-4-231,77-59 120,-51 38-627,44-29 0,-74 53-68,1 0 0,-1 1 0,0-1 0,1 1 0,-1-1 0,1 0 0,-1 1 0,0-1 0,1 1 0,-1-1 0,0 1-1,0-1 1,1 1 0,-1 0 0,0-1 0,0 1 0,0-1 0,0 1 0,0-1 0,0 1 0,0-1 0,0 1 0,0 0 0,0-1 0,0 2 0,2 28 10,-1-19 13,9 171 163,12 114 829,-19-279-828,1 11-2589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7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1 234 7587,'0'0'7961,"12"-3"-7270,213-73 1519,93-27-1343,-242 90-1113,-76 13 94,1 0-1,-1 0 1,1-1 0,-1 1-1,1 0 1,-1-1 0,1 1-1,-1-1 1,1 1 0,-1 0-1,0-1 1,1 1 0,-1-1-1,0 1 1,1-1 0,-1 1-1,0-1 1,0 1 0,1-1-1,-1 0 1,0 1 0,0-1-1,0 1 1,0-1 0,0 0-1,0 1 1,0-1 0,0 1-1,0-1 1,0 0 0,0 1-1,0-2 1,-1-1-944,1-16-6328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8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8676,'0'0'2316,"0"23"-1409,0 143 344,0-165-1237,0 128 1716,-19 148 0,13-225-1186,4-611-691,2 557 198,0 0-1,1 0 0,-1 0 1,1 0-1,-1 0 1,1 0-1,0 0 0,0 0 1,-1 0-1,1 0 1,1 1-1,-1-1 0,0 0 1,0 1-1,1-1 1,-1 1-1,1-1 0,-1 1 1,1 0-1,-1-1 1,1 1-1,0 0 0,0 0 1,0 0-1,0 0 1,-1 1-1,1-1 0,0 0 1,0 1-1,3-1 1,0 0-20,0 0 1,-1 1-1,1-1 1,0 1-1,0 0 0,0 1 1,0-1-1,-1 1 1,1 0-1,0 0 1,-1 0-1,9 4 1,-5 0-5,-1 0 1,0 0-1,0 1 1,0 0 0,-1 1-1,0 0 1,0 0 0,0 0-1,-1 0 1,7 15-1,5 10 96,16 44 0,13 49 189,30 71-103,-70-182-358,-1 1 1,-1-1 0,0 1-1,2 17 1,-4 4-5209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8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 16488,'0'0'2801,"196"-33"-2705,-111 29-96,-4 2-816,-18-2-4867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9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1 219 7652,'0'0'4185,"3"-2"-3520,12-11-208,0 0 1,-1-1-1,0 0 1,-1-1-1,14-21 1,0 1-178,-6 7 61,-14 18-110,1-1 1,17-16-1,-25 26 132,0 21-59,-13 191-113,0-31-99,10 158 684,3-337-730,-24 6-8023,12-3-363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9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1 143 14343,'0'0'3937,"184"-16"-3408,-72-16-305,4-3-176,3 6-96,-17 10-1265,-26 8-6979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2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1 164 3153,'0'0'12121,"0"-14"-10313,2 9-1732,0-1-1,0 1 0,0-1 1,1 1-1,-1 0 0,1 0 1,0 0-1,1 0 0,-1 1 1,1-1-1,7-5 0,1-2-84,1 1-1,24-16 1,-30 22-23,1 1 1,-1 0 0,1 0-1,0 1 1,0 0 0,0 0-1,1 1 1,-1 0 0,1 0 0,-1 1-1,1 0 1,0 1 0,-1 0-1,17 2 1,-23-1 14,0-1 1,0 1-1,1 0 1,-1 1-1,0-1 1,0 0-1,0 0 1,0 1-1,0 0 1,0-1-1,-1 1 1,1 0-1,0 0 1,-1 0-1,1 0 1,-1 0-1,0 0 0,0 0 1,0 0-1,0 0 1,0 1-1,0-1 1,0 0-1,-1 1 1,1 4-1,1 7-29,0 1 0,-1 0 0,-2 17 0,1-15 30,-1 6 8,-1 0-1,-1-1 0,-2 1 0,0-1 0,-1 0 1,-1 0-1,-16 32 0,-83 140 34,97-180-25,2-1 2,5-8 10,0-1 0,-1 0 0,1 1 0,-1-1 1,0 0-1,0-1 0,-1 1 0,1 0 0,-1-1 0,1 0 0,-6 4 0,9-8 67,0-1 1,0 1 0,0 0 0,0 0-1,1 0 1,-1 0 0,0 0 0,1 0-1,-1 0 1,1 0 0,-1 0 0,1 0-1,-1 0 1,1 0 0,0 0 0,-1 0-1,2-1 1,5-3-69,0 0 0,0 1 0,0 0 0,0 0 0,1 1 0,-1 0 0,1 0 0,0 1 0,9-2 0,80-11 83,-79 12-84,59-3 53,-35 3-17,60-12-1,-99 15-143,-1-1 0,1 1 1,0-1-1,0 0 0,-1 0 0,1 0 0,0 0 0,-1 0 0,1-1 0,-1 1 0,1-1 0,-1 0 0,0 1 1,0-1-1,0 0 0,0-1 0,0 1 0,0 0 0,1-3 0,1-20-5902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0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 8116,'0'0'2961,"0"24"-2238,1 3-501,-7 131 1141,-32 128 1043,32-268-2282,4-24-589,2-35-2274,0 32 1220,0-35-4231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4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11301,'0'0'4634,"29"8"-4137,206 46-140,-218-51-350,26 6-32,79 25-1,-112-30-6,0 0-1,0 0 0,0 1 1,-1 0-1,0 0 0,0 1 0,0 1 1,-1-1-1,0 1 0,0 1 1,-1 0-1,0 0 0,10 14 0,-13-14 28,-1 0 0,0 1-1,0-1 1,-1 1-1,0 0 1,0 0 0,-1 0-1,0 0 1,0 0-1,-1 0 1,-2 11 0,1-7 98,-1-1 1,0 0 0,-1 0 0,0 0 0,-1 0-1,0-1 1,-9 18 0,-7 1 534,-1 0 0,-2-2 0,0-1 0,-2 0 1,-1-2-1,-57 43 0,82-68-652,1 0 0,-1 0 1,1 0-1,-1 1 1,1-1-1,0 0 0,-1 0 1,1 1-1,-1-1 0,1 0 1,0 1-1,-1-1 0,1 0 1,0 1-1,0-1 0,-1 1 1,1-1-1,0 0 0,0 1 1,-1-1-1,1 1 0,0-1 1,0 1-1,0-1 0,0 1 1,0-1-1,0 1 0,0-1 1,0 1-1,0-1 0,0 1 1,0-1-1,0 0 1,0 1-1,0-1 0,0 1 1,1-1-1,-1 1 0,0-1 1,0 1-1,1 0-355,0 0 0,0-1 0,0 1-1,1-1 1,-1 1 0,0-1 0,0 1 0,0-1 0,0 0 0,0 0 0,1 1 0,-1-1 0,0 0 0,2 0-1,24 0-10411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2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273 198 6211,'0'0'6774,"-9"-19"-6054,2 0-423,1 2 32,-1 1 0,0 0 1,-1 1-1,0 0 0,-2 0 0,-13-18 0,20 30-206,0 0 0,0 0 0,0 1 0,-1-1 0,1 1 0,0 0 0,-1 0 0,0 0 0,1 0 0,-1 0 0,0 1 0,0 0 0,0 0 0,0 0 0,0 0 0,-5 0 0,6 1-110,0 0 0,0 0 0,0 1 1,0-1-1,1 1 0,-1-1 1,0 1-1,0 0 0,0 0 0,1 0 1,-1 1-1,0-1 0,1 1 0,-1-1 1,1 1-1,-1 0 0,1 0 1,0 0-1,0 0 0,0 0 0,0 1 1,-2 2-1,-5 12-5,0 1 0,1 0-1,1 0 1,1 0 0,0 1 0,1 0 0,2 0-1,-1 1 1,2-1 0,1 1 0,0-1 0,2 1-1,2 22 1,-2-40-7,-1 1-1,0-1 1,1 0-1,0 0 1,-1 1-1,1-1 1,0 0-1,0 0 1,0 0-1,0 0 1,1 0-1,-1 0 1,0 0-1,1 0 1,-1-1-1,1 1 1,0 0-1,0-1 1,0 0 0,-1 1-1,1-1 1,0 0-1,1 0 1,-1 0-1,0 0 1,0 0-1,0 0 1,1-1-1,-1 1 1,0-1-1,3 1 1,0-1-4,0 0 1,0 0-1,0 0 1,0-1-1,0 0 1,0 1-1,-1-2 1,1 1-1,0 0 1,-1-1-1,1 0 0,-1 0 1,0-1-1,7-3 1,4-6-127,-1-1-1,0 0 1,-1-1 0,-1 0 0,0-1-1,-1 0 1,0-1 0,-2-1-1,0 1 1,9-22 0,-18 37 164,0 1 1,0-1-1,0 1 0,0-1 1,0 1-1,1 0 0,-1-1 1,0 1-1,0-1 0,0 1 1,1 0-1,-1-1 0,0 1 0,0-1 1,1 1-1,-1 0 0,0-1 1,1 1-1,-1 0 0,0 0 1,1-1-1,-1 1 0,1 0 1,-1 0-1,0 0 0,1-1 1,-1 1-1,1 0 0,-1 0 1,1 0-1,-1 0 0,0 0 1,1 0-1,-1 0 0,1 0 1,-1 0-1,1 0 0,-1 0 1,1 0-1,-1 0 0,0 0 1,1 1-1,-1-1 0,1 0 0,-1 0 1,0 0-1,1 1 0,-1-1 1,1 0-1,-1 1 0,0-1 1,1 0-1,-1 0 0,0 1 1,0-1-1,1 1 0,-1-1 1,0 1-1,23 30-287,-15-21 472,23 33 7,50 58 181,-81-101-432,0 0 1,0 0-1,0 0 1,0 1-1,0-1 1,0 0 0,1 0-1,-1 1 1,0-1-1,0 0 1,0 0 0,0 0-1,0 1 1,0-1-1,1 0 1,-1 0 0,0 0-1,0 0 1,0 0-1,0 1 1,1-1 0,-1 0-1,0 0 1,0 0-1,0 0 1,1 0 0,-1 0-1,0 0 1,0 0-1,1 0 1,-1 0 0,0 0-1,0 0 1,1 0-1,-1 0 1,0 0 0,0 0-1,0 0 1,1 0-1,-1 0 1,0 0 0,0 0-1,1 0 1,-1 0-1,0 0 1,0 0 0,0 0-1,1-1 1,-1 1-1,0 0 1,0 0 0,0 0-1,0 0 1,1-1-1,-1 1 1,0 0 0,0 0-1,0 0 1,0 0-1,0-1 1,0 1-1,0 0 1,0 0 0,1-1-1,-1-16-4482,0 12 3058,0-18-8026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0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0 193 8564,'0'0'4111,"14"-21"-3324,48-65-69,-55 76-596,1 0 1,0 1 0,0 0-1,1 0 1,14-10 0,-19 17-110,1-1 0,-1 1 0,1 0 0,-1 0-1,1 0 1,-1 0 0,1 1 0,0 0 0,0 0 0,0 0 0,0 1 0,6-1 0,-10 1-20,0 1-1,0-1 0,0 0 0,0 1 1,0-1-1,0 0 0,0 1 1,0-1-1,-1 1 0,1 0 0,0-1 1,0 1-1,0 0 0,0-1 1,-1 1-1,1 0 0,0 0 0,-1 0 1,1 0-1,-1 0 0,1 0 1,-1 0-1,1-1 0,-1 1 0,0 1 1,1-1-1,-1 0 0,0 0 1,0 2-1,4 37-114,-4-35 110,2 30-28,-2 94-9,-1-114 62,-1 0-1,0 1 0,-1-1 0,-1 0 1,0 0-1,-8 16 0,-5 2 404,18-36-415,0-1 0,0 1 0,0 0 0,0-1 0,0 1 0,1 0 0,0-1 0,0 1 0,0 0 0,0 0-1,0 1 1,0-1 0,1 0 0,-1 1 0,1-1 0,4-2 0,1-1-7,1-1 0,0 1 1,0 1-1,16-8 0,-18 10-10,-1 1-1,1-1 1,0 2 0,0-1 0,0 1 0,1 0-1,-1 0 1,0 1 0,0 0 0,0 0 0,0 0-1,12 3 1,-15-2 7,0 1-1,-1-1 0,1 1 1,0 0-1,-1-1 1,1 2-1,-1-1 1,0 0-1,1 1 1,-1-1-1,0 1 0,-1 0 1,1 0-1,0 0 1,-1 0-1,0 1 1,0-1-1,0 1 1,0-1-1,0 1 0,-1 0 1,1-1-1,0 6 1,1 3 6,0 0 1,-1 0 0,-1 0-1,1 0 1,-2 0-1,0 1 1,-1-1-1,0 0 1,-3 15 0,2-19 9,0 0 1,-1-1-1,0 1 1,0-1-1,0 0 1,-1 0-1,0 0 1,-1 0-1,1-1 1,-1 0-1,0 0 1,-1 0-1,0-1 1,0 1-1,-8 5 1,3-5-101,0 0 0,0-1 0,0 0 0,-1 0 0,0-1 0,0-1 0,0 0 0,0-1 0,-1 0 0,1-1 0,0 0 0,-14-1 0,-31 0-3725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5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6963,'0'0'4461,"15"-18"-3944,48-60-204,-60 75-305,0-1 1,0 0 0,1 1 0,-1-1 0,1 1 0,0 0 0,0 0-1,0 1 1,0-1 0,1 1 0,-1 0 0,1 0 0,-1 0 0,1 0-1,0 1 1,-1 0 0,1 0 0,0 1 0,0-1 0,0 1 0,9 0-1,-13 0-4,0 1 1,0-1-1,1 1 0,-1-1 0,0 1 0,0-1 0,0 1 0,0 0 0,0 0 0,0-1 0,0 1 0,0 0 1,0 0-1,0 0 0,0 0 0,0 0 0,0 0 0,-1 0 0,1 0 0,-1 1 0,1-1 0,0 0 0,-1 0 0,0 0 1,1 1-1,-1-1 0,0 0 0,0 1 0,0-1 0,0 0 0,0 2 0,2 54 88,-3-42-43,2 2-30,-1 0-1,-1 1 0,-1-1 1,0 1-1,-1-1 0,-6 19 1,-3-5 161,-27 50 0,38-81 561,13-15-346,-6 11-392,0 0 0,0 0 0,0 1 0,0-1 0,0 2 0,1-1 0,-1 1 0,1 0 0,0 0 0,0 1 0,-1 0 0,1 0 0,10 0-1,-13 1-3,0-1-1,0 1 1,0 0-1,0 0 0,0 1 1,0-1-1,0 1 0,-1 0 1,1 0-1,0 0 0,0 1 1,0-1-1,-1 1 0,1 0 1,-1 0-1,0 0 0,1 1 1,-1-1-1,0 1 0,0-1 1,0 1-1,-1 0 1,1 0-1,3 5 0,-3 1 6,0-1-1,-1 0 1,0 1-1,0-1 0,-1 1 1,0-1-1,0 1 1,-1 0-1,0-1 1,-1 1-1,0 0 0,0-1 1,-3 13-1,0-7 1,-1 1 0,-1 0 0,0-1-1,0 0 1,-2 0 0,-14 20 0,11-19 16,-1 0 1,-1 0-1,0-1 0,-30 24 1,38-33-12,0-2 0,-1 1 0,0 0 0,1-1 0,-1 0 0,0 0 1,-1-1-1,1 0 0,0 0 0,-1 0 0,1-1 0,-1 0 0,0 0 0,1-1 0,-1 0 0,0 0 1,1 0-1,-9-2 0,13 1-98,-1 0 0,1 0 0,-1 0 0,1 0 0,0-1 0,0 1 0,-1-1 1,1 1-1,0-1 0,0 0 0,1 0 0,-1 0 0,0 0 0,1 0 0,-1 0 0,1 0 0,0 0 1,-1-1-1,1 1 0,0-1 0,0 1 0,1-1 0,-1 1 0,1-1 0,-1 1 0,1-1 0,0-4 1,-3-45-4146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7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87 7075,'0'0'5488,"1"-14"-3420,0 11-1970,0 0 1,1 0 0,-1 0 0,1 1-1,0-1 1,0 1 0,0-1-1,0 1 1,0 0 0,0 0 0,1 0-1,-1 0 1,1 0 0,3-1-1,39-22 935,-40 23-1035,0 1 0,0-1 0,1 0 1,-1 1-1,0 0 0,0 1 0,10-1 0,-13 1 2,-1 0-1,0 0 0,0 0 1,1 0-1,-1 0 0,0 1 1,1-1-1,-1 0 0,0 1 1,0-1-1,0 1 0,0-1 1,1 1-1,-1 0 0,0 0 1,0-1-1,0 1 0,0 0 1,0 0-1,-1 0 1,1 0-1,0 0 0,0 0 1,-1 0-1,1 0 0,0 1 1,-1-1-1,1 0 0,-1 0 1,1 0-1,-1 1 0,0-1 1,0 0-1,1 2 0,1 19-3,-1-1 0,-4 40-1,2-51 15,0-1 0,-1 1 0,0-1 0,-1 0 1,0 0-1,-1 0 0,0-1 0,-9 16 0,15-26 8,0-3-21,0 1 1,1-1-1,0 1 0,0 0 1,0 0-1,1 0 0,-1 0 1,1 1-1,0-1 1,0 1-1,0 0 0,1 1 1,-1-1-1,1 0 0,-1 1 1,1 0-1,0 0 0,0 1 1,0-1-1,8 0 1,-11 1-4,0 1 0,0 0 0,0 0 1,1 0-1,-1 0 0,0 0 0,0 0 1,0 1-1,0-1 0,1 1 0,-1 0 1,0-1-1,0 1 0,0 0 0,0 0 1,0 0-1,-1 0 0,4 3 0,-3-2 9,-1 1-1,1 0 0,-1 0 0,0 0 0,1 0 0,-1 0 0,-1 0 0,1 0 0,0 0 0,-1 0 0,1 0 0,-1 0 0,0 4 0,1 4 4,-1 1 0,0 0 0,0 0 0,-1-1 0,-1 1 0,0 0-1,-1-1 1,0 1 0,0-1 0,-1 0 0,-1 0 0,0 0-1,0-1 1,-1 0 0,-1 0 0,0 0 0,0-1 0,0 0 0,-1 0-1,-13 11 1,10-11-35,1 0-1,-1-1 1,-1 0-1,0 0 1,0-1-1,0-1 1,-23 9 0,27-12-401,-1-1-1,0 0 1,0-1 0,0 1 0,0-2 0,1 1 0,-1-1 0,-9-1 0,-16-7-3817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3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26 7828,'0'0'3148,"-22"-4"-1476,9 2-1408,-28-6 634,-1 3-1,-46-2 0,81 7-712,0 0 0,0 0 0,0 1 0,0 0 0,0 0-1,0 1 1,-9 3 0,13-3-145,-1 0 0,0 0-1,1 0 1,0 1 0,-1-1 0,1 1 0,0 0-1,0 0 1,1 0 0,-1 1 0,1-1 0,-1 0-1,1 1 1,-2 4 0,-2 5-15,1 0 1,0 0-1,1 0 0,1 1 0,0 0 1,-2 27-1,3 90 54,3-97-84,0-19 18,0-1 1,0 0-1,2 0 1,-1 0-1,2 0 1,0-1 0,1 1-1,0-1 1,1 0-1,9 15 1,-12-23-10,0-1 0,0 1 1,0-1-1,1 0 1,-1 0-1,1 0 0,0-1 1,0 0-1,1 1 1,-1-1-1,1-1 1,-1 1-1,1-1 0,0 1 1,0-1-1,0-1 1,0 1-1,1-1 0,-1 0 1,0 0-1,0 0 1,1-1-1,-1 0 0,0 0 1,1 0-1,-1-1 1,0 0-1,1 0 0,-1 0 1,7-3-1,-1-1-122,0 0-1,-1-1 0,0 0 0,0 0 1,-1-1-1,1-1 0,-2 0 1,1 0-1,10-13 0,31-44-3384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6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 6979,'0'0'8826,"-13"-3"-8018,12 5-802,1 1-1,-1 0 1,0-1 0,1 1 0,0 0-1,-1-1 1,1 1 0,0 0 0,0-1-1,1 1 1,0 3 0,-1 4-8,0 358 268,0-368-305,0 0-1,0 0 0,1 0 0,-1 0 0,0 0 0,0 0 0,0 0 0,1 0 1,-1 0-1,0 0 0,0 0 0,1 0 0,-1 0 0,0 0 0,0 0 0,0 0 1,1 0-1,-1 0 0,0 0 0,0 0 0,0 0 0,1 0 0,-1 0 0,0 0 1,0 0-1,0-1 0,0 1 0,1 0 0,-1 0 0,0 0 0,0 0 0,0 0 1,0-1-1,0 1 0,1 0 0,-1 0 0,5-20-2980,0-14-1924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6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11045,'0'0'3044,"28"-9"-2793,89-25-27,-109 32-213,1 0 0,-1 1 0,0 0 1,0 1-1,1-1 0,-1 2 0,0-1 0,0 1 0,1 1 0,-1-1 1,0 1-1,0 1 0,0 0 0,-1 0 0,1 0 0,-1 1 1,0 0-1,1 0 0,-2 1 0,1 0 0,-1 0 0,1 1 0,-1-1 1,-1 2-1,1-1 0,-1 0 0,5 10 0,-4-7 15,-1 0 0,-1 0 0,1 0 0,-2 1 1,1 0-1,-1 0 0,-1 0 0,0 0 0,0 0 0,-1 1 0,0-1 0,-1 1 0,0-1 0,-1 0 0,0 1 0,-4 17 1,0-8 30,-1-1 1,0 1-1,-2-1 1,0 0 0,-1-1-1,-1 0 1,-18 25 0,-21 20 83,43-57-176,1 0-1,-2 0 1,1-1 0,0 0-1,-1 0 1,0 0 0,-9 3-1,-1-5-1871,15-9-2749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8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1665,'0'0'14342,"-1"6"-14312,-18 491 413,19-440-147,0-56-295,0-1 1,0 1-1,1-1 1,-1 0-1,0 1 1,0-1-1,0 1 1,0-1-1,0 0 1,0 1-1,1-1 0,-1 1 1,0-1-1,0 0 1,0 1-1,1-1 1,-1 0-1,0 1 1,1-1-1,-1 0 1,0 1-1,1-1 1,-1 0-1,0 0 1,1 0-1,-1 1 1,0-1-1,1 0 1,-1 0-1,1 0 1,-1 0-1,1 0 1,0 1-1,17-2 47,-10 1-50,-1-1-5,-1 0 0,1-1 0,0 1 0,-1-1 0,1-1 0,-1 1 0,1-1 0,-1 0 0,0-1 0,8-6 0,9-7-617,25-23 0,-41 33 236,30-30-2760,-7 2-1900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8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 12838,'0'0'3922,"163"-101"-3650,-107 88-272,-5 4-96,-5 0-368,-12 3-2706,-15-1-2785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09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0 202 12438,'0'0'6579,"129"-59"-6451,-49 17-128,0-6-320,-7-4-5283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5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1 811 8932,'0'0'2473,"4"2"-2377,222 0 912,-117-4-687,512-36 244,-613 37-562,1283-85 822,147-15-652,-833 39-164,1347-119-21,-1495 150 12,1365-114 14,-1551 117-14,703-68 2,-1 52-12,-800 44-6,-96 0-5992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3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1 169 15751,'0'0'584,"0"14"-576,0 132 241,-1-175-253,2 1 1,1 0 0,2-1 0,0 1 0,12-37 0,-14 57 8,2 0 1,-1 0-1,1 0 0,0 0 1,1 1-1,0-1 1,0 1-1,0 1 0,10-10 1,-10 12-1,0 0 1,0 0-1,0 1 1,1 0-1,0 0 1,-1 0-1,1 0 1,0 1-1,0 0 1,0 1-1,1-1 1,-1 1-1,0 0 1,10 0-1,-12 1-6,0 0 0,0 0 0,0 0 0,0 0 0,1 1 1,-1-1-1,0 1 0,0 0 0,0 0 0,-1 1 0,1-1 0,0 1 0,6 4 0,-6-2 0,0 0-1,0 0 0,0 0 1,-1 0-1,1 1 0,-1 0 1,0 0-1,-1 0 0,4 9 1,2 5 28,-2 1 0,-1 0 0,0 0 0,3 37 0,-4-27 23,9 35-1,-13-64-45,9 22 24,-9-22-25,0 0-1,0 0 0,1 0 1,-1 0-1,1-1 0,-1 1 1,1 0-1,-1-1 0,1 1 1,-1 0-1,1-1 0,0 1 0,-1 0 1,1-1-1,0 1 0,0-1 1,-1 0-1,1 1 0,0-1 1,0 1-1,0-1 0,1 0 1,-1 0-17,-1-25-99,1 0-1,6-37 0,-4 49 8,0 1 0,1-1 0,0 1 0,1 0 0,0 1 0,12-19 0,-6 13 53,0 0 0,1 1 1,14-15-1,-23 28 43,1-1 1,-1 1 0,1 0-1,0-1 1,0 2 0,0-1 0,0 0-1,1 1 1,-1 0 0,1 0-1,-1 0 1,1 0 0,0 1 0,-1 0-1,1 0 1,0 0 0,10 0-1,-14 2 13,0-1-1,0 0 0,0 1 1,0-1-1,0 1 0,0-1 0,0 1 1,0-1-1,0 1 0,0 0 1,0 0-1,0-1 0,-1 1 0,1 0 1,0 0-1,0 0 0,-1 0 0,1 0 1,-1 0-1,1 0 0,-1 0 1,1 0-1,-1 0 0,1 0 0,-1 0 1,0 2-1,6 34 235,-5-30-154,1 135 869,-1-5-370,-1-134-560,0-1 0,1 0-1,-1 1 1,0-1 0,1 0 0,-1 0-1,1 0 1,0 1 0,-1-1 0,1 0-1,0 0 1,1 0 0,-1 0 0,0 0-1,0 0 1,1-1 0,-1 1 0,1 0-1,0-1 1,-1 1 0,1-1 0,0 1-1,0-1 1,0 0 0,0 0 0,0 0 0,0 0-1,0 0 1,1 0 0,-1-1 0,0 1-1,0-1 1,1 1 0,-1-1 0,0 0-1,1 0 1,-1 0 0,0 0 0,0-1-1,1 1 1,-1 0 0,0-1 0,0 0-1,1 1 1,-1-1 0,0 0 0,0 0 0,0 0-1,0-1 1,2 0 0,11-10-79,-1 0 0,0-1 0,-1-1 0,-1 0 0,21-30 0,-21 24-1482,-10 7-3052,-2 5-4574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5827,'0'0'168,"-2"22"197,-8 247 881,31 1238 4282,95 2326-2444,-114-3534-3084,19 355 75,-14-604-129,24 95 1,-7-66-2879,-19-58-1697,-4-13-2779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7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12662,'0'0'2321,"44"-28"-5266,-24 2-2178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8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0 4866,'-4'41'1529,"-51"533"1907,-57 873 2113,2 727-2777,33 105-2545,74-2061 174,3-153-4500,0-54 1458,0-58-3284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8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17848,'0'0'608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49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8644,'0'0'835,"1"19"-419,-1-9-290,3 35 616,8 49-1,108 802 4942,-82-159-4858,-29 4-254,18 465 63,80-315-431,0 4-193,-99-611 26,-3-60-58,-3-205 44,17 303 177,-17-308-203,-1-10-3,0 0-1,0 1 1,0-1-1,1 0 1,0 0-1,0 1 1,0-1-1,0 0 0,1 0 1,-1 0-1,1 0 1,0 0-1,4 5 1,-6-9-20,0 63-2110,2-63 1855,-1-1-1,1 1 1,-1 0-1,0-1 1,1 1-1,-1-1 1,0 0 0,0 1-1,1-1 1,-1 0-1,0 0 1,0 0 0,2-1-1,16-35-4335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1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1051 7299,'0'0'1422,"9"0"-1339,434-13 2155,-279 3-1861,402-32 816,-4-42-498,-93-9-465,9 36-81,940-84 217,-1118 95-359,616-81 471,152 41-363,-77 9-24,-459 20-89,477-39 12,351-13 301,-1195 97-14,-120 11-3401,-82 1-403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1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377 127 5090,'0'0'5168,"-22"-17"-4322,-70-53 394,84 64-991,0 1 0,0-1 0,-1 2-1,0-1 1,-11-4 0,17 8-156,-1 0 1,1 1 0,0-1-1,0 1 1,0-1 0,0 1-1,-1 0 1,1 0 0,0 0-1,0 0 1,0 1 0,-5 1-1,3 0-53,0 1-1,1 0 0,-1 0 0,1 0 0,0 0 1,-1 1-1,2 0 0,-1 0 0,0 0 1,1 0-1,0 1 0,0-1 0,0 1 0,0 0 1,-2 5-1,-10 20-28,1 0 0,2 1 0,1 0 0,1 0 0,2 1-1,1 1 1,1-1 0,2 1 0,0 47 0,4-71-2,0 0 0,0 0 0,1 0 0,1 0 0,0 0-1,5 16 1,-5-20-7,0-1 0,0 0-1,1 0 1,0 0 0,-1 0 0,1 0-1,1 0 1,-1-1 0,1 0 0,-1 1-1,1-1 1,0 0 0,0-1 0,6 4-1,3-1-10,1 0 0,0-1 0,0 0 0,0-1-1,0-1 1,1 0 0,-1-1 0,1 0 0,26-3-1,-33 2-15,2 0-251,-1 0-1,1-1 1,0 0-1,0-1 1,-1 0 0,1 0-1,-1-1 1,1-1 0,-1 1-1,0-1 1,12-8 0,32-28-4999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2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9588,'0'0'5283,"0"111"-5219,0-35 16,0 14-64,0 2 112,0 0-128,0-14-912,0-23-2530,5-31-2449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3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358 130 5138,'0'0'6817,"-21"-19"-5531,-69-60-238,86 76-969,-1-1 1,1 1-1,-1 0 0,0 0 1,0 0-1,0 1 0,0 0 0,-1 0 1,1 0-1,-1 1 0,1 0 0,-1 0 1,1 0-1,-1 0 0,1 1 1,-1 0-1,0 0 0,-8 2 0,-6 0 88,17-2-146,0 0-1,-1 1 1,1-1-1,0 1 1,0 0 0,-1 0-1,1 0 1,0 0-1,0 1 1,0-1 0,0 1-1,1 0 1,-1 0-1,0 0 1,1 0-1,-4 3 1,2 1-2,-1-1 0,1 1-1,1 0 1,-1 0 0,1 0 0,0 0-1,-3 10 1,-1 7 29,1 0 0,1 1-1,-2 36 1,3-26 17,1 0 0,2 1 0,2 0 0,6 45 0,-6-75-64,0 0-1,1 0 0,-1-1 0,1 1 1,0-1-1,0 1 0,1-1 1,0 0-1,-1 1 0,1-1 0,1-1 1,-1 1-1,0 0 0,1-1 0,0 0 1,6 5-1,-3-4-10,0 0 0,1-1 0,-1 0 0,1 0 0,-1-1 0,1 0 0,0 0 0,0-1 0,13 1 0,-4-1-127,0-2-1,0 0 1,0-1-1,0 0 1,0-1-1,0-1 1,0-1-1,-1-1 1,16-7-1,-7 1-877,-2-1-1,1-1 0,26-22 0,-9-3-2777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6:53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8292,'0'0'5749,"8"-9"-5621,63-54-64,-60 54-60,0 0 1,1 1-1,0 1 1,0 0-1,23-9 1,-34 15-8,-1 1 0,1 0 0,0-1 0,0 1 0,-1 0 0,1-1 0,0 1 1,0 0-1,0 0 0,0 0 0,-1 0 0,1 0 0,0 0 0,0 0 0,0 0 0,0 0 0,-1 0 0,1 0 0,0 1 0,0-1 1,0 0-1,-1 0 0,1 1 0,0-1 0,0 1 0,-1-1 0,1 0 0,0 1 0,0 0 0,2 24-21,-3-23 32,1 19 14,-2-1 0,0 1 0,-2 0 0,0-1 0,-1 0 0,-9 26 1,1-6 30,8-27 100,0 1 0,-12 23 0,16-37-97,9 0 157,40-4-135,-39 2-94,0 0 1,1 1 0,-1 1 0,0 0 0,0 0-1,16 3 1,-24-2 7,1 0 0,0 0 0,0 0-1,-1 0 1,1 0 0,-1 1 0,1 0-1,-1-1 1,0 1 0,1 0 0,-1 0 0,0 0-1,0 0 1,0 1 0,-1-1 0,1 0 0,0 1-1,-1-1 1,0 1 0,1 0 0,-1 0 0,0-1-1,-1 1 1,1 0 0,0 0 0,-1 0 0,1 5-1,0 0 9,0 0 0,0 0 0,-1 0 0,0 0-1,0 1 1,-1-1 0,0 0 0,0 0-1,-1 0 1,0-1 0,-1 1 0,0 0-1,0-1 1,0 1 0,-1-1 0,0 0-1,-1 0 1,1-1 0,-1 1 0,0-1 0,-1 0-1,0 0 1,0-1 0,0 0 0,0 0-1,-1 0 1,0-1 0,0 0 0,0 0-1,-1-1 1,1 0 0,-1 0 0,-12 3-1,-19-2-1015,0-4-3077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3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51 9508,'0'0'6070,"1"12"-5835,8 38-137,-8-49-93,-1 1-1,1-1 0,0 1 1,0-1-1,-1 1 0,1-1 1,0 0-1,0 1 1,1-1-1,-1 0 0,0 0 1,0 0-1,1 0 0,-1 0 1,0 0-1,1 0 0,-1 0 1,1-1-1,-1 1 1,1-1-1,-1 1 0,1-1 1,-1 1-1,1-1 0,0 0 1,-1 0-1,1 0 0,2 0 1,-2 0-6,1 0 1,-1 0 0,1 0-1,-1 0 1,0-1-1,1 1 1,-1-1 0,1 0-1,-1 1 1,0-1-1,1 0 1,-1-1 0,0 1-1,0 0 1,2-2-1,-1-2-30,0 1 0,0-1-1,-1 1 1,0-1 0,0 0-1,0 0 1,-1 0 0,1 0-1,-1 0 1,0-7 0,0 10 25,-1 0-1,1 0 1,-1 0 0,0 0 0,0 0 0,0 0-1,0 0 1,0 0 0,0 0 0,-1-1 0,1 1 0,-1 0-1,1 0 1,-1 0 0,0 0 0,0 1 0,0-1 0,0 0-1,0 0 1,0 0 0,0 1 0,-1-1 0,1 1-1,-1-1 1,1 1 0,-1-1 0,-1 0 0,-2 0 44,1 0 0,-1 0 1,1 0-1,-1 1 0,1 0 1,-1 0-1,0 0 0,0 1 1,1-1-1,-1 1 0,0 0 1,0 1-1,0-1 0,1 1 1,-1 0-1,0 0 0,1 0 1,-1 1-1,1 0 0,-1 0 1,1 0-1,0 0 0,0 0 1,0 1-1,0 0 0,0 0 1,0 0-1,1 0 0,-1 1 1,1-1-1,0 1 0,0 0 1,1 0-1,-1 0 0,1 0 1,0 1-1,-3 7 0,0 5 176,2-1 0,0 1 1,0 0-1,2 0 0,0 0 0,1 0 0,0 0 0,6 28 0,-5-40-212,1 0 0,0 0 0,0 0 0,0 0 0,0 0 0,1-1 0,0 1 0,0-1 0,0 0 0,1 0 0,-1 0 0,1 0 0,0-1 0,0 1 0,1-1 0,-1 0 0,0 0 0,1-1 1,0 1-1,8 2 0,-8-3 3,1 0 1,0 0-1,0-1 1,1 0 0,-1 0-1,0 0 1,0-1 0,0 0-1,1 0 1,-1-1-1,0 1 1,0-1 0,0-1-1,0 1 1,0-1-1,0 0 1,9-5 0,-2 0 121,-1-1 0,0 0 0,0-1 0,-1 0 1,0-1-1,-1 0 0,0-1 0,11-16 0,-19 22-31,-19 5-5469,-2 0-5533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4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8132,'0'0'3545,"-5"20"-3339,-32 136 135,-56 294 3138,96-596-2932,27-48-1074,-24 168 701,0-1 0,2 1 0,2 0 0,0 1 1,15-27-1,-24 50-9,0-1 1,1 1 0,-1-1 0,1 1-1,0 0 1,0 0 0,0-1 0,3-1-1,-5 4-140,1 0-1,0-1 1,0 1-1,0 0 0,-1 0 1,1 0-1,0 0 0,0 0 1,0 0-1,-1 0 0,1 0 1,0 0-1,0 0 0,0 0 1,-1 0-1,1 1 1,0-1-1,0 0 0,-1 0 1,1 1-1,0-1 0,-1 1 1,1-1-1,0 1 0,-1-1 1,1 1-1,0-1 1,-1 1-1,1-1 0,-1 1 1,1 0-1,-1-1 0,1 1 1,-1 0-1,0-1 0,1 2 1,19 30 252,-2 1 0,-1 0 0,18 54 1,-22-53-181,103 312 276,-114-338-861,7 22 907,-3-18-2373,2-7-3618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4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4338,'0'0'14967,"146"-35"-14967,-71 26 0,-2 0-1233,-10-2-5010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5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1 12102,'0'0'1840,"-85"170"-1327,61-100-305,-3-2 256,0-1-240,-2-3 128,5-10 256,5-10-399,4-13-33,8-14-176,-1-6-64,6-11 32,0 0-2642,-1-24-7026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5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6067,'0'0'13782,"143"72"-13046,-75-26-640,0 6-64,-8 0-64,-9-1-1088,-12-14-1665,-12-22-4066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3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 6819,'0'0'3108,"12"-22"-2862,-4 8-140,15-30 424,50-71 0,-41 76 3866,-32 43-4116,24 631 2756,-23-628-3006,-1-6-33,2-1-1990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3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 12806,'0'0'4402,"192"-48"-3474,-102 29-576,0 8-159,-6 11-193,-13 0-785,-18 0-3889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6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2 244 10341,'0'0'6083,"-2"1"-5178,3-5 575,16-20-1154,1 2 1,36-37-1,0 2-249,5-22 19,-56 102-16,-4 124-63,2 168 33,-1-303-52,1 0 0,0-1-1,0 1 1,5 17 0,-6-29-52,0 0 0,0-1 0,0 1-1,0 0 1,1-1 0,-1 1 0,0 0-1,0-1 1,0 1 0,0 0 0,0 0 0,0-1-1,0 1 1,1 0 0,-1 0 0,0-1-1,0 1 1,0 0 0,1 0 0,-1 0 0,0-1-1,0 1 1,0 0 0,1 0 0,-1 0-1,0 0 1,1-1 0,-1 1 0,0 0 0,0 0-1,1 0 1,-1 0 0,0 0 0,1 0-1,-1 0 1,0 0 0,1 0 0,-1 0 0,0 0-1,0 0 1,1 0 0,-1 0 0,0 0-1,1 0 1,-1 0 0,0 0 0,0 1 0,1-1-1,-1 0 1,0 0 0,0 0 0,1 0-1,-1 1 1,0-1 0,0 0 0,1 0 0,-1 0-1,0 1 1,0-1 0,0 0 0,0 0 0,1 1-1,-1-1 1,0 0 0,0 1 0,0-1-1,0 1 1,1-22-6031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6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 7379,'0'0'10789,"191"-33"-10036,-98 24-689,1 7 16,-6 2-160,-18 0-3170,-19 4-11380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9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1 197 7796,'0'0'7768,"2"-10"-7418,5-6-238,0 0-1,0-1 1,2 2 0,0 0-1,0 0 1,21-23 0,14-17 1374,-43 97-1408,9 45 0,0 8-40,-7-48-7,7 210 413,-8-254-1815,-17-18-14364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0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1 157 14423,'0'0'1344,"136"-45"-159,-56 18-609,12-3-576,3 4-64,-13 6-512,-16 11-4979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5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66 8004,'0'0'7158,"-24"-11"-6254,-75-34-344,96 43-537,-1 1-1,1 0 0,0 0 0,0 0 1,0 0-1,-1 0 0,1 1 0,0-1 1,-1 1-1,1 0 0,0 0 0,-4 1 1,5-1-10,0 1 1,1 0 0,0-1-1,-1 1 1,1 0 0,-1 0 0,1 0-1,0 0 1,0 0 0,0 1-1,0-1 1,0 0 0,0 1-1,-2 1 1,-2 4 54,-6 9 108,0 1-1,2 0 0,0 0 1,0 1-1,2 1 0,-9 28 1,-21 121 800,36-165-963,-6 40 276,1 0 0,2 1 0,5 87-1,-1-128-281,1 1-1,0 0 1,0 0-1,0 0 1,0 0 0,1-1-1,0 1 1,-1-1-1,1 1 1,0-1-1,1 0 1,-1 0-1,1 0 1,-1 0-1,1 0 1,0 0-1,0-1 1,0 1-1,0-1 1,1 0-1,-1 0 1,1 0-1,-1 0 1,1-1-1,0 0 1,-1 1-1,1-1 1,0-1-1,4 2 1,12 1-2,1-1-1,-1 0 1,1-1 0,24-3-1,-34 1-101,-1-1 1,1 1-1,0-2 0,-1 0 1,1 0-1,-1-1 0,16-8 0,-19 9-612,0-1-1,-1 0 0,0-1 1,0 0-1,0 0 1,0 0-1,4-6 0,1-5-5615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7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61 104 11637,'0'0'4072,"-5"26"-3944,-2 0-112,0 1-12,1 1 0,2 0 0,-3 52 0,7 173 494,-1-267-432,0 0-1,-1 0 0,-4-14 0,-3-23-77,5-3 61,2 0-1,7-64 1,-4 104-40,2-1 0,0 1 0,1 0-1,0 0 1,1 0 0,1 1-1,0 0 1,1 0 0,14-22 0,-17 30-15,-1 0 1,1 1 0,0-1 0,0 1 0,0 0-1,0-1 1,1 2 0,0-1 0,0 1 0,0-1-1,0 1 1,0 1 0,1-1 0,-1 1-1,1 0 1,0 0 0,-1 1 0,1-1 0,0 1-1,0 1 1,0-1 0,0 1 0,0 0 0,0 0-1,0 1 1,7 1 0,-10-1-2,0 0 0,-1 0-1,1 1 1,0-1 0,-1 1 0,1 0 0,-1-1 0,1 1 0,-1 0-1,0 0 1,0 1 0,0-1 0,0 0 0,0 1 0,-1-1-1,1 1 1,-1 0 0,1-1 0,-1 1 0,0 0 0,0 0-1,0 0 1,-1 0 0,1 3 0,2 10-4,-1-1-1,0 1 1,-2 20 0,0-30 14,0 12 4,-1 0 0,0 0 0,-2 0 0,0 0 0,-1 0 1,-6 17-1,6-25 21,0-1-1,0 1 1,-1-1 0,0 0 0,-1 0 0,0-1 0,-1 1-1,0-2 1,0 1 0,0-1 0,-17 13 0,23-19 4,0 0 0,1-1 0,-1 1 0,0 0 0,0-1 0,0 1 0,0-1 0,0 1 0,0-1 0,0 1 0,-1-1 0,1 1 0,0-1 0,0 0 0,0 0 0,0 0 0,0 0 0,-2 0 0,2 0-5,1 0 0,0-1-1,-1 1 1,1-1 0,0 1-1,-1 0 1,1-1 0,0 1-1,0-1 1,0 1 0,-1-1-1,1 1 1,0-1 0,0 1-1,0-1 1,0 1 0,0-1-1,0 1 1,0-1 0,0 1 0,0-1-1,0 1 1,0-1 0,0 1-1,0-1 1,1 1 0,-1-1-1,1-4 8,1 1 0,-1-1 0,1 1-1,0 0 1,0 0 0,0 0 0,1 0-1,2-4 1,2 1-60,0 1 0,1 0 0,0 0 0,-1 0 1,2 1-1,12-7 0,-16 10-8,-1 0 1,1 0-1,-1 1 1,1-1-1,0 1 1,0 0-1,-1 0 1,1 1-1,0-1 1,0 1-1,0 0 1,0 1-1,0-1 1,0 1-1,5 1 0,-8-1 29,0 0 0,-1 1-1,1-1 1,-1 0-1,1 0 1,-1 1-1,1-1 1,-1 1-1,0-1 1,0 1-1,0-1 1,0 1-1,0 0 1,0 0-1,0-1 1,-1 1 0,1 0-1,-1 0 1,1 0-1,-1 0 1,0 0-1,1 0 1,-1 0-1,0 2 1,-2 49-64,0-42 72,-1 1 1,0-1-1,0-1 0,-1 1 0,-1 0 0,0-1 1,0 0-1,-1 0 0,0-1 0,-1 1 1,0-1-1,-13 13 0,5-7-31,-1-1 1,0 0-1,-1-2 0,0 0 0,-1 0 1,-20 8-1,32-17-300,0 0 1,0 0-1,0-1 0,-1 0 1,1 0-1,-1-1 0,1 0 1,-1 0-1,0 0 0,-8-1 1,-7-3-3985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18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8 403 14423,'0'0'781,"-1"21"-895,-3 146 151,4 8 118,-2-252-174,1-63-48,3 117 137,0 1 0,1 0 0,1 1 0,8-26 0,-11 42 87,0 1 1,1 0-1,0 0 1,0 0-1,0 0 1,0 1 0,0-1-1,1 1 1,0-1-1,0 1 1,0 0-1,0 0 1,0 0-1,7-4 1,-8 5-129,1 1 0,0 0 0,0 0 0,0 0 0,0 1 0,-1-1 0,1 1 0,0 0 0,0-1 0,0 1 0,0 1 0,0-1 0,0 0 0,0 1 0,0-1 0,0 1 0,0 0 0,0 0 0,-1 0 0,1 0 0,0 1 0,4 3 1,5 3 30,0 0 1,-1 1 0,0 1 0,-1 0 0,12 14 0,46 65 290,-46-59-291,0 1-16,-13-17-30,1 1 0,1-1 0,1-1 0,-1 0 0,28 22 0,-38-35-12,-1 1 0,0-1-1,1 0 1,-1 1 0,1-1 0,-1 0 0,1 1-1,-1-1 1,1 0 0,-1 0 0,1 1 0,-1-1 0,1 0-1,-1 0 1,1 0 0,-1 0 0,1 0 0,0 0 0,-1 0-1,1 0 1,-1 0 0,1 0 0,-1 0 0,1 0-1,-1 0 1,1-1 0,0 1 0,-1 0 0,1 0 0,-1 0-1,1-1 1,-1 1 0,0 0 0,1-1 0,-1 1 0,1 0-1,-1-1 1,1 1 0,-1-1 0,0 1 0,1-1-1,-1 1 1,0-1 0,0 1 0,1-1 0,-1 1 0,0-1-1,0 1 1,0-1 0,0 1 0,1-1 0,-1 1-1,0-1 1,0 0 0,0 1 0,-1-2 0,2-41 171,-1 31-133,0-60 22,-3 0-1,-21-124 0,-31-80 86,54 274-467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1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82 8180,'0'0'6005,"-21"-13"-5549,-69-40-55,87 51-346,0 0 0,0 0 0,0 1 0,-1-1 0,1 1 1,0 0-1,0 0 0,-1 0 0,1 0 0,-1 0 0,1 1 1,-1-1-1,1 1 0,-1 0 0,-3 0 0,-4 1 143,6 0-131,1-1 1,0 1-1,-1 0 0,1 0 1,0 0-1,0 1 0,0-1 1,0 1-1,0 0 0,0 0 0,0 1 1,1-1-1,-1 1 0,1-1 1,0 1-1,0 0 0,0 1 1,0-1-1,0 0 0,-4 8 1,-3 6 12,0 1 1,2 0 0,-9 23-1,13-30 33,-6 15-48,2 0 0,1 0 0,2 1 1,0-1-1,1 1 0,1 49 0,3-73-62,0 1 1,0 0-1,0-1 1,0 1-1,1-1 0,0 1 1,-1-1-1,1 1 0,1-1 1,-1 0-1,0 1 0,1-1 1,0 0-1,-1 0 0,1 0 1,0 0-1,1 0 0,-1-1 1,1 1-1,-1-1 1,1 1-1,0-1 0,-1 0 1,1 0-1,0 0 0,1 0 1,-1-1-1,0 1 0,0-1 1,1 0-1,-1 0 0,1 0 1,-1 0-1,5 0 0,6 2-190,0-1-1,1-1 0,-1 0 0,0 0 0,0-1 0,1-1 0,-1-1 0,0 0 0,0-1 0,0 0 0,-1-1 0,1-1 1,-1 0-1,0 0 0,24-15 0,16-19-4193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1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23 5587,'0'0'8350,"0"24"-8102,0 180 115,1-175-304,0-4 595,-4-42 306,-13-77-764,8 55 550,2-1-1,-2-54 1,8 93-718,0 1 0,1-1 1,-1 0-1,0 0 0,0 0 0,0 0 1,1 1-1,-1-1 0,0 0 0,1 0 1,-1 1-1,0-1 0,1 0 0,-1 1 0,1-1 1,0 0-1,-1 1 0,1-1 0,-1 1 1,1-1-1,0 1 0,0-1 0,-1 1 1,1-1-1,0 1 0,0 0 0,-1-1 1,1 1-1,0 0 0,0 0 0,0-1 1,1 1-1,33-1 209,-24 1-190,0 1 10,0 0-1,0 0 0,-1 1 0,1 0 0,0 1 0,-1 0 0,0 1 0,0 0 0,11 7 0,11 7 15,41 32-1,-44-29-469,41 23 0,-50-35-411,-19-9 570,0 1-1,-1-1 1,1 0-1,0 1 1,-1-1-1,1 0 1,0 0-1,0 0 1,-1 0-1,1 1 1,0-1 0,0 0-1,-1 0 1,1 0-1,0-1 1,0 1-1,-1 0 1,1 0-1,0 0 1,-1 0-1,1-1 1,0 1 0,0 0-1,0-1 1,0-7-5942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2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12278,'0'0'7891,"-10"144"-7459,13-59-288,6 7 1,1 4-145,0-9-177,-8-21-3248,3-27-13015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3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 7732,'0'0'2617,"-7"19"-2340,-24 62 110,26-68-50,1 0 1,1 0-1,0 0 1,0 1-1,2 0 0,-1 22 1,0-1 29,-4 335 1888,7-232-1698,27 595 406,-1-79-656,-30 103 87,0 27 703,25-473-1222,-22-310 31,-1-1 0,1 1 0,0 0 0,0-1-1,0 1 1,0 0 0,0-1 0,1 1 0,-1-1 0,0 1 0,0 0-1,0-1 1,0 1 0,1 0 0,-1-1 0,0 1 0,1-1 0,-1 1-1,0-1 1,1 1 0,-1-1 0,1 1 0,0 0 0,3-20-5266,-4-21-1585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4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0 839 11957,'0'0'2626,"7"6"-2517,-3-3-82,1 0 0,0 0 0,0 0 0,0-1 0,1 0 0,-1 0 0,0 0 0,1 0 0,6 0-1,5 1 72,1-2 0,23 0 0,795-21 790,-39-19-1101,324-20 272,482-90-310,-453-9 99,284-36 2,1126 16 180,-1232 132-260,-1299 45 84,157-16-4064,-131 4-747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5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7043,'0'0'448,"0"31"59,-15 340 2060,-23 1094 3425,35-466-3853,3-654-1247,29 75-783,-25-403-588,-3-40-12480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5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14134,'0'0'1425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6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6051,'0'0'2089,"1"22"-1620,1 313 2642,19 514 1196,-1-206-2977,-6 1405 106,-4-1789-3181,-4-248 551,-6-10 1126,0-1 0,1 0 1,-1 0-1,0 0 0,0 0 0,0 0 1,1 0-1,-1 0 0,0 0 0,0 0 1,1 0-1,-1 0 0,0 0 0,0 0 1,0 0-1,1 0 0,-1 0 0,0 0 1,0 0-1,1 0 0,-1 0 1,0 0-1,0 0 0,0 0 0,1 0 1,-1-1-1,0 1 0,0 0 0,0 0 1,1 0-1,-1 0 0,0 0 0,0-1 1,0 1-1,0 0 0,0 0 0,1 0 1,-1-1-1,0 1 0,0 0 0,0 0 1,0 0-1,0-1 0,0 1 0,0 0 1,0 0-1,0-1 0,0 1 1,0 0-1,0 0 0,0-1 0,0 1 1,0 0-1,0 0 0,0 0 0,0-1 1,0 1-1,0 0 0,-1-1 0,3-30-3541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5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 14086,'0'0'2268,"-2"26"-2204,-5 84-8,7-103-47,-1-1-1,1 1 0,0-1 1,0 0-1,1 1 1,-1-1-1,1 0 1,1 1-1,-1-1 0,1 0 1,1 0-1,-1 0 1,1 0-1,0-1 1,6 10-1,-6-12-6,0-1 0,1 1 0,-1 0 1,1-1-1,0 0 0,0 0 0,0 0 0,0 0 1,0-1-1,0 1 0,0-1 0,1 0 0,-1-1 0,0 1 1,1-1-1,-1 1 0,1-1 0,7-2 0,-9 2 14,0-1-1,0 1 0,0-1 0,0 0 1,0 0-1,-1 0 0,1 0 1,0-1-1,-1 1 0,1-1 1,-1 0-1,1 0 0,-1 0 0,0 0 1,0 0-1,0 0 0,0 0 1,0-1-1,0 1 0,-1-1 0,1 1 1,-1-1-1,0 0 0,1 1 1,0-5-1,1-2 100,0-1 1,-1 0-1,0 0 1,0 0-1,-1 0 1,0-14-1,0 18-106,-1 0 0,-1 0-1,1 0 1,-1 0 0,0 1 0,0-1 0,0 0-1,-1 0 1,0 1 0,0-1 0,-1 1-1,0-1 1,1 1 0,-2 0 0,1 0-1,-1 1 1,1-1 0,-1 1 0,0-1-1,-1 1 1,1 0 0,-1 1 0,0-1 0,0 1-1,0 0 1,0 0 0,-7-2 0,-4 2-844,10 4-2252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6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15239,'0'0'1104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2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 8788,'0'0'8161,"14"-1"-7403,-6-2-713,0 0 0,0-1 1,-1 0-1,1 0 0,12-10 1,16-9 31,-27 19-78,0-1-1,1 1 1,-1 0 0,1 1-1,-1 0 1,1 1-1,0 0 1,0 0-1,0 1 1,0 0-1,0 1 1,16 2 0,-24-2 0,-1 0 0,1 1 0,-1 0 0,1-1 0,-1 1 0,1 0 0,-1 0 1,0-1-1,1 1 0,-1 0 0,0 1 0,0-1 0,0 0 0,0 0 0,0 0 0,0 1 1,0-1-1,0 0 0,-1 1 0,1-1 0,0 1 0,-1-1 0,1 1 0,-1-1 0,1 1 1,-1 1-1,3 48-45,-3-39 30,-2 10 21,0-1 0,-1 1 0,-1 0 0,-1-1 1,-1 0-1,0 0 0,-2-1 0,-19 37 0,-8 5 21,-60 78 1,49-80 509,46-57 571,7-3-1229,-2 0 196,48-3 299,82-15 0,23-2-182,-120 18-221,48-4-1293,-50-4-2940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30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8420,'0'0'6846,"-1"18"-6721,0 37-153,-26 437 3055,26-484-3020,-5 42 97,6-48-338,1-5-224,6-28-1365,6-21-3006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30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0 214 8900,'0'0'8129,"6"2"-8049,4 3 19,0 0 0,0 1 0,-1 0 0,0 0 0,0 1 0,0 0 1,14 16-1,56 70 718,-52-59-781,28 37 37,29 32 20,-83-101-89,0-1 0,0 0 0,0 0-1,0 0 1,0 0 0,1 0 0,-1 0 0,0 0 0,1-1 0,-1 1 0,0 0 0,4 0 0,-5-1 1,1 0 0,-1 0 0,1 0-1,-1 0 1,1 0 0,-1 0 0,1 0 0,-1 0 0,1 0 0,-1-1 0,1 1-1,-1 0 1,1 0 0,-1-1 0,1 1 0,-1 0 0,1 0 0,-1-1 0,0 1-1,1-1 1,-1 1 0,0 0 0,1-1 0,-1 1 0,1-1 0,1-4 39,0 1 1,-1-1 0,1 0 0,-1 0-1,0 0 1,1-6 0,0-1 21,60-242 172,-51 221-273,1 0 0,2 0 1,1 1-1,1 1 0,29-41 1,-40 66 34,-1 0 0,1 0 1,0 1-1,1-1 0,-1 1 1,8-5-1,-12 10 1,0-1 0,0 0 1,0 1-1,0-1 0,0 1 0,0 0 0,0-1 0,0 1 0,0 0 0,0 0 1,1-1-1,-1 1 0,0 0 0,0 0 0,0 0 0,0 0 0,0 1 0,3-1 0,-3 1 0,0 0 0,1 0 0,-1 0-1,0 0 1,1 0 0,-1 0 0,0 0-1,0 1 1,0-1 0,0 0 0,0 1-1,0-1 1,-1 0 0,1 1 0,0-1-1,-1 1 1,2 2 0,7 31 116,0 2 0,-3-1 0,-1 1 0,1 43-1,0-2 18,3 12 261,16 138 569,-15-169-677,30 105 1,-31-144-20,-1-13-1229,1-12-3295,2-17-5693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32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1 257 5555,'0'0'10308,"0"-7"-6960,2-4-3292,0 1 0,1-1-1,0 1 1,0 0 0,1 0-1,0 0 1,1 1 0,0-1-1,1 1 1,0 0 0,0 1-1,1-1 1,7-6 0,-2 2-91,0 2 0,1 0 0,0 0 0,1 2-1,0-1 1,0 2 0,27-12 0,-33 17 10,0 0-1,-1 1 0,1 0 1,13-2-1,-20 4 17,1-1 0,-1 1-1,1 0 1,-1 0 0,0 0 0,1 0-1,-1 0 1,1 0 0,-1 0 0,0 0-1,1 1 1,-1-1 0,0 1 0,1-1-1,-1 1 1,0-1 0,1 1 0,-1 0-1,0-1 1,0 1 0,0 0 0,0 0-1,0 0 1,0 0 0,0 0 0,0 0-1,0 0 1,0 0 0,0 1 0,-1-1-1,1 0 1,0 0 0,0 3-1,1 13-2,0 0-1,-1 0 1,-1 1-1,0-1 1,-2 0-1,0 0 1,0 0-1,-2 0 1,0 0-1,-1-1 1,-1 1-1,-13 26 0,-11 16 156,-73 104-1,91-144-79,6-12 62,-5 9-70,11-16-34,0 0 0,0 0 0,0 1 0,-1-1 0,1 0 0,0 0 0,0 0 0,0 0 1,0 0-1,0 1 0,0-1 0,0 0 0,0 0 0,0 0 0,-1 0 0,1 1 0,0-1 0,0 0 0,0 0 0,0 0 0,0 1 0,0-1 0,0 0 0,0 0 0,0 0 0,0 0 0,0 1 0,0-1 0,1 0 0,-1 0 0,0 0 0,0 1 0,0-1 1,0 0-1,0 0 0,0 0 0,0 0 0,0 0 0,0 1 0,1-1 0,-1 0 0,0 0 0,0 0 0,0 0 0,0 0 0,1 0 0,-1 0 0,0 1 0,0-1 0,0 0 0,0 0 0,1 0 0,-1 0 0,0 0 0,0 0 0,0 0 0,0 0 0,1 0 1,198-19 553,-103 7-310,171-18-153,-260 29-318,13-4 1,-15-6-3012,-4-7-4896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36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202 108 8132,'0'0'7662,"0"0"-7630,0 0-1,-1 0 1,1 0-1,0 0 1,0 0 0,0 0-1,0 0 1,0 0 0,-1 0-1,1 0 1,0 0 0,0 0-1,0 0 1,0 0 0,0 0-1,0 0 1,-1 0 0,1 0-1,0 0 1,0 0 0,0 0-1,0 0 1,0 0 0,0-1-1,-1 1 1,1 0-1,0 0 1,0 0 0,0 0-1,0 0 1,0 0 0,0 0-1,0 0 1,0-1 0,0 1-1,-1 0 1,1 0 0,0 0-1,0 0 1,0 0 0,0 0-1,0-1 1,0 1 0,0 0-1,0 0 1,0 0-1,0 0 1,0 0 0,0 0-1,0-1 1,0 1 0,0 0-1,0 0 1,0 0 0,0 0-1,0 0 1,0-1 0,0 1-1,1 0 1,-1 0 0,0 0-1,0 0 1,0 0 0,0 0-1,0-1 1,4-6-17,0 0 0,0 1 0,1-1 0,-1 1 0,2 0 0,-1 0 0,1 0 0,-1 1 0,2-1 0,-1 2 0,0-1 0,1 1 0,0 0 0,0 0 0,0 1 0,1-1 0,-1 2 1,1-1-1,0 1 0,-1 0 0,14 0 0,-20 2-17,0 0 1,-1 1 0,1-1-1,0 1 1,0-1 0,0 1-1,0-1 1,-1 1 0,1 0-1,0 0 1,0-1 0,-1 1-1,1 0 1,-1 0 0,1 0-1,-1-1 1,1 1 0,-1 0-1,1 0 1,-1 0 0,0 0-1,1 0 1,-1 0 0,0 0-1,0 0 1,0 0 0,0 0-1,0 0 1,0 0 0,0 0-1,0 0 1,0 0 0,-1 2-1,1 4-8,1 15 10,-2 0 1,0 1 0,-1-1-1,-1 0 1,-2 0 0,0 0-1,-1 0 1,-1-1 0,-1 0-1,-1-1 1,-1 0 0,0 0-1,-2-1 1,0 0 0,-26 30-1,25-36 34,11-11 0,3-4 4,22-19 56,-13 13-104,-1 1-1,1 0 0,1 1 0,-1 0 0,1 1 0,0 0 0,0 0 1,0 1-1,1 1 0,0 0 0,0 0 0,-1 1 0,1 1 1,17 0-1,-26 1 5,0 0 0,0 0 0,0 0 0,0 1 0,0 0 1,0-1-1,0 1 0,0 0 0,0 1 0,0-1 0,0 0 0,-1 1 0,1-1 1,-1 1-1,1 0 0,-1 0 0,0 0 0,1 0 0,2 4 0,-2-1-2,-1-1-1,1 1 0,-1 0 1,0-1-1,0 1 0,-1 0 0,1 0 1,-1 0-1,0 1 0,0 8 1,0-1-9,-1 0 0,-1 0 1,0-1-1,-1 1 1,0-1-1,-1 1 1,0-1-1,-1 0 0,-6 13 1,2-11 13,0 0 1,-1 0-1,-1-1 0,1-1 1,-2 1-1,0-2 1,-1 1-1,0-2 1,0 1-1,-1-2 0,0 0 1,-20 11-1,12-10-449,0-1 0,0-1 1,-1-1-1,0 0 0,0-2 0,-1-1 0,1 0 0,-26 0 0,-46-3-5462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34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0 5074,'0'0'8023,"-10"23"-7938,4-8-77,-63 165 155,-154 473 2115,214-635-1922,6-10-4972,3-38-1953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34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14038,'0'0'4130,"128"59"-3009,-28 5 111,12 10-783,14 11-321,-5-2-128,-16-22-2177,-33-26-9669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37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12934,'0'0'1134,"0"21"-1182,0 136 280,0 118 1361,0-273-1428,0-6 19,-19-355-1008,11 269 2713,32 88-1190,-10 3-576,0 0 0,-1 1 0,1 0 0,-1 1 1,0 1-1,26 9 0,72 44 359,-75-37-399,9 5-287,42 32 0,-37-16-4238,-37-29-1977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38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16760,'0'0'3025,"7"179"-3025,8-89-144,-1 6-112,1-4-1121,-3-12-1504,3-21-2305,-3-26-3074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6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88 5314,'0'0'13161,"0"-1"-13159,0 1 1,0 0-1,0 0 0,0 0 1,0-1-1,0 1 0,0 0 1,0 0-1,0 0 0,0-1 1,-1 1-1,1 0 0,0 0 1,0 0-1,0 0 0,0-1 1,0 1-1,0 0 0,-1 0 1,1 0-1,0 0 0,0 0 1,0-1-1,0 1 0,-1 0 1,1 0-1,0 0 0,0 0 1,0 0-1,-1 0 0,1 0 1,0 0-1,0 0 0,0 0 1,-1 0-1,1 0 0,0 0 1,0 0-1,0 0 0,-1 0 1,1 0-1,0 0 0,0 0 1,0 0-1,-1 0 0,1 0 1,0 1-1,0 6 43,1 1-1,-1 0 1,2 0-1,-1-1 1,1 1-1,0 0 1,7 13-1,3 17 62,-1 14-15,-9-35-71,2 0-1,0 0 0,0 0 1,2 0-1,0-1 0,13 24 0,-18-38-19,0 0-1,0-1 1,0 1-1,1 0 1,-1-1-1,0 1 1,1-1-1,-1 1 1,1-1-1,0 0 1,-1 0-1,1 0 1,0 0-1,0 0 1,0 0-1,0 0 1,0 0-1,0-1 1,0 1-1,0-1 1,0 0-1,0 1 1,0-1-1,0 0 1,0 0-1,0 0 1,0-1-1,0 1 1,3-1-1,-1 0-3,-1-1 0,1 1 0,-1-1 0,1 0 0,-1 0-1,1-1 1,-1 1 0,0-1 0,0 1 0,0-1 0,-1 0 0,1 0-1,-1 0 1,4-5 0,5-12-14,0-1 0,-1 0 1,-1 0-1,-2-1 0,0 0 0,6-31 0,-6 11 664,-2-2-1,-1-63 1,-4 106-612,10 1-6042,2 0-480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38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14967,'0'0'1811,"-3"21"-1632,1-9-155,-4 33 144,0 63 0,5-64 140,1-1 0,3 1 0,2-1 0,19 84 0,-24-127-350,0 0 1,0 0-1,1 0 1,-1 0-1,0 0 1,0 0-1,0 0 1,0 0-1,0 0 1,0 0-1,0 0 1,0 0-1,0 0 1,0 0 0,0 0-1,0 0 1,0 0-1,1 0 1,-1 0-1,0 0 1,0 0-1,0 0 1,0 0-1,0 0 1,0 0-1,0 0 1,0 1-1,0-1 1,0 0-1,0 0 1,0 0-1,0 0 1,0 0 0,0 0-1,0 0 1,1 0-1,-1 0 1,0 0-1,0 0 1,0 0-1,0 0 1,0 0-1,0 1 1,0-16-3049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39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0 122 15847,'0'0'3922,"141"-15"-3602,-73-15-192,-3-3-128,-9 4-32,-7 14-976,-22 15-2018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40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44 212 8020,'0'0'5103,"3"-13"-4665,-1 1-403,-1 3-32,1 1 0,0-1 1,0 1-1,1 0 0,0-1 0,1 1 0,-1 1 1,9-13-1,-6 11 21,4-5-6,0 0 0,17-18 0,-24 29-15,0 0 0,0 0 0,0 1 0,1-1 0,-1 1 0,0 0 0,1 0 0,0 0 0,0 0 0,-1 0 0,1 1 0,0 0-1,0 0 1,0 0 0,8-1 0,-10 3-3,-1-1 0,0 1 0,0-1 1,1 1-1,-1 0 0,0-1 0,0 1 0,0 0 0,0 0 0,0 0 0,0 0 0,0 0 0,0 0 0,0 0 0,-1 0 0,1 0 0,0 1 0,-1-1 0,1 0 0,0 0 0,-1 0 0,0 1 1,1-1-1,-1 0 0,0 1 0,0-1 0,0 0 0,1 1 0,-2 1 0,4 51 108,-3-47-82,0 15-12,0 10 197,-5 44-1,4-65-172,-1-1 0,-1 0 0,1 0 0,-2 0 0,1-1 0,-1 1 0,-1-1 0,-7 13 0,17-28-42,0 1-1,0 0 1,1 0 0,0 0 0,0 1 0,0 0 0,0 0 0,1 0 0,0 1-1,-1 0 1,1 0 0,0 1 0,1 0 0,-1 0 0,0 1 0,0 0 0,1 0-1,-1 0 1,1 1 0,-1 0 0,11 2 0,-14-1 4,-1-1 0,0 1 0,0 0-1,0 0 1,0 0 0,0 0 0,0 0 0,0 1 0,-1-1 0,1 1-1,0 0 1,-1 0 0,1 0 0,-1 0 0,0 0 0,3 4 0,-2-2 4,0 1 1,0 0 0,0 0-1,-1 0 1,0 0 0,0 1 0,0-1-1,1 10 1,0 1 17,-2 0 0,0 0 1,-1 0-1,0 0 0,-5 26 0,3-31-16,0-1 0,-1 1 0,-1-1-1,0 1 1,0-1 0,-1 0 0,0-1-1,-1 1 1,0-1 0,-1 0 0,1-1-1,-2 1 1,1-1 0,-1-1 0,0 1-1,-1-1 1,0-1 0,0 0-1,0 0 1,-1-1 0,0 0 0,0 0-1,0-1 1,0-1 0,-1 1 0,-20 2-1,20-5-449,1 0-1,0-1 0,0 0 1,0 0-1,0-1 0,0-1 1,0 0-1,0 0 0,0-1 1,0 0-1,-16-8 0,-36-28-6926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41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1 10661,'0'0'4151,"-14"22"-4066,-2 2-56,-5 10 65,0 0-1,-19 47 1,-56 160 1610,-23 49-689,118-287-1271,-8 18 783,6-8-4491,3-21-1097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42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14999,'0'0'3153,"128"96"-2496,-69-39-433,-4 4 144,-1 5-160,-8-3-192,-12-6 96,-5-14-112,-10-8-448,-4-11-112,-5-8-1345,-1-10-1281,1-6-1872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42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381 0 10773,'0'0'2876,"-8"24"-2697,-3 5-99,-5 19 305,-13 54 1,-165 485 3284,186-564-3573,-106 240 885,113-256-956,1-6-258,0-3 8,1 0 0,-1 0 1,1 0-1,-1 1 0,1-1 0,0 0 0,0 1 0,0-1 0,0 0 1,0 1-1,0-1 0,2-1 0,6-12-2642,-6 1-1936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42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15095,'0'0'5490,"146"109"-5281,-102-61-209,-5 2-81,-5-13-1855,-10-15-5444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49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106 473 8020,'0'0'1576,"-6"3"-1315,6-3-256,0 1 1,0-1-1,0 0 0,0 0 1,0 0-1,0 0 1,0 0-1,0 0 1,0 0-1,0 0 1,0 0-1,0 0 1,0 0-1,0 0 1,0 1-1,0-1 0,0 0 1,0 0-1,0 0 1,0 0-1,0 0 1,0 0-1,0 0 1,0 0-1,0 0 1,0 0-1,0 1 1,0-1-1,0 0 1,0 0-1,0 0 0,0 0 1,0 0-1,0 0 1,0 0-1,0 0 1,-1 0-1,1 0 1,0 0-1,0 0 1,0 0-1,0 0 1,0 0-1,0 1 1,0-1-1,0 0 0,0 0 1,0 0-1,0 0 1,-1 0-1,44-3 728,-1-2-1,0-2 1,-1-2-1,42-13 1,28-7-370,425-78 302,-384 84-591,242-6 1,-54 31 86,264-7 102,-217-38-300,1-27-47,323-40-62,254 90-1435,-710 21 1281,-242-1 337,-7 0-148,0 0-1,-1 0 0,1 0 1,-1 1-1,1-1 1,6 3-1,-10-2 72,-1-1-1,0 1 1,0 0-1,1-1 1,-1 1 0,0 0-1,0 0 1,0 0 0,0 0-1,0 0 1,0 0-1,0 0 1,0 0 0,0 1-1,-1-1 1,1 0-1,0 0 1,-1 1 0,1-1-1,-1 0 1,0 1 0,1-1-1,-1 1 1,0-1-1,0 1 1,0-1 0,0 0-1,0 3 1,-1-2 47,1 0 0,-1-1 0,0 1 0,0-1 0,1 1 0,-1-1 0,-1 1 0,1-1 0,0 1 0,0-1 0,0 0 1,-1 0-1,1 0 0,-1 0 0,1 0 0,-1 0 0,1 0 0,-1 0 0,1 0 0,-1-1 0,-2 2 0,-21 13-13,10-2 3,1 1 0,1 1 0,0 0 0,1 0-1,0 1 1,1 1 0,1 0 0,1 0 0,0 1 0,-7 22 0,-31 113 113,7 1 1,6 2 0,-24 295 0,32 484 1414,-13 390-393,32-1186-1095,-18 1571 479,25-1688-525,-5 404 32,4 290 2,27-284 47,-2-61-16,6 75 10,-2-16-4,18 44-15,3 126 13,-48-517-121,-2 92-238,1-172 250,0 0 0,0 0 0,-1 0 0,1 0 1,-1-1-1,1 1 0,-1 0 0,0 0 0,0-1 1,0 1-1,0-1 0,0 1 0,-1-1 0,1 1 1,-1-1-1,0 0 0,0 0 0,-3 4 0,2-4-86,-1 0-1,1-1 0,-1 1 0,1-1 1,-1 1-1,0-1 0,0 0 0,0-1 1,0 1-1,0-1 0,0 1 0,-7-2 1,-1004 6 2739,591 19-2420,198-7 5,41-7-107,-320 26 60,-601 47-275,856-67-39,-354 66 0,499-61 246,-1-6 1,-140 4 0,231-19-63,6 1-6,1-1 1,0 0 0,0-1-1,-1 0 1,1 0-1,-9-3 1,14 2-7,0 1 0,0-1 0,0 0 0,0 0-1,0 0 1,0 0 0,0 0 0,1-1 0,-1 1 0,1-1 0,0 0 0,0 0-1,0 0 1,0 0 0,0 0 0,0 0 0,-1-6 0,-2-4-8,1-1 0,0 1 0,1-1 0,0 0 1,0-18-1,0-75-55,3 52 50,-1-433 13,2 253 3,30-303 20,38 0 9,-31 263-26,-9 62 28,45-400 169,36-339-179,-102 896-21,62-695 11,-30-5 58,-22 364-54,4-1257-271,-65 1012 1073,14 310-21,23 31 68,7 198-984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4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15639,'0'0'320,"-22"146"-5298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5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83 661 8180,'0'0'1862,"15"-7"-1491,-13 6-357,20-9 62,0 1 0,0 1 0,0 0 1,37-5-1,116 0 208,-32 3 120,763-95 412,126-13-797,37-37-128,-514 64 218,440-11-162,-825 104-86,57-4 38,-200-3 99,-21 3 103,0 1 0,-1 0 0,1 0 0,-1 0 0,1 1 0,0 0 0,0 0 0,5 1 0,3-1 519,-1 2 541,-12-1-1123,0 0 0,-1 0 0,1 0 0,0 0 1,-1 0-1,1 0 0,-1 0 0,1 0 0,-1 0 0,0 0 0,0 0 0,1 0 0,-1 0 0,0 1 0,0 1 0,27 201 77,-9-69 338,2 150 0,-20 140-363,-2-192-80,3-45 20,-7 461-12,-64 121-7,9-183 7,17-55-23,-9 127 405,40 281 840,36-488-977,-2-37-211,21 442 130,-19-510-182,3 74 0,-3 258 28,28-1 5,11 83 7,-19 103-53,-16-424-35,-16-254 37,9 307-323,-18-439 307,0-31-111,-2 1 1,-4 43-1,3-66 121,1 0 1,-1 0-1,1 0 0,0 0 0,-1 0 0,0 0 0,1 0 1,-1 0-1,0-1 0,1 1 0,-1 0 0,0 0 1,0-1-1,0 1 0,0 0 0,0-1 0,1 1 0,-1-1 1,0 1-1,0-1 0,0 0 0,0 1 0,-1-1 1,1 0-1,0 0 0,0 0 0,0 1 0,-1-1 0,-39-1-450,27 1 246,-271-3 295,-329 7 364,290 22-417,117-8-10,-1729 153 741,853-20-736,725-73 113,-35 6 159,311-71-220,-2-4 1,-148-2-1,227-7-60,0 0 0,0-1 0,0 0 0,-1 0 0,1 0 0,0-1 0,1 1 0,-1-1 0,0-1 0,0 1 0,1 0 0,-1-1 0,1 0 0,0 0 0,-5-5 0,4 2-5,0 1 0,0-1 0,1 0 0,0-1 0,0 1 0,1-1 0,0 0 0,0 0 0,-3-11 0,0-10-35,1-1 0,1 0 0,2 1 0,1-41 0,1 61 18,15-354-350,0-2 456,-6-876 279,-20 155 333,-24-51 432,52 447-954,26-84-127,70-859 375,-111 1613-422,83-998 262,-32 67-265,-40 248-152,-18 622 65,-27-127-1,-36-75 104,-1-8 158,59 224-68,3 1 0,3-107 0,4 165-108,1 3-3,-1 0 0,1 0 0,0 0-1,0 0 1,0 0 0,1 0 0,-1 0-1,1 1 1,0-1 0,0 0-1,4-4 1,-4 5-13,0-1-1,1 1 1,-1-1-1,-1 0 1,1 0-1,0 0 1,-1 0-1,0 0 0,0 0 1,0 0-1,0-6 1,-1-62-3610,0 20-1510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6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57 402 11573,'0'0'5093,"-1"4"-4682,1-4-389,0 1-1,0-1 1,0 1-1,-1-1 1,1 1-1,0-1 1,0 1-1,0-1 1,0 1-1,0-1 1,0 1-1,0-1 1,0 1-1,0 0 1,1-1 0,-1 1-1,0-1 1,0 1-1,0-1 1,1 1-1,-1-1 1,0 1-1,0-1 1,1 0-1,-1 1 1,1 0-1,10-8 611,12-29-65,-16 14-484,0-1 1,-2 1-1,-1-1 1,0 0 0,-2-1-1,-1 1 1,-1 0-1,-5-46 1,4 61-69,-1 0 0,1 1 0,-2-1 0,1 0 0,-1 1 0,-1 0 0,1-1 0,-1 1 0,-5-7 0,7 11 24,-1 0 1,1 0-1,-1 0 1,0 0-1,1 0 0,-1 0 1,-1 1-1,1-1 1,0 1-1,-1 0 1,1 0-1,-1 0 1,1 0-1,-1 1 1,0 0-1,0-1 1,0 1-1,0 1 1,-7-2-1,10 2-40,0 1 0,1-1 0,-1 0 0,0 1 0,1-1 0,-1 0 0,1 1-1,-1-1 1,0 1 0,1-1 0,-1 1 0,1-1 0,-1 1 0,1-1 0,0 1 0,-1 0 0,1-1 0,-1 1 0,1 0 0,0-1 0,0 1-1,-1 0 1,1-1 0,0 1 0,0 0 0,0-1 0,0 1 0,0 0 0,0 0 0,0 1 0,0 29-32,0-22 24,0-7 5,0 0-1,1 1 1,-1-1-1,1 0 1,-1 0-1,1 0 1,0 0-1,0 0 0,0 0 1,0 0-1,0 0 1,1 0-1,-1 0 1,0 0-1,1-1 1,-1 1-1,1-1 0,0 1 1,0-1-1,-1 1 1,1-1-1,0 0 1,0 0-1,0 0 1,0 0-1,0 0 1,1-1-1,-1 1 0,0 0 1,4-1-1,8 3-41,1-1-1,-1-1 0,24 0 1,-30-1 8,9-1-68,0-1 1,0 0-1,0-2 0,-1 0 1,0 0-1,0-2 0,0 0 1,0 0-1,26-17 0,-17 12 45,-25 11 65,0 0 0,1 0 0,-1 1 0,0-1 1,1 0-1,-1 0 0,0 1 0,0-1 0,1 0 0,-1 1 0,0-1 0,0 0 0,0 1 0,1-1 1,-1 0-1,0 1 0,0-1 0,0 0 0,0 1 0,0-1 0,0 0 0,0 1 0,0-1 1,0 1-1,0-1 0,0 0 0,0 1 0,0-1 0,0 0 0,0 1 0,0-1 0,-1 1 0,1 0 16,-11 125 681,1-32-439,5 145 247,5-237-502,0-1-1,0 0 1,0 0-1,0 1 0,0-1 1,0 0-1,0 1 0,1-1 1,-1 0-1,1 0 1,-1 1-1,1-1 0,-1 0 1,1 0-1,0 0 0,0 0 1,-1 0-1,1 0 1,0 0-1,0 0 0,0 0 1,0 0-1,0 0 0,0-1 1,2 2-1,-1-1 3,1 0 0,-1 0 0,1-1-1,0 1 1,-1-1 0,1 0 0,0 1-1,0-1 1,-1-1 0,1 1 0,4-1-1,1 0 8,-1-1 0,0 0 0,1 0 0,-1-1 0,0 0-1,0 0 1,-1 0 0,8-6 0,31-31 54,-40 36-122,-1 0 0,0 0 0,0-1 0,-1 1 0,1-1-1,-1 0 1,5-11 0,-8 15-416,1-2 826,-16 1-11920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5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1809,'0'0'16087,"-17"142"-18184,15-114-3553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5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978 130 7027,'0'0'3634,"-24"-16"-3098,-73-48 115,87 57-543,0 1-1,1 1 0,-2-1 1,1 2-1,0-1 1,-1 2-1,0-1 1,0 1-1,0 1 0,-1 0 1,1 1-1,0 0 1,-1 0-1,1 1 1,0 1-1,-1 0 0,-15 4 1,23-5-118,-34 8-16,1 1 0,1 2 0,-1 1 0,2 2 1,-55 29-1,63-28 2,1 0-1,1 2 1,0 1 0,2 1-1,-27 26 1,35-29 18,1 0 1,0 2-1,1 0 0,1 0 0,1 1 0,0 0 1,-15 42-1,6 5-16,3 1 0,2 1 1,4 1-1,3 0 0,3 0 0,6 128 1,1-179 113,1 0 1,0 0 0,1-1 0,1 0-1,1 0 1,8 19 0,6 6 355,30 46-1,-36-67-249,2-1 0,-1-1-1,2 0 1,1-1 0,0-1-1,1-1 1,1 0 0,29 17-1,5-2 237,2-2 1,67 26-1,-94-44-365,0-2-1,0 0 1,1-2 0,0-1 0,0-2-1,48 1 1,-55-5-56,1-1-1,0-1 1,-1-1 0,1-1-1,-1-1 1,0-2 0,0 0-1,40-19 1,-29 9 0,-1-2 0,-1-1 0,-1-2 0,-1 0 0,49-49 1,-64 56-20,-1-1 0,-1-1 1,-1 0-1,0-1 0,-1 0 0,-1-1 1,0 0-1,-2 0 0,0-1 1,-2 0-1,9-38 0,-9 5 2,-1-101 0,-5 131 10,-1 0-2,-2 0 0,0-1 0,-1 1 0,-1 0 1,-2 1-1,0-1 0,-1 1 0,-19-35 0,1 11 49,-1 1-1,-60-74 1,81 111 51,4 5-10,0 0-1,0 1 1,0-1-1,0 0 1,0 1 0,-1-1-1,0 1 1,1 0-1,-1-1 1,-5-2-1,7 5 35,1 5-3788,0 5-1513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7:5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969 245 4178,'0'0'4162,"-14"-22"-3266,-50-71-85,58 84-646,0 1 0,-1 0 0,0 0 0,0 1 0,-1 0 0,0 0-1,0 1 1,0 0 0,-1 0 0,0 1 0,-16-7 0,11 6-57,1 0-47,-1 0 1,1 1 0,-1 1 0,0 0 0,-1 1 0,1 0 0,-1 1 0,1 1-1,-1 0 1,1 1 0,-1 1 0,0 0 0,1 1 0,-21 5 0,15-1-36,1 1 0,0 1-1,0 0 1,1 1 0,0 1 0,0 1 0,1 1 0,1 0 0,-26 25 0,11-5 56,1 1 1,2 2 0,1 1-1,2 1 1,-33 66 0,34-55 45,3 2 1,3 0 0,1 1-1,-14 74 1,21-48 284,3 0 0,6 128 0,1-185-363,3 14 91,1 0 0,2 0 0,1-1 0,1 0 1,2-1-1,1 1 0,2-2 0,1 0 0,1 0 0,2-2 1,1 0-1,34 41 0,-20-35 120,1-2 0,2-1 0,1-2 0,1-1 0,73 42 0,-84-58-209,0 0 0,1-2 0,0-1 0,1-1 0,-1-1 0,2-2 0,-1-1-1,1-1 1,0-1 0,-1-2 0,1 0 0,39-6 0,-44 2-41,0-2 1,0 0-1,-1-2 0,0 0 0,-1-2 0,1 0 1,-2-2-1,1 0 0,-2-1 0,1-2 1,-2 0-1,24-21 0,-13 7 8,0-2 0,-2 0 1,-1-2-1,-2-1 0,-1-1 0,26-49 0,-36 55-12,-1-1 0,-1 1 1,-2-2-1,-1 0 0,-1 0 0,-1 0 0,-2-1 0,-1 0 0,-2 0 0,0 0 0,-7-61 1,2 72 34,-2 0 1,0-1 0,-1 2 0,-1-1 0,-1 1 0,0 0 0,-17-27-1,-92-120 608,85 124-423,-3-7-65,13 17 451,-3 0 1,-48-51 0,66 79-380,-3-6 266,10 10-497,-1-13-4619,-3-3-1306,-1-3-6602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0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1022 33 4306,'0'0'1363,"-27"-5"-253,-5-2-774,1 0 55,-1 2 1,0 1 0,-40 0-1,70 4-364,-132 3 1464,118-2-1313,0 2 1,0 0-1,1 1 1,-1 0-1,1 2 0,-19 8 1,3 3-43,0 2 0,1 1 0,1 2 0,1 1 0,1 1-1,1 1 1,1 1 0,2 1 0,-38 57 0,27-30-42,2 1 0,3 2 1,3 1-1,-34 106 0,48-120 84,3 0 1,1 0-1,3 1 0,-1 88 0,7-120-99,1 0 0,-1 0 0,2 0 0,0-1 0,1 1 1,0-1-1,0 0 0,2 0 0,-1-1 0,1 1 0,1-1 0,0-1 0,1 1 0,0-1 0,1 0 0,18 16 0,-3-5 45,0-2 0,2-1-1,0-1 1,0-1 0,57 24-1,-29-18-49,0-3 0,88 19-1,-109-31-60,1-2-1,-1-2 1,1 0-1,0-3 1,59-6 0,-73 2-16,-1-1 0,-1 0 0,1-2 0,-1 0 1,0-1-1,0 0 0,-1-2 0,-1 0 0,1-1 1,18-17-1,4-6-30,-2-2-1,54-66 1,-68 73 35,-1 0 0,-1-2 0,29-56 1,-42 68 58,0 0 0,-1-1 0,-1 0 1,-1 0-1,-1 0 0,0 0 1,-2-1-1,0-24 0,-3 5-6,-2 0 0,-2 0 0,-1 1 0,-2 0 1,-24-69-1,14 61-3,-2 0 0,-3 2 1,-1 0-1,-33-46 0,50 82-23,3 1 5,-1 1 0,-1 0 0,1 0 0,-1 1 0,0-1 1,0 1-1,-10-6 0,16 12-279,0 1 0,0 0 0,0 0 0,-1-1 0,1 1 0,0 0 0,0-1 0,0 1 0,0 0 0,0 0 0,0-1 0,1 1 0,-1 0 0,0 0 0,0-1 0,0 1 1,1 0-1,-1-1 0,0 1 0,1 0 0,0 0 0,12 7-6254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0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676 2 5683,'0'0'1208,"-30"0"-170,-100-1-123,116 2-765,-1 0 0,0 1 0,0 0-1,1 2 1,0-1 0,0 2 0,-26 11 0,16-3 264,0 2 1,-33 26 0,49-34-262,-14 10 70,2 2 1,0 0-1,2 1 1,0 1-1,1 0 1,1 1-1,1 1 1,1 1-1,1 0 1,1 1-1,2 0 1,0 1-1,-7 30 1,4 1 15,3 0 0,2 1 1,2 0-1,3 0 0,6 67 1,-2-107-196,1 0 0,0 0 1,2 0-1,0-1 0,1 0 0,0 0 1,2 0-1,0 0 0,1-1 0,0 0 1,2-1-1,-1 0 0,2-1 1,19 22-1,-15-22-18,1 1 0,0-2 1,1 0-1,0-1 0,1-1 1,0-1-1,1 0 0,0-1 0,1-1 1,-1-1-1,1-1 0,25 4 0,-4-3-10,0-3 0,1-1 0,0-2 0,-1-1 0,1-3 0,0-1-1,-1-2 1,0-2 0,-1-2 0,72-27 0,-78 23-41,1-1 1,-2-2-1,0-1 1,-2-2-1,0-1 1,-1-2-1,-1 0 1,-1-2-1,-1-1 1,-1-2-1,-2 0 1,27-41-1,-37 47 26,-2-1 0,-1 0-1,0-1 1,-2 0-1,-1-1 1,-1 1 0,-1-2-1,-1 1 1,-1-1-1,0-28 1,-3 36 32,-1 1-1,-1-1 1,-1 0-1,0 0 1,-1 1 0,-1-1-1,-1 1 1,0 0-1,-2 0 1,0 1 0,0 0-1,-1 0 1,-1 1-1,-1 0 1,-15-18 0,7 14 4,-1 0 1,0 2-1,-2 0 1,0 1-1,-1 1 1,0 1-1,-2 1 1,-41-17-1,34 19-287,0 1-1,0 1 1,-1 2-1,0 1 0,-1 2 1,-53-1-1,24 5-3487,13 0-3268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03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0 6787,'-22'10'800,"4"-1"-627,-17 6 329,1 2 0,-55 36 0,49-24 122,2 2 0,1 1 1,2 2-1,1 1 0,-46 62 0,63-73-326,2 0 0,0 1-1,2 0 1,0 1-1,2 1 1,1 0-1,1 0 1,2 1 0,0 0-1,-4 53 1,9-60-225,2 0 1,0 0-1,1 0 0,1 0 1,1 0-1,1-1 0,1 0 1,0 1-1,2-2 0,0 1 1,1-1-1,1 0 1,1 0-1,1-1 0,0-1 1,2 0-1,0 0 0,0-2 1,25 23-1,-21-23-28,2 0 0,0-1 0,0 0-1,1-2 1,1 0 0,0-2 0,1 0 0,39 11-1,-25-12-23,0-1 0,0-2 0,0-2-1,73-1 1,-82-4-25,0-1 0,0-1 1,-1-1-1,0-2 0,0-1 0,0 0 1,0-2-1,-1-2 0,-1 0 0,0-1 0,38-26 1,-19 8-59,-1-2 1,-2-2 0,-1-2-1,-2-1 1,-2-2 0,-1-2-1,-2-1 1,43-73-1,-68 102 52,-1-1-1,0 0 1,0 0-1,-2 0 1,0-1-1,3-15 1,-6 22 13,0 0 0,-1 0 0,0 0 0,0 0 1,0 0-1,-1 0 0,-1 0 0,1 0 0,-1 0 0,0 1 1,-1-1-1,0 0 0,-4-6 0,-1 1 35,0 1 0,-1 0 1,0 1-1,-1 0 0,-21-17 0,-65-45 79,91 69-108,-50-35-6,-2 2 0,-1 3 1,-2 2-1,-85-32 0,141 63-165,-45-13-160,45 13-235,0 0-1,0 1 0,1 0 0,-1 0 1,0 0-1,0 0 0,1 0 0,-1 1 1,0-1-1,0 1 0,-5 2 0,-10 12-7947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06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1010 207 2753,'0'0'5397,"0"-3"-4812,0-3-435,-1 0 1,-1 1-1,1-1 1,-1 0-1,0 1 1,0 0-1,0-1 1,-1 1-1,0 0 1,0 0-1,0 1 1,-1-1-1,0 1 1,1-1-1,-2 1 1,1 0-1,-7-5 1,-9-6-36,0 1 0,-43-23 0,47 30-63,0 0 0,-1 1 0,1 1 0,-1 0 0,-1 1 0,1 1 0,-19 0 0,-129 0-27,96 5-9,49-2-15,1 2 0,-1 0 1,1 1-1,0 1 0,0 1 1,0 1-1,1 0 0,-1 2 1,2 0-1,-1 0 0,1 2 1,0 0-1,1 1 0,1 1 1,0 1-1,0 0 0,1 0 1,1 2-1,0-1 0,1 2 1,0 0-1,2 0 0,-10 19 1,8-9-7,1-1 1,1 1-1,1 1 0,2-1 1,1 1-1,1 1 1,1-1-1,1 1 1,2 47-1,3-33 34,3 0 0,1-1 0,2 1 0,17 50 0,-1-4 0,-20-72 7,1-1 0,1 1 0,1-1 0,0 0 0,1-1 0,0 1 0,2-2 0,-1 1 0,22 22 0,-4-10 54,1-1 0,0-2 0,42 27 0,-49-37-46,0-1 0,1-1-1,0-1 1,1-1 0,0-1 0,1-1 0,-1-1-1,1-1 1,0-1 0,1-2 0,41 1 0,72 0 16,46 0-3,-170-4-44,0-1 1,0-1-1,-1 0 1,0-1-1,1 0 1,-2-1-1,1 0 1,0-1-1,-1-1 0,18-12 1,-12 6 97,0 0 1,-1-1-1,0-2 1,-2 1-1,27-35 0,-33 37 15,0-2 0,-1 1 0,-1-1-1,0-1 1,-1 1 0,0-1-1,-2 0 1,0-1 0,2-16 0,0-19 619,-2-81 1,-4 127-675,-2-8 41,0 1-1,-1-1 1,0 1 0,-1 0-1,0 0 1,-1 0-1,0 1 1,-1-1-1,-11-16 1,7 13 95,2 0 0,0-1 0,1-1 0,-7-23 0,12 38-44,14-21-14648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0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1233 157 5619,'0'0'2699,"-23"-19"-2128,-77-60 326,91 72-797,0 1 1,0 0-1,0 0 1,-1 1-1,0 0 0,0 0 1,-1 1-1,1 1 1,-1 0-1,0 0 1,1 1-1,-1 0 0,-1 1 1,1 0-1,0 1 1,0 0-1,-12 2 1,-18 0-103,6-3 21,-1 2 0,1 2 1,0 1-1,-68 18 0,59-8 8,2 3 0,0 1 1,1 2-1,1 2 0,1 1 0,1 3 1,1 0-1,1 3 0,-51 53 0,68-61 20,1 1-1,1 2 1,2-1 0,0 2-1,1 0 1,2 1-1,1 0 1,0 1 0,2 0-1,-8 41 1,7-8 160,2 0-1,4 1 1,4 111-1,1-157-130,1-1-1,0 1 1,1-1-1,1 1 1,0-1-1,1 0 1,0-1-1,13 23 0,-7-17 34,1-1 0,1-1-1,0 0 1,1 0 0,24 20-1,-12-15-12,1-1 1,1-1-1,0-2 0,2-1 0,0-1 0,1-1 0,46 14 0,-39-18-64,0-2 0,1-2 0,0-1 0,0-3 0,1 0 0,-1-3 0,58-6 0,-68 1-7,0-1 0,0-1 0,-1-1-1,0-1 1,0-2 0,-1-1 0,-1-1 0,0-1-1,38-28 1,-31 17 11,0-2-1,-2-1 1,-1-1-1,-2-1 1,-1-2-1,28-42 0,-40 50 40,0-1 0,-2-1-1,-1 0 1,-2-1 0,0 0 0,-1 0-1,-2-1 1,-1 0 0,-1-1-1,-2 1 1,-1-1 0,-1 0 0,-4-51-1,1 65-45,-1 1 0,0-1-1,-1 1 1,0-1 0,-1 1-1,-12-22 1,-1 4 69,-32-45 1,41 68-434,6 10-1596,5 16-1366,9 6-75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0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895 67 7267,'-22'-7'617,"2"-1"-409,-10-3 226,-1 1 0,-63-12 0,65 18-155,0 1 0,0 2 1,-1 0-1,1 2 0,0 2 1,-47 8-1,55-5-134,1 0 0,0 1 1,0 0-1,1 2 0,0 1 0,1 0 0,0 1 0,0 1 0,-30 27 1,28-18-45,0 0 1,2 1-1,1 0 1,0 2-1,2 0 1,0 1-1,2 0 1,1 1-1,-16 50 1,15-29 40,1-1-1,3 2 1,2-1-1,2 1 1,2 51-1,3-75-79,-1 7 46,1 0-1,2 0 1,1 0-1,1 0 1,11 39-1,-1-26-8,3-2 0,1 1 0,2-2 0,2-1 0,2 0 0,1-2 0,3-1 0,0-1 0,49 48 0,-65-74-92,1 0-1,-1 0 1,1-1 0,1-1-1,0 0 1,0-1 0,1-1-1,-1 0 1,1 0-1,18 2 1,-12-4 11,0 0-1,0-2 1,0-1 0,1-1 0,-1 0-1,39-7 1,-18-3 6,0 0 0,-1-3 0,0-2 0,-1-1 0,-1-2 1,70-44-1,-88 48-50,-1 0 0,0-1 1,-1-1-1,-1-1 1,0 0-1,-1-1 0,-1-1 1,-1-1-1,-1 0 1,-1-1-1,0-1 0,-2 0 1,0 0-1,-2-1 0,0-1 1,-2 1-1,0-1 1,-2 0-1,4-39 0,-6 23 70,-3-64 0,-1 87 1,-1 1 0,-1 0 0,0 0 0,-1 1 0,-1-1 0,-12-26 0,-118-186 332,24 47-17,70 105 200,41 76-595,7 3-6109,3 4-182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1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945 203 6883,'0'0'7340,"-5"-10"-6796,2 3-559,0 0 156,0 0 1,-1 0-1,0 0 1,0 0 0,0 1-1,-1-1 1,0 1-1,0 0 1,-1 1-1,-11-11 1,-15 1 341,-51-20 0,45 20-422,8 5-38,-1 2 0,0 1 0,0 1 0,-1 2 0,1 1 0,-1 2 0,-47 3 0,65-1-24,0 1 0,0 1 0,0 0 0,0 1-1,1 0 1,0 1 0,-1 0 0,-17 12 0,9-4-1,0 1 0,1 0 0,-34 32-1,39-30-3,0 2-1,1 0 1,0 1-1,2 1 1,0 0-1,1 0 1,2 2-1,0-1 1,1 1-1,1 1 1,1-1-1,1 1 1,1 0-1,1 1 1,1-1-1,1 1 0,1 25 1,0-5 4,4 61-16,-2-92 16,1 1 0,1-2 0,0 1 0,0 0 0,12 24 0,-5-16 7,2 0 1,0-1-1,1 0 0,1-1 1,1 0-1,1-1 0,1-1 1,22 19-1,-26-26 2,0 0 0,1-1 0,0-1-1,0 0 1,0-1 0,1-1 0,0 0 0,1-1 0,-1-1 0,1 0-1,0-1 1,0 0 0,18-1 0,-6-1 13,1-1 0,0-1 0,-1-2 0,1 0 0,-1-2 0,0-2 0,53-18 0,-47 10-15,-1-1 0,0-1-1,-1-2 1,-1-1 0,51-43 0,-65 48-1,-1-1 1,-1-1-1,0 0 0,-1-1 1,-1 0-1,-1-1 1,-1-1-1,0 0 1,-1 0-1,11-37 0,-14 36 47,-1-1 0,-2 0 0,0-1-1,-1 1 1,-1-1 0,-1 1-1,-1-1 1,-4-32 0,2 48-5,0 0 0,-1 0 0,0 0 0,0 0 0,0 1 0,-1 0 0,0-1 0,0 1 1,-8-8-1,-53-51 467,32 34-68,18 22-799,12 10-1347,5 8-617,8 4-2033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7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9700,'0'0'7761,"-11"2"-7120,-31 12-140,41-13-476,0 0-1,0-1 1,0 1 0,1 0-1,-1 0 1,0 0-1,0 0 1,0 0 0,1 1-1,-1-1 1,1 0-1,-1 0 1,1 0 0,-1 0-1,1 1 1,0-1 0,-1 0-1,1 1 1,0-1-1,0 2 1,1 29 241,0-20-190,-2-6-65,1 0-1,0 0 0,0 0 0,1 0 1,0 0-1,0 0 0,0 0 0,1 0 1,0 0-1,0-1 0,0 1 1,1-1-1,-1 1 0,1-1 0,1 0 1,-1 0-1,1-1 0,0 1 1,0-1-1,0 1 0,1-1 0,-1 0 1,1-1-1,0 1 0,0-1 0,8 4 1,0-1-56,1-1 0,0 0 0,0 0 0,19 3 1,26 7-234,-57-14 273,1 0 0,-1 0-1,1 0 1,-1 0 0,0 0-1,1 0 1,-1 1 0,0-1 0,0 1-1,0-1 1,0 1 0,0 0 0,-1 0-1,1 0 1,0 0 0,-1 0-1,0 0 1,1 0 0,-1 0 0,0 1-1,0-1 1,0 0 0,0 1-1,-1-1 1,1 1 0,-1-1 0,1 1-1,-1 0 1,0-1 0,0 1 0,0-1-1,0 1 1,0-1 0,-1 1-1,1-1 1,-1 1 0,0-1 0,0 1-1,0-1 1,-1 3 0,-3 5 19,0 0 1,0 0 0,-1-1 0,0 0-1,-1 0 1,0-1 0,-15 15-1,8-11 31,0 0 0,-1-1-1,0 0 1,-1-1-1,0-1 1,-30 12 0,16-17 101,29-4-495,1-3-2247,0-11-4501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1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970 104 4802,'0'0'4450,"-23"-12"-3914,-75-36 115,81 40-364,-2 0 0,1 2 0,-1 0 0,0 2-1,0 0 1,0 0 0,0 2 0,-1 1-1,1 0 1,-29 3 0,-2-1-136,29 1-83,1 0-1,-1 1 1,1 1-1,0 1 1,0 0 0,1 2-1,-1 0 1,1 2-1,1 0 1,0 0-1,-18 14 1,-2 4 107,0 2 1,2 1-1,-56 61 1,81-79-163,1 1 1,0 0-1,1 0 1,1 1-1,0 0 1,1 1-1,0 0 1,-7 25-1,8-14 15,0 0 0,2 0 0,1 0 0,1 41 0,2-36-34,-1-7 51,1 1 0,1-1 0,1 0 0,1 0 0,9 33 0,2-17 141,2 1 0,2-2 0,2 0 0,1-2 0,2 0 0,2-1 0,54 61 0,-58-75-133,1-1-1,1 0 1,0-2 0,1-1 0,1 0 0,1-2 0,1-1-1,0-1 1,1-2 0,0 0 0,1-2 0,30 6 0,-39-11-45,0-2 0,0-1 0,0-1 0,1 0 0,-1-1 0,0-2 1,1 0-1,-1-1 0,0-1 0,0 0 0,-1-2 0,1 0 1,-1-2-1,-1 0 0,1-1 0,-1 0 0,19-15 0,-12 6-26,-1 0 0,-1-1-1,-1-1 1,0-1 0,34-45-1,-43 47 6,0 0-1,-1-1 1,-2 0-1,0-1 0,-1 0 1,-1 0-1,0-1 1,4-29-1,-5 7 20,-1-1 0,-3 1 0,-4-83 0,0 118-7,-1 0 0,0 0 1,0 0-1,0 0 0,-1 0 0,-1 1 0,0-1 0,0 1 0,0 0 1,-8-10-1,-7-7 4,-38-38 0,-3-4 54,59 66 105,-19-20-153,9 17 4155,11 4-4023,0-2-114,0 2-91,0-20-5090,0-4-604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17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1399 211 5683,'0'0'3452,"-20"-20"-3127,-67-60 110,75 69-254,-1 0 0,0 1 0,-1 0 0,0 1 0,-1 1 0,1 0 0,-2 1 0,1 1-1,-27-7 1,11 7-145,1 1 0,-1 2 0,-44 0 0,40 2-29,-98 3-26,117 0 21,-1 0 0,1 1-1,0 0 1,0 2 0,1 0-1,-17 7 1,-3 7 2,0 0 0,-60 47 0,-55 61-3,124-105-1,-3 4 80,0 1 0,2 2 0,1 1-1,2 0 1,0 2 0,3 1-1,0 1 1,2 0 0,2 2-1,1 0 1,2 1 0,1 0 0,3 1-1,0 0 1,-6 63 0,14-77 37,1-1 0,1 1 0,0 0 0,2 0 0,1-1 0,1 1 0,1-1 0,15 42 0,-15-53-43,0 0 0,1-1 0,1 0 0,0 0 0,0 0 0,1-1 0,0 0 0,1 0 0,0-1 0,1 0 0,0-1 0,0 0 0,1 0 0,0-1 0,0-1 0,0 0 0,23 8 0,-9-6 13,0-1 0,0-1 0,1-1 0,0-1 0,0-2 0,0-1 0,0 0 0,0-2 0,44-7 0,-35 1-59,1-2-1,-2-1 0,1-2 1,-1-1-1,-1-1 0,45-27 1,-21 6 5,-3-2 1,0-2 0,-3-3 0,-1-2 0,67-76 0,-91 89 35,-2 0-1,-1-1 1,-1-2-1,-2 0 1,-1-1-1,-2-1 1,-2-1 0,-1 0-1,-1-1 1,10-58-1,-19 64 16,0 1 1,-2-40-1,-2 59-60,-1-1 1,0 0 0,-1 1 0,0-1-1,-1 1 1,-1 0 0,0 0 0,-6-13-1,4 13-30,0 0-1,-1 0 1,0 1-1,-1 0 1,0 1-1,-15-15 1,23 24-418,12 22-3122,9 3 1404,2-1-1313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1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895 31 7251,'-22'-4'713,"1"0"-501,-19-3 633,-72-5 0,85 10-458,1 1 0,0 1 1,0 1-1,0 2 0,0 0 0,-49 15 0,41-6 35,0 3 0,2 0 0,0 2 0,1 2 0,0 1-1,-36 31 1,48-34-196,1 0 0,1 2 0,0 0 0,2 1 0,0 1 0,1 0 0,1 1 0,1 0 0,-17 46 0,19-37-92,2-1 0,1 2 0,2-1 0,-2 43 0,6 129 247,1-194-367,1 19 19,1 0 0,2-1 0,0 1-1,2-1 1,1 0 0,1-1 0,1 1 0,2-2 0,0 1 0,2-1-1,1-1 1,0-1 0,2 0 0,1 0 0,0-2 0,2 0 0,0-1-1,43 32 1,-28-29 19,2-3-1,0-1 0,1-1 1,0-2-1,2-2 1,0-2-1,0-1 0,1-2 1,0-2-1,0-1 1,1-2-1,0-2 0,0-2 1,70-9-1,-83 4-71,-1-1 0,1-1 0,-1-2 0,-1-1 0,0-1-1,0-1 1,-1-1 0,-1-1 0,0-1 0,-1-2 0,0 0-1,-2-1 1,30-32 0,-21 17-14,-1-1 1,-2-1-1,-2-2 0,-1 0 0,-2-2 1,-1 0-1,29-82 0,-38 82 40,-2-1 0,-2 0 0,-2 0 0,-1 0 1,-2-1-1,-5-66 0,1 88 31,-2 1 0,-1-1 1,0 1-1,-1 0 0,-1 0 1,0 0-1,-12-21 0,-72-113 241,74 127-241,-5-9 131,13 18 185,-1 2 1,-1-1-1,-1 1 0,-21-22 1,30 35-176,2 1-106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3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54 6851,'0'0'8046,"-8"-10"-7090,-23-33-135,31 44-801,0-1 0,0 0 0,0 0-1,0 0 1,0 1 0,-1-1 0,1 0-1,0 0 1,0 0 0,0 0 0,0 1-1,0-1 1,0 0 0,0 0 0,-1 0-1,1 0 1,0 0 0,0 1 0,0-1 0,0 0-1,-1 0 1,1 0 0,0 0 0,0 0-1,0 0 1,-1 0 0,1 0 0,0 0-1,0 0 1,0 0 0,-1 0 0,1 0-1,0 0 1,0 0 0,0 0 0,-1 0-1,1 0 1,0 0 0,0 0 0,0 0 0,-1 0-1,1 0 1,0 0 0,0 0 0,0 0-1,0-1 1,-1 1 0,1 0 0,0 0-1,0 0 1,0 0 0,0 0 0,0 0-1,-1-1 1,1 1 0,0 0 0,0 0-1,0 0 1,0-1 0,0 1 0,0 0-1,0 0 1,0 0 0,0-1 0,0 1 0,0 0-1,0 0 1,0-1 0,-1 20-223,1-15 318,-18 386-13,11-293-84,0 6 8,-41 194 1,47-291-55,-1 1 0,0-1 0,-1 0 0,1 1 0,-5 5 0,7-12-522,0-27-4014,0-22-690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3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0 498 8820,'0'0'2166,"6"-20"-1259,-2 7-729,-3 6-112,0 0 0,1 1-1,0-1 1,0 1 0,1-1 0,0 1 0,0 0-1,0 0 1,1 0 0,0 1 0,0-1-1,0 1 1,1 0 0,-1 0 0,1 1-1,1-1 1,-1 1 0,9-5 0,2 1-21,-1 2 1,2 0-1,-1 1 1,0 1-1,1 0 1,0 1-1,0 1 0,0 0 1,0 2-1,0 0 1,0 1-1,0 0 1,0 1-1,0 1 1,0 1-1,-1 1 1,1 0-1,-1 1 1,-1 0-1,1 2 0,-1-1 1,0 2-1,-1 0 1,14 12-1,-12-7-3,-1 1 0,-1 1 0,-1 0 0,0 1 0,-1 0 0,-1 1 0,11 21 0,-9-9-39,-1 1-1,-1-1 1,13 62 0,-13-27 491,-4 0 0,-2 0 1,-6 93-1,4-187-421,1 0-1,2 0 1,11-36 0,2-5-89,18-104-406,35-133-818,-54 245 1119,2 1 0,53-106 0,-66 154 132,0 0-1,1 0 1,11-14 0,-17 25-4,0-1 1,0 1-1,1 0 1,-1 0-1,0 0 1,1 0-1,-1 0 1,1 0-1,0 1 1,-1-1-1,1 1 1,0 0-1,0 0 1,0 0-1,0 0 1,0 0-1,0 1 1,0-1-1,1 1 0,5 0 1,-8 0-2,0 0 0,0 0 0,0 1 0,0-1 0,-1 0 1,1 0-1,0 1 0,0-1 0,0 1 0,0-1 0,0 1 0,0-1 0,-1 1 0,1-1 0,0 1 1,0 0-1,-1-1 0,1 1 0,-1 0 0,2 1 0,4 11 36,0 1 0,-1-1 0,0 1 0,-1 0 0,-1 1 0,3 26 0,14 138 531,-3 188 0,-10-126-79,-5-193-446,0 8 32,2 0 0,18 87 0,-21-139-60,0 1 0,1 0 0,0-1 0,-1 1 0,1-1 0,1 1 0,2 3 0,-4-6-182,0-1 0,1 1 0,-1-1 0,0 0 0,1 0 0,-1 0 0,1 0 0,-1 0 0,1 0 0,-1 0 0,1 0 0,0-1 0,-1 1 1,1-1-1,0 1 0,0-1 0,0 1 0,-1-1 0,1 0 0,2 0 0,7 0-4990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234 112 10117,'0'0'2822,"-22"-18"-1576,-70-53-165,88 68-965,0 0 0,-1 1 0,1-1 0,0 1 1,-1 0-1,0 0 0,1 0 0,-9-1 0,12 2-92,0 1 0,-1 0 1,1 0-1,-1 0 0,1 0 0,0 0 0,-1 0 0,1 1 0,-1-1 0,1 0 0,0 1 0,-1-1 0,1 1 0,0-1 0,-1 1 0,1 0 0,0 0 0,0-1 0,-2 2 1,0 2-17,1 0 1,-1 0 0,1 0-1,-1 1 1,1-1 0,1 0-1,-1 1 1,1 0 0,-1-1-1,1 1 1,0 5 0,-1-3-13,-6 49 24,1 0 0,4 1 0,3 65 0,0-57-17,0-65-3,0 9-3,-1-1 1,1 1-1,0-1 1,1 1-1,0 0 1,1-1-1,-1 0 1,2 1-1,-1-1 1,1 0 0,0 0-1,1 0 1,4 7-1,-7-13 0,0-1 0,0 0 0,0 0 0,1 1 0,-1-1 0,0 0 0,0 0-1,1 0 1,-1 0 0,1 0 0,-1-1 0,1 1 0,-1 0 0,1-1 0,0 1 0,-1-1 0,1 1 0,0-1-1,-1 0 1,1 0 0,0 0 0,-1 0 0,1 0 0,0 0 0,-1 0 0,1 0 0,0-1 0,-1 1 0,1-1 0,1 0 0,2-1 1,-1 0 0,1-1 0,-1 1 0,0-1 0,0 0 0,0 0 0,0 0 0,0-1 0,3-3 0,15-23-12,-1 0-1,-1-1 1,17-37-1,29-45 143,-66 112-117,0 1 0,1-1 0,-1 1 0,0-1 0,1 1 0,-1 0 0,0-1 0,0 1 0,1-1 0,-1 1 0,1 0 0,-1-1 0,0 1 0,1 0 0,-1-1 0,1 1 0,-1 0 0,1 0 0,-1-1 0,1 1 0,-1 0 0,1 0 0,-1 0 0,1 0 0,-1 0 0,1 0 0,0 0 0,-1 0 0,1 0 0,-1 0 0,1 0 0,-1 0 0,1 0 0,-1 0 0,1 0 0,-1 1 0,1-1-1,-1 0 1,1 1 0,14 18 259,25 65 951,-32-63-1160,1-1 1,1 1 0,1-2-1,0 1 1,2-2-1,0 0 1,24 26-1,-34-41-156,0 0-1,1-1 0,-1 1 1,1-1-1,0 1 1,5 1-1,13-1-4925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2 213 8660,'0'0'3580,"0"27"-3388,-1 9-153,0 8-4,8 59 1,0 59 89,-8-241-139,6-148-596,-3 204 559,1 0-1,2 1 1,0-1 0,1 1-1,1 0 1,1 1-1,18-35 1,-22 50 145,0 0 0,0-1 0,1 2 0,0-1 0,0 1 0,0 0 0,9-7 0,-12 10-45,0 1 1,1-1-1,-1 1 1,0 0-1,1-1 1,-1 1-1,1 0 1,0 1-1,-1-1 1,1 0-1,0 1 1,-1-1-1,1 1 1,0 0-1,-1 0 1,1 0-1,0 0 1,0 1-1,-1-1 1,1 1-1,0-1 1,-1 1-1,5 2 1,-2 0 43,0 0 1,0 1 0,-1-1 0,1 1 0,-1 1-1,0-1 1,0 0 0,0 1 0,0 0 0,-1 0 0,0 0-1,3 6 1,5 14 553,13 34 0,-20-46-455,21 67 829,20 109-1,-22-79-769,-22-106-245,10 31 60,-10-34-66,-1-1 1,0 1-1,0 0 0,0-1 0,1 1 0,-1-1 1,0 1-1,1-1 0,-1 1 0,0-1 0,1 1 1,-1-1-1,0 1 0,1-1 0,-1 1 0,1-1 1,-1 0-1,1 1 0,-1-1 0,1 0 0,-1 0 1,1 1-1,0-1 0,-1 0 0,1 0 0,-1 0 1,1 1-1,0-1 0,-1 0 0,1 0 0,-1 0 1,1 0-1,0 0 0,-1 0 0,1-1 0,-1 1 1,1 0-1,0 0 0,-1 0 0,1 0 0,-1-1 1,1 1-1,-1 0 0,1-1 0,-1 1 0,1 0 1,-1-1-1,1 1 0,0-1 0,4-6-139,0 0 0,-1 0-1,0 0 1,0 0 0,0-1 0,-1 0-1,0 0 1,-1 0 0,3-13 0,0 4-670,8-37-2883,-5-4-3527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13894,'0'0'3453,"-1"23"-3363,1-9-63,-1 5 1,1 0 0,0 0 0,2 0 1,0 1-1,2-1 0,9 34 0,-8-40-39,0-1-1,0 0 0,1 0 0,1-1 0,0 0 1,1 0-1,13 15 0,-18-23-41,0 1-1,1-2 1,-1 1 0,0 0-1,1-1 1,0 1 0,0-1-1,-1 0 1,1 0 0,0-1-1,1 1 1,-1-1 0,0 0-1,0 0 1,1 0 0,-1-1 0,0 0-1,1 0 1,-1 0 0,0 0-1,1 0 1,-1-1 0,0 0-1,1 0 1,-1 0 0,7-3-1,-3 0-43,-1 0-1,0-1 0,-1 0 0,1 0 1,-1-1-1,0 1 0,0-1 0,-1-1 1,1 1-1,6-12 0,4-7 5,20-43-1,-25 51 1494,-10 35 466,-2 4-2111,0 98 833,14 344-211,3-298-353,28 424-907,-43-524 767,2 17-88,-12 130 0,6-190 339,0 0-1,-2-1 1,0 1-1,-2-1 1,0 0-1,-2 0 0,0-1 1,-1 0-1,-1-1 1,-20 26-1,24-37 85,0-1-1,-1 0 1,0 0 0,-1-1-1,0 0 1,0 0-1,0-1 1,-1-1-1,0 1 1,-15 5 0,18-9-86,-1 1 0,1-1 0,-1 0 0,0-1 1,0 0-1,0 0 0,0-1 0,0 1 0,0-2 1,0 1-1,0-1 0,0-1 0,0 1 0,1-1 1,-11-4-1,8 1-92,1-1 0,-1 1 1,1-2-1,1 1 0,-1-1 0,1 0 1,0-1-1,1 0 0,0 0 0,0-1 1,1 0-1,0 0 0,-5-10 0,-3-8 22,1-1-1,2 0 0,-13-48 1,11 14-102,2 0 0,4 0 1,0-112-1,6 117-94,4 1 0,1 0 0,3 0 0,3 1-1,2-1 1,2 2 0,3 0 0,2 1 0,34-65 0,-21 60-637,2 2 0,3 2 1,61-70-1,-1 13-3384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8884,'0'0'5101,"-1"27"-4479,12 359 2118,21 258-1735,-27-546-1365,-1-83-232,2-12-1049,-5-4 1366,0 0-1,0-1 1,0 1-1,0 0 1,0 0-1,0-1 1,0 1-1,-1-1 1,1 1 0,-1-1-1,1 1 1,-1-1-1,1 1 1,-1-1-1,0-2 1,8-45-4658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13094,'0'0'1593,"21"-6"-761,22-6-397,294-90 493,-228 52-973,20-7-438,-129 57 482,1 0 0,-1 0 0,0 0 0,1 0 0,-1-1 0,0 1 0,1 0 0,-1 0 0,0 0 0,1 0 0,-1 0 0,0 0 0,1 0 0,-1 0 0,0 0 0,1 0 0,-1 0 0,0 0 0,1 0 0,-1 0 0,0 0 0,1 1 0,-1-1 0,0 0 0,0 0 0,1 0 0,-1 0 0,0 1 0,1-1 0,-1 0 0,0 0 0,0 1 0,1-1 0,-1 0 0,0 0 0,0 1 0,0-1 0,0 0 0,1 0 0,-1 1 0,0-1 0,0 0 0,0 1 0,0 0 0,0 18 92,-1-10-33,-6 264 566,7-265-614,1 0-1,-1 0 1,2 0-1,-1 0 0,1 0 1,0-1-1,1 1 1,-1-1-1,1 1 0,1-1 1,0 0-1,0 0 0,0 0 1,1-1-1,0 0 1,0 0-1,0 0 0,1 0 1,0-1-1,0 0 0,1 0 1,-1 0-1,1-1 1,0 0-1,0-1 0,0 1 1,1-1-1,-1-1 0,1 1 1,0-1-1,-1-1 1,1 0-1,0 0 0,9 0 1,-9 0-28,-1-1 0,1 0 0,0 0 1,-1-1-1,1 0 0,0 0 0,-1-1 1,1 0-1,-1 0 0,0-1 0,0 0 1,0 0-1,0-1 0,0 1 0,-1-2 1,1 1-1,-1-1 0,0 0 0,-1 0 0,1 0 1,-1-1-1,0 0 0,0 0 0,-1-1 1,0 1-1,0-1 0,0 0 0,-1 0 1,0 0-1,-1 0 0,4-11 0,-4 9 57,1 1-1,-1-1 0,-1 0 0,0 1 0,0-1 0,-1 0 0,0 0 1,0 1-1,-1-1 0,0 0 0,0 0 0,-1 1 0,0-1 0,-1 1 0,0-1 1,0 1-1,-1 0 0,0 0 0,0 1 0,-1-1 0,0 1 0,-1 0 1,1 0-1,-1 1 0,0 0 0,-8-6 0,0 0 34,0 1-1,-1 1 1,-1 0 0,1 1-1,-2 1 1,1 0 0,-1 2-1,0-1 1,0 2 0,-1 0-1,0 2 1,0 0 0,-23-1-1,40 3-94,-1 1 0,0 0 0,0 0-1,0 0 1,0 0 0,0 0 0,0 1-1,0-1 1,0 1 0,1-1 0,-1 1-1,0 0 1,0-1 0,1 1 0,-1 0-1,0 0 1,1 0 0,-1 1 0,1-1-1,-1 0 1,1 0 0,0 1 0,-1-1 0,1 1-1,0-1 1,0 1 0,0 0 0,0-1-1,0 3 1,-1 3-468,0 0 0,1 1 0,0-1 0,0 1 0,1-1 0,0 10-1,1-5-650,-1 49-6917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27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52 15399,'0'0'3113,"2"10"-2974,-2-7-131,0 0 1,0 0 0,1 1 0,-1-1 1,1 0-1,-1-1 0,1 1 0,0 0 0,0 0 0,0 0 0,0 0 0,1-1 0,-1 1 1,1 0-1,0-1 0,0 0 0,0 1 0,0-1 0,0 0 0,0 0 0,0 0 0,1 0 1,-1 0-1,1-1 0,-1 1 0,1-1 0,0 1 0,0-1 0,3 1 0,-3-1-9,-1-1-1,1 1 0,0-1 0,0 1 1,0-1-1,0 0 0,0 0 0,0 0 0,0 0 1,0-1-1,-1 1 0,1-1 0,0 0 1,0 0-1,0 0 0,-1 0 0,1 0 1,4-3-1,-5 2-27,0-1 1,-1 1-1,1 0 0,0-1 1,-1 1-1,0-1 0,1 0 1,-1 1-1,0-1 0,0 0 1,-1 0-1,1 0 0,-1 0 1,1 0-1,-1 1 0,0-1 1,0-6-1,0 6-16,0 0-1,0 0 1,0 0 0,0 1 0,-1-1-1,1 0 1,-1 0 0,1 0-1,-1 1 1,0-1 0,0 1-1,-1-1 1,1 0 0,-3-3-1,1 4 15,1-1 0,-1 1-1,0 1 1,0-1 0,0 0-1,0 1 1,0-1 0,0 1-1,0 0 1,0 0 0,0 0-1,-6 0 1,1-1 32,-1 0 0,1 1 0,-1 0 0,1 1 0,-1 0 0,1 0 0,-1 1 0,-8 1 0,13-1 54,0 0 0,0 1 0,1-1 0,-1 1 0,0 0 0,1 0 0,-1 0 0,1 1 0,0-1 0,0 1 0,0-1 1,0 1-1,0 0 0,0 0 0,1 1 0,-1-1 0,1 1 0,-2 4 0,0 1 46,0 0 0,0 0-1,1 0 1,1 1 0,0 0 0,0-1 0,0 16-1,3 70 357,-1-91-439,0 4-10,1-1-1,1 1 0,-1-1 0,1 1 0,0-1 0,1 0 1,-1 0-1,2 0 0,-1-1 0,1 1 0,0-1 1,0 1-1,0-1 0,1 0 0,0-1 0,1 1 1,-1-1-1,12 8 0,-8-7 1,0 0 1,1-1 0,0 0-1,0 0 1,0-1-1,1-1 1,-1 1 0,1-2-1,0 0 1,0 0-1,0-1 1,14 1-1,-23-2-1,13 0 224,1-1-1,21-3 1,-31 3-130,0 0 0,-1-1 0,1 0 0,-1 0 0,1-1 0,-1 1 1,0-1-1,0-1 0,7-4 0,29-33 1547,-40 40-1599,-1-5-7872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14599,'0'0'1648,"13"157"-1439,-11-69-33,-2 1-176,0-2 0,0-12-16,-5-14 0,-5-15-64,6-13-657,1-18-1072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1 406 11333,'0'0'4573,"29"-19"-4461,3-2-103,-3 1 1,1 1-1,1 1 0,0 2 1,40-14-1,-45 21-5,1 1 0,0 1 1,0 1-1,1 2 0,0 0 0,34 1 0,-55 3-6,-1 0 0,1 1-1,0-1 1,-1 1 0,0 1 0,1-1-1,-1 1 1,0 0 0,0 1-1,0-1 1,0 1 0,11 7-1,-11-5-1,0 1 0,0 0 0,0 0 0,-1 0-1,0 1 1,0-1 0,-1 1 0,0 1 0,6 14-1,0 3 18,-1 0 0,-1 1 0,-2 0 0,0 0 0,2 40 0,-3 138 113,-6-147-114,3-45 2,2-11 50,6-20 21,64-257 12,-52 182-374,3 0 0,56-133 1,-75 215 275,18-36 7,-23 46 13,1 0 0,-1 0 1,0 0-1,0 1 0,1-1 0,-1 1 0,1-1 0,-1 1 1,1 0-1,0-1 0,0 1 0,-1 0 0,1 0 1,0 0-1,0 0 0,0 1 0,0-1 0,0 0 0,0 1 1,3-1-1,-4 1-4,-1 0 0,1 0 1,0 0-1,-1 0 0,1 0 0,-1 0 1,1 1-1,0-1 0,-1 0 0,1 0 1,-1 0-1,1 1 0,0-1 0,-1 0 1,1 1-1,-1-1 0,1 0 1,-1 1-1,1-1 0,-1 1 0,0-1 1,1 1-1,-1-1 0,1 1 0,-1-1 1,0 1-1,1-1 0,-1 1 1,5 13 173,-1-1 0,-1 1 0,0 0 1,0 0-1,0 18 0,-2-18-23,13 197 858,-12-134-595,4-1 0,2 1 0,23 86 0,-28-152-563,0-1 0,0 0 0,1 0 0,9 16-1,-11-24 80,-1 1 0,1-1 0,0 0-1,0 0 1,-1 0 0,1 0 0,1 0-1,-1 0 1,0 0 0,0-1-1,1 1 1,-1-1 0,1 0 0,-1 0-1,1 1 1,0-2 0,-1 1 0,1 0-1,0-1 1,-1 1 0,1-1-1,4 1 1,-7-1-101,1 0-1,0-1 0,0 1 1,0 0-1,-1 0 1,1 0-1,0 0 1,0-1-1,-1 1 1,1 0-1,0-1 0,0 1 1,-1-1-1,1 1 1,0-1-1,-1 1 1,1-1-1,-1 1 0,1-1 1,-1 1-1,1-1 1,-1 0-1,1 1 1,-1-1-1,1 0 0,-1 0 1,0 1-1,1-1 1,-1 0-1,0 0 1,0 1-1,0-1 0,0 0 1,1-1-1,4-23-7483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306 173 11925,'0'0'1174,"-14"-19"-248,-46-60-243,53 70-398,0 0 1,-1 1-1,0 0 0,-1 0 1,-14-10-1,20 16-208,0 0 1,-1 1-1,1-1 0,0 1 0,-1-1 1,1 1-1,-1 0 0,1 0 0,-1 0 1,0 1-1,1-1 0,-1 1 0,0 0 1,0 0-1,1 0 0,-7 2 0,8-1-53,0 0-1,-1 0 0,1 0 0,0 1 1,-1-1-1,1 1 0,0-1 0,0 1 1,0 0-1,1 0 0,-1 0 0,0 0 0,1 0 1,-1 0-1,1 0 0,-1 0 0,0 4 1,-19 46 115,18-42-120,-8 22 8,2 0 0,1 0 1,2 1-1,1-1 0,2 1 0,1 0 1,1 1-1,5 33 0,-4-65-30,0 0-1,0-1 1,0 1-1,1 0 1,-1-1-1,1 1 1,-1-1-1,1 1 1,0-1-1,0 1 1,-1-1-1,1 0 1,0 1-1,0-1 0,0 0 1,0 1-1,1-1 1,-1 0-1,0 0 1,0 0-1,1 0 1,-1 0-1,1-1 1,-1 1-1,1 0 1,-1-1-1,1 1 1,-1 0-1,1-1 1,-1 0-1,1 1 1,0-1-1,-1 0 1,1 0-1,0 0 1,-1 0-1,1 0 1,-1-1-1,3 1 1,1-1-10,0 0 1,0-1 0,-1 1-1,1-1 1,-1 0-1,1 0 1,-1 0 0,0-1-1,0 1 1,0-1-1,0 0 1,4-5 0,6-9-26,0-1 0,-1 0 0,-1-1 1,18-40-1,-10 12 32,14-53 1,-34 99 33,0 0 0,0 0 1,0 0-1,1 0 1,-1 0-1,0 0 1,0 0-1,0 0 1,1 0-1,-1 1 0,1-1 1,-1 0-1,0 0 1,1 0-1,0 0 1,-1 1-1,1-1 1,-1 0-1,1 0 0,0 1 1,-1-1-1,1 1 1,1-2-1,8 26 455,-9-23-496,13 42 601,29 62 0,-38-95-638,0 1 0,1-1-1,0 0 1,1 0 0,0-1 0,0 0 0,1 0-1,1-1 1,-1 0 0,1 0 0,15 9 0,-22-15-361,1-1 0,0 0 1,-1 0-1,1 0 1,0 0-1,0 0 0,-1 0 1,1-1-1,0 1 1,4-1-1,3 0-5648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3 190 12502,'0'0'2057,"-1"21"-1225,0-8-728,0 21 91,1 0 0,7 47-1,-1-25-120,-4-26-5,2 0 0,8 31-1,-9-104 135,-9-43-270,2 44-17,4-71 1,1 99 73,1 0-1,0 0 1,1 1-1,0-1 1,1 0-1,1 1 1,0 0-1,1 0 1,8-12-1,-7 13 6,1 0-1,1 1 0,0 0 1,0 0-1,1 1 0,12-10 1,-17 16 18,-1 1 1,1 0 0,0 0 0,0 0 0,1 0-1,-1 1 1,1 0 0,-1 0 0,1 0-1,0 0 1,-1 1 0,1 0 0,0 1-1,0-1 1,0 1 0,0 0 0,8 2 0,-11-2-5,0 1 0,0 0 0,0 0 1,0 0-1,0 0 0,-1 1 1,1-1-1,0 1 0,-1 0 1,1 0-1,-1 0 0,0 0 1,1 0-1,2 4 0,0 0 54,-1 1 1,0-1-1,0 1 0,-1 0 0,5 12 0,-1 4 279,-1 1 0,6 42 0,1 108 687,-11-114-712,16 98-1,-18-158-323,0 1 0,0 0-1,0 0 1,0 0 0,1 0 0,-1 0-1,0-1 1,0 1 0,1 0 0,-1 0-1,0-1 1,1 1 0,-1 0-1,1 0 1,-1-1 0,1 1 0,0 0-1,-1-1 1,1 1 0,-1-1 0,1 1-1,0-1 1,0 1 0,-1-1-1,1 1 1,0-1 0,0 0 0,0 1-1,-1-1 1,1 0 0,0 0 0,0 0-1,0 1 1,0-1 0,-1 0-1,3 0 1,-1-1-56,0 0 1,0 1-1,0-1 0,1 0 1,-1 0-1,0 0 0,0-1 0,-1 1 1,1 0-1,0-1 0,0 1 1,-1-1-1,4-3 0,6-11-954,0 0 0,0-1 1,-2 0-1,0-1 0,-1 0 0,9-31 0,1-14-5042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13206,'0'0'1718,"2"20"-1323,-1-13-345,14 108 553,-11-92-556,1 0 0,1 0 0,15 37-1,-20-58-56,0 1 0,0-1 0,0 0-1,0 0 1,1 0 0,-1 0-1,1 0 1,-1 0 0,1 0 0,0 0-1,-1 0 1,1-1 0,0 1-1,0-1 1,0 1 0,1-1 0,-1 0-1,0 0 1,0 0 0,1 0-1,-1 0 1,0-1 0,1 1 0,-1-1-1,1 1 1,3-1 0,-2-1-12,-1 1 1,1-1-1,-1 0 0,1 0 1,-1 0-1,0-1 0,0 1 1,1-1-1,-1 0 0,0 1 1,0-1-1,0-1 1,-1 1-1,1 0 0,-1-1 1,1 0-1,2-3 0,12-17-58,0-1 0,20-39 0,-30 49 230,-1 0 0,0-1-1,-1 1 1,0-1 0,-1 0 0,3-22 0,-9 298 2330,5-151-2332,8 146-130,1 19 102,-12-251-159,2 15 200,-3 1 1,-2-1 0,-1 0 0,-10 42-1,11-70-27,0 1 0,-1-1 0,-1 0-1,0-1 1,0 1 0,-1-1 0,0 0 0,-1 0-1,0-1 1,-1 0 0,1 0 0,-2-1 0,1 0-1,-1 0 1,-1-1 0,1 0 0,-1-1-1,-13 7 1,9-7 27,-1 0 0,0-1 0,0 0-1,0-2 1,-1 1 0,1-2 0,-1 0 0,0-1-1,0-1 1,-17-1 0,28 1-133,0-1 0,1 0-1,-1 0 1,0 0 0,1 0 0,-1-1 0,1 1-1,0-1 1,0-1 0,0 1 0,0 0 0,0-1-1,0 0 1,-4-4 0,3 2-8,0-1-1,0 0 1,1 0 0,0 0-1,1 0 1,-1 0-1,1-1 1,-3-10 0,-1-8-18,1 1 0,1-1 1,2 0-1,-1-36 1,3 25-64,2-1 0,2 1 0,1 0 1,1 0-1,3 1 0,0 0 1,3 0-1,0 1 0,22-42 0,-5 21-760,3 1-1,2 1 0,2 3 0,69-77 0,-39 55-3575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6755,'0'0'7003,"3"26"-5960,37 313 1943,-27 102-2762,-12-435-769,5-11-535,1-7 277,-1-1 0,0 1 0,-1-1 0,-1 0 0,4-16 0,10-48-3802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3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19 246 8308,'0'0'2745,"8"-20"-1851,-2 5-730,-4 5-100,2 1-1,-1 0 0,1 0 1,0 1-1,1-1 0,0 1 1,1 0-1,-1 0 0,1 0 1,1 1-1,0 0 0,0 0 1,10-7-1,3 1-44,-1 2-1,1 0 1,1 2 0,0 0-1,0 1 1,1 1 0,-1 1-1,2 1 1,-1 1 0,0 1-1,1 0 1,26 2 0,-47 1-43,0 0-1,1 1 1,-1-1 0,0 0 0,0 1 0,0-1 0,1 1-1,-1 0 1,0 0 0,0 0 0,0 0 0,0 0 0,0 0 0,-1 0-1,1 1 1,0-1 0,0 1 0,-1-1 0,3 4 0,-2-1-14,0-1 0,0 0-1,-1 1 1,0-1 0,0 1 0,0-1 0,0 1 0,0 0 0,-1 0 0,1-1 0,-1 6 0,-1 4-30,0 1 1,-1 0-1,0 0 0,-1-1 0,-1 1 0,-4 12 1,-6 6 55,-1 0 0,-35 55 0,-51 54 296,-21 4 563,99-121-351,-2-2-1,0 0 0,-46 30 0,64-46 567,14-4-646,26-6-489,-15 1 173,-2 1-86,0 2 0,-1-1 0,1 2 0,0 0 0,0 1 0,-1 1 0,1 0 0,-1 1 0,0 1 0,0 0 0,23 12 0,27 22 107,-1 2 1,109 95-1,-84-63-13,-85-70-153,-1 0-66,0-1 1,-1 0 0,1 0-1,0 0 1,0 0 0,0 0-1,1 0 1,-1-1 0,0 1-1,1-1 1,-1 0-1,1 0 1,5 1 0,-8-2 28,-1 0 0,0 0 0,1 0 0,-1 0 0,0 0 0,0 0 0,1 0 0,-1 0 0,0-1 0,1 1 1,-1 0-1,0 0 0,1 0 0,-1 0 0,0 0 0,0 0 0,1-1 0,-1 1 0,0 0 0,0 0 0,1 0 0,-1-1 0,0 1 0,0 0 0,0 0 1,1-1-1,-1 1 0,0 0 0,0 0 0,0-1 0,8-23-4528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94 12614,'0'0'4407,"10"10"-4273,35 28-116,-42-36-37,1-1 1,0 1-1,0 0 0,0-1 0,0 0 0,0 0 1,0 0-1,1-1 0,-1 0 0,0 1 0,0-1 1,0 0-1,0-1 0,1 1 0,-1-1 0,0 0 1,0 0-1,0 0 0,0-1 0,7-3 0,-8 3-16,1-1-1,-1 1 0,0-1 1,0 0-1,0 0 0,0 0 1,0-1-1,-1 1 0,0 0 1,1-1-1,-1 0 0,-1 1 0,4-9 1,-4 10 21,0-1 0,0 1-1,-1-1 1,1 1 0,-1 0 0,1-1 0,-1 0 0,0 1 0,0-1-1,0 1 1,0-1 0,-1 1 0,1-1 0,-1 1 0,1-1 0,-1 1 0,0 0-1,0-1 1,0 1 0,0 0 0,0 0 0,-1-1 0,1 1 0,-1 0-1,-2-2 1,-1 1 31,0 0-1,0 0 1,0 0-1,-1 1 1,1-1-1,-1 1 1,1 1-1,-1-1 1,0 1-1,0 0 1,0 1 0,-6-1-1,2 0 39,0 1-1,0 1 1,0-1 0,1 2 0,-1-1-1,-18 6 1,21-3 14,-1-1 0,1 2 0,0-1 0,0 1-1,0 0 1,1 0 0,0 1 0,0 0 0,0 0 0,1 0 0,-1 1 0,2 0 0,-1 0 0,1 0 0,0 1 0,0-1 0,-4 16-1,1-3 41,2 1-1,0 0 1,1 0-1,1 0 1,0 41-1,3-53-104,0 0 0,0 0-1,1 0 1,0 1-1,1-1 1,0 0 0,0 0-1,1-1 1,0 1-1,0-1 1,1 1 0,1-1-1,-1 0 1,1 0-1,0-1 1,1 1-1,0-1 1,0-1 0,1 1-1,-1-1 1,1 0-1,1 0 1,-1-1 0,1 0-1,16 7 1,-10-6-73,-1-1 0,2-1 1,-1 0-1,0-1 0,1 0 0,-1-1 1,1-1-1,0 0 0,0-2 0,15-1 1,-17 1-415,-1-1 0,0 0 0,0-1 0,0-1 0,0 1 0,-1-2 0,1 0 0,-1 0 0,0-1 0,-1-1 0,1 1 0,9-10 0,24-31-6142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13638,'0'0'1873,"5"120"-672,0-26-545,-3 19-560,3 12 128,-3-5 176,1-6-336,2-18 32,0-20-96,2-19 0,0-22-32,0-18 32,1-8-400,1-9-976,1 0-1778,-3-6-2737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98 10325,'0'0'3839,"-23"-17"-3028,-75-50-187,96 65-591,0 1-1,0 0 1,0-1 0,0 1-1,0 0 1,0 0 0,0 0-1,0 0 1,-1 1 0,1-1-1,0 1 1,0-1 0,-1 1-1,1 0 1,0 0 0,-1 0-1,1 0 1,0 0-1,-3 1 1,3 0-11,1 0 0,0 0 0,-1 0 0,1 0 0,0 0 0,0 0 0,0 0 0,0 1 0,0-1 0,0 0 0,0 1 0,0-1 0,0 1 0,1-1 0,-2 3 0,-2 4 67,-5 10-13,0 0 0,1 0 0,1 1 0,1 0 0,1 0 0,-4 24 0,4-9-56,2 0 0,1 60 0,2-93-33,0 1 0,0-1 0,0 1 0,0-1 0,1 1 0,-1-1 0,1 0 0,-1 1 0,0-1 0,1 0 0,0 1 0,-1-1 0,1 0 0,0 0 0,0 0 0,0 1 0,0-1 0,0 0 0,0 0 0,0 0 0,0 0 0,0-1 0,0 1 0,0 0 1,1 0-1,-1-1 0,0 1 0,0-1 0,1 1 0,-1-1 0,1 1 0,-1-1 0,0 0 0,1 0 0,-1 0 0,1 0 0,1 0 0,1 0-66,0 0 0,0-1 0,0 0 0,0 1 0,0-1 0,0-1 0,0 1 0,0-1 0,-1 1 0,1-1 0,0 0 0,5-5 0,4-5-78,-1 0 1,0 0-1,-2-1 0,1-1 1,-1 0-1,14-27 1,-10 12 246,0-1 1,16-53-1,-28 70 246,2 0 1000,-4 13-1281,0 0 1,0 0-1,0 0 1,0 0-1,0 0 0,0 0 1,0 0-1,2-1 1331,-2 1-1331,7 27 201,0-1-1,2 0 0,1 0 1,20 36-1,-21-45-801,1-1 1,23 27-1,-24-34-956,0 1 0,1-2 0,-1 1 0,22 12 0,-8-8-7507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1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0 218 8660,'0'0'7902,"11"-17"-7571,87-123 579,-81 116-738,12-13 883,-28 45 1999,1 26-2802,-2 646 3216,0-707-7037,0 8-2125,0-2-5501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10917,'0'0'3847,"0"22"-2745,17 281 976,5 34-1169,-1-18-1047,-19-304-33,4 38-247,-5-51 296,-1 0 0,1 0 0,-1 0 0,1 0 0,0 0 0,0 0 0,-1 0 0,2 0 0,-1 0 0,0 0 0,0 0 0,0 0-1,1-1 1,-1 1 0,1-1 0,0 1 0,-1-1 0,4 3 0,-4-4-78,1 0-1,-1 0 1,0 0 0,0 0-1,0 0 1,0 0-1,1 0 1,-1-1 0,0 1-1,0 0 1,0-1-1,0 1 1,0-1 0,0 1-1,0-1 1,0 1-1,0-1 1,0 0 0,0 0-1,0 1 1,0-1-1,-1 0 1,1 0 0,0 0-1,0 0 1,-1 0-1,1 0 1,-1 0-1,1 0 1,-1 0 0,1 0-1,-1 0 1,1-2-1,12-37-6375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10341,'0'0'4978,"24"5"-4154,0 1-655,-7-1-93,-1-1 0,0-1 0,1-1 0,0 0 0,-1-1 0,1-1 0,23-2 0,-27 0-65,-1-1 0,1-1 0,-1 0 1,0 0-1,0-2 0,0 1 0,0-1 1,17-13-1,4-6 65,41-40-1,-43 37-18,-31 28-39,2-1 117,-2 8 8,32 578 1191,-31-575-1313,-1-5-1,0 1-1,1 0 1,0 0 0,1 0-1,3 9 1,-5-15-27,0 0 1,0 0-1,0 1 1,0-1-1,0 0 0,1 0 1,-1 1-1,0-1 1,0 0-1,0 0 0,1 1 1,-1-1-1,0 0 1,0 0-1,1 0 0,-1 0 1,0 0-1,0 1 1,1-1-1,-1 0 0,0 0 1,0 0-1,1 0 1,-1 0-1,0 0 0,1 0 1,-1 0-1,0 0 1,0 0-1,1 0 0,-1 0 1,0 0-1,1 0 1,-1 0-1,0 0 0,0 0 1,1 0-1,-1-1 0,0 1 1,0 0-1,1 0 1,-1 0-1,0 0 0,0-1 1,1 1-1,-1 0 1,0-1-1,11-12-1106,0-22-2627,-3-13-4133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55 13606,'0'0'5219,"-17"-54"-9894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2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33 151 10645,'0'0'7427,"-2"5"-7133,-2 19-228,1-1 0,1 1 0,0 0 0,2 0 0,1 0 0,1 0 0,8 33 0,-10-54-69,1 1 0,0-1 0,0 0 0,0 0 0,0 1 0,1-1 1,-1 0-1,1 0 0,0 0 0,0-1 0,0 1 0,0 0 0,0-1 0,6 5 0,-7-6-3,1 0 0,0 0 0,0 0-1,1 0 1,-1 0 0,0 0 0,0-1 0,0 1 0,0-1-1,1 0 1,-1 0 0,0 1 0,0-1 0,1-1 0,-1 1-1,0 0 1,0 0 0,1-1 0,-1 0 0,0 1-1,0-1 1,0 0 0,4-2 0,1-1-11,-1 0 1,0-1-1,1 0 0,-2 0 1,1 0-1,0-1 0,-1 1 1,0-2-1,-1 1 0,1 0 1,-1-1-1,-1 0 0,1 0 0,2-8 1,0 0 2,0-1 0,-2 0 0,0 0 0,-1 0 0,3-32 0,-6 38 15,0 0 0,-1 0 0,0-1 0,0 1 0,-1 0 0,0 0 0,-1 0 0,0 1 0,-1-1-1,0 1 1,0-1 0,-8-11 0,8 16 2,0 0-1,0-1 1,-1 1 0,1 1-1,-1-1 1,0 1-1,0 0 1,-1 0 0,1 0-1,-1 1 1,0 0 0,0 0-1,0 0 1,0 1-1,0 0 1,0 0 0,-1 1-1,1-1 1,-1 2-1,-8-2 1,12 2-18,1 0 0,0 0 0,0 0 0,0 0 1,-1 1-1,1-1 0,0 1 0,0-1 0,0 1 0,0 0 0,0-1 0,0 1 0,0 0 0,0 1 0,0-1 1,0 0-1,1 0 0,-1 1 0,0-1 0,1 1 0,-1-1 0,1 1 0,0 0 0,-1 0 0,1 0 0,0-1 1,0 1-1,0 0 0,0 0 0,0 4 0,-2 4-519,1 1 1,1 0-1,-1-1 1,2 1-1,0 12 1,0-17 34,0 47-4458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13766,'0'0'529,"3"24"-476,0-3-57,20 158-85,-21-103-202,0-65 147,1-16 149,18-143-44,-15 91 276,2 1-1,3 0 1,26-77-1,-36 128-130,1 1 0,0-1 0,1 1 0,-1 0 0,1 0 0,-1 0 0,1 0-1,1 0 1,-1 1 0,0 0 0,6-4 0,-8 6-63,0 0 1,0 0-1,0 1 0,0-1 0,1 1 0,-1-1 0,0 1 1,1-1-1,-1 1 0,0 0 0,1 0 0,-1 0 0,0 0 0,1 0 1,-1 0-1,0 0 0,1 0 0,0 1 0,0-1-25,1 1-1,-2 0 0,1 0 0,0 1 1,0-1-1,0 0 0,0 1 1,-1-1-1,1 1 0,-1-1 0,1 1 1,-1 0-1,0 0 0,2 3 0,7 11 115,-2 0 0,0 1 0,-2 0 0,1 1 0,4 22 0,13 98 330,-7-36-240,-16-96-212,1 0 0,-1 0 0,1 1 0,1-1 0,-1-1 0,1 1 0,0 0 0,5 7 0,-7-11-13,1-1 0,-1 1-1,1-1 1,-1 0 0,1 1-1,-1-1 1,1 0 0,0 0-1,-1 0 1,1 0 0,0 0-1,0-1 1,0 1 0,0 0-1,0-1 1,0 0 0,0 1-1,0-1 1,0 0 0,0 0-1,0 0 1,0 0 0,0 0-1,0-1 1,-1 1 0,1-1-1,0 1 1,0-1 0,0 0-1,0 1 1,2-3 0,1 1-307,-1-1-1,0 0 1,0-1 0,0 1-1,0-1 1,0 1 0,-1-1-1,1 0 1,-1-1 0,0 1 0,-1-1-1,5-7 1,7-30-6611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 6931,'0'0'7900,"0"-8"-7447,0-15-322,0 17-90,0 17 9,-1 69 129,3 113 418,-2-190-586,0 1 0,0 0 0,1 0 0,0 0 0,-1 0 0,1 0 0,1 0 0,-1-1 0,0 1 0,1 0 0,0-1 0,0 1 0,0-1 0,0 0 0,1 0 0,-1 0 0,1 0 0,0 0-1,0 0 1,0-1 0,0 1 0,0-1 0,0 0 0,1 0 0,-1 0 0,1 0 0,4 1 0,7 0-36,0 0 0,0-1 0,0-1-1,0 0 1,29-2 0,-29 0-97,0 0 1,-1 1-1,1 1 1,0 1-1,14 3 1,-25-4 111,0 1 0,0 0 0,0 0 0,-1 0 0,1 0 0,-1 1 0,1-1 0,-1 1 0,0 0 0,0 0 0,0 0 0,0 0 0,-1 1 0,1-1 0,-1 1 0,0 0 0,0-1 0,0 1 0,-1 0 0,1 0 0,-1 0 0,0 0 0,0 0 0,0 1 0,-1-1 0,1 0 0,-1 0 0,-1 6 0,1-1 9,0 0 1,-1 0-1,0-1 0,-1 1 1,0 0-1,-1-1 0,1 0 0,-1 1 1,-1-1-1,0 0 0,0-1 0,-9 14 1,-3-2 18,-1 0 0,-1-2 0,-21 18 0,32-29-15,-1 0 0,1-1 0,-1 0-1,0-1 1,-1 0 0,1 0 0,-1 0 0,1-1 0,-1-1 0,0 1 0,-16 1-1,24-4-38,1 0 0,-1 1 0,0-1 0,0 0 0,1 0 0,-1 0-1,0 0 1,0 0 0,0 0 0,1 0 0,-1 0 0,0 0-1,0-1 1,1 1 0,-1 0 0,0 0 0,1-1 0,-1 1 0,0 0-1,1-1 1,-1 1 0,0-1 0,1 1 0,-1-1 0,1 1-1,-1-1 1,0 1 0,1-1 0,0 0 0,-1 1 0,1-1 0,-1 0-1,1 1 1,0-1 0,-1 0 0,1 1 0,0-1 0,0 0-1,0 0 1,0 1 0,-1-1 0,1 0 0,0 0 0,0 1 0,0-1-1,1 0 1,-1 0 0,0 0 0,-1-37-3977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12 122 10293,'0'0'3900,"-2"-20"-2526,-8-81 1049,48 295-1925,-28-80-324,-4 149 0,-2-23-92,-4-240-81,0 1 0,0 0 0,0-1 0,0 1 0,0 0 0,0-1 0,0 1 0,0-1 0,0 1 0,0 0 0,0-1-1,0 1 1,0 0 0,1-1 0,-1 1 0,0-1 0,0 1 0,1-1 0,-1 1 0,0 0 0,1-1 0,-1 1 0,1-1 0,-1 0 0,0 1 0,1-1 0,-1 1 0,1-1 0,-1 0 0,1 1 0,0-1 0,-1 0 0,1 1 0,-1-1-1,1 0 1,-1 0 0,1 0 0,0 0 0,-1 0 0,1 1 0,1-1 0,0-1 5,0 0-1,-1 0 0,1 1 1,0-1-1,0 0 0,-1 0 0,1-1 1,-1 1-1,1 0 0,-1 0 1,1-1-1,-1 1 0,2-3 1,16-23 19,17-30 1,-23 33-27,2 1 0,30-37 0,-42 56 0,1 1 0,0 0 0,0-1 0,0 2 0,0-1 0,0 0 1,0 1-1,7-3 0,-9 5 0,0-1 1,0 0 0,0 0-1,0 1 1,0 0-1,1-1 1,-1 1 0,0 0-1,0 0 1,0 0 0,1 0-1,-1 0 1,0 1-1,0-1 1,0 1 0,1-1-1,-1 1 1,0 0-1,0 0 1,3 2 0,-1 0 1,0 1 1,0 0-1,0 0 0,-1 0 1,1 1-1,-1 0 1,0-1-1,4 11 0,18 46 24,-23-55-22,18 59 6,-15-43-26,2 0 0,0-1 0,15 29 0,-15-42-1127,-6-8 992,-1 0 1,0 0 0,1 0-1,-1 0 1,0 0-1,1 0 1,-1 0-1,0 0 1,1 0 0,-1 0-1,0 0 1,1 0-1,-1 0 1,0 0 0,1 0-1,-1 0 1,0-1-1,1 1 1,-1 0 0,0 0-1,1 0 1,-1 0-1,0-1 1,0 1 0,1 0-1,-1 0 1,0-1-1,0 1 1,1 0-1,-1 0 1,0-1 0,10-17-7367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15399,'0'0'4989,"4"11"-4733,63 186 467,-58-161-726,-2 0 1,-1 1-1,3 70 0,-10-41-246,1-56-7788,-4-42 393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77 16343,'0'0'3890,"-34"-77"-4338,42 77-1793,9 0-3970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5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16231,'0'0'934,"0"19"-229,0 15-404,10 285 852,31-30-151,-20-147-855,-18-89-782,-15-67-2497,3-18 451,3-14-1708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5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63 647 10421,'0'0'7320,"1"-7"-6789,7-34-374,1 1 0,19-52 0,4-11-129,-20 51-120,-1 0-1,-3 0 0,2-101 0,-10 151 92,0 0-1,0 0 1,0 0-1,0 0 1,0 0 0,-1 0-1,1 0 1,-1 0-1,1 0 1,-1 0-1,0 0 1,0 0-1,0 0 1,0 0-1,0 1 1,0-1-1,0 0 1,0 1-1,-1-1 1,1 1-1,-1-1 1,1 1-1,-1 0 1,0 0-1,0-1 1,1 1-1,-1 1 1,-2-2-1,-2 0 4,1 1 0,0 0-1,-1 0 1,1 1 0,-1 0-1,1 0 1,0 0-1,-1 0 1,-10 3 0,12-2-1,0 1 1,0-1 0,0 1-1,0 0 1,0 0-1,0 0 1,0 0 0,0 1-1,1 0 1,-1 0-1,1 0 1,0 0 0,0 0-1,0 1 1,0-1-1,1 1 1,-3 4 0,2-3-1,0 1 1,0-1 0,1 1 0,0 0 0,0 0 0,0 0-1,0 0 1,1 0 0,0 1 0,1-1 0,-1 11-1,2-16-1,-1 0-1,0 0 1,1 0 0,-1 0-1,1 0 1,-1 0-1,1 0 1,0 0-1,-1 0 1,1 0-1,0 0 1,0 0-1,0 0 1,0 0-1,-1-1 1,1 1 0,0 0-1,0-1 1,1 1-1,-1-1 1,0 1-1,0-1 1,0 1-1,0-1 1,0 0-1,0 1 1,1-1-1,0 0 1,41 3-18,-35-3 17,27 0-115,0-2-1,0-2 0,66-15 1,-87 16-122,1 0 1,0 1 0,28-1 0,-39 3 215,-1 0 0,1 0 0,-1 0 1,1 1-1,-1-1 0,1 1 0,-1 0 1,0 0-1,1 1 0,-1-1 0,0 0 1,0 1-1,0 0 0,0 0 0,0 0 1,0 0-1,0 0 0,-1 1 0,1-1 1,-1 1-1,4 4 0,0 6 33,0 1 0,0-1 0,-1 1 1,-1 0-1,0 0 0,-1 1 0,2 23 0,0 108 374,-5-115-275,0 132 1411,0-162-1515,0-1 0,0 0 0,1 0 0,-1 1 0,0-1-1,0 0 1,1 0 0,-1 1 0,0-1 0,1 0 0,-1 0 0,0 0-1,1 0 1,-1 0 0,0 1 0,1-1 0,-1 0 0,0 0 0,1 0 0,-1 0-1,0 0 1,1 0 0,-1 0 0,0 0 0,1 0 0,-1 0 0,0-1-1,1 1 1,-1 0 0,0 0 0,1 0 0,-1 0 0,0 0 0,1-1 0,-1 1-1,0 0 1,0 0 0,1 0 0,-1-1 0,0 1 0,0 0 0,1-1-1,16-10 39,-4-1-63,-1-1 0,0 0-1,-1-1 1,0-1-1,-1 0 1,11-22 0,-16 27-851,-1 0 0,0-1 0,4-17 0,-4-12-6010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1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12 144 6867,'0'0'10749,"-11"7"-8169,16-4-2226,1-1 0,0 0 0,0-1 0,0 1 1,0-1-1,0 0 0,0-1 0,0 1 0,11-2 0,-8 2-43,35 0 104,-1-2 0,0-1 0,0-2 0,0-3 0,61-16-1,0-10-161,150-38 9,-252 71 37,-1 0-518,-1 0-1,1 0 1,-1 0-1,0 0 1,1-1-1,-1 1 1,0 0-1,1 0 1,-1 0-1,1 0 1,-1 0-1,0 0 1,1-1-1,-1 1 1,0 0-1,0 0 1,1 0-1,-1-1 1,0 1-1,1 0 1,-1 0-1,0-1 1,0 1-1,0 0 1,1-1-1,-1 1 1,0 0-1,0-1 1,0 1-1,0 0 1,1-1-1,-1 1 1,0 0-1,0-1 1,0 1-1,0-1 1,0 1-1,0 0 1,0-1-1,4-13-5513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2 243 11621,'0'0'1716,"0"-19"-657,0 7-887,-1 5-127,1 1-1,0 0 1,0 0-1,0 0 1,1 0-1,0 0 0,0 0 1,0 0-1,1 0 1,0 0-1,0 0 1,0 0-1,1 1 1,0-1-1,0 1 1,0 0-1,1 0 1,0 0-1,5-4 1,5-3-15,1 2 0,1 0 0,0 1 1,0 1-1,0 0 0,1 1 0,1 1 1,-1 0-1,1 2 0,0 0 0,0 0 1,0 2-1,0 1 0,1 0 0,-1 1 1,0 1-1,22 3 0,-37-3 15,1 0 0,-1 0 0,0 0 0,0 0 0,0 1 0,0-1 0,0 1 0,0 0 0,-1 0 0,1 0 0,0 0 0,-1 0 0,0 0 0,1 1 0,-1-1 0,0 1-1,0 0 1,0-1 0,-1 1 0,1 0 0,-1 0 0,0 0 0,1 1 0,-1-1 0,-1 0 0,1 0 0,0 0 0,-1 1 0,0-1 0,1 0 0,-2 5 0,1 2 107,0-1 0,-1 1 0,-1 0 0,0-1 0,0 1 0,-1-1 0,0 0 0,0 0 0,-10 16 0,-4 1 55,-2-1 0,0-1 1,-1-1-1,-2-1 1,0-1-1,-2-1 0,0-1 1,-1-1-1,0-1 0,-55 26 1,53-34 40,16-8-1323,11-1 962,-1 0 1,1 0 0,0-1-1,0 1 1,0 0-1,0 0 1,0 0-1,0-1 1,0 1 0,-1 0-1,1 0 1,0 0-1,0-1 1,0 1-1,0 0 1,0 0 0,0-1-1,0 1 1,0 0-1,0 0 1,0 0-1,0-1 1,0 1 0,0 0-1,1 0 1,-1-1-1,0 1 1,0 0-1,0 0 1,0 0 0,0-1-1,0 1 1,0 0-1,1 0 1,-1 0-1,0 0 1,0-1 0,0 1-1,0 0 1,1 0-1,-1 0 1,0 0-1,27-30-10137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7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47 910 11077,'0'0'1657,"-11"0"-1478,10 0-173,-33 0-89,68 3 16,384 7 491,589 3 2702,-301-74-2668,-424 30-331,-126 16-14,1769-156 886,-804 77-919,399-21-8,-1137 101-73,967-44-11,-3-39 7,-1241 87 27,692-62-45,0 25-203,462-6 313,-162 4-137,170 36 69,-717 13-22,445 1 22,348-3 10,-961-5 33,242-1-169,-633 4-5101,-15-11-6314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8:4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1347 8116,'0'0'7547,"-11"-7"-6765,-31-20-270,31 20-253,15 11-168,95 142 1177,19 23-122,-112-162-1099,0 1 0,1-1 0,0 0 0,1 0 0,0-1 0,0 0 0,10 6 0,-14-10-33,0 0 1,0 0 0,0-1 0,0 1-1,1-1 1,-1 0 0,0 0-1,1-1 1,-1 1 0,0-1-1,1 0 1,-1 0 0,1-1-1,-1 1 1,0-1 0,1 0 0,-1 0-1,0 0 1,5-3 0,0 0 5,0-1 1,0 0-1,-1-1 1,0 0-1,0 0 1,8-8-1,46-52 206,-54 57-203,346-435 283,-13 15-119,-166 236-7,362-306 1,-532 496-331,-4 6 72,-6 6-33,-6 9-94,-2 5-539,-17 37 1,26-50-47,1 0-1,0 0 0,1 0 0,-2 13 0,3 6-4696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07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11941,'0'0'1695,"1"23"-1543,22 311 1280,-11 93 117,-11-258-3283,-1-107-82,0-103-2935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07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12710,'0'0'3457,"150"-28"-2512,-38 21-353,9 3-384,-2-3-208,0 1-48,-17 1-1408,-22-4-1810,-24 3-3841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07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327 112 12198,'0'0'4049,"-22"-7"-3979,-68-24 29,77 25-94,1 1 1,0-2 0,1 0 0,-13-9-1,20 12 26,-1 1 0,1-1 0,-1 1-1,1 1 1,-1-1 0,0 1-1,0 0 1,-1 0 0,1 0 0,0 1-1,0-1 1,-1 1 0,-6 0-1,10 1-9,0-1-1,-1 1 0,1 0 0,0 0 1,0 1-1,0-1 0,-1 0 0,1 1 1,0-1-1,0 1 0,0 0 0,0-1 1,0 1-1,0 0 0,0 1 0,0-1 1,0 0-1,-2 3 0,1-1 1,1 0 0,0 0 0,1 0 0,-1 0 1,1 1-1,-1-1 0,1 0 0,0 1 0,0-1 0,1 1 0,-1 5 0,-3 20-17,1 0-1,2 0 1,1 0-1,4 33 1,-1-43-3,0 0 0,1 0-1,1 0 1,1 0 0,1-1 0,0 0-1,11 18 1,-16-32-4,1-1 0,-1 1 1,1-1-1,-1 0 0,1 0 0,0 0 0,0-1 0,4 4 1,-6-5 1,0 0 0,0-1 1,0 1-1,1-1 0,-1 1 0,0-1 1,0 1-1,0-1 0,0 0 1,1 1-1,-1-1 0,0 0 0,0 0 1,0 0-1,1 0 0,-1 0 1,0 0-1,0 0 0,1 0 1,-1-1-1,0 1 0,0 0 0,0-1 1,0 1-1,0-1 0,1 1 1,-1-1-1,0 0 0,0 1 0,0-1 1,1-1-1,6-9-4,-1 1 0,-1-1 0,1-1-1,-2 1 1,1-1 0,-2 0 0,0 0 0,4-17 0,7-18-93,-9 31 3,-2 4-138,1 0 0,0 0-1,10-16 1,-14 26 199,1-1 0,0 1 0,-1 0 0,1-1-1,0 1 1,0 0 0,1 0 0,-1 0 0,0 0 0,1 1 0,-1-1-1,1 1 1,0-1 0,-1 1 0,1 0 0,0 0 0,0 0 0,0 0-1,-1 1 1,5-1 0,-3 0 30,0 1 1,0 0-1,-1 0 0,1 1 0,0-1 0,0 1 1,-1 0-1,1-1 0,-1 2 0,1-1 1,-1 0-1,1 1 0,-1 0 0,4 2 0,-1 1 2,0 1-1,0 0 1,-1 0-1,1 0 1,6 12-1,11 17 40,-15-20-1018,2-1 1,12 15-1,-10-18-4438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08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14791,'0'0'2801,"5"8"-2636,14 30-143,-1 1-1,-1 0 0,-3 2 0,-1 0 0,-2 0 0,-2 1 0,-1 0 0,1 50 0,-3 153 45,-6-184 28,0-60-25,1-10-2,0 0-1,0 1 1,-1-1-1,0 0 1,-2-11-1,1-9-35,1-3-43,1-1 0,2 1 0,10-49 0,-10 68-31,1 1 0,0 0 0,1 0 0,0 0 0,0 0 0,2 1 0,-1 0 0,1 0 1,1 1-1,0-1 0,17-15 0,-23 24 34,0 0 1,1 0-1,-1 0 1,0 1-1,1-1 0,-1 1 1,1 0-1,-1 0 1,1-1-1,-1 2 1,1-1-1,0 0 0,0 0 1,-1 1-1,1 0 1,0-1-1,4 1 0,-5 1 6,0-1-1,0 1 1,0 0-1,0-1 0,0 1 1,-1 0-1,1 0 1,0 0-1,-1 0 0,1 0 1,-1 1-1,1-1 1,-1 0-1,1 1 0,-1-1 1,0 1-1,0 0 1,0-1-1,0 1 0,0 0 1,0-1-1,0 1 1,0 0-1,-1 0 0,1 3 1,4 19-10,-1 1 0,-1 0 0,-2 0 0,0-1 1,-4 28-1,3-31 15,-2-2 7,0-1 0,-1 0-1,0 1 1,-2-2 0,0 1-1,-1 0 1,0-1 0,-2 0 0,0-1-1,-18 28 1,5-23-287,21-20 230,0-1 1,-1 1-1,1-1 0,0 1 0,-1-1 1,1 0-1,0 1 0,-1-1 0,1 1 1,-1-1-1,1 0 0,-1 0 1,1 1-1,-1-1 0,1 0 0,-1 0 1,1 0-1,-1 1 0,0-1 0,1 0 1,-1 0-1,1 0 0,-1 0 0,1 0 1,-1 0-1,0 0 0,1 0 1,-1 0-1,1 0 0,-1-1 0,1 1 1,-1 0-1,1 0 0,-1-1 0,1 1 1,-1 0-1,1 0 0,-1-1 1,1 1-1,-1 0 0,1-1 0,-1 1 1,1-1-1,0 1 0,-1-1 0,1 1 1,-1-1-1,-4-30-5563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0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12662,'0'0'3297,"0"137"-2640,19-54-241,1 18 112,-1 10-240,-4 7-64,-1-6-224,-4-18 96,-3-18-64,5-24-32,-4-19-64,-1-15-64,3-18-1969,-1 0-1760,-1-31-5300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0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38 108 13654,'0'0'1999,"19"11"-2050,60 34-472,-76-43 382,-1-1 0,0 0 1,1 0-1,-1 0 0,1 0 0,0 0 1,-1 0-1,1 0 0,0-1 0,-1 0 1,1 1-1,0-1 0,0 0 1,-1 0-1,1-1 0,0 1 0,-1 0 1,1-1-1,0 0 0,-1 0 0,1 0 1,0 0-1,-1 0 0,0 0 0,1 0 1,-1-1-1,0 1 0,1-1 0,-1 0 1,0 0-1,0 0 0,0 0 0,-1 0 1,1 0-1,2-5 0,0 0-55,-1 0-1,0 0 0,0 0 1,0 0-1,-1-1 1,0 1-1,-1-1 1,0 0-1,1-12 0,-3 18 276,1 0 0,0 0 0,0 0 0,-1 0 0,1 1 0,-1-1 0,1 0 0,-1 0 0,0 1 0,1-1 0,-1 0 0,0 1-1,0-1 1,0 1 0,-1-1 0,1 1 0,0-1 0,0 1 0,-1 0 0,-1-2 0,-1 1 124,0 0 1,0-1-1,0 2 1,0-1-1,-1 0 1,1 1-1,0-1 1,-8 0-1,6 1 74,-1 0 0,0 1 0,0-1 1,0 1-1,1 1 0,-1-1 0,0 1 0,0 0 0,1 1 0,-1 0 0,0 0 0,-5 3 1,5 0-113,0 0 1,1 0 0,0 1 0,0 0 0,0 0-1,1 0 1,0 1 0,0 0 0,1 0-1,0 0 1,0 1 0,0-1 0,1 1 0,0 0-1,1 0 1,0 0 0,-1 9 0,-2 10 69,2 1 0,0-1 0,3 52 0,0-72-227,1 1 0,0 0 0,0-1-1,1 1 1,0-1 0,0 0 0,0 1 0,1-1-1,0 0 1,1 0 0,-1-1 0,1 1 0,1-1 0,-1 0-1,1 0 1,0 0 0,0-1 0,1 1 0,0-1 0,0-1-1,0 1 1,0-1 0,1 0 0,0 0 0,-1-1 0,1 0-1,1 0 1,-1-1 0,15 3 0,-16-3-239,0-1 0,0-1 0,0 1 0,0-1 0,0 0 0,0 0 0,1-1 0,-1 0 0,0 0 0,0 0 0,0-1 0,0 0 0,-1 0 0,1 0 0,0-1 0,-1 0 0,0 0 0,0 0 1,0-1-1,8-6 0,25-33-4980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09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0 211 13350,'0'0'1299,"14"-22"-786,0-1-458,79-117-86,-73 115 97,-20 25 38,0 2 211,-5 751 1958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4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11077,'0'0'2692,"0"24"-2337,0 139 523,-2-115-381,-1-1 0,-3 1 0,-2-1 1,-21 73-1,27-285-281,3 138-256,0-6 82,10-64-1,-10 90 36,1 0-1,-1-1 1,1 1-1,1 0 1,0 0-1,0 1 0,0-1 1,0 0-1,1 1 1,0 0-1,1 0 1,0 0-1,-1 1 1,11-9-1,-12 12-50,0 0 1,0 0-1,1 0 0,-1 0 1,1 0-1,-1 1 0,1 0 1,-1 0-1,1 0 1,0 0-1,0 0 0,0 1 1,0 0-1,-1-1 0,1 1 1,0 1-1,0-1 0,0 1 1,0-1-1,-1 1 1,1 0-1,0 1 0,-1-1 1,1 0-1,-1 1 0,1 0 1,-1 0-1,0 0 0,1 0 1,4 6-1,6 5 143,0 1 0,0 1 0,-2 0 1,19 29-1,-27-39-127,29 46 335,-17-25-301,0-1-1,2 0 0,1-2 1,1 0-1,27 24 0,-45-45-138,0 0 0,1-1 0,-1 1 0,1-1 0,-1 0 0,1 1 0,-1-1 0,1 0 0,3 0 0,6-3-1969,-8-13-3411,-4-12-5687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09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 15655,'0'0'1393,"140"-31"-945,-55 22-256,8 5-192,-6 4-224,-12 0-2113,-19 0-5058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0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1 350 6195,'0'0'2126,"30"0"-1630,356 0 393,265-39 2076,1-48-2257,-181 22-230,1041-59 162,-1092 107-866,-406 17-198,14-3-858,-15-5-2895,-10 2-3315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0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17672,'0'0'0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1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 9428,'0'0'240,"-32"118"257,20-22 671,0 15-223,2 12 15,8-5-304,2-18-287,0-17-257,0-28-48,5-23-128,9-21-689,-2-11-2000,-7-13-1953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2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292 616 9636,'0'0'289,"-16"-25"356,-94-149 2285,106 167-2692,-37-49 1601,39 53-1660,-1 0 0,1 1 0,0 0-1,-1-1 1,0 1 0,1 0 0,-1 0 0,0 0-1,0 1 1,0-1 0,-1 1 0,1-1-1,0 1 1,0 0 0,-1 1 0,-4-2 0,6 3-164,1-1 1,0 0 0,0 1 0,0 0-1,-1-1 1,1 1 0,0 0 0,0 0-1,0-1 1,0 1 0,0 0 0,1 0-1,-1 0 1,0 0 0,0 0 0,1 0-1,-1 1 1,0-1 0,1 0 0,-1 0 0,0 3-1,-11 31-58,11-29 73,-10 40-53,3 1 0,1-1 0,3 1 0,2 71 0,2-117 13,0-1-1,0 0 0,0 1 0,0-1 0,1 1 1,-1-1-1,0 0 0,0 1 0,0-1 1,1 0-1,-1 1 0,0-1 0,1 0 0,-1 1 1,0-1-1,1 0 0,-1 0 0,0 1 1,1-1-1,-1 0 0,1 0 0,-1 0 1,0 0-1,1 0 0,-1 1 0,1-1 0,-1 0 1,0 0-1,1 0 0,-1 0 0,1 0 1,-1 0-1,1 0 0,-1 0 0,0 0 0,1-1 1,-1 1-1,1 0 0,-1 0 0,0 0 1,1 0-1,-1-1 0,1 1 0,21-11-358,-6-6 107,-2-1-1,0 0 0,-1-1 1,-1 0-1,18-39 0,-11 23 84,-9 15 31,-1 4 95,0 0 0,0 0 0,21-24 0,-30 39 69,1 0 0,-1 1 0,1-1 0,-1 0 0,1 0 0,0 1 0,-1-1 0,1 0 1,0 1-1,-1-1 0,1 0 0,0 1 0,0-1 0,0 1 0,0 0 0,-1-1 0,1 1 1,0 0-1,0-1 0,0 1 0,0 0 0,0 0 0,0 0 0,0 0 0,0 0 0,0 0 0,0 0 1,0 0-1,0 0 0,0 0 0,-1 1 0,1-1 0,0 0 0,0 1 0,0-1 0,0 0 1,0 1-1,0-1 0,-1 1 0,1 0 0,0-1 0,0 1 0,-1 0 0,1-1 0,0 2 1,3 3 119,-1 0 0,0 0 0,-1 0 1,1 1-1,2 8 0,-5-13-134,30 108 1147,-24-79-1041,2-1 1,0 0 0,2-1-1,23 45 1,-31-69-104,1 0 1,0 0 0,0 0-1,1 0 1,-1 0-1,1-1 1,0 1 0,0-1-1,0 0 1,0 0-1,0-1 1,1 1 0,-1-1-1,10 3 1,-11-4-14,1 0 0,-1 0 0,1-1 0,0 1-1,-1-1 1,1 0 0,0 0 0,0 0 0,-1-1 0,1 1 0,-1-1 0,1 0 0,0 0 0,-1 0 0,0-1 0,1 1 0,-1-1 0,0 1 0,1-1 0,-1 0-1,4-4 1,3-4-44,0 0-1,-1-1 1,0-1-1,0 1 1,-1-1-1,-1-1 1,9-19-1,-2 1-94,-1-1 0,8-37 0,-9 11 83,-3 0 0,-3 0 0,-2-1 0,-3 1 0,-6-63-1,5 107 137,-2-1 0,1 0-1,-2 1 1,0-1-1,-8-21 1,8 75 875,10 309-571,-2-162-376,-4-86-23,-2-79-77,1-70-214,1 36 242,1-1 1,0 1 0,1 0 0,0 0-1,1 1 1,1-1 0,0 1 0,0 0-1,1 0 1,1 0 0,0 1 0,14-18-1,-15 22 34,0-1 0,0 1 0,0 1 0,1-1 0,0 1 0,0 0 0,1 1-1,-1 0 1,1 0 0,0 1 0,1 0 0,-1 0 0,1 0 0,-1 1 0,1 1-1,0 0 1,0 0 0,0 1 0,10-1 0,-17 2 36,-1 0 1,1 0-1,-1 1 1,0-1-1,1 0 1,-1 1-1,0-1 1,1 1-1,-1 0 0,0-1 1,1 1-1,-1 0 1,0 0-1,0-1 1,0 1-1,0 0 1,0 0-1,0 1 0,0-1 1,0 0-1,0 0 1,-1 0-1,1 0 1,0 1-1,-1-1 1,1 0-1,-1 1 0,1-1 1,-1 1-1,0-1 1,1 2-1,0 6-15,0-1 0,-1 1 0,1 0-1,-2 9 1,0-8 4,-1 4 5,0-1 1,0 1 0,-2-1 0,0 0 0,0 0-1,-1 0 1,-1 0 0,0-1 0,-1 0-1,0 0 1,-11 13 0,2-4-16,-2 0 1,0-1-1,-1-2 0,-41 32 0,49-41-60,-1-2 0,-22 12 1,31-18-249,0 1 1,0-1 0,0 0 0,-1 1 0,1-2 0,0 1 0,-1 0-1,1-1 1,-1 1 0,1-1 0,-1 0 0,1 0 0,0 0 0,-1-1-1,1 1 1,-6-3 0,-6-11-7369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3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12774,'0'0'3153,"-24"131"-2000,22-50-433,2 9-272,0 15-127,0 6-49,0-4-272,0-11-64,12-26-321,5-22-639,2-24-241,6-17-543,-1-7-2707,0-18-1711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3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14567,'0'0'904,"24"19"-1104,75 53-534,-96-69 630,1-1-1,-1 0 1,1 0-1,-1 0 0,1-1 1,0 1-1,0-1 1,0 0-1,0 0 0,0 0 1,0-1-1,5 1 1,-8-1 47,1 0 0,-1-1 0,0 1 1,1 0-1,-1-1 0,0 1 0,1 0 1,-1-1-1,0 0 0,0 1 0,0-1 1,0 0-1,1 0 0,-1 1 0,0-1 1,0 0-1,0 0 0,-1 0 0,1 0 1,0 0-1,0 0 0,-1-1 0,2 0 1,-1 0 44,-1-1 1,1 1-1,0 0 1,-1-1-1,0 1 1,1-1-1,-1 1 1,0 0-1,0-1 0,0 1 1,-1-1-1,1 1 1,-1 0-1,1-1 1,-1 1-1,0 0 1,0-1-1,0 1 1,0 0-1,0 0 1,0 0-1,-1 0 1,1 0-1,-1 0 1,1 0-1,-1 0 1,-2-1-1,-2-1 208,-1 0-1,0 1 1,1 0-1,-1 0 0,0 1 1,-1-1-1,1 2 1,0-1-1,-1 1 1,-8 0-1,10 0-73,1 1 0,0 0 0,0 0 0,0 0 0,-1 1 0,1 0 0,0 0-1,0 0 1,0 1 0,0-1 0,1 1 0,-1 0 0,0 1 0,1-1 0,-9 7 0,6-1 61,0-1 0,1 1 0,0 1 0,0-1 0,1 1 0,0 0 0,1 1 0,0-1 0,0 1 1,1-1-1,0 1 0,0 0 0,0 11 0,-1 15 18,1-1 0,3 50 1,0-78-190,1 0 0,0 0 1,0-1-1,0 1 0,1 0 1,0-1-1,0 1 0,0-1 1,1 0-1,5 8 0,-6-10-13,0-1 0,1 1-1,0-1 1,0 0-1,0 0 1,0 0-1,0 0 1,1-1-1,-1 1 1,1-1-1,0 0 1,0 0-1,0 0 1,0 0-1,0-1 1,0 0-1,7 2 1,-3-2-183,0 0 0,0 0 0,0-1 0,0 0 0,0 0-1,0-1 1,0 0 0,0 0 0,0-1 0,-1 0 0,1-1 0,0 1 0,-1-1 0,0-1 0,0 0 0,0 0 0,0 0-1,0-1 1,-1 1 0,0-2 0,0 1 0,6-8 0,30-35-3455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24 120 14247,'0'0'3233,"19"-19"-3148,66-56-61,-81 72-24,-1 0-1,1 1 1,-1-1-1,1 1 1,0 0-1,0 0 1,0 1-1,0-1 1,0 1-1,1 0 1,-1 0 0,0 0-1,1 0 1,-1 1-1,0 0 1,1 0-1,-1 0 1,1 0-1,5 2 1,-7-2-4,0 1-3,0 0 1,-1-1-1,1 1 1,-1 0-1,1 0 1,-1 1-1,1-1 0,-1 0 1,0 1-1,1 0 1,-1-1-1,0 1 1,0 0-1,0 0 0,-1 0 1,1 0-1,0 1 1,-1-1-1,1 0 0,-1 1 1,0-1-1,0 1 1,0-1-1,0 1 1,0 0-1,-1-1 0,1 1 1,0 4-1,1 8-20,-1 1 0,0 0 0,-3 27 1,2-39 25,-3 15 7,0-1 0,-1 1 0,-1-1 1,0 0-1,-2 0 0,0-1 0,-1 0 0,0 0 0,-15 19 0,-16 22 354,-51 57 0,81-104-252,-15 15 201,-13 19 654,37-45-956,0 0 1,0 1-1,0-1 0,0 0 0,0 0 0,0 0 1,0 0-1,0 1 0,0-1 0,0 0 0,0 0 0,0 0 1,0 1-1,0-1 0,0 0 0,0 0 0,0 0 1,0 0-1,0 0 0,1 1 0,-1-1 0,0 0 0,0 0 1,0 0-1,0 0 0,0 0 0,0 1 0,0-1 1,1 0-1,-1 0 0,0 0 0,0 0 0,0 0 0,0 0 1,0 0-1,1 0 0,-1 0 0,0 0 0,0 1 1,0-1-1,0 0 0,1 0 0,-1 0 0,0 0 0,0 0 1,0 0-1,0 0 0,1 0 0,-1 0 0,0-1 1,0 1-1,1 0 0,14 1-44,-11-1 77,256-13 198,-223 9-927,0-2-1,0-2 1,0-1-1,67-28 1,-62 15-3054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6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8436,'0'0'7619,"97"2"-6802,24-2-257,27 0-192,12-11-240,-7 2-48,-19 3 0,-32 4-80,-22-1-176,-24-3-1200,-22-5-2210,-20-7-6355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6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0 212 10677,'0'0'363,"25"0"-222,306-1-58,-255 1-15,623 1 883,2-34-1087,-280-5 25,605-46 207,1 43 1848,228 47-824,-1192-6-1613,-60 1 185,-1-1 0,1 0 0,0 0 0,-1 0 0,1-1 0,-1 1 1,1 0-1,-1-1 0,5-1 0,-6 1-108,-1 0-1,1 0 1,-1 1 0,1-1-1,-1 0 1,1 0 0,-1 0-1,0 0 1,1 0 0,-1 0-1,0 0 1,0 1 0,0-1-1,0 0 1,0 0 0,0 0-1,0 0 1,0-1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4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12982,'0'0'2892,"-1"24"-2743,0 354 276,1-231 539,0 103-2996,0-269-2351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7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17688,'0'0'0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9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0 227 6451,'0'0'243,"32"0"-25,218-3 409,471-3 2052,-111 3-1701,0-32-6,-84-24-874,611-48 68,336 94 66,-441 33-236,-282-4 54,1534 133-544,-2222-144-1795,-27-4-2228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19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16856,'0'0'240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0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0 128 5186,'0'0'4816,"1"-10"-4130,-2 0-546,2-34 985,-1 40-1058,0 1 0,1-1 0,0 1 0,-1 0 0,1 0 0,0-1 0,1 1 0,-1 0 0,0 0 0,1 0 0,0 0 0,2-3 1,15-11 237,-19 17-291,0 0-1,1 0 0,-1-1 1,0 1-1,0 0 0,0 0 1,1 0-1,-1 0 1,0 0-1,0-1 0,1 1 1,-1 0-1,0 0 0,0 0 1,1 0-1,-1 0 0,0 0 1,0 0-1,1 0 1,-1 0-1,0 0 0,0 0 1,1 0-1,-1 0 0,0 0 1,1 0-1,-1 1 0,0-1 1,0 0-1,1 0 1,-1 0-1,0 0 0,0 0 1,0 0-1,1 1 0,-1-1 1,1 4 77,0 0 0,-1 0 0,0 0 0,1 0 0,-1 0 0,-1 0 0,0 7 0,1-6-85,-7 69 31,-5 141 243,11 194 516,5 646-146,21-440-575,1-7 1288,-25-556-1314,19 749 400,32-1-261,-36-641-161,46 514 20,-34 0-295,-28-549-394,0 36-2244,0-55-5354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0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13702,'0'0'3218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2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5795,'0'0'2662,"1"19"-2491,22 289 893,-2 1009 2101,-23-903-2877,-2 1496 2809,23-1264-2682,0-68-350,-18-460-90,10 460 112,-10-538-1152,-1-25-4321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2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16151,'0'0'0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3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5234,'0'0'6755,"-4"12"-6626,2 170 841,3-90-468,28 653 1849,32 1-1647,4 46-597,-32-156-64,25 330 124,5-341 80,26 345-93,-85-892-268,27 227-2045,-27-296 1319,-4-9 755,0 0 0,0-1 0,0 1 0,0 0 0,0 0 0,0 0 0,0 0-1,0 0 1,0-1 0,0 1 0,0 0 0,0 0 0,0 0 0,0 0 0,0 0 0,0-1 0,0 1 0,0 0 0,0 0 0,0 0 0,0 0 0,0 0 0,0 0 0,0-1 0,0 1 0,0 0 0,0 0 0,0 0 0,0 0 0,1 0-1,-1 0 1,0 0 0,0-1 0,0 1 0,0 0 0,0 0 0,0 0 0,0 0 0,1 0 0,-1 0 0,0 0 0,0 0 0,0 0 0,0 0 0,0 0 0,1 0 0,-1 0 0,0 0 0,0 0 0,0 0 0,0 0 0,0 0-1,1 0 1,-1 0 0,0 0 0,0 0 0,0 0 0,0 0 0,0 0 0,1 0 0,-1 0 0,0 0 0,0-29-5509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3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15511,'0'0'832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4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1 312 6883,'0'0'1321,"0"3"-830,0-2-434,0 0 0,1 0 1,-1 0-1,1 1 0,-1-1 1,1 0-1,-1 0 1,1 0-1,0 0 0,-1 0 1,1 0-1,0 0 0,0 0 1,0-1-1,0 1 1,0 0-1,0 0 0,0-1 1,0 1-1,0-1 0,0 1 1,0-1-1,1 1 0,-1-1 1,0 0-1,0 1 1,2-1-1,46 8 620,-36-7-463,65 5 741,111-7-1,-162 0-937,465-47 480,-267 20-394,438-50-15,596-56 144,-468 99-66,-3 29 117,-402 7-242,1279-17-808,-1267 12-1735,-388 4 2253,-9-1 199,0 1 0,0 0 0,0 0-1,0 0 1,0 0 0,0 0 0,0 0-1,0 0 1,0 0 0,-1 1 0,1-1-1,0 0 1,0 0 0,0 1 0,0-1 0,0 1-1,0-1 1,-1 1 0,1-1 0,0 1-1,0-1 1,-1 1 0,1 0 0,0-1-1,-1 1 1,1 0 0,-1 0 0,1-1-1,-1 1 1,1 0 0,-1 0 0,0 0-1,1 0 1,-1 0 0,0-1 0,0 1-1,1 0 1,-1 0 0,0 0 0,0 0 0,0 0-1,0 0 1,0 0 0,-1 0 0,1 0-1,0 0 1,-1 1 0,1-1-1,0 13-1502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5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13302,'0'0'3962,"0"23"-3615,0 187 536,1-159-440,-2 52 112,-2-87-867,1-22-2099,0-25-4161,2-3-3513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4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8676,'0'0'0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6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6627,'0'0'2871,"25"-2"-2250,5 0-387,115-3 717,421 13-220,-532-7-887,-14 1-563,-1-2 0,34-4 0,-27-3-1400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6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8020,'0'0'6419,"3"24"-10245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7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54 7940,'0'0'7670,"-14"-8"-6950,-44-23-245,52 28-382,0 1 0,-1 0 1,1 0-1,-1 0 0,1 1 0,-1 0 0,0 0 0,1 1 1,-1 0-1,0 0 0,0 0 0,-10 3 0,9-2-37,2 0-41,0 1 0,0 0 0,0 0 1,0 1-1,0 0 0,1 0 0,-1 0 0,1 1 0,0-1 0,0 1 0,0 0 0,0 1 0,0-1 0,1 1 0,0 0 0,0 0 0,-4 8 0,-2 4 2,0 0-1,1 1 0,1-1 0,-8 29 0,11-28 9,1 1-1,2-1 1,-1 0-1,2 1 0,1-1 1,2 24-1,-2-39-22,0 1-1,1-1 1,0 0 0,-1 1-1,1-1 1,1 0 0,-1 1-1,0-1 1,1 0 0,0 0-1,-1 0 1,1 0 0,0 0-1,1 0 1,-1-1 0,0 1-1,1-1 1,0 0 0,-1 1-1,1-1 1,0 0-1,0-1 1,0 1 0,0 0-1,1-1 1,-1 0 0,0 0-1,0 0 1,6 1 0,9 1-1,0 0 1,-1-2-1,1 0 1,26-2-1,-36 0-7,1 1-222,1 0 0,-1-2 1,0 1-1,1-1 0,-1 0 0,0-1 1,0 0-1,0 0 0,-1-1 0,15-9 1,20-21-5045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8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20 8836,'0'0'9556,"-25"-19"-9492,25 65-112,0 30 96,5 24-48,0 18 0,0 5-16,0-14 0,0-17-336,4-29-592,6-28-449,0-28-1616,-3-7-7028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9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25 4690,'0'0'7105,"-25"-5"-6006,-78-13-261,100 17-799,0 1 1,0 0 0,0 0 0,0 0 0,0 1 0,0-1 0,1 1-1,-1-1 1,0 1 0,0 0 0,1 0 0,-1 0 0,0 0-1,1 1 1,-1-1 0,1 1 0,-1 0 0,1-1 0,0 1 0,0 0-1,0 1 1,0-1 0,0 0 0,0 0 0,1 1 0,-1-1-1,-1 4 1,-2 3 115,-4 4 35,0 1 1,1 0-1,1 1 1,1 0-1,0 0 1,0 1 0,2-1-1,-4 24 1,3-6 37,2 0 0,2 1 0,2 35 0,-1-64-219,1 0 0,-1 1-1,1-1 1,1 0-1,-1 1 1,1-1-1,-1 0 1,1 0 0,1 0-1,-1 0 1,1-1-1,0 1 1,0-1-1,0 1 1,0-1 0,1 0-1,0 0 1,0-1-1,0 1 1,0-1-1,1 0 1,-1 0 0,1 0-1,0-1 1,0 1-1,0-1 1,0 0-1,0-1 1,0 1 0,0-1-1,1 0 1,6 0-1,4 2-287,1-1 0,0 0 0,-1-2 1,1 0-1,0 0 0,0-2 0,0 0 0,-1-1 0,1-1 0,30-11 0,2-12-4176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29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17 122 7027,'0'0'8111,"-3"-13"-7869,-10-39-28,13 51-212,0-1 1,0 1 0,0-1-1,0 1 1,0 0-1,0-1 1,1 1 0,-1-1-1,0 1 1,1 0-1,-1-1 1,1 1 0,0 0-1,-1 0 1,1-1-1,0 1 1,0 0 0,-1 0-1,1 0 1,0 0-1,0 0 1,0 0 0,0 0-1,3-1 1,28-11-6,-27 11 13,4 0-2,0 0-1,1 0 1,-1 1-1,10-1 1,-18 2-12,1 0-1,0 0 1,0 0 0,0 0 0,-1 0-1,1 0 1,0 0 0,0 0-1,0 1 1,-1-1 0,1 1-1,0-1 1,-1 1 0,1 0-1,0 0 1,-1 0 0,1 0-1,-1 0 1,1 0 0,-1 0-1,0 0 1,0 0 0,1 1-1,-1-1 1,0 1 0,0-1-1,1 3 1,1 5 10,-1 1 0,-1 0 1,0-1-1,0 1 0,-1 0 0,0-1 0,0 1 0,-4 18 0,0-12 39,0 0-1,-1 0 1,0 0-1,-10 19 1,8-21 21,4-6 113,0 0 0,-1-1 0,0 0-1,0 0 1,-1 0 0,0 0 0,0-1-1,0 1 1,-1-1 0,-6 5 0,50-9 856,294-1-2052,-276-1-2392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0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4 6371,'0'0'6803,"0"0"-6794,0-1-1,-1 1 1,1 0-1,0 0 1,0-1-1,-1 1 1,1 0-1,0 0 1,-1 0 0,1-1-1,0 1 1,-1 0-1,1 0 1,-1 0-1,1 0 1,0 0-1,-1 0 1,1 0 0,0 0-1,-1 0 1,1 0-1,-1 0 1,1 0-1,0 0 1,-1 0-1,1 0 1,0 0 0,-1 0-1,1 0 1,0 1-1,-1-1 1,1 0-1,-1 1 1,0 3-3,0 0-1,0 0 1,1 1 0,-1-1-1,1 0 1,0 1 0,1-1 0,-1 1-1,1-1 1,2 9 0,-1 3 51,18 633 373,-21-463-407,-23 1595 9,11-617-2670,13-921 1725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1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10453,'0'0'2001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1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0 383 12486,'0'0'1264,"24"2"-1328,400 4 128,-279-20-75,146-36 1,-27 4-1,266 0 497,5 37 341,-325 7-614,140-2 353,1055-24-174,628-91-893,-557 47-340,-541 99 820,-884-22 7,782 48-2667,-744-55 528,-20-7-459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5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27 14983,'0'0'5186,"-3"-26"-5186,6 26-1969,-1 13-3361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2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8868,'0'0'1073,"0"19"-737,8 861 4775,23 458-3200,25 325-1650,-51-1524-255,11 431-132,-15-527-520,4-29-1042,-5-15 1559,1 1 0,-1 0 0,1-1 0,-1 1 0,0-1 0,1 1 0,-1-1 1,1 1-1,-1-1 0,0 0 0,1 1 0,-1-1 0,0 1 0,0-1 0,0 0 0,1 1 0,-1-1 0,0 1 0,0-1 0,0 0 0,0 1 1,0-1-1,0 0 0,0 0 0,3-56-3782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2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17416,'0'0'0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3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6883,'0'0'219,"0"30"-67,0 0-57,-1 35 298,12 91-1,53 271 1735,10 68-332,57 1516 473,-131-1990-2229,-12 342 263,-5 64-171,17-422-131,4 95 9,-3-88-31,1-1 1,0 1-1,1-1 0,0 0 0,1 0 0,7 14 0,2-7-373,-13-17 300,1-1 1,-1 1 0,0-1 0,1 1-1,-1-1 1,1 0 0,-1 1 0,1-1-1,-1 0 1,1 1 0,-1-1 0,1 0-1,-1 0 1,1 0 0,-1 1 0,1-1-1,0 0 1,-1 0 0,1 0 0,-1 0-1,1 0 1,0 0 0,-1 0 0,1 0-1,-1 0 1,1 0 0,-1-1 0,1 1-1,1 0 1,4-9-3683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3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13478,'0'0'2641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5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1 338 8052,'0'0'6685,"0"-11"-5564,1 3-1009,1 1 1,0-1-1,0 1 1,0 0 0,1 0-1,0-1 1,7-10-1,36-50 109,-19 28-168,9-27 14,-25 46-27,25-39 0,-33 86-75,-13 760 1788,14-742-1610,-3-41-264,-1-1-1,1 0 1,-1 0-1,1 0 1,0 1-1,0-1 1,0 0 0,0 0-1,1 0 1,-1-1-1,0 1 1,1 0-1,-1 0 1,1-1 0,0 1-1,2 1 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5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13622,'0'0'3186,"126"-46"-2066,-41 29-800,17 0-208,12 1-112,-7 1-144,-15-3-5330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149 118 9172,'0'0'849,"-5"26"-599,-41 186-180,6-22 258,-14 55 1769,51-291 123,5-21-2600,21-130 0,37-64-736,-59 254 1130,33-101 101,-30 96 83,0 1-1,1 0 1,1 1 0,0-1-1,0 1 1,1 1-1,9-11 1,-16 20-176,1-1 0,-1 0 1,1 0-1,-1 1 0,1-1 0,-1 0 0,1 1 1,0-1-1,-1 1 0,1-1 0,0 1 0,0-1 1,-1 1-1,1-1 0,0 1 0,0 0 0,0-1 1,0 1-1,-1 0 0,1 0 0,0 0 0,0 0 0,0 0 1,0 0-1,0 0 0,0 0 0,0 0 0,-1 0 1,1 0-1,0 0 0,0 1 0,0-1 0,0 0 1,0 1-1,-1-1 0,1 0 0,0 1 0,0-1 0,-1 1 1,1-1-1,0 1 0,-1 0 0,1-1 0,0 1 1,-1 0-1,1-1 0,0 2 0,2 4 23,0 0 0,0 0 0,-1 0 0,0 0 0,2 7 0,-3-8 53,65 264 1330,-38-144-1359,62 175 0,-75-267-753,-5-16-2522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6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95 4978,'0'0'14471,"173"-27"-14471,-76 10-176,-7-5-1681,-15-6-7843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7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15 213 512,'0'0'16141,"-3"-3"-15258,2 2-852,0 0 1,0 0-1,0 1 1,0-1-1,1 0 0,-1 0 1,0 0-1,0 0 1,1 0-1,-1 0 0,1-1 1,-1 1-1,1 0 1,-1 0-1,1 0 0,0-1 1,-1 1-1,1 0 1,0 0-1,0 0 0,0-1 1,0-1-1,1 0-17,0 0 0,0 0-1,1 0 1,-1 0 0,1 0-1,0 0 1,-1 0 0,1 1-1,3-5 1,30-35 42,70-64 0,-105 105 323,0 13-238,-12 254 138,3-96-163,1 61 212,0-237-3238,-3-18-1204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7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13142,'0'0'6979,"119"-80"-6723,-19 29-256,16 3 32,5 7-96,-6 10-848,-16 7-6163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6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10501,'0'0'3529,"-3"21"-2336,1-6-947,-4 29 483,0 66 1,6 8 102,9 295 1204,-9-383-1946,0-23-79,0 0 0,0-1-1,0 1 1,1 0 0,0 0-1,3 8 1,-1-14-1227,0-6 441,1-8-721,-1-6-1879,-2 0-1608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8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10837,'0'0'4146,"-24"114"-4130,24-35 208,0 8-176,0 7 80,0-4 320,2-14-368,3-19 16,5-24-96,-6-22-144,4-11-768,-6-16-2866,-2-25-5458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39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0 426 9588,'0'0'3012,"2"-26"-1958,-1 4-833,-1 10-144,0 0 1,1 0 0,0 0-1,1 0 1,0 1 0,1-1-1,0 1 1,1-1 0,1 1-1,-1 0 1,2 1-1,9-16 1,4 0 2,0 1 0,2 1 0,43-38 1,-54 54-76,0-1 0,1 1 0,1 1 1,-1 0-1,1 1 0,0 0 1,0 1-1,1 0 0,0 1 1,0 0-1,20-2 0,-29 5-4,0 1-1,0 0 0,0-1 1,0 2-1,0-1 0,0 1 0,0-1 1,0 1-1,0 0 0,0 0 1,0 1-1,-1-1 0,1 1 1,0 0-1,-1 0 0,1 0 0,-1 0 1,0 1-1,0-1 0,0 1 1,0 0-1,0 0 0,0 0 1,-1 0-1,0 1 0,1-1 0,-1 1 1,0-1-1,-1 1 0,1 0 1,-1-1-1,2 9 0,2 9-2,-1 0 0,-1 0 0,-1 1 0,-1 39 0,-1-59 2,-1 21 94,-1 0 0,-1 1 0,-1-1 0,-1 0 0,-1-1 0,-1 1 0,-1-1 0,-1 0 0,-1-1-1,-1 0 1,0-1 0,-2 0 0,0-1 0,-25 27 0,30-39 614,9-10 121,13-16-445,-4 6-390,1 0 0,0 1 0,1 0 1,1 1-1,0 0 0,15-9 0,-23 16 1,1 1 1,0-1-1,1 1 0,-1 0 1,0 0-1,1 1 0,0 0 1,-1 0-1,1 1 0,0 0 0,0 0 1,0 0-1,0 1 0,0 0 1,0 0-1,0 1 0,11 2 0,-15-2 5,-1 0 0,1 0 0,-1 1 0,1-1 0,-1 0 0,1 1 0,-1 0 0,0-1 0,1 1 0,-1 0 0,0 0 0,0 1 0,-1-1 0,1 0 0,2 4 0,-1-1 0,-1 1 0,1 0 0,-1 0 0,0 0 0,0 0 0,1 10 0,0 7 0,-2-1 0,-2 42 0,1-63 0,-2 15-16,0 0-1,-1 0 1,-1 0-1,0-1 0,-1 1 1,-1-1-1,0 0 0,-1-1 1,-1 1-1,0-1 0,-1-1 1,0 0-1,-1 0 1,-1-1-1,0 0 0,-1-1 1,0 0-1,-24 16 0,21-16-118,-2-1 0,1 0-1,-2-1 1,1-1 0,-1-1-1,0 0 1,0-2 0,-1 0 0,0-1-1,0-1 1,0 0 0,0-2-1,-1 0 1,1-1 0,-29-4-1,33 1-1459,-1-1 0,-21-9-1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0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2113,'0'0'10010,"0"1"-9954,0-1-1,1 0 1,-1 0 0,0 1 0,0-1-1,1 0 1,-1 1 0,0-1 0,1 0-1,-1 0 1,0 0 0,1 1 0,-1-1-1,0 0 1,1 0 0,-1 0 0,1 0-1,-1 0 1,0 0 0,1 1 0,-1-1-1,1 0 1,-1 0 0,0 0-1,1-1 1,-1 1 0,1 0 0,-1 0-1,0 0 1,1 0 0,-1 0 0,1 0-1,-1 0 1,0-1 0,1 1 0,-1 0-1,1-1 1,4-1 55,1-1 1,-1 0-1,0 0 0,1-1 1,-2 1-1,1-1 0,0 0 0,-1-1 1,1 1-1,-1-1 0,6-9 1,2-5 114,18-40 0,-7 12 1673,-23 100-1628,12 260 50,0-214-249,30 182 595,-31-250-305,-8-25-6537,-3-24-3269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1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 1713,'0'0'15111,"209"-74"-13719,-85 43-543,17 5-721,2 13-128,-24 4-1249,-32 0-9860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1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438 108 8260,'0'0'5277,"-23"-15"-4255,-74-50-54,92 61-831,-1 1 0,1 0-1,-1 0 1,0 0 0,0 1-1,0 0 1,0 0 0,0 0-1,-1 1 1,1 0 0,0 0 0,-1 0-1,1 1 1,-1 0 0,1 1-1,-13 1 1,7 0 103,7-1-209,0 0 0,1 1 1,-1-1-1,0 1 0,0 1 0,1-1 0,-1 1 1,1-1-1,0 1 0,0 0 0,0 1 0,0-1 1,1 1-1,-1-1 0,1 1 0,0 0 0,0 1 1,-5 7-1,-3 10 21,0 0 0,-12 38 0,20-51-11,-10 31 142,2 1 0,1 1 0,-6 66 0,7 128 141,9-225-306,0 0-1,0-1 1,1 1-1,1-1 1,0 1-1,6 18 1,-7-26-19,1 1 0,0-1 1,0 0-1,0 0 0,0 0 0,0 0 0,1 0 0,-1 0 1,1 0-1,0-1 0,0 0 0,0 1 0,0-1 1,0 0-1,1 0 0,-1-1 0,1 1 0,-1-1 0,1 0 1,-1 0-1,1 0 0,5 1 0,1-1-43,1 0 1,0-1-1,0 0 0,0 0 0,0-2 1,-1 1-1,1-1 0,0-1 0,-1 0 1,1 0-1,-1-1 0,0 0 0,14-9 1,3-3-1393,-1-1 0,0-1 1,31-29-1,4-11-8488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2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11141,'0'0'3666,"25"-23"-3645,82-68 14,-103 87-30,1 1 0,-1-1-1,1 1 1,0 0 0,0 0 0,0 1 0,0-1 0,0 1-1,0 0 1,1 0 0,-1 1 0,1 0 0,-1 0 0,1 0 0,10 0-1,-4 1 20,-8-1-22,0 1 0,0 0-1,-1 0 1,1 0 0,0 0 0,0 1-1,-1 0 1,1-1 0,-1 1 0,1 1-1,0-1 1,3 2 0,-5-1-1,0 0 1,0-1-1,0 1 1,-1 0-1,1 0 1,-1 0-1,1 0 1,-1 1-1,0-1 1,0 0-1,0 0 1,0 1-1,0-1 1,0 1-1,-1-1 0,1 1 1,-1-1-1,1 5 1,1 22 119,-1 1 1,-2-1-1,0 1 1,-2-1-1,-2 0 1,0 0-1,-2 0 1,-1-1-1,-1 0 0,-16 31 1,-2-2 652,-2-1 0,-4-2-1,-66 88 1,98-142-749,1 0 0,0 0-1,0 0 1,0 1 0,0-1-1,0 0 1,0 0 0,0 0-1,0 1 1,0-1 0,0 0-1,0 0 1,0 0 0,1 0-1,-1 1 1,0-1 0,0 0-1,0 0 1,0 0 0,0 0-1,0 0 1,0 1 0,0-1-1,0 0 1,1 0 0,-1 0-1,0 0 1,0 0 0,0 0-1,0 1 1,0-1 0,1 0-1,-1 0 1,0 0 0,0 0-1,0 0 1,0 0 0,1 0-1,-1 0 1,0 0 0,0 0 0,0 0-1,0 0 1,1 0 0,-1 0-1,0 0 1,0 0 0,0 0-1,1 0 1,19 2 385,32-1-423,-40-1 175,64 1 20,-18 0-717,-1-1 1,68-11-1,-68-4-4299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3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10405,'0'0'2182,"-1"27"-1944,-5 174 890,3 57 1533,3-164-4802,0-59-1925,0-69-4116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3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5587,'0'0'9249,"19"0"-9006,11-1-173,39-1 132,-1 3-1,104 13 1,-154-10-181,0 0 0,0 1 0,0 1 0,31 15 0,-44-18-20,0 0 0,0 0 0,0 0 0,0 1 0,0 0 0,-1 0 0,0 0 0,0 0 0,0 1 0,0-1 0,-1 1 0,0 0 0,0 0 0,0 0 0,-1 1 0,1-1 0,-1 1 0,0-1 0,1 10 0,-1 3 73,-1-1 0,-1 1 1,-1 0-1,0 0 0,-1-1 0,-1 1 0,0-1 0,-2 1 0,0-1 0,-1 0 0,0-1 0,-2 0 0,0 0 1,-16 24-1,-14 14 720,-2-1 0,-72 73 1,101-115-664,-67 66 530,47-50-551,2 3 1,-27 34-1,55-63-129,1-1 0,0 0 0,0 0-1,0 0 1,0 0 0,-1 0 0,1 0-1,0 0 1,0 0 0,0 0 0,0 1 0,0-1-1,-1 0 1,1 0 0,0 0 0,0 0-1,0 0 1,0 1 0,0-1 0,0 0-1,0 0 1,0 0 0,0 0 0,0 1-1,0-1 1,0 0 0,0 0 0,0 0-1,0 1 1,0-1 0,0 0 0,0 0-1,0 0 1,0 0 0,0 1 0,0-1 0,0 0-1,0 0 1,0 0 0,0 0 0,0 1-1,0-1 1,0 0 0,0 0 0,1 0-1,-1 0 1,0 1 0,10-4-2123,22-12-1940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4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 12870,'0'0'5312,"15"-11"-4990,-4 3-287,-3 1-31,0 1 0,0 0-1,1 0 1,0 1 0,0 0 0,0 1 0,1 0 0,0 0 0,-1 1 0,15-3 0,-11 4 1,0 1-1,0 0 1,0 1 0,0 1-1,0 0 1,22 4 0,-31-4-7,1 0 0,-1 1 0,0 0 0,0-1 1,0 1-1,0 1 0,0-1 0,0 1 1,-1-1-1,1 1 0,-1 0 0,1 0 1,-1 1-1,0-1 0,-1 0 0,1 1 0,0 0 1,-1 0-1,0 0 0,0 0 0,0 0 1,2 7-1,-1 4 5,0-1-1,0 1 1,-1 0 0,-1 0 0,0 0 0,-2 0 0,1 0-1,-5 21 1,1-12 4,-2-1 0,0 0-1,-2 0 1,-15 33 0,8-27 223,0-1 0,-1 0 0,-2-1 0,-1-1 1,-1 0-1,-41 39 0,60-64-11,16-2-185,-1-1 0,1 0 0,-1 0 0,15-6 0,17-3-2,24 3-60,131 0 0,-137 8-161,15-5-1529,-9-14-2753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5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3 6403,'0'0'11491,"0"0"-11481,0 0 1,0-1 0,-1 1-1,1 0 1,0 0 0,0 0-1,0-1 1,-1 1 0,1 0-1,0 0 1,-1 0 0,1 0-1,0 0 1,0 0 0,-1 0-1,1 0 1,0 0 0,-1-1-1,1 1 1,0 0 0,0 0-1,-1 1 1,1-1 0,0 0-1,-1 0 1,1 0 0,0 0-1,0 0 1,-1 0 0,1 0-1,0 0 1,-1 0 0,1 1-1,0-1 1,0 0 0,0 0-1,-1 0 1,1 1 0,0-1-1,-1 0 1,-1 5 4,1-1 0,-1 0 0,1 0 0,0 1 0,0-1 0,0 1 0,1-1 0,-1 1 0,1 7 0,-1 5 67,0 0 4,-13 141 710,8 199 0,6-355-789,0 1 1,1-1-1,-1 1 0,0-1 0,1 1 0,-1-1 0,1 0 0,0 1 0,0-1 0,0 0 1,0 1-1,0-1 0,0 0 0,0 0 0,1 0 0,-1 0 0,1 0 0,0-1 1,0 1-1,-1 0 0,1-1 0,0 1 0,0-1 0,0 1 0,1-1 0,2 1 0,1 0 6,0-1 0,1 1-1,-1-1 1,1-1-1,-1 0 1,1 1-1,-1-2 1,1 1-1,7-2 1,-3 0-22,0-1-1,0 0 1,-1-1 0,1 0 0,-1-1 0,1 0 0,-1-1-1,-1 0 1,1 0 0,12-11 0,0-3-1342,0-1 0,33-41 0,-12 3-4217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6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14102,'0'0'4963,"129"0"-4275,-80-2-320,-6 2-192,-1 0-176,-11 0-256,-7 0-896,-7 0-1602,-7 0-3120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5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13990,'0'0'5779,"104"-74"-5699,-46 54-80,-2 7-48,-7 11 32,-10 2-864,-13 0-1938,-18 22-2400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16968,'0'0'2577,"175"-67"-2577,-85 32-288,-5-3-2289,-5 1-7332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7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7411,'0'0'2009,"28"10"-1558,2 2-307,1 0 10,1 0 0,1-2 0,51 8 1,332 31 473,-1-26 372,-3 0-486,446 36-517,3-30 1,-748-28 5,1191-22 519,-735-16-77,376-22 698,1 28-503,-785 29-642,345 8-42,-464-3-242,-1 2-1,0 1 0,47 14 0,-45-3-2181,-26-3-1245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8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 6979,'0'0'166,"-2"19"44,-15 214 1602,-2 525 4191,19-566-5474,-22 1742 1810,-34 1967-1136,63-3177-1435,-6-682-675,1-28-1532,2-12-2067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8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17080,'0'0'2337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49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1 702 12182,'0'0'1912,"3"0"-1810,295-22 102,-104 3-125,251-2-3,181-15 253,357-92 483,-555 66 169,4551-336 1073,-4022 389-2825,-826 8-1577,-40-4-2347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0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0 7155,'-5'20'446,"-36"285"1611,30 331 2347,12-445-3849,0 456 996,-21 1560 1028,-7 150-1962,-14-1675-1423,36-626 403,3-18-1145,1-29-3694,3-48 1977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0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18825,'0'0'2305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1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3 453 5394,'0'0'6705,"-3"0"-6561,6 0-91,41-3 707,78-14 0,-22 2-385,625-84 471,-469 63-796,431-32-23,7 35 269,-274 15 456,3133-128-504,-2455 128-232,-1020 20-14,86 11 0,-123-7-6,0 2 0,0 2-1,68 25 1,-100-30 26,1-1-3104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2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6563,'0'0'1286,"-2"21"-977,-13 133 548,4 362 3535,12-345-3750,30 808 1293,-13-570-1178,38 1841 609,25-239-937,-70-1402-691,-11-572 220,0-31-80,-2 37 278,2-40-300,0-1 1,-1 0-1,1 1 1,-1-1-1,1 1 0,-1-1 1,0 0-1,0 0 1,0 1-1,0-1 0,0 0 1,0 0-1,-3 2 0,4-7-3049,-2-13-569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6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8 318 13510,'0'0'2177,"-8"146"-1841,8-109-112,0-4 289,0-2-161,0-10-240,0-3 80,5-5-144,0-6 32,-3 1-80,-2-3-144,0-3-400,0 2-417</inkml:trace>
  <inkml:trace contextRef="#ctx0" brushRef="#br0" timeOffset="1">110 1 17896,'0'0'528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2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14871,'0'0'768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3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55 9396,'0'0'6459,"-10"-7"-5896,-36-23-315,41 27-218,0 1-1,0-1 0,0 1 0,0 1 1,-1-1-1,1 1 0,0-1 0,-1 2 1,0-1-1,1 1 0,-1-1 0,1 1 1,-1 1-1,1-1 0,-1 1 0,1 0 1,-1 1-1,1-1 0,0 1 0,-1 0 1,1 0-1,0 0 0,0 1 0,1 0 1,-1 0-1,0 0 0,1 1 0,0-1 1,-8 9-1,0 3-1,0 0 1,1 1-1,1 0 0,0 1 1,1 0-1,1 1 0,1-1 1,0 2-1,-5 23 0,5-9 41,2 0 0,0 0 0,2 1-1,3 49 1,0-77-65,0-1 0,0 0 0,0 0 0,1 0 0,0 0 0,0 0 0,1 0 0,-1-1 0,1 1 0,0 0 0,0-1 1,0 1-1,1-1 0,0 1 0,0-1 0,0 0 0,0 0 0,1-1 0,-1 1 0,1-1 0,0 0 0,0 1 0,0-2 0,1 1 0,-1 0 0,1-1 0,-1 0 0,1 0 0,0 0 0,9 1 0,7 1-202,-1 0-1,1-2 0,0-1 0,0 0 1,0-2-1,0 0 0,-1-2 0,1 0 1,-1-1-1,1-1 0,-1-1 0,0-1 1,35-17-1,20-20-4670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4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9540,'0'0'9237,"-48"16"-9189,48 47-48,12 26 0,2 14-32,6 6-96,-3-6-1889,-3-13-6227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4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 8740,'0'0'3177,"-24"13"-2782,24-13-395,-104 63 368,97-59-293,1 1 0,1 0-1,-1 1 1,1-1 0,0 1-1,0 0 1,1 0 0,-1 1-1,1-1 1,1 1 0,-1 0-1,1 0 1,1 0 0,-3 9 0,-1 1 125,-7 23 184,3 1 0,1 1 1,2-1-1,1 1 0,3 0 0,2 46 0,1-81-375,0 0-1,0 0 1,1-1-1,0 1 1,0 0-1,1 0 1,-1-1-1,5 9 1,-5-12-5,1 0 1,0 1-1,1-1 1,-1 0 0,0 0-1,1-1 1,0 1 0,0 0-1,0-1 1,0 0-1,0 1 1,0-1 0,0 0-1,1-1 1,-1 1-1,5 1 1,4 1 2,1-1 1,-1 0-1,1-1 0,0 0 1,0-1-1,0 0 0,0-1 1,0 0-1,15-3 1,-9 0-305,0-1 0,-1-1 0,1 0 0,-1-1 0,27-14 1,31-22-4069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5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1 110 11045,'0'0'3044,"4"-7"-2870,4-3-123,0 0 1,1 0 0,0 1 0,14-13 0,-17 18-37,0-1 0,0 1 0,0-1 0,1 2 0,-1-1 0,1 1 0,0 0 0,0 0 0,0 1 0,13-3 0,-20 5-14,1 0 1,0 0-1,-1 0 1,1 0-1,0 0 1,-1 0-1,1 0 1,0 0-1,-1 0 1,1 0-1,0 0 1,-1 1-1,1-1 1,0 0-1,-1 1 0,1-1 1,-1 0-1,1 1 1,0-1-1,-1 0 1,1 1-1,-1-1 1,1 1-1,-1-1 1,1 1-1,-1 0 1,0-1-1,1 1 1,-1-1-1,0 1 1,1 1-1,2 23 22,-3-20-13,0 8 46,2 34 174,-6 64 0,2-96-210,0-1 1,-1 0-1,0 0 0,-1 0 1,-1 0-1,0-1 0,-1 1 0,-14 23 1,20-37 17,0 0 0,1 0 0,-1-1 0,0 1 0,0 0 0,1 0 0,-1 0 0,0 0 0,1 0 0,-1 0 0,0 0 0,0 0 0,1 0 0,-1 1 0,0-1 0,1 0 0,-1 0 0,0 0 0,0 0 0,1 0 0,-1 0 0,0 1 0,0-1 0,1 0 0,-1 0 0,0 0 0,0 0 0,0 1 0,1-1 0,-1 0 0,0 0 0,0 1 0,0-1 0,0 0 0,0 0 0,0 1 0,1-1 0,-1 0 0,0 0 0,0 1 0,0-1 0,0 0 0,0 1 0,0-1 0,0 0 0,0 0 0,0 1 0,0-1 0,0 0 0,0 1 0,0-1 0,-1 0 0,1 0 0,0 1 0,0-1 0,0 0 0,0 0 0,0 1 0,-1-1 0,1 0 0,0 0 0,0 1 0,0-1 0,0 0 0,-1 0 0,1 1 0,27-9-289,-22 6 466,3 0-160,1 0 1,-1 0-1,1 0 0,-1 2 0,1-1 0,-1 1 0,1 0 1,9 2-1,-15-2-40,0 0 0,-1 1 0,1 0 0,-1-1 0,1 1 0,-1 0 0,0 1 0,1-1 0,-1 0 0,0 1 0,0-1 0,0 1 0,0-1 0,0 1 0,0 0 0,0 0 0,0 0 0,-1 0 0,1 0 0,-1 0 0,0 1 0,1-1 0,-1 0 0,0 1 0,0-1 0,-1 1 0,1-1 0,-1 1 0,1 4 0,1 2 64,-2 0-1,1 0 1,-1 0-1,-1 0 0,1 0 1,-1 0-1,-1 0 1,-3 11-1,2-14-5,1 0 1,-1 0-1,0 0 0,-1 0 1,0-1-1,1 0 1,-2 0-1,1 0 0,0 0 1,-1 0-1,0-1 0,-6 4 1,0 0 117,0-1 0,0 0 1,0 0-1,-1-1 1,0-1-1,0 0 0,0-1 1,-1 0-1,0-1 0,-25 4 1,37-7 299,3-1-2500,9-4-2279,7-11-4382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6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4 269 9604,'0'0'7708,"-4"1"-6484,8-3-1063,32-16-109,0-2 0,-1-1 1,-2-2-1,0-1 1,-1-1-1,-2-2 1,0-2-1,41-51 1,-71 80-45,0 0-1,0 0 1,0 0 0,0 0 0,0 0-1,0 0 1,0 0 0,0 0 0,0 0-1,0 1 1,0-1 0,0 0 0,0 0-1,0 0 1,0 0 0,0 0 0,0 0-1,0 0 1,0 0 0,0 0 0,0 1 0,0-1-1,0 0 1,0 0 0,0 0 0,0 0-1,0 0 1,0 0 0,0 0 0,0 0-1,0 0 1,0 0 0,0 1 0,0-1-1,0 0 1,0 0 0,1 0 0,-1 0-1,0 0 1,0 0 0,0 0 0,0 0 0,0 0-1,0 0 1,0 0 0,0 0 0,0 0-1,1 0 1,-1 0 0,0 0 0,0 0-1,0 0 1,0 0 0,0 0 0,0 0-1,0 0 1,0 0 0,1 0 0,-3 19 64,-7 23-111,-1 1 126,2 0 0,-5 84 1,13 91 829,1-106-573,-2-41-209,0-26-17,1 1-1,9 61 1,-7-100-2241,0-10 991,-1-11-1864,-1-16-6213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7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 13910,'0'0'4787,"204"-76"-4179,-100 47-112,6 12-464,-3 12-32,-10 5-1040,-12 0-3891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7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12854,'0'0'2302,"3"21"-1365,28 311 1146,-29-255-1936,-2-44-104,2 1-1,0-1 1,9 36 0,-8-63-95,0-9-75,1-8-575,-2-19-2835,-2-11-4440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9:58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14439,'0'0'3201,"184"-53"-2449,-67 20-351,9-2 367,0 5-608,-14 10-160,-25 14-64,-33 6-2337,-35 0-4802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00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8 237 5394,'0'0'11224,"0"-10"-10247,0 3-920,1-1 0,1 0 1,-1 1-1,1-1 1,0 1-1,1-1 0,0 1 1,0 0-1,1 0 0,0 0 1,0 1-1,0-1 0,1 1 1,0 0-1,0 0 0,0 1 1,9-8-1,0 1-55,0 0-1,1 1 1,0 0 0,18-9-1,-24 15-8,0 1-1,0 0 0,1 0 0,-1 1 1,1 0-1,0 1 0,0 0 0,0 0 1,12 1-1,-20 1 5,0 0-1,0 1 1,0-1 0,-1 1-1,1-1 1,0 1 0,0 0-1,-1-1 1,1 1 0,-1 0 0,1 0-1,0 1 1,-1-1 0,0 0-1,1 0 1,-1 1 0,0-1-1,0 1 1,0-1 0,0 1 0,0-1-1,0 1 1,0 0 0,0-1-1,-1 1 1,1 0 0,0 0 0,-1-1-1,0 1 1,1 0 0,-1 0-1,0 3 1,2 10-23,-1 1 0,-3 32 1,2-28 29,-2 5-1,-1 1-1,-1-1 1,-1 0-1,-1 0 1,-1-1-1,-13 30 1,-74 137 6,18-63-9,62-106 59,-2-1 0,-1 0-1,-32 31 1020,66-55-608,80-29-190,-49 14-144,64-13 0,-64 23 20,0 3 0,56 0 0,-18 4-5942,-76 1 4471,-24 0-11546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7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13 104 9941,'0'0'3700,"-2"23"-3655,-6 179 177,8-69 1213,-1-196-1219,-1 24-156,2 0 0,2 0-1,10-60 1,-10 88-57,1 1 1,0 0 0,0 0-1,1 0 1,0 0-1,1 0 1,0 1-1,0 0 1,1 0 0,1 1-1,-1-1 1,1 1-1,0 1 1,1-1 0,0 1-1,0 1 1,1 0-1,9-6 1,-14 10-3,0 0 0,0 0 0,0 0 1,0 1-1,0 0 0,1 0 0,-1 0 0,0 0 0,1 1 1,7-1-1,-10 1-2,0 1 1,0-1 0,0 0 0,0 1-1,0-1 1,0 1 0,0-1-1,0 1 1,-1 0 0,1 0 0,0 0-1,-1 0 1,1 0 0,0 0-1,-1 1 1,1-1 0,-1 0 0,0 1-1,0-1 1,1 1 0,-1-1-1,0 1 1,0 0 0,0-1 0,1 5-1,4 16 87,-1 0-1,-1 1 0,-1 0 1,-1-1-1,-1 43 0,-2-40 271,2 0-1,1 0 1,0 0-1,13 47 0,-15-70-349,0 0-1,1-1 1,-1 1-1,1-1 1,-1 1 0,1-1-1,0 1 1,0-1-1,0 0 1,0 1-1,0-1 1,0 0-1,0 1 1,0-1-1,0 0 1,1 0 0,-1 0-1,0 0 1,1 0-1,-1-1 1,1 1-1,-1 0 1,1-1-1,-1 1 1,1-1-1,-1 1 1,1-1 0,0 0-1,-1 1 1,1-1-1,0 0 1,-1 0-1,1 0 1,0 0-1,-1-1 1,1 1-1,0 0 1,2-2-1,0 0-7,1 0 0,-1 0 0,1 0 0,-1-1-1,0 1 1,0-1 0,0 0 0,0 0-1,-1-1 1,1 1 0,4-7 0,3-5-16,0 0 1,-1-1 0,-1 0-1,-1 0 1,8-20 0,-15 27-1256,-1 6-1934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00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10853,'0'0'2895,"2"20"-2703,10 235 1483,-12 320-842,0-603-4360,0-16-2927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01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0 220 9540,'0'0'2703,"6"-10"-2097,12-17-239,1 1 0,1 1 0,2 1 0,28-27 0,-35 38-243,-8 7-33,0-1 0,0 1 0,0 1 0,1-1 0,15-7 0,-22 13-75,-1 0 1,1 0-1,0 0 1,-1 0-1,1 0 1,-1 0-1,1 0 1,-1 0-1,1 0 1,0 0-1,-1 0 0,1 0 1,-1 0-1,1 1 1,-1-1-1,1 0 1,-1 0-1,1 1 1,-1-1-1,1 0 1,-1 1-1,0-1 1,1 0-1,-1 1 1,1-1-1,-1 1 1,0-1-1,1 1 1,-1-1-1,0 1 1,0-1-1,1 1 1,-1-1-1,0 1 1,0-1-1,0 1 1,0-1-1,1 1 0,-1 0 1,0 0-1,4 29 577,-3-23-290,3 24 576,-3-18-747,0 0 1,1-1-1,1 1 1,0-1-1,1 0 1,5 13-1,-9-26-119,0 1 0,0 0 0,0 0 0,0 0 0,0 0 0,0 0 0,0 0 0,0 0 0,0 0 0,0 0 0,0 0 0,0 0 0,0 0 0,0 0 0,0 0 0,0 0 0,0-1 0,0 1-1,0 0 1,0 0 0,1 0 0,-1 0 0,0 0 0,0 0 0,0 0 0,0 0 0,0 0 0,0 0 0,0 0 0,0 0 0,0 0 0,0 0 0,0 0 0,0 0 0,1 0 0,-1 0 0,0 0 0,0 0 0,0 0 0,0 0 0,0 0 0,0 0-1,0 0 1,0 1 0,0-1 0,0 0 0,0 0 0,0 0 0,0 0 0,0 0 0,1 0 0,-1 0 0,0 0 0,0 0 0,0 0 0,-8-9-5175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04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47 6659,'0'0'4786,"-17"-15"-4786,17 10 0,0 3-192,0 0-1168,0-3 863,7-1-767,5-5-3506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0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1 1 6115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05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1 261 6115,'4'2'-26,"-3"-1"74,1 0 0,-1 0 0,0-1 0,0 1 0,1 0 0,-1-1 0,1 1 0,-1-1 0,1 1 0,-1-1 0,1 1 0,-1-1 0,1 0 0,1 0 0,-2-1 36,0-1 1,-1 1 0,1 0-1,-1-1 1,0 1-1,1-1 1,-1 1 0,0-1-1,0 1 1,0 0-1,0-1 1,0 1 0,0-1-1,0 1 1,0-1 0,-1 1-1,0-2 1,1-3 106,0 1 0,1-1 0,-1 1 1,1 0-1,0-1 0,0 1 0,1 0 0,-1 0 1,1-1-1,1 1 0,-1 1 0,1-1 0,-1 0 1,1 1-1,0-1 0,1 1 0,-1 0 1,8-7-1,6-4-90,1 0 1,0 2 0,23-13-1,-34 21 0,8-4-66,1 0 0,1 0 0,0 2 0,0 0 0,0 1 0,1 0 0,0 2 0,0 0 0,0 1-1,0 1 1,26 0 0,-41 2-47,0 0 1,-1 1-1,1-1 0,0 1 0,-1-1 0,1 1 0,0 0 0,-1 0 0,1 0 1,-1 1-1,0-1 0,1 1 0,-1-1 0,0 1 0,0 0 0,0 0 1,0 0-1,0 0 0,0 0 0,-1 0 0,1 0 0,0 0 0,-1 1 1,0-1-1,0 1 0,0-1 0,0 1 0,0 0 0,0-1 0,-1 1 0,1 5 1,1 2 7,-1-1 1,0 1 0,-1 0 0,0 0 0,-1 0 0,0 0-1,0 0 1,-3 10 0,-6 4 77,0 0-1,-2 0 1,0-1 0,-2 0-1,-30 38 1,16-22 194,19-26-187,1-1 78,-1 0 0,0 0 0,-20 19 0,42-31 127,53-4-209,-46 1-77,0 2-1,1 0 1,-1 1 0,37 5 0,-52-4-19,0 0 0,0 0 0,-1 1 1,1-1-1,0 1 0,-1 0 0,0 1 0,1-1 0,-1 1 1,0 0-1,0 0 0,0 0 0,-1 0 0,1 1 0,-1-1 1,0 1-1,0 0 0,0 0 0,0 0 0,-1 1 0,0-1 0,1 1 1,-2-1-1,4 10 0,-3-3 16,0 1 0,0 0 0,-1-1 0,-1 1 0,0 0 0,0-1 0,-1 1 0,-1 0 0,0-1 0,0 1 0,-1-1 0,-1 0 1,0 0-1,0 0 0,-1 0 0,0-1 0,-1 0 0,-1 0 0,-8 11 0,-7 7 38,-2-1-1,-1-1 1,-1-1 0,-56 41 0,62-50-16,-1-1 0,-1-1 1,0-1-1,-1-1 0,0-1 1,0 0-1,-34 8 0,57-19-41,0 0 0,-1 0 0,1 1 0,0-1 0,0 0-1,0 0 1,-1 0 0,1 0 0,0 0 0,0 0-1,-1 0 1,1 0 0,0 0 0,0 0 0,-1 0 0,1 0-1,0 0 1,0 0 0,-1 0 0,1 0 0,0 0-1,0 0 1,0 0 0,-1 0 0,1-1 0,0 1 0,0 0-1,-1 0 1,1 0 0,0 0 0,0 0 0,0-1-1,0 1 1,-1 0 0,1 0 0,0 0 0,0-1 0,0 1-1,0 0 1,0 0 0,0 0 0,0-1 0,-1 1-1,1 0 1,4-13-2405,-4 12 2267,18-36-7748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05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464 0 8324,'-10'25'205,"-103"265"398,-194 400 5581,298-673-6181,5-11-147,0 0 1,1 1 0,0-1-1,0 1 1,1-1 0,0 1-1,-2 7 1,8-33-3061,14-22-2450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05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14599,'0'0'1632,"172"183"-975,-96-93-241,-4 4-416,-1-2-16,-8-18-1233,-12-24-3233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14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284 503 7155,'0'0'3927,"-9"-8"-3420,-27-24 38,28 24 63,10 8-509,40-3-32,0-2 0,1-2 0,-2-2 0,56-18 1,15-4 9,700-138-70,-568 132-1,335-9 0,-258 43 55,372-17-45,-261-19-25,91-6-37,-1 32 53,-488 15-20,-1 2-1,1 1 1,-1 1 0,0 3-1,40 14 1,-72-23 13,1 1 3,1-1-1,-1 1 1,0 0-1,0 0 1,0-1-1,0 1 1,0 1-1,0-1 1,0 0-1,3 3 1,-6 5 24,-14 6 3,-16 9 27,3-3-44,0 2 0,-46 49 0,71-66 1,1 0 0,-1-1 0,1 1-1,0 0 1,1 0 0,0 0-1,0 1 1,0-1 0,0 0-1,1 0 1,0 0 0,2 12 0,-2 1 58,0 154 413,3 293-127,34-1-80,-5-239 303,63 591 377,-85-633-873,39 493 145,-20 148-162,-29-731-88,-12 475 92,11-263-74,3 342 15,6-540 0,5 0 0,28 114 0,10 65 1,-34-133-19,-5-35 5,52 225 0,25-1 10,-70-249-11,12 161 0,-12 313-40,-18-509 66,3 263 3,7 224-19,-2 283-12,-42-342-17,6-161 14,-7 494-24,-2-349-12,29-343-278,7-127 31,-16 4-73,1-3 360,0 0 0,-1 0 0,0-1 0,-25-3 0,1 1 1,1-2-101,1-2 0,0-1 0,1-2 0,-62-21 0,-14-3 65,-32-3 53,-2 7 0,0 7 0,-185-4 0,261 24-13,-1155 3 298,360 61-228,-96 1-117,795-62 30,-192-5 4,338 2 23,0-1-1,1-1 0,-1 0 0,1-2 0,0 0 0,1-2 1,-37-16-1,47 18-13,0 0 0,1 0 0,0-1 0,0 0 0,1-1-1,-1 0 1,1 0 0,1 0 0,-1-1 0,1 0 0,1-1 0,0 1 0,0-1 0,0 0 0,1 0 0,0 0 0,1-1 0,-3-11 0,-9-58-54,3-1 0,-3-96 0,14-166 134,2 174 60,12-273 296,46-344-312,-31-2-97,-29 124-10,20-873 427,-17 1500-428,60-2073-72,-78 1051-21,-1-429 76,61 894 11,42 3 5,-34 256-13,29-304 132,-84 732-1016,2-23-3602,1-29-2358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1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7603,'0'0'6243,"0"87"-16311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17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354 252 6867,'0'0'969,"26"0"-780,-2 0-146,141 8 119,214 0-36,-252-9-97,418-21-4,1-25-8,16-2 69,649-51-11,-636 56 272,-327 40 3094,-247 4-3437,1 0-1,0 0 1,0 0-1,-1 1 1,1-1-1,-1 1 1,1-1-1,0 1 1,-1 0-1,1-1 1,-1 1-1,0 0 1,1 0-1,-1 0 1,0 0-1,1 0 1,-1 1-1,0-1 1,0 0-1,0 0 1,0 1-1,0-1 1,0 1-1,-1-1 1,2 3-1,2 5 29,-1 0-1,0 0 0,2 15 1,1 3 71,0-3 52,-1 1-1,-2 1 0,0-1 1,-2 0-1,-2 36 0,1-22-39,-4 35 214,-4 0-1,-20 92 1,12-82-184,-80 423 325,-79 524 1114,134-640-1253,-21 158 147,30-328-125,-6 324 1,50-60-301,12 121 41,3 57 23,-24-621-118,31 384 130,27-3 36,116 812-79,-134-836 9,-4-47-14,-32-219-68,-46-129 81,9-4-140,1-2 1,-1-1-1,1-1 1,0-2 0,0-1-1,-44-16 1,-135-39-172,-4 10 0,-1 9 0,-2 9 0,-1 9 0,-269 5 0,-222 30-1404,0 48 1625,-254 113 613,914-161-516,-145 26 165,151-31-126,1-1 1,-73-4 0,112 0-136,0 0-1,0 0 0,0-1 0,0 1 0,0 0 1,0-1-1,0 1 0,0-1 0,0 1 1,0-1-1,1 0 0,-1 1 0,0-1 0,0 0 1,0 0-1,1 1 0,-1-1 0,1 0 0,-1 0 1,0 0-1,1 0 0,-1 0 0,1 0 1,0 0-1,-1 0 0,1 0 0,0 0 0,0 0 1,0 0-1,-1-2 0,1-40 53,0 27-58,3-18 1,2-1 0,0 1 1,3 0-1,1 1 0,18-46 0,4-18 10,-1-22-39,-6-2 1,17-213-1,-27-251-72,-64-331 164,29 662-33,-87-990 437,33 416-160,36-354 56,49 914-197,50-297 0,86-256 444,-108 623-237,-31 167-325,-7 30-49,0 1-1,0-1 1,0 1-1,0 0 1,0-1-1,0 1 1,0-1-1,0 1 1,0 0 0,0-1-1,0 1 1,0 0-1,0-1 1,1 1-1,-1 0 1,0-1-1,0 1 1,1 0-1,-1-1 1,0 1-1,0 0 1,1 0 0,-1-1-1,0 1 1,1 0-1,-1 0 1,0-1-1,1 1 1,-1 0-1,0 0 1,1 0-1,-1 0 1,0 0-1,1 0 1,-1-1-1,1 1 1,-1 0 0,0 0-1,1 0 1,-1 0-1,1 0 1,-1 1-1,0-1 1,1 0-1,-1 0 1,0 0-1,1 0 1,-1 0-1,0 0 1,1 1 0,14 16-202,-5 2 30,-2 0 0,0 1 0,0 0 0,5 31 0,14 93-2728,-17-80 149,1-3-1597,-2-15-1138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9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35 10757,'0'0'3570,"-4"23"-2954,-22 150 1227,-37 154 694,8-52-1918,60-395-16,8 22-894,3 1-1,5 1 1,58-164 0,-75 249 308,29-66-68,-29 68 105,0 1 1,1-1 0,0 1 0,0 1-1,1-1 1,9-8 0,-14 15-32,-1 1 0,1-1 0,0 0 1,0 0-1,-1 1 0,1-1 0,0 1 0,0-1 0,0 1 0,0-1 0,0 1 1,0 0-1,0-1 0,0 1 0,0 0 0,0 0 0,0 0 0,0 0 0,0 0 1,0 0-1,0 0 0,0 0 0,0 0 0,0 0 0,0 0 0,0 1 0,0-1 1,0 0-1,0 1 0,0-1 0,-1 1 0,1-1 0,0 1 0,0-1 0,0 1 1,0 0-1,-1-1 0,1 1 0,0 0 0,-1 0 0,1-1 0,0 1 0,-1 0 1,1 2-1,3 4 63,0 0 0,0 0 1,-1 1-1,3 11 0,-5-14-11,19 64 280,-3 1-1,-3 0 1,6 106-1,-10 217 382,-10-337-686,-1-49-63,4 38 257,-3-44-256,0-1 0,0 1-1,0 0 1,1 0 0,-1-1-1,0 1 1,0 0 0,0-1 0,1 1-1,-1 0 1,0-1 0,0 1 0,1 0-1,-1-1 1,1 1 0,-1-1-1,1 1 1,-1-1 0,1 1 0,-1-1-1,1 1 1,-1-1 0,1 1 0,-1-1-1,1 0 1,0 1 0,-1-1-1,1 0 1,0 0 0,-1 1 0,1-1-1,0 0 1,0 0 0,-1 0 0,1 0-1,0 0 1,-1 0 0,1 0-1,0 0 1,0 0 0,-1 0 0,1 0-1,0 0 1,-1-1 0,1 1 0,0 0-1,-1 0 1,1-1 0,0 1-1,0-1 1,4-4-421,0 0 0,0 0 1,-1 0-1,0 0 0,0-1 0,0 1 0,0-1 0,-1 0 0,5-12 1,-4 9-541,11-27-4069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1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15783,'0'0'0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22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1446 332 4098,'0'0'4903,"-7"-15"-4313,4 9-521,-8-15 491,-1 0 0,0 1-1,-28-35 1,20 34-404,-1 0 1,-1 1-1,-43-30 1,48 40-139,0 0 1,-1 1-1,0 1 0,0 0 1,-1 1-1,-30-6 1,18 7-25,1 1-1,-1 2 1,0 1 0,-40 2 0,51 2-1,-1 0 0,0 1-1,1 2 1,0 0 0,0 1 0,0 1 0,-24 12 0,-29 22 7,2 3 0,2 4 0,2 2 0,-85 84 0,128-110 19,1 1 0,1 1-1,1 1 1,1 1 0,2 1 0,1 0 0,1 1 0,-19 51 0,19-34 101,3 2 0,1-1 0,2 1 1,3 1-1,-2 60 0,8 371 1176,4-448-1112,2-1 0,1 0 0,1 0 0,2-1-1,1 0 1,1-1 0,2 0 0,30 52 0,-31-64-156,1 0 0,0-1 0,2-1 1,0 0-1,0-1 0,2 0 1,0-1-1,24 14 0,-15-12 38,1-2-1,0-1 1,1-2 0,0 0-1,40 8 1,7-4 64,1-5 0,1-2 0,142-5 0,-195-4-104,-1-1-1,0-1 1,0-1 0,-1-1-1,1 0 1,-1-2 0,0-1-1,-1-1 1,1-1 0,-2-1-1,0 0 1,0-2 0,-1 0-1,0-1 1,-2-1 0,1-1-1,-2 0 1,0-1 0,-1-1-1,24-37 1,-20 24 110,-1 0 0,-2-1-1,0-1 1,-3 0 0,-1-1 0,-1 0 0,-2-1 0,-1 0-1,-2-1 1,2-47 0,-2-84 221,-7-1 0,-7 1 0,-7 0 0,-44-195 0,57 357-347,0-3 243,3 1-3443,11-17-2007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3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30 608 6835,'0'0'7862,"-5"-13"-7173,-16-40-116,20 52-539,1 0 0,0 0 0,-1 1 0,1-1 0,0 0 0,-1 0 0,1 0 0,0 0 0,0 0 0,0 1 0,0-1 0,0 0 0,0 0 0,0 0 0,0 0 0,0 0 0,0 0 0,0 0 0,0 1 0,1-3 0,12-1-144,-5 2 147,77-31-21,115-63 1,76-64-74,-18 11-1029,-118 84-3738,-109 52 401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3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9076,'0'0'769,"-75"182"-769,50-97 144,-1 7 80,4 1 416,5-3 48,14-20-288,3-20 81,27-24-481,39-26 0,23 0-80,16-35-289,-3-17-3040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3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1168 630 4498,'0'0'1598,"-1"-19"-792,-9-64 104,8 73-596,0 0 0,-1 0 0,0 0 0,-1 1 0,0-1 0,0 1 0,-1 0 0,-11-14 0,4 4 357,6 8-491,0 1 0,-2-1 0,1 1 1,-1 1-1,0-1 0,-1 1 0,0 1 0,-1 0 0,0 0 0,0 1 0,0 0 0,-1 0 0,0 1 0,-1 1 0,1 0 1,-1 1-1,0 0 0,0 0 0,0 2 0,0-1 0,-16 0 0,-3 0-175,-1 1 0,1 1 0,-1 2 0,0 2 0,1 0 1,0 2-1,0 2 0,0 0 0,0 2 0,-45 21 0,45-15 17,0 1 0,2 2 0,0 1 0,1 1 0,0 2 0,2 0 0,1 2 0,1 1-1,1 1 1,1 1 0,1 0 0,2 2 0,1 0 0,1 2 0,1-1 0,2 2 0,-19 64 0,18-35 20,4 1 0,2 1 1,3 0-1,2 0 0,10 124 0,-1-135 126,3 0 0,1 0 0,3-1 0,2 0-1,3-1 1,40 85 0,-40-99-72,3 0 1,1-2-1,2 0 0,1-2 0,1-1 0,2 0 1,1-2-1,1-2 0,47 36 0,-51-47-74,0-1-1,2-1 1,0-2-1,0 0 0,1-2 1,0-1-1,51 10 1,-42-13-15,-1-2 1,1-1 0,0-2 0,1-2 0,63-9 0,-69 3-10,-1-1 1,0-2-1,-1-1 0,0-1 0,-1-1 1,0-2-1,-1-1 0,-1-1 0,0-2 1,-1 0-1,28-29 0,-10 4-33,-1-1 1,-2-3-1,-2-1 0,59-100 0,-70 101 34,-3-2 0,-2 0 0,-2-1 0,-3-2-1,-2 1 1,-2-2 0,-2 0 0,7-94 0,-15 84 9,-4 1 1,-14-123-1,7 144-8,-2 0 0,-1 1-1,-3 0 1,-1 1 0,-25-50 0,15 44-50,-2 2-1,-1 1 1,-3 1 0,-1 1 0,-44-42 0,51 59-665,-1 1-1,-1 1 1,-1 2 0,0 1-1,-2 1 1,0 1-1,-1 1 1,-61-21 0,-57 2-5619,144 35 6155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3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1075 776 2401,'0'0'1190,"-4"-23"309,2 4-1122,1 4-137,-1 1 0,0 1-1,-1-1 1,0 0 0,-2 1 0,1-1-1,-2 1 1,-12-23 0,5 15 226,-2 1 0,0 1 1,-1 1-1,0 0 0,-2 1 0,0 0 1,-1 2-1,-1 0 0,0 2 1,0 0-1,-40-18 0,41 23-315,-1 0 1,0 2-1,-1 0 0,0 1 0,1 1 1,-1 1-1,-1 0 0,1 2 0,0 1 1,0 0-1,-1 2 0,1 0 0,-38 10 1,40-5-145,1 0 1,0 1-1,0 1 0,0 1 1,1 0-1,1 1 1,0 1-1,0 1 0,-15 16 1,4-1 12,2 0 0,0 2 0,-37 61 0,45-60-8,1 0 0,1 1-1,2 1 1,1 0 0,-13 63-1,16-46 72,2 1-1,3 0 1,3 72 0,4-77 83,2 0 0,2-1 0,2 1 0,2-1 0,2-1 0,2 0 1,2-1-1,2-1 0,37 61 0,-35-68-99,2-1 0,1-1 1,1-1-1,3-1 0,0-2 0,1 0 0,2-3 1,1 0-1,1-2 0,1-1 0,39 19 0,-42-28-56,1-1-1,0-2 1,1-1-1,0-1 1,0-2-1,1-2 1,0 0-1,0-3 1,0-1-1,58-5 1,-53-1-24,0-1 0,0-3-1,-1-1 1,0-1 0,-1-3 0,0-1 0,-1-1 0,63-40 0,-58 28-100,-1-2 1,-1-2 0,-1-1-1,-2-1 1,-2-3 0,-1-1-1,-2-1 1,-2-1-1,-1-2 1,-3-1 0,-1-1-1,-2-1 1,-2-1 0,-2-1-1,-2 0 1,15-79 0,-22 73 122,-3 0 1,-2 0-1,-3-61 1,-3 80 10,-2 1 0,-1 0 0,-1 0 0,-2 0 0,-1 1 0,-15-35 0,4 26 2,-1 1-1,-1 0 1,-3 2 0,-52-65 0,33 54-109,-2 2 0,-89-70 0,100 90-413,-2 1 0,-1 1 0,-1 3 0,-1 1 0,0 2 0,-50-16 0,71 29 219,0 0 0,-1 2 0,1 0 0,-1 1 0,0 1 0,0 1-1,0 1 1,0 0 0,0 2 0,0 0 0,0 1 0,0 1 0,1 1 0,0 1 0,0 1 0,-25 12-1,13 0-483,0 2-1,-47 41 0,75-60 712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3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1190 524 6099,'0'0'1342,"-22"-19"-91,-4-4-842,-12-11 718,-67-47 0,81 66-746,0 0-1,0 2 1,-2 1 0,1 1 0,-1 1 0,-1 1 0,-44-9 0,53 15-329,0 1 0,0 0 0,0 2 0,0 0-1,0 1 1,0 0 0,0 2 0,1 0 0,-1 1 0,1 0 0,-1 2-1,-31 15 1,19-4-26,1 1-1,2 2 1,0 1-1,0 1 1,2 2-1,1 0 1,1 1-1,2 2 0,0 0 1,1 1-1,-24 48 1,16-20 147,2 1-1,3 2 1,2 0 0,3 1-1,-15 89 1,23-88 70,3 0-1,2 1 1,8 121-1,1-144-115,2 1-1,1-1 1,2-1-1,2 0 1,1 0-1,2-1 1,23 43-1,-15-40-44,2 0 0,2-2-1,2-1 1,1-1-1,2-2 1,38 35-1,-42-46-54,1-1 0,1-2 0,0 0 0,2-2 0,0-1 0,1-2 0,0-1 0,57 16 0,-42-19-30,0-2-1,1-3 1,0-1-1,0-3 1,0-1-1,0-3 1,0-2-1,-1-2 1,1-2-1,-1-2 1,-1-2-1,0-3 1,0-1-1,-2-2 1,0-2-1,-1-2 1,48-33-1,-50 28-32,-2-2 1,-1-2-1,-1-2 0,-1-1 0,-2-1 0,-2-2 0,-1-1 1,-2-2-1,-2-1 0,-2-1 0,-1-1 0,-3-1 0,-1-1 0,-2-1 1,-3 0-1,19-91 0,-26 87 54,-3 0 0,-1-1 1,-3 1-1,-5-52 0,0 67 9,-2 0-1,-1 0 1,-1 0 0,-2 1-1,-2 1 1,-23-50-1,7 32 2,-1 2 0,-3 1 0,-2 1 0,-2 2 0,-2 2 0,-2 1 0,-1 2 0,-91-67 0,78 70-475,-2 2 1,-110-51-1,107 62-1105,-2 2-1,-120-27 0,-93 12-5873,265 36 7173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42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1161 558 6915,'0'0'923,"-13"-21"-256,-44-68-197,41 67-216,-1 1 1,-1 0 0,-1 2 0,0 0-1,-2 1 1,-25-18 0,36 28-147,-10-7 32,-1 1 0,0 1 0,0 1 0,-2 1 0,1 0 0,-42-12 0,46 19-65,0 0 0,-1 1 1,1 0-1,0 2 0,-1 0 0,0 1 0,1 1 0,-1 1 1,-33 7-1,30-3-69,0 2 1,1 0-1,0 2 1,1 0 0,0 1-1,-31 23 1,20-10 7,1 0 1,2 2-1,-32 37 1,40-37 67,1 1 0,1 1 0,1 1 1,1 0-1,2 1 0,1 1 0,1 0 0,2 1 1,1 0-1,-8 55 0,4 23 484,3 203 0,10-276-495,1 45 58,3-1 0,4 1 0,24 107 0,-23-151-109,1-1 1,2 0 0,2-1 0,1-1 0,2 0-1,1-1 1,2-1 0,1-1 0,33 39-1,-41-58-18,0 0 0,1 0 0,0-1 0,1-1 0,1-1 0,-1 0 1,2-1-1,-1 0 0,1-1 0,0-2 0,1 1 0,0-2 0,0 0 0,37 4 0,-35-7 1,1-2 0,0 0 0,-1-1 0,1-1 0,-1 0 1,0-2-1,0-1 0,0 0 0,0-1 0,-1-2 1,0 0-1,-1 0 0,24-16 0,-9 1-4,-2-1-1,-1-2 1,0-1 0,-2-1-1,-1-1 1,-2-2 0,-1 0-1,-1-2 1,30-58 0,-18 20 9,-3-1 1,-3-2 0,37-148-1,-42 101 194,-5-1-1,-6-1 1,-3-196-1,-11 257-167,-3 0 1,-19-98-1,15 124-389,-2-1 1,-2 1-1,-1 1 0,-2 0 1,-28-48-1,-43-41-4754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4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1250 7235,'0'0'534,"15"-27"-353,-9 17-158,15-27 189,2 1 0,1 0-1,49-54 1,-27 41 95,43-47 795,181-152 0,-260 241-1241,0 0 0,1 0 0,-1 1 1,1 1-1,0 0 0,1 0 0,-1 1 1,19-4-1,-67 15 144,20-4 169,-1 0-1,-27 1 1,43-4-138,-1 0 0,1-1 0,-1 1 0,1-1 0,-1 1 0,1-1 0,-1 0 0,1 0 0,-1 0 0,1 0 0,0-1 0,0 1 0,-1-1 0,1 1 0,0-1 0,-2-2 0,0-1 11,0 0-1,-1 0 1,2 0 0,-1-1 0,1 0 0,-4-6 0,-1-9 52,0-1 0,-7-37 0,4-7 257,3 0-1,2 0 1,5-76-1,1 138-266,0 0 0,0 0-1,0 0 1,1 0-1,-1 0 1,1 1-1,0-1 1,0 0-1,3-5 1,-3 7-68,1 0 0,-1 0 0,1 0 0,-1 1 0,1-1 0,0 0 0,0 1 0,0 0 0,0-1 0,0 1 0,0 0 0,0 0 0,0 0 1,0 0-1,1 0 0,3 0 0,4-2-19,1 0 1,0 1 0,0 1-1,0 0 1,0 0 0,1 1-1,-1 1 1,0 0 0,0 0-1,0 1 1,0 0 0,-1 1-1,1 1 1,-1-1 0,1 1-1,-1 1 1,0 0 0,-1 1-1,1 0 1,-1 0 0,15 14-1,-10-5 8,0 1-1,-2 1 0,0-1 0,0 2 0,-2 0 1,0 0-1,-1 1 0,-1 0 0,-1 1 1,-1-1-1,7 37 0,-6-11 4,-1 0-1,-3 0 1,-2 0-1,-7 68 1,0-56-103,-3 0 1,-3 0 0,-2-1-1,-3 0 1,-44 98 0,-44 35-2641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4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96 504 7443,'0'0'465,"33"-18"-57,374-199 472,-282 156-854,4 6 0,1 6 0,165-40 0,-277 84-12,-9 3-18,-1 0 0,1 0 0,-1 0 0,12 0 1,-18 2 11,0 0 1,0 0 0,0 1 0,0-1 0,-1 0-1,1 1 1,0-1 0,0 1 0,0-1 0,0 1-1,0 0 1,0 0 0,-1 0 0,1 0 0,0 0-1,-1 0 1,1 1 0,-1-1 0,0 0 0,1 1-1,-1-1 1,0 1 0,2 2 0,9 21 323,-1 0 1,-2 1-1,0 0 1,5 29 0,-6-23-27,145 616 3079,-116-438-3142,13 240 0,-47-294 1566,-4-154-1783,0 0 0,0 0 1,0-1-1,0 1 0,0 0 1,-1-1-1,1 1 0,0-1 1,-1 0-1,1 1 1,-1-1-1,1 0 0,-1 0 1,0 0-1,0 0 0,0 0 1,1 0-1,-1 0 0,0-1 1,0 1-1,-3 0 1,-3 2 27,-85 34-7,-1-3-1,-164 35 1,186-56-84,0-3 1,-1-3 0,0-4-1,-103-7 1,145 1 23,0-1 1,1-2-1,-1-1 0,1-2 1,0-1-1,1-1 1,0-1-1,1-1 0,0-2 1,1-1-1,1-1 1,1-2-1,0 0 0,1-1 1,1-2-1,1 0 1,2-1-1,0-2 1,1 0-1,1-1 0,2 0 1,0-1-1,2-1 1,-19-54-1,20 36-102,1 0 0,3-1 0,-6-77 0,10-145-2472,5 195 1184,0-84-3287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4:25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12566,'0'0'3038,"0"21"-2520,0-1-413,5 122 518,4-64-231,4 64 505,-11-152-2759,-2-19-2345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39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1 200 12198,'0'0'7286,"14"-9"-6579,-6 4-587,23-13 556,48-21 0,-37 20-323,1 1 0,0 3 0,2 1 0,0 3 1,51-7-1,-95 18-502,0 0 1,0 0 0,0 0 0,-1 0 0,1-1 0,0 1 0,0 0 0,0 0 0,-1-1-1,1 1 1,0 0 0,0-1 0,-1 1 0,1-1 0,0 1 0,-1-1 0,1 1 0,-1-1-1,1 1 1,0-1 0,-1 1 0,1-1 0,-1 0 0,1 0 0,-1 1 0,0-1 0,1 0 0,-1 0-1,0 1 1,0-1 0,1 0 0,-1-1 0,5-14-7941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4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673 821 6403,'0'0'3676,"-14"-10"-2851,6 4-695,3 4-83,1-1-1,-1-1 0,1 1 0,0-1 1,0 0-1,0 0 0,-4-5 1,7 8-37,0-1 1,0 0-1,1 0 1,-1 0-1,0 0 1,0 0-1,1 0 1,0 0-1,-1 0 1,1 0-1,0 0 1,0 0-1,0 0 1,0 0-1,0 0 1,0 0-1,1 0 1,-1 0-1,1 0 1,-1 0-1,1 0 1,0 0-1,-1 1 1,1-1-1,0 0 1,1 0-1,-1 1 1,1-3-1,13-15 103,1 0 0,1 1 0,33-29 0,68-42 371,-81 62-409,70-47-5,4 4-1,2 6 1,2 4-1,4 5 0,1 6 1,181-48-1,-203 70-117,-98 27 60,1 1 1,-1-1-1,0 0 1,1 1-1,-1-1 1,0 1-1,0-1 0,1 0 1,-1 1-1,0-1 1,0 1-1,0-1 0,0 0 1,1 1-1,-1-1 1,0 1-1,0-1 1,0 1-1,0-1 0,0 1 1,0-1-1,0 1 1,0-1-1,0 1 0,-1-1 1,1 0-1,0 1 1,0 0-1,0 4 74,-1 65 266,0-1-72,2 0 0,3 0 0,15 72 0,135 392 1481,-7-32-939,-136-439-746,-2 0 1,-2 0 0,-3 70 0,-4-130-61,1 0 0,-1 0 1,0 0-1,0 0 1,-1 0-1,1 0 0,0 0 1,-1 0-1,1 0 1,-1 0-1,1-1 0,-1 1 1,0 0-1,0 0 1,0 0-1,0-1 0,-1 3 1,-1-3 15,1 0 1,0 0 0,-1 0-1,1 0 1,-1 0 0,1 0-1,-1-1 1,1 1 0,-1-1-1,1 1 1,-1-1 0,0 0-1,-2-1 1,-26 0 27,-1-3-1,2 0 1,-1-2 0,0-1 0,-52-21 0,-50-11-80,57 25-34,0 4 1,-150-1 0,157 12-188,-1 4 1,1 2-1,0 3 0,0 4 1,-72 24-1,-222 90-1143,213-73 663,-70 14-687,201-65 1107,-1 0 0,0-1 1,0-1-1,0-1 0,0-1 0,-31-3 1,34-1-136,-1-1 0,1 0 0,-1-2 1,2 0-1,-23-12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4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11269,'0'0'1921,"20"273"-1921,40-28 48,20 78-48,10 66 0,7 33-1281,0-11-1584,-4-62-1137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0:59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11314 975 5186,'0'0'12961,"-8"-7"-12556,-35-29-331,-2 2 0,-1 2-1,-2 2 1,-75-36-1,-217-74-6,167 74-88,-55-21 6,-308-75 1,103 63-19,-5 18 0,-511-27 0,-563 82 94,394 109-25,1008-72-34,-1716 256-10,554 43-86,772-163 128,-439 140-25,377-91-30,509-176 21,42-20 20,11-6 19,0 3-24,3-30-23,2 1 0,1-1-1,1 1 1,2 0 0,12-31-1,-6 18-21,117-340 64,-50 151-14,-78 221-21,1 1 2,-1 0 0,0-1 0,-1 1 0,-1-1 0,2-18 0,-4 29 6,0 2-7,0 0 0,0-1 0,0 1 0,0 0 0,0 0 0,0 0 1,0 0-1,0 0 0,0 0 0,0 0 0,0 0 0,0-1 0,0 1 0,0 0 0,0 0 0,0 0 0,0 0 1,0 0-1,0 0 0,0 0 0,0 0 0,0 0 0,0-1 0,0 1 0,0 0 0,-1 0 0,1 0 0,0 0 1,0 0-1,0 0 0,0 0 0,0 0 0,0 0 0,0 0 0,0 0 0,0 0 0,-1 0 0,1 0 0,0 0 1,0 0-1,0 0 0,0 0 0,0 0 0,0 0 0,0 0 0,0 0 0,-1 0 0,1 0 0,0 0 0,0 0 1,0 0-1,0 0 0,0 0 0,0 0 0,0 0 0,0 0 0,0 0 0,-1 0 0,1 0 0,0 0 0,0 0 1,0 0-1,0 0 0,0 0 0,0 1 0,-3-1 3,-1 1-10,1 0 0,-1 1 0,0 0 0,0-1 0,1 1 0,-1 1 0,1-1 0,-1 0-1,1 1 1,0 0 0,0-1 0,0 1 0,0 1 0,1-1 0,-1 0 0,1 1 0,0-1 0,0 1 0,-2 4 0,-2 5 0,0 1 0,1-1 0,0 1 0,-4 25 0,2 22 20,2 0 1,3 0-1,2 0 0,4 0 1,20 115-1,55 181 439,-57-281-368,4-1 0,55 115 0,-72-173-80,0 0 0,1-1-1,1 0 1,0-1 0,1 0-1,1-1 1,0 0-1,23 18 1,-24-24-48,0 0-1,0-1 0,0-1 1,1 0-1,0-1 1,0 0-1,0-1 0,1 0 1,-1-1-1,1 0 1,0-1-1,16-1 0,-13 0-298,0-1 0,0-1 0,-1-1 0,1 0 0,0-2 0,23-6 0,-5-5-1787,0-1 1,43-27-1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7523,'0'0'321,"-1"30"87,-10 437 5434,10-432-5525,0-18-187,1-1 0,0 1 1,1 0-1,6 30 0,-6-44-120,0 1-1,0-1 0,0 1 1,0-1-1,1 0 0,0 0 0,-1 0 1,1 0-1,0 0 0,1 0 1,-1 0-1,0-1 0,1 1 1,-1-1-1,1 0 0,0 1 1,0-1-1,0 0 0,0-1 1,0 1-1,0-1 0,1 1 0,-1-1 1,0 0-1,1 0 0,-1 0 1,1-1-1,3 1 0,-2-1-4,0 0 0,-1 0 0,1-1 0,-1 1 0,1-1 0,-1 0 0,0-1 0,1 1 0,-1-1 0,0 0 0,0 0 0,0 0-1,0 0 1,0-1 0,0 0 0,-1 1 0,1-1 0,-1-1 0,0 1 0,0 0 0,0-1 0,2-4 0,5-5 15,-2-1 1,0 0 0,-1 0-1,0-1 1,5-18 0,-6 15-6,-1-1 0,-1 0 0,-1 0 0,0 0-1,-2 0 1,0-1 0,-2-20 0,0 27 36,0 0 0,-1 0-1,-1 0 1,0 0 0,-1 0 0,0 1-1,-1 0 1,-1-1 0,0 2 0,0-1-1,-10-12 1,1 5 13,-2 1 1,0 0-1,0 2 0,-2-1 0,0 2 1,-1 1-1,0 0 0,-1 2 0,-1 0 0,0 2 1,0 0-1,-38-11 0,21 17-920,39 4 801,0 0-1,0 0 1,-1-1 0,1 1 0,0 0-1,0 0 1,0 0 0,0 0 0,-1 0-1,1 0 1,0 0 0,0 0 0,0 0 0,0 0-1,-1 0 1,1 0 0,0 0 0,0 0-1,0 0 1,-1 0 0,1 0 0,0 0-1,0 0 1,0 0 0,0 0 0,-1 0-1,1 0 1,0 0 0,0 0 0,0 0 0,0 0-1,-1 0 1,1 0 0,0 1 0,0-1-1,0 0 1,0 0 0,0 0 0,0 0-1,-1 0 1,1 1 0,0-1 0,0 0 0,0 0-1,0 0 1,0 0 0,0 1 0,0-1-1,0 0 1,0 0 0,0 0 0,0 0-1,0 1 1,0-1 0,0 0 0,0 0-1,0 0 1,0 1 0,0-1 0,0 0 0,0 0-1,0 0 1,0 1 0,8 22-6652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1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12902,'0'0'304,"-17"114"-256,17-14 32,0 16 128,0 8-208,0-8 112,0-17-112,8-21 16,1-27-80,-1-25-480,-1-24-1281,0-9-752,-7-45 320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6451,'0'0'6579,"70"122"-5042,-17-46-577,15 10-272,13 8-592,-1-5-64,-5-6-64,-12-15-560,-10-20-2001,-14-22-2129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11093,'0'0'1521,"34"137"-1105,-15-32 320,0 20-127,1 12-593,-1 14 160,-2 2-64,0-13-80,0-22-64,-2-37-1121,-3-33-4049</inkml:trace>
  <inkml:trace contextRef="#ctx0" brushRef="#br0" timeOffset="1">472 215 15511,'0'0'254,"-2"18"-305,1 18 64,1 0 1,1 0-1,11 54 0,78 482 1481,-85-541-1399,21 92 112,-22-110-201,0 0 0,1 0 0,0-1 0,1 0 0,1 0 0,15 22 0,-20-32-10,0 1 1,0-1-1,0 1 0,1-1 0,-1 0 0,1 0 0,-1 0 0,1 0 0,0 0 0,0-1 0,0 1 0,0-1 1,0 0-1,0 0 0,0 0 0,0 0 0,0 0 0,1-1 0,-1 1 0,0-1 0,0 0 0,1 0 0,-1 0 1,0-1-1,0 1 0,1-1 0,4-1 0,-1-1-88,0 0-1,-1 0 1,1-1 0,-1 0 0,0 0-1,0 0 1,-1-1 0,1 1 0,-1-2-1,0 1 1,6-9 0,4-7-1261,20-35 1,9-39-3176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13814,'0'0'2594,"143"-122"-2578,-87 109-16,-7 13-1521,-18 0-4098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14182,'0'0'3474,"163"-59"-3458,-71 16-16,3-1-32,-10 0-2401,-20 5-4882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12422,'0'0'608,"-10"155"-608,10-33 384,17 27-352,5 17 208,-3 11-240,1 9 0,-8-16-400,-7-34-4882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1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8580,'0'0'4805,"14"-21"-3858,46-65-245,-57 81-656,0 1 1,0 0 0,1 0 0,-1 0 0,1 1 0,0-1 0,0 1-1,0 0 1,1 0 0,-1 0 0,1 1 0,0-1 0,-1 1 0,1 0-1,0 1 1,0-1 0,1 1 0,-1 0 0,0 0 0,0 1-1,0-1 1,1 1 0,7 1 0,-9-1-32,-2 0 1,0 0 1,0 1-1,0-1 1,-1 0-1,1 1 0,0 0 1,0-1-1,-1 1 1,1 0-1,0 0 1,-1 0-1,1 0 1,-1 0-1,1 0 1,-1 0-1,1 1 0,-1-1 1,0 0-1,0 1 1,0-1-1,0 1 1,0 0-1,0-1 1,0 1-1,0 0 0,-1-1 1,1 1-1,0 0 1,-1 0-1,0 0 1,1-1-1,-1 1 1,0 2-1,1 11 121,0 0 0,0 0 0,-3 21-1,0-9-42,1-1 21,-1 0-1,-2 0 0,0 0 0,-10 29 1,-38 97 306,15-64-359,-56 99 1,89-181-57,3-5-3,0 0 0,1 0 1,-1 0-1,0 1 1,1-1-1,-1 0 0,1 1 1,-1-1-1,1 0 1,-1 1-1,1-1 1,0 0-1,0 2 0,0-3 75,2 0 111,22-2 26,0-1-1,-1-1 0,1-1 0,42-15 0,10-3-17,-49 17-8,25-8 374,0 2 0,1 3 0,77-4 0,-137 1-6926,2-4-5840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4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12534,'0'0'715,"33"-15"-459,-26 11-243,257-112 203,-122 60-1394,135-75 1,-277 132 1220,1 0 1,-1 1 0,1-1 0,-1 0 0,0 0 0,1 0 0,-1 1 0,0-1-1,0 0 1,0 1 0,0-1 0,0 0 0,0 0 0,0 1 0,0-1-1,-1 0 1,1 2 0,-14 67 1236,7-36-792,1 0-1,-2 45 1,8-62-312,-1 0 48,1 1-1,0 0 1,2-1 0,5 28-1,-6-41-195,0 0 0,0 0 0,0-1 0,1 1 0,-1 0 0,1-1 0,0 1 0,1-1 0,-1 1 0,0-1 0,1 0 0,0 0 0,0 0 0,0 0 0,0-1 0,0 1 0,0-1 0,1 0 0,-1 1 0,1-2 0,-1 1 0,1 0 0,0-1 0,0 0 0,7 2 0,-5-2-21,0 0-1,0-1 1,0 1 0,0-1-1,0-1 1,0 1 0,0-1-1,1 0 1,-1 0 0,0-1-1,-1 0 1,1 0 0,0 0-1,-1-1 1,1 0 0,5-3-1,-3 0-12,0 0-1,-1-1 1,0 0-1,0 0 1,-1 0 0,1-1-1,-2 0 1,1 0-1,6-14 1,-5 7 26,0 1 1,-2-1-1,0 0 1,0-1-1,-1 1 1,-1-1-1,-1 0 1,0 1-1,-1-1 1,-1 0-1,0 0 0,-5-28 1,3 38 6,0-1 1,-1 0-1,0 0 1,0 1-1,0 0 1,-1-1-1,0 1 1,0 1-1,-1-1 0,1 1 1,-1-1-1,-1 1 1,1 1-1,-1-1 1,1 1-1,-1 0 1,0 0-1,-1 1 1,1-1-1,-12-3 0,9 4-34,0 0-1,0 1 0,1-1 0,-2 2 0,1-1 0,0 1 0,0 1 1,0 0-1,0 0 0,0 1 0,-1 0 0,1 0 0,0 1 0,0 0 1,1 1-1,-10 4 0,10-3-228,1 1 0,-1 0 0,1 0 1,0 0-1,0 1 0,0 1 0,-8 9 1,-1 6-2193,-20 32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12534,'0'0'3906,"10"121"-3906,12-23 304,-5 18-304,-8 8 0,-9-1 16,0-8-16,0-21-1025,-4-35-3089,-18-37-5106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13350,'0'0'1062,"22"1"-683,-16-1-363,6-1 3,0 2 0,0-1 0,-1 1 0,1 1 0,0 0-1,0 1 1,-1 0 0,0 1 0,1 0 0,-1 1-1,-1 0 1,1 1 0,9 6 0,29 26 3,-1 3-1,-3 1 1,-1 2 0,-2 2 0,-3 2-1,36 55 1,-71-97-10,0 2-1,0-1 1,0 0-1,-1 1 1,0-1-1,0 1 1,-1 0-1,0 0 1,0 0 0,-1 0-1,1 14 1,-3-22 17,1 0 1,-1 0 0,0 0 0,1 0-1,-1 0 1,1 0 0,-1 0 0,1 0-1,-1 0 1,0 0 0,1 0-1,-1 0 1,1-1 0,-1 1 0,1 0-1,-1 0 1,1-1 0,-1 1 0,1 0-1,-1-1 1,1 1 0,0 0-1,-1-1 1,1 1 0,-1-1 0,1 1-1,-1-1 1,-1-7-25,0 1 0,1 0 1,0-1-1,0 1 0,0-1 0,1 0 0,1-11 1,-1 3-21,2-27-305,2 0 1,2 1 0,2-1-1,2 2 1,2-1 0,1 1-1,2 1 1,2 1 0,37-64-1,-44 85 391,1 1 0,1 0 0,1 0 0,0 1 0,29-27 0,-36 39 34,-1-1-1,2 1 0,-1 0 1,0 0-1,1 1 0,-1 0 1,1 0-1,14-3 0,-16 5-30,0 0-1,0 0 0,0 1 1,0 0-1,0 0 0,0 1 1,0-1-1,0 1 0,-1 0 1,1 0-1,0 1 0,0-1 1,-1 1-1,8 4 0,-6-2-18,0 0 0,0 0 0,-1 1 0,0 0 0,1 0 0,-2 0 0,1 1 0,6 9 0,0 3 251,17 36 1,-12-14-115,-1 1 1,-2 1-1,-2 0 1,-2 0-1,4 54 1,2 224 436,-12-175-428,-3-145-201,0 18-2,1 0 0,7 36 0,-1-40-339,-6-14 277,-1 0 1,0 0 0,0 1 0,1-1-1,-1 0 1,0 0 0,0 0 0,1 0-1,-1 0 1,0 0 0,1 1 0,-1-1-1,0 0 1,0 0 0,1 0-1,-1 0 1,0 0 0,1 0 0,-1 0-1,0 0 1,1 0 0,-1 0 0,0 0-1,1-1 1,-1 1 0,0 0-1,0 0 1,1 0 0,-1 0 0,0 0-1,0-1 1,1 1 0,-1 0 0,0 0-1,0 0 1,1-1 0,-1 1 0,0 0-1,0 0 1,0-1 0,1 1-1,9-22-5752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58 10725,'0'0'2500,"-22"-10"-1308,-69-31-621,89 40-565,-1 0 0,1 0-1,0 0 1,-1 1 0,1-1 0,0 0 0,-1 1-1,1 0 1,-1 0 0,1-1 0,-1 2-1,1-1 1,-1 0 0,1 0 0,0 1-1,-5 1 1,5-1-7,0 0 0,1 0 0,-1 0 0,1 1 0,-1-1 0,1 1-1,0-1 1,0 1 0,0-1 0,-1 1 0,1 0 0,-1 2 0,-2 4 8,-4 7 4,0 0 1,1 0-1,1 0 0,0 1 1,1 0-1,1 0 1,-4 31-1,3 7-15,3 56 0,2-110 4,0 3-1,-1-1 0,1 0 1,1 1-1,-1-1 1,0 1-1,1-1 1,-1 0-1,1 0 0,-1 1 1,1-1-1,0 0 1,0 0-1,0 0 0,1 0 1,-1 0-1,0 0 1,1 0-1,-1 0 1,1 0-1,3 2 0,-3-2 4,1-1-1,-1 0 1,1 0-1,0 0 1,-1 0-1,1-1 1,0 1-1,0-1 1,-1 0-1,1 0 0,0 0 1,0 0-1,0 0 1,-1 0-1,1-1 1,0 1-1,4-2 1,-4 1-1,1-1 1,-1 0 0,1 1-1,-1-1 1,1 0-1,-1 0 1,0-1 0,0 1-1,0-1 1,0 0 0,-1 1-1,1-1 1,4-7 0,24-47 61,-26 46-45,12-29 42,17-62 1,-12 33 41,-22 69-91,0-1-1,0 1 1,0 0 0,0-1-1,0 1 1,0-1-1,0 1 1,0 0-1,0-1 1,1 1-1,-1 0 1,0-1-1,0 1 1,0 0-1,0-1 1,0 1-1,1 0 1,-1-1-1,0 1 1,0 0-1,0 0 1,1-1-1,-1 1 1,0 0-1,1 0 1,-1-1-1,0 1 1,0 0-1,1 0 1,-1 0-1,0 0 1,1-1-1,-1 1 1,0 0-1,1 0 1,-1 0-1,0 0 1,1 0-1,-1 0 1,1 0-1,-1 0 1,0 0 0,1 0-1,-1 0 1,0 0-1,1 0 1,-1 0-1,0 1 1,1-1-1,-1 0 1,0 0-1,1 0 1,-1 0-1,0 1 1,1-1-1,-1 0 1,0 0-1,0 0 1,1 1-1,12 21 166,80 220 1233,-23-55-4627,-57-161-3684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5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5 141 14999,'0'0'1414,"-1"24"-1353,0 3-52,-1 8-8,2-1 1,4 45 0,13 79 19,-14-148 20,0-11 19,3-19 2,2-122 54,0-6-661,-5 124 445,1 0 1,1 1 0,1-1-1,9-22 1,-14 42 151,1 0-1,-1 1 1,1-1 0,0 0-1,1 1 1,-1 0 0,1-1-1,-1 1 1,1 0 0,0 0 0,0 1-1,0-1 1,7-4 0,-8 6-17,0 0 0,0 0 0,1 1 1,-1-1-1,0 1 0,1-1 1,-1 1-1,1 0 0,-1-1 0,0 1 1,1 0-1,-1 1 0,1-1 0,-1 0 1,0 1-1,1-1 0,-1 1 1,0 0-1,0 0 0,1 0 0,-1 0 1,0 0-1,0 0 0,0 1 0,3 1 1,1 3 18,-1-1-1,1 1 1,-1 0 0,0 0 0,0 1 0,0-1 0,-1 1 0,5 11 0,23 64 234,-30-78-274,44 177 421,-19-63-454,-26-112-92,-1-6 34,0 1 0,0 0 0,0-1-1,0 1 1,0 0 0,0-1 0,0 1-1,0 0 1,1-1 0,-1 1 0,0 0-1,0-1 1,1 1 0,-1-1 0,0 1-1,1-1 1,-1 1 0,1-1-1,-1 1 1,1-1 0,-1 1 0,1-1-1,-1 1 1,1-1 0,-1 0 0,1 1-1,-1-1 1,1 0 0,0 1 0,-1-1-1,1 0 1,0 0 0,1 1 0,5-1-4347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16343,'0'0'1804,"-1"20"-1836,1-4 38,-1-1 11,0 0 0,2 0 0,-1 0 0,2-1 0,0 1-1,1 0 1,7 21 0,-5-23-5,0-1-1,0 1 1,2-1-1,-1 0 1,2-1-1,-1 0 1,11 12-1,-15-21-6,-1 1 0,1-1 0,-1 1-1,1-1 1,0 0 0,-1 0 0,1 0-1,0-1 1,1 1 0,-1-1 0,0 1-1,0-1 1,1 0 0,-1 0 0,0-1-1,1 1 1,-1-1 0,1 0 0,-1 1-1,1-2 1,-1 1 0,0 0 0,1-1-1,-1 1 1,1-1 0,-1 0 0,0 0-1,1 0 1,-1-1 0,0 1 0,0-1-1,0 0 1,4-3 0,2-1 53,1-1-1,-2 0 1,1 0 0,-1-1-1,0-1 1,0 1 0,6-11-1,-15 57 1156,3-8-1270,8 442 37,-1 5-771,-9-409 531,-3 0 0,-3-1 1,-3 1-1,-3-1 1,-2-1-1,-32 86 1,40-136 314,-1 0 0,0-1 0,-1 0 0,-1 0 1,-1 0-1,0-1 0,0-1 0,-18 17 0,20-22 3,-1-1-1,0 0 0,0-1 1,0 0-1,-1-1 0,0 0 1,0 0-1,-1-1 0,1 0 1,-1-1-1,0 0 0,0 0 1,-18 0-1,20-2-5,-1 0-1,1-1 1,0 0 0,0-1-1,0 0 1,0 0-1,0-1 1,0 0 0,0-1-1,1 0 1,-1 0 0,1-1-1,-11-6 1,13 6-38,0-1 0,0 0 0,0-1 0,1 1 0,-1-1 0,1 0 0,1-1 0,-1 1 0,1-1 0,1 0 0,-1 0 0,1 0 0,0 0-1,1-1 1,-1 1 0,0-9 0,-2-8-48,2 1 0,0-1 0,2 0 0,0 1 0,2-1 0,1 0 0,0 0-1,2 1 1,1-1 0,0 1 0,2 1 0,1-1 0,19-39 0,5 2 47,3 2 1,65-86 0,105-89-2075,-120 144-3899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4:01:0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1 416 15399,'36'10'1238,"-19"-5"-1145,50 15-3,1-3 0,97 11 0,317-1 3,8-25-58,-303-2-70,963-47-516,-1-66 438,166-24 1074,4 52 161,-993 78-1181,219-10 190,-7-35-1667,-463 41 826,-30 6-755,0-3 1,73-21-1,-89 16-2795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3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460 48 8500,'0'0'5258,"-23"-8"-4532,-73-23-152,89 29-464,0 0 0,0 1 1,-1-1-1,1 1 1,-1 1-1,1-1 1,-1 1-1,-8 1 1,1 1 84,7-1-105,-1 0-1,1 1 0,-1 0 0,1 1 0,0 0 1,0 0-1,0 1 0,1 0 0,-1 0 0,1 1 0,0 0 1,0 0-1,1 1 0,-9 7 0,-3 6 113,1 1 0,1 1 0,-20 31-1,30-41-152,0 0-1,1 0 0,0 0 0,0 1 0,-5 23 0,9-30-41,0 0 0,0 0 0,1 0 0,-1 0 0,1 0 0,0 0 0,0 1 0,1-1 0,0 0 0,0 0-1,0 0 1,0 0 0,1 0 0,0-1 0,0 1 0,0 0 0,4 5 0,0-3-1,1 0-1,0 0 1,1-1 0,0 0 0,0-1-1,0 1 1,1-1 0,-1-1 0,1 0-1,19 6 1,6 1 24,59 9 0,12-5-21,-59-9-89,0 1-1,50 15 1,-92-21 72,0 0 1,1 0 0,-1 1 0,0 0 0,0 0 0,0 0 0,0 0 0,0 1 0,-1-1-1,1 1 1,-1 0 0,1 0 0,-1 1 0,0-1 0,0 1 0,-1-1 0,1 1-1,-1 0 1,1 0 0,-1 0 0,-1 0 0,1 0 0,0 0 0,-1 1 0,0-1 0,0 1-1,0-1 1,-1 0 0,0 1 0,1 0 0,-2-1 0,1 1 0,0-1 0,-1 1 0,-2 7-1,1-2 27,-2 0 0,1 1 0,-1-1 0,-1 0 0,0-1 0,0 1 0,-1-1-1,0 0 1,-1 0 0,0-1 0,0 0 0,-1 0 0,0 0 0,-10 6 0,-9 7 29,-2-1 1,0-2-1,-38 18 1,41-23-112,0-1 0,-1-1 0,0-1 1,0-1-1,-1-2 0,0-1 0,-1-1 0,-34 2 0,65-10-3039,8-12-3072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3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 39 11141,'0'0'4722,"-22"-7"-3943,-68-22-165,87 28-586,0 1 0,1-1 0,-1 1-1,0 0 1,1 0 0,-1 0 0,0 0 0,1 0 0,-1 0 0,0 1 0,1-1-1,-1 1 1,1 0 0,-1 0 0,1 0 0,-1 0 0,1 0 0,0 1 0,-1-1 0,1 1-1,0-1 1,0 1 0,0 0 0,0 0 0,0 0 0,1 0 0,-1 0 0,0 0-1,1 0 1,-2 4 0,-4 3 58,-5 9 50,0 0 1,1 0-1,1 1 1,1 0-1,1 1 1,0 0-1,-7 33 1,7-16 167,2 0 0,2 0 0,0 55-1,4-87-289,-1 0 0,1 0 0,1 0 0,-1 1 0,1-1 0,-1 0-1,2 0 1,-1 0 0,0 0 0,1 0 0,0-1 0,0 1 0,1 0 0,-1-1-1,1 1 1,0-1 0,0 0 0,0 0 0,1 0 0,-1-1 0,1 1 0,0-1-1,0 0 1,0 0 0,1 0 0,-1 0 0,1-1 0,-1 0 0,7 2 0,2 1-17,-1-2 1,2 1-1,-1-2 0,0 0 1,0-1-1,1 0 1,-1-1-1,1 0 1,-1-1-1,18-3 1,-14 0-134,1 0 1,-1-1-1,0-1 0,0-1 1,0 0-1,-1-1 1,16-11-1,-14 7-294,30-25 1,-21 6-1301,-25 28 1060,0-1-1,0 1 1,0-1-1,-1 1 1,1-1-1,-1 0 1,1-6-1,0-10-9096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4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11669,'0'0'1815,"-1"27"-1159,-2 52-148,4 1-1,12 87 1,16 60 785,0 388-1,-15-635-1297,23-63-56,39-79-600,-62 136 531,1 2 0,1 0 0,1 0 1,23-23-1,-34 40 128,1 0 1,0 1-1,1 0 1,0 0-1,0 1 1,0 0 0,15-7-1,-20 11 6,0 0-1,1 0 1,-1 0 0,0 0-1,1 1 1,-1-1-1,0 1 1,1-1 0,-1 1-1,0 1 1,1-1 0,-1 0-1,0 1 1,1-1-1,-1 1 1,0 0 0,1 0-1,-1 1 1,0-1 0,0 0-1,0 1 1,0 0 0,-1 0-1,1 0 1,4 4-1,0 1 47,0 1-1,-1 1 0,0-1 1,0 1-1,-1 0 0,5 12 0,24 65 449,-23-55-313,15 43 148,-15-38-83,2-1 0,32 63 0,-45-97-249,1 1 1,0-1-1,0 0 0,0 1 1,0-1-1,0 0 1,0 0-1,1 0 1,-1 0-1,0 0 1,1 0-1,-1 0 0,0 0 1,1 0-1,2 0 1,-3-1-89,-1 0 0,1 0 0,0 0 0,0 0 0,0 0 0,0 0 0,0 0 0,0 0 0,0 0 0,0-1 0,0 1 0,0 0 0,-1-1 1,1 1-1,0-1 0,0 1 0,0-1 0,-1 1 0,1-1 0,0 0 0,0 1 0,-1-1 0,1 0 0,-1 1 0,1-1 0,-1 0 0,1 0 0,-1 0 0,1-1 1,13-29-3892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2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9124,'0'0'4042,"-1"22"-3207,-2 152 998,21 276 2358,-19-425-4155,1-19-31,-1 0 0,1 0 0,0 0 0,0 0 0,0 0 0,1 0 0,0 0 0,0-1 0,3 9 0,-1-23-526,4-62-3433,-4 20-973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4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90 9700,'0'0'1201,"3"19"-513,10 62 129,-12-78-772,0 0 0,-1 0 1,1 0-1,0 0 1,1-1-1,-1 1 0,0 0 1,1-1-1,-1 1 0,1 0 1,0-1-1,3 3 1,-4-4-20,0 0 0,1 0 0,-1 0 0,0 0 0,1 0 1,-1 0-1,1-1 0,0 1 0,-1 0 0,1-1 0,-1 0 0,1 1 1,0-1-1,-1 0 0,1 0 0,2 0 0,-1 0 13,-1-1-1,1 1 1,0-1-1,-1 0 1,1 1-1,-1-1 0,1-1 1,-1 1-1,1 0 1,-1 0-1,0-1 1,1 0-1,-1 1 0,0-1 1,0 0-1,0 0 1,0 0-1,-1 0 1,3-3-1,-1-1-22,1-1 0,-1 0 0,-1 1 0,1-1 0,-1 0 0,0-1 0,0 1-1,-1 0 1,0 0 0,-1-1 0,1 1 0,-1-1 0,-1 1 0,1 0 0,-1-1 0,-3-8 0,3 11 34,-1 1 1,0 0-1,0-1 1,0 1-1,0 0 0,-1 0 1,1 0-1,-1 1 1,0-1-1,0 1 1,0-1-1,-1 1 1,1 0-1,-1 0 0,0 1 1,0-1-1,0 1 1,0 0-1,0 0 1,-1 0-1,1 0 1,0 1-1,-1 0 1,1 0-1,-1 0 0,-7 0 1,7 0 22,-1 0 0,1 1-1,0 0 1,0 0 0,-1 1 0,1-1 0,0 1-1,0 0 1,0 1 0,0-1 0,0 1 0,-8 4 0,8-3-35,0 1 0,0 0 1,1 0-1,-1 1 0,1-1 1,0 1-1,0 0 0,1 0 1,-1 0-1,-3 9 1,0 0 64,1-1 1,1 1-1,1 0 0,0 0 1,0 1-1,-2 26 1,2 90 508,5-114-589,0 0 0,1 0 0,1-1 0,1 1 0,0-1 0,1 0-1,9 19 1,-9-24-22,0-1 0,1 0 0,-1-1-1,2 0 1,0 0 0,0 0 0,0 0-1,1-1 1,0-1 0,1 1 0,17 11-1,-20-16-38,-1 0 0,1 0-1,0-1 1,0 0 0,0 0-1,0 0 1,1-1 0,-1 1 0,0-2-1,1 1 1,-1-1 0,0 0-1,1 0 1,-1 0 0,0-1-1,1 0 1,-1-1 0,0 1-1,0-1 1,0 0 0,0-1 0,0 1-1,9-7 1,-10 6-233,0-1 1,0 0-1,0 0 1,0-1-1,-1 1 1,0-1-1,0 0 1,0-1-1,-1 1 1,0 0-1,0-1 1,0 0-1,0 0 1,-1 0-1,2-8 1,1-20-5090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5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3 259 8356,'0'0'3956,"-1"24"-2918,0 9-756,0 106 733,4 38 922,-4-237-2699,2-73 497,0 117 317,1 2 1,1-1-1,0 0 1,1 0 0,0 1-1,12-25 1,-6 20-34,1 0 0,1 0 1,1 1-1,23-25 0,-31 37-22,0 1-1,1-1 0,0 1 1,0 0-1,0 1 0,0-1 1,1 1-1,0 0 0,0 1 1,0 0-1,0 0 1,0 1-1,1-1 0,-1 2 1,1-1-1,10 0 0,-16 2 6,0 0-1,1 0 1,-1 1 0,0-1-1,0 1 1,0-1-1,1 1 1,-1 0-1,0 0 1,0 0-1,0 0 1,0 0-1,-1 1 1,1-1 0,0 0-1,0 1 1,1 1-1,1 2 10,-1-1 0,1 1 0,-1 0 0,0 0 0,-1 0 0,4 8 0,1 8 111,0 1 0,4 34 0,-10-54-107,7 49 59,-2 1 0,-3 0 0,-1 0 1,-7 61-1,3-101-71,-1 0 0,0 1 1,-9 21-1,12-34-3,1-3 20,0-1 1,-1 0-1,0 1 1,0-1-1,0 1 1,0-1-1,-1-5 0,-1-13-52,5-33-152,2 1 1,2-1 0,3 1-1,2 0 1,3 1 0,34-83 0,-39 112 173,1 0 0,17-26 0,-25 45 44,0 0 0,1 0 0,-1 0 0,1 1-1,0-1 1,0 1 0,1 0 0,-1 0 0,1 0 0,0 1 0,0 0-1,0 0 1,0 0 0,1 0 0,10-3 0,-14 6-18,1 0 0,-1 0 0,1 0 0,0 0 0,-1 1 0,1-1 0,-1 1 0,1-1 0,-1 1 0,1 0 0,-1 0 0,1 0 0,-1 0 0,0 1 0,1-1 0,-1 0 0,0 1 0,0 0 0,0-1 0,0 1 0,-1 0 0,1 0 0,0 0 0,-1 0 0,1 1 0,-1-1 0,2 4 0,5 9 35,-1 0-1,-1 1 1,6 20 0,-5-17 34,13 37 234,-2 1 1,-3 1-1,-3 0 0,-2 0 0,5 115 1,-15-146-556,-1 13 897,2-31-2411,-1-17-2864,2-24-2605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6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364 274 9925,'0'0'2854,"-3"-22"-1947,-14-74-168,15 87-589,0 1-1,0 0 1,-1 0 0,-1 0-1,1 1 1,-1-1-1,-1 1 1,1 0 0,-1 0-1,0 0 1,-1 1-1,1 0 1,-1 0 0,-1 0-1,1 1 1,-9-6-1,7 7 33,-1-1-1,0 1 1,-1 0-1,1 1 0,-1 0 1,1 1-1,-1 0 0,0 0 1,0 1-1,0 0 0,-17 1 1,24 0-176,-1 1 0,1-1 1,-1 1-1,0 0 0,1 0 1,-1 0-1,1 0 0,0 1 1,-1-1-1,1 1 0,0 0 1,0 0-1,0 0 0,0 1 1,-4 3-1,2-1-3,1 1-1,-1 0 1,1 1 0,0-1-1,0 0 1,1 1 0,-4 8-1,0 6-3,1-1-1,1 1 1,1 0-1,-2 31 0,3-25 9,0 1 7,1 0 0,4 50-1,-2-72-15,1 0 0,0 0 0,0 0-1,0 0 1,1-1 0,-1 1 0,2 0-1,-1-1 1,1 1 0,-1-1 0,1 0 0,1 0-1,-1 0 1,1 0 0,0-1 0,0 1-1,0-1 1,10 7 0,-11-9-2,0 0-1,0-1 1,0 1 0,1-1-1,-1 0 1,1 0 0,-1 0 0,1-1-1,-1 1 1,1-1 0,0 1 0,-1-1-1,1-1 1,-1 1 0,1 0-1,0-1 1,-1 0 0,1 1 0,-1-1-1,1-1 1,-1 1 0,0 0 0,0-1-1,1 0 1,-1 0 0,0 0-1,0 0 1,-1 0 0,1-1 0,0 1-1,2-4 1,7-7-1,-1-1 0,0 1 0,-1-2-1,16-30 1,-18 31 73,-1-1 0,0 0 0,-1-1 0,0 1-1,-1-1 1,-1 0 0,0 0 0,1-28 0,-5 44-47,0 0 0,0-1 0,0 1-1,0 0 1,0-1 0,0 1 0,0 0 0,0-1 0,0 1-1,0 0 1,0 0 0,1-1 0,-1 1 0,0 0 0,0-1 0,0 1-1,0 0 1,0 0 0,1-1 0,-1 1 0,0 0 0,0 0-1,0-1 1,1 1 0,-1 0 0,0 0 0,0 0 0,1 0 0,-1-1-1,0 1 1,1 0 0,-1 0 0,0 0 0,0 0 0,1 0-1,-1 0 1,0 0 0,1 0 0,-1 0 0,0 0 0,1 0 0,-1 0-1,0 0 1,1 0 0,-1 0 0,0 0 0,0 0 0,1 0-1,-1 0 1,0 0 0,1 0 0,-1 1 0,0-1 0,0 0 0,1 0-1,-1 0 1,0 1 0,1-1 0,17 14-128,14 16 79,9 7 212,-1 3 1,-1 1-1,64 91 1,-89-115-170,-14-17-62,0 0 1,1 0-1,-1 0 1,0 1-1,0-1 0,0 0 1,1 0-1,-1 0 1,0 0-1,0 0 1,1 0-1,-1 0 1,0 0-1,0 0 1,1 0-1,-1 0 0,0 0 1,0 0-1,1 0 1,-1 0-1,0 0 1,1 0-1,-1 0 1,0 0-1,0 0 0,0 0 1,1 0-1,-1-1 1,0 1-1,0 0 1,1 0-1,-1 0 1,0 0-1,0 0 0,0-1 1,1 1-1,0-3-607,0 0 0,0 0 0,0 0 0,0-1 0,0 1-1,-1 0 1,0 0 0,1-1 0,-2-3 0,2-31-9217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6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1 339 7684,'0'0'6362,"5"-6"-5673,1 0-571,0 1 1,0 0-1,1 0 1,0 0-1,0 1 1,0 0-1,1 1 1,-1-1 0,1 1-1,0 1 1,-1 0-1,1 0 1,11-1-1,485-52 1682,-293 39-1618,401-50 33,144-13 459,119 18 1009,-864 59-2496,-21 1-4659,-16 1-1732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0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492 255 8564,'0'0'8857,"0"-2"-8259,-2-10-491,-1 0 1,-1 1-1,0 0 0,0 0 1,-1 0-1,0 0 1,-11-15-1,9 14-67,-2 0 0,1 1 0,-2 0 0,1 0 0,-2 1 0,1 0 0,-1 1 0,-1 0 0,-19-12 0,22 16 7,0 1-1,0 0 0,0 0 1,0 1-1,-1 0 0,0 1 1,1 0-1,-1 0 0,0 1 1,0 0-1,0 1 0,0 0 1,0 1-1,1 0 0,-13 2 1,15 0-23,0 0 0,0 0 0,0 0 1,1 1-1,-1 0 0,1 0 0,0 1 0,0 0 1,0 0-1,1 0 0,-1 0 0,2 1 0,-1 0 1,-6 11-1,1-3-8,2 1 1,0 1-1,0-1 1,2 1-1,-7 25 0,8-24-5,1 0-1,1 1 0,1 0 0,1 0 1,0 0-1,1 0 0,4 28 1,-3-37-12,1 0 0,1 0 0,-1 0 1,1 0-1,1 0 0,0-1 0,0 0 1,0 1-1,1-2 0,0 1 0,1 0 1,0-1-1,0 0 0,1-1 0,-1 1 0,10 6 1,-2-5 1,-1 1 0,1-2-1,0 1 1,1-2 0,0 0 0,0-1 0,26 5 0,6-2 11,58 3 0,-73-10-20,-1 2 1,0 1-1,0 1 0,-1 2 0,42 14 0,-65-18-2,0 1 1,0 0-1,0 0 0,-1 1 1,1-1-1,-1 1 0,0 1 1,-1-1-1,1 1 1,-1 0-1,0 1 0,-1-1 1,0 1-1,0-1 1,0 2-1,0-1 0,-1 0 1,-1 0-1,1 1 0,-1 0 1,0-1-1,0 11 1,0-6 8,-1 0-1,-1 0 1,0-1 0,-1 1 0,0 0 0,-1 0 0,0 0 0,-1-1 0,0 1 0,-1-1 0,0 0 0,-1 0-1,0 0 1,-8 11 0,4-8 15,0-2-1,-1 1 0,0-2 1,-1 1-1,-1-1 0,0-1 1,0 0-1,-1-1 0,0 0 1,-1-1-1,1 0 0,-2-1 1,1-1-1,-1 0 0,0-1 1,0-1-1,0 0 0,-1-1 1,0-1-1,1 0 0,-1-1 1,0-1-1,-20-2 0,28 1-7,1-1 0,-1 0-1,0 0 1,1-1-1,-1 0 1,1 0 0,0-1-1,0 0 1,0 0-1,1-1 1,-1 1 0,1-2-1,0 1 1,0-1-1,1 1 1,0-2 0,0 1-1,0 0 1,-7-15-1,15 27-1534,-2-1 1103,1-1 1,0 1 0,0-1 0,0 1-1,1-1 1,0 0 0,-1 0 0,2 0-1,-1-1 1,0 1 0,1-1 0,-1 1-1,6 3 1,11-5-5234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0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10533,'0'0'4479,"-2"13"-4420,-3 28 248,2 1 0,2-1 0,6 66 1,29 136 1002,-7-58-626,49 659 1541,-71-760-1804,-4-78-1935,1-9 448,0-9-1385,-2-19-3934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1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96 12422,'0'0'5522,"190"-50"-4305,-96 33-321,-2 4-448,-11 4-336,-18 5-112,-10 1 0,-14 3-816,-8 0-481,-14 0-1872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2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276 338 7892,'0'0'4927,"-24"-17"-4289,-75-56 21,94 70-613,-55-38 1137,56 40-1037,-1-1 0,1 1-1,0 0 1,0 0 0,0 0 0,-1 1-1,1-1 1,-1 1 0,-4 0-1,8 0-136,0 1-1,0-1 0,0 0 1,0 0-1,0 1 0,0-1 1,0 1-1,0-1 0,0 1 1,0-1-1,0 1 0,0 0 1,0 0-1,1-1 0,-1 1 1,0 0-1,0 0 0,1 0 1,-1 0-1,1-1 0,-1 1 1,1 0-1,-1 0 0,1 0 1,-1 1-1,1 0 0,-9 33 46,9-30-45,-6 44 72,3 1 0,3 0 0,5 53-1,-5-88-69,2-1 0,0 1 0,1 0 0,0 0 0,1-1 0,1 0 0,0 0-1,1 0 1,0 0 0,1-1 0,16 23 0,-21-34-14,0 0 0,0 0 1,0 0-1,0 0 0,0-1 0,0 1 0,0 0 0,1-1 1,-1 0-1,1 1 0,-1-1 0,1 0 0,0 0 0,-1-1 1,1 1-1,0 0 0,-1-1 0,1 0 0,0 1 0,0-1 1,0 0-1,-1-1 0,1 1 0,0 0 0,0-1 0,-1 1 1,5-3-1,-2 1-9,1 0 1,-1-1 0,0 0-1,-1 0 1,1-1 0,0 1-1,-1-1 1,0 0 0,0 0-1,0 0 1,-1-1 0,4-4-1,3-6-18,-1 0 0,-1-1 0,-1-1 0,0 1 0,-1-1 0,-1 0 0,4-18 0,-4 1 72,-1 0 0,0-57 0,-4 70 542,-1 24 213,3 35-474,5-7-309,0 0 0,13 34-1,1 0 16,-18-52-21,1 4 8,1 0 0,1-1 0,0 0 0,13 23 0,-17-35-13,0 0 0,1 0 0,0-1 0,0 1-1,0-1 1,0 0 0,0 0 0,0 0 0,1-1 0,0 1 0,-1-1 0,1 0 0,0 1-1,0-2 1,0 1 0,0 0 0,1-1 0,-1 0 0,0 0 0,1 0 0,-1-1 0,9 1-1,-7-1-2,1-1-1,-1 0 0,0 0 0,1 0 0,-1-1 0,0 1 1,0-2-1,1 1 0,-2-1 0,1 0 0,0 0 1,8-6-1,-5 2-10,0-1 0,-1 0 0,0 0 1,0-1-1,-1 0 0,11-17 0,-7 7-20,-1 0 0,-1-1-1,-1-1 1,-1 1 0,0-1 0,-1-1-1,2-24 1,-5 23 27,-1 0 0,-1 0 0,0-1 0,-7-42 0,3 51 17,0 0 1,-1 0-1,-1 1 0,0-1 0,-1 1 0,-1 0 1,0 1-1,-12-17 0,4 10 58,0 1-1,-28-27 1,34 37-21,0 1 0,-1 0 0,0 1 0,-1 0 1,1 0-1,-23-9 0,32 15-47,0 1 0,0 0 1,1-1-1,-1 1 0,0 0 1,0 0-1,0 0 0,0 0 1,0 0-1,0 0 0,0 0 0,0 0 1,0 0-1,0 0 0,0 0 1,0 1-1,0-1 0,0 0 0,0 1 1,0-1-1,0 1 0,0-1 1,0 1-1,0-1 0,1 1 0,-1 0 1,0-1-1,1 1 0,-1 0 1,0 0-1,1 0 0,-1-1 0,1 1 1,-1 0-1,1 0 0,-1 0 1,1 0-1,0 0 0,-1 0 0,1 0 1,0 0-1,0 0 0,0 0 1,-1 0-1,2 1 0,-3 9-28,1 0-1,1 0 0,1 17 0,0-12 42,-1-9-23,0 1 0,0-1 1,1 0-1,0 0 0,0 0 1,1 0-1,0 0 0,0-1 0,4 9 1,-3-10 3,-1-2 0,1 1 0,0 0 1,0 0-1,0-1 0,1 0 0,0 0 0,-1 0 1,1 0-1,0 0 0,0-1 0,0 0 0,1 1 0,-1-2 1,5 3-1,10 1-10,-1-1 1,1-1 0,1 0-1,-1-1 1,0-2-1,0 0 1,1 0-1,22-5 1,-15 0-52,-1-1-1,0-1 1,-1-1 0,1-1 0,-1-1 0,37-22-1,-27 14-45,1 1-1,38-11 0,-69 26 99,-1 1-1,1 0 1,0 0-1,0 0 1,0 1 0,8-1-1,-11 1 11,-1 1-1,0-1 0,0 0 1,0 0-1,0 1 0,0-1 1,1 1-1,-1-1 1,0 1-1,0-1 0,0 1 1,0 0-1,0 0 1,0-1-1,-1 1 0,1 0 1,0 0-1,0 0 0,-1 0 1,1 0-1,0 0 1,-1 0-1,1 0 0,-1 0 1,1 0-1,-1 0 1,0 1-1,1-1 0,-1 2 1,7 45 80,-2 0 0,-2 72 0,-1-9 3,0-75-56,-2-5-12,2-1-1,8 40 0,-9-63 3,1 0 0,0-1 0,0 1 0,0-1-1,0 1 1,1-1 0,0 0 0,1 0 0,0 0 0,-1-1-1,2 1 1,-1-1 0,1 0 0,-1 0 0,1 0 0,6 4-1,-6-7 2,0 1-1,0-1 0,0 0 1,0 0-1,0 0 0,1-1 1,-1 0-1,0 0 1,1 0-1,-1-1 0,1 0 1,-1 0-1,0 0 0,1-1 1,-1 1-1,6-3 0,0 0 11,0 0 0,0-1-1,0 0 1,-1-1-1,1 0 1,13-10 0,0-1-868,26-24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1:28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0 257 10517,'0'0'3092,"4"1"-2449,2 1-423,1 0-1,-1-1 1,1 0 0,-1 0 0,1 0 0,-1-1 0,11-1-1,0 1 144,430-39 2956,-207 10-2391,250-3 73,172-19-764,-653 50-224,8 0-1,-1-1 0,1-1-1,-1 0 1,0-1-1,0-1 1,0 0-1,-1-1 1,17-9-1,-31 14-190,1 0 0,-1 0 0,0-1 0,0 1-1,0 0 1,0 0 0,0-1 0,-1 1-1,1 0 1,0-1 0,-1 1 0,1 0 0,0-1-1,-1 1 1,0-1 0,1 1 0,-1-1 0,0 0-1,0 1 1,0-1 0,0 1 0,0-1 0,0 1-1,-1-2 1,1-4-1279,0-18-6335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09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8676,'0'0'2364,"1"6"-2047,3 47 1133,-4 80 0,-1-75-943,-27 384 1984,11-250-1914,0 24-321,-31 448 764,25-27-3190,24-685-2293,1-28-4458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3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72 129 5186,'0'0'11080,"4"-10"-10770,-1 5-274,-1-1 1,1 0-1,0 1 1,0 0 0,0 0-1,1 0 1,0 0-1,0 0 1,0 1-1,0 0 1,1 0 0,-1 0-1,10-6 1,-4 4-17,1 0-1,-1 0 1,1 1 0,1 0 0,-1 1-1,0 1 1,1-1 0,0 2-1,22-3 1,-33 6-22,0-1 0,0 0 0,0 1-1,0-1 1,0 1 0,0-1 0,0 1-1,0 0 1,0 0 0,0-1 0,0 1-1,0 0 1,0 0 0,-1 0 0,1 0-1,0 0 1,-1 0 0,1 0 0,-1 0-1,1 0 1,-1 0 0,1 0 0,-1 0-1,0 0 1,0 0 0,1 1 0,-1-1-1,0 0 1,0 0 0,0 0 0,0 0-1,-1 3 1,-1 46-34,1-47 34,-1 13 2,-2 0-1,0-1 1,0 1-1,-2-1 1,0 0-1,-10 19 1,-57 84-57,66-108 48,-8 13 20,-1 0-1,-1-1 1,-1-1 0,-1-1-1,-1-1 1,-39 30 0,67-49 61,-1 0 1,1 0 0,-1 1-1,1 0 1,-1 1 0,0 0-1,12 4 1,5 5-13,1 2 0,-2 1-1,0 0 1,0 2 0,-2 0 0,22 22-1,31 22-5,-54-45 24,1-1 0,29 16 0,-40-26 141,0 0 1,0 0-1,1 0 0,-1-2 0,1 1 0,0-1 0,0-1 1,17 0-1,-27-1-454,-1-13-10541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0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1 153 9540,'0'0'3490,"145"-59"-2882,-55 31-160,10 4 1,4 4-257,-2 5-160,-5 8-32,-14 7-64,-15 0-1137,-17 0-1632,-20 2-337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0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10757,'0'0'2433,"131"-4"-2001,-46-14-272,7-1-112,-2 3-48,-3 8-672,-14 1-3074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1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450 276 9508,'0'0'579,"-17"-23"131,-7-9-426,-66-92 755,84 115-773,-1-1 0,0 1 0,-1 0-1,0 0 1,0 1 0,-12-8 0,15 12-135,-1 1 1,1 0-1,-1 0 1,0 0-1,0 1 1,0 0-1,-1 0 0,1 1 1,0 0-1,-1 0 1,1 0-1,-11 1 1,13 0-122,0 0-1,0 1 1,1-1 0,-1 1 0,0 0 0,1 0-1,-1 0 1,1 1 0,-1-1 0,1 1-1,0 0 1,0 0 0,-1 0 0,-2 3 0,0 1-6,0 0 0,0 0 0,1 1 0,-1 0 0,2 0 0,-5 7 1,-2 6-3,2 1 1,0 0 0,2 0 0,-6 22-1,6-3 21,1 0-1,3 0 1,1 64-1,2-102-21,0 8 4,0 1-1,1-1 1,0 1-1,0-1 1,1 1-1,1-1 1,4 13 0,-5-19-3,-1-1 1,1 1-1,0-1 1,1 0 0,-1 0-1,0 0 1,1 0-1,0 0 1,0 0-1,-1-1 1,2 1 0,-1-1-1,0 0 1,0 0-1,1 0 1,-1 0 0,1-1-1,0 1 1,-1-1-1,1 0 1,0 0-1,5 0 1,-2 0 0,0 0 0,0-1 0,0 1 0,-1-2-1,1 1 1,0-1 0,0 0 0,-1 0 0,1-1 0,0 0 0,-1 0 0,0-1-1,11-5 1,-7 2-21,-1 0 0,0-1 0,-1 0 0,1-1 0,-1 0 0,-1 0 0,12-16 0,-2-2-29,-1-1 1,-2 0 0,-1-1 0,-1 0 0,10-37 0,-12 31 394,-2-1 1,4-42-1,-12 77-325,0 0 1,0-1-1,0 1 0,0 0 0,0 0 0,0 0 0,0-1 1,0 1-1,0 0 0,0 0 0,0 0 0,0-1 0,0 1 0,0 0 1,0 0-1,1 0 0,-1 0 0,0-1 0,0 1 0,0 0 1,0 0-1,0 0 0,0 0 0,0-1 0,1 1 0,-1 0 0,0 0 1,0 0-1,0 0 0,0 0 0,0 0 0,1 0 0,-1-1 0,0 1 1,0 0-1,0 0 0,1 0 0,-1 0 0,0 0 0,0 0 1,0 0-1,1 0 0,-1 0 0,0 0 0,0 0 0,0 0 0,0 0 1,1 0-1,-1 0 0,0 0 0,0 0 0,1 1 0,9 10 114,51 97-49,6 12 82,-56-102-662,2-1 0,-1-1 0,2 0 1,22 20-1,8-3-4436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1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1064 9604,'0'0'3778,"-9"-24"-2905,-31-79-825,35 92-26,0 0 1,-1 0-1,0 1 1,-1 0-1,0 0 1,0 1-1,-1 0 1,0 0 0,-1 1-1,1 0 1,-15-9-1,16 11 49,5 4 34,0 0 1,0 1-1,-1-1 1,1 1-1,-1-1 1,1 1-1,-1 0 1,1 0-1,-1 0 0,0 0 1,0 0-1,1 1 1,-6-1-1,6 1-57,0 0 0,1 0 1,-1 1-1,0-1 0,1 1 0,-1-1 0,1 1 0,-1 0 0,1-1 0,-1 1 1,1 0-1,-1 0 0,1 0 0,0 0 0,0 0 0,-1 0 0,-1 3 0,-1 3 16,-1 1 0,1 0 0,0 0-1,1 0 1,0 0 0,0 0-1,-2 13 1,-4 27 116,2 1-1,1 0 1,3-1 0,3 1-1,6 64 1,-5-99-172,1 0-1,0 0 1,2 0 0,-1 0 0,2 0 0,0-1-1,0 0 1,1 0 0,1 0 0,0-1 0,1 0-1,17 21 1,-19-26-14,0-1 1,1-1-1,0 1 0,0-1 1,0 0-1,1-1 0,-1 0 1,1 0-1,0 0 0,0-1 1,0 0-1,1-1 0,-1 0 1,1 0-1,-1-1 0,1 0 1,0 0-1,-1-1 0,1 0 1,0-1-1,-1 0 0,13-3 0,-8 1-45,0-1-1,-1-1 0,1 0 1,-1-1-1,-1 0 0,1-1 0,-1-1 1,0 1-1,0-2 0,-1 1 0,9-12 1,6-6-154,-1-1 0,37-59 0,-29 32 137,-2-1-1,-3-2 1,-2 0 0,-3-2-1,-3-1 1,-2 0-1,-2-1 1,6-67-1,-3-66 1830,-7-241-1,-11 392-1154,-1 263-550,9 418 208,14 184-501,-16-830-2044,2-21-1217,-3-12-3238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2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64,'0'0'18665,"192"19"-18457,-110-23-80,-4-11-128,-10 4-160,-12 2-1377,-13 3-2209,-16-1-4578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2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11221,'0'0'1329,"151"-15"512,-74 2-1265,1 2-480,-5 2-96,-12 7-1217,-10 2-1952,-20 0-945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2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14359,'0'0'832,"199"-20"-272,-83 3-176,10 2-384,3 4-432,-5-3-2017,-12 4-3330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3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11589,'0'0'2135,"0"19"-2167,0 206 42,-16 636 4568,3-361-3705,13-500-1137,1-3-1092,4-17-1962,-4-9-2605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4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14231,'0'0'1083,"3"19"-929,-2-18-151,0 11 46,2 0 0,0 0 1,0 0-1,1 0 0,1-1 1,0 1-1,0-1 0,1 0 0,0-1 1,1 1-1,1-1 0,8 9 0,16 11-25,2-1 0,58 39-1,85 39-6,-99-62-17,-60-34-4,367 239-1371,-359-230 1085,-1 2-1,0 1 1,36 44 0,-51-54 261,-1 0 0,0 1 0,-1 0 1,-1 0-1,0 1 0,-1-1 1,0 1-1,-1 1 0,5 28 0,-8-20 171,-1 1 0,-1-1 0,-1 1 0,-1-1 0,-1 0 0,-1 0-1,-1 0 1,-1 0 0,-1-1 0,-2 0 0,-12 27 0,-19 27 1224,-87 128 0,120-194-1284,-264 347 2422,-22-23-1462,280-320-1074,1-3-127,1 1 1,0 0-1,1 0 1,-10 18-1,18-21-2845,8-13-3556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4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10373,'0'0'4842,"0"22"-4829,26 341 1081,-11-220-310,-2 58-92,11 95-167,-18-275-285,-4-14-603,0-9-2006,-2-24-1633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3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202 130 9540,'0'0'1292,"-18"-20"-191,-55-59 500,70 76-1334,0 0-1,0 0 1,0 0-1,0 1 1,-1-1-1,1 1 1,-1-1-1,1 1 1,-1 0 0,-4-1-1,7 2-222,0 1 0,-1 0 1,1 0-1,0 0 0,0 0 0,0 0 0,0 0 0,-1 0 0,1 0 1,0 0-1,0 0 0,0 0 0,0 1 0,0-1 0,-1 1 1,1-1-1,0 1 0,0-1 0,0 1 0,0-1 0,0 1 0,-1 1 1,-1 2-47,0 0 0,0 1 1,0 0-1,1-1 0,0 1 0,0 0 1,0 0-1,0 0 0,-1 9 1,1-6 115,-4 19-102,2 1 1,1 0 0,1 0 0,1 33 0,1-50-16,1-11 3,-1 1 0,0-1 1,0 0-1,1 1 0,-1-1 0,0 1 0,0-1 0,1 0 1,-1 1-1,0-1 0,1 0 0,-1 1 0,1-1 0,-1 0 1,0 1-1,1-1 0,-1 0 0,1 0 0,-1 0 0,1 1 1,-1-1-1,1 0 0,-1 0 0,1 0 0,-1 0 0,1 0 1,-1 0-1,1 0 0,-1 0 0,1 0 0,-1 0 0,1 0 1,-1 0-1,0 0 0,1-1 0,0 1 0,20-6 39,-11-2-26,-1 0-1,0 0 0,-1-1 0,0 0 0,0-1 1,-1 1-1,-1-1 0,7-11 0,-3 3-15,25-29 0,-34 46 33,0 0 0,-1 1-1,1-1 1,0 0 0,0 0-1,-1 1 1,1-1-1,0 0 1,0 1 0,0-1-1,0 1 1,0-1-1,0 1 1,0 0 0,0-1-1,0 1 1,0 0-1,0 0 1,0 0 0,0 0-1,0 0 1,0 0-1,0 0 1,0 0 0,0 0-1,0 0 1,0 0-1,0 1 1,0-1 0,0 0-1,0 1 1,0-1-1,0 1 1,0-1 0,0 1-1,0-1 1,0 1-1,0 0 1,-1 0 0,1-1-1,0 1 1,0 0-1,0 1 1,5 5 208,-2 1-1,1-1 1,-1 1-1,5 10 1,-4-9-237,3 8 107,27 49 281,-32-60-356,1 0-1,1 0 1,-1-1 0,1 1-1,0-1 1,0 0-1,10 7 1,-15-12-65,1 1 1,-1-1-1,0 0 1,1 0-1,-1 0 0,1 0 1,-1 0-1,0 0 0,1 0 1,-1 0-1,0 0 1,1 0-1,-1 0 0,1 0 1,-1 0-1,0-1 1,1 1-1,-1 0 0,0 0 1,1 0-1,-1 0 1,0-1-1,1 1 0,-1 0 1,0 0-1,1-1 0,-1 1 1,0 0-1,0 0 1,1-1-1,-1 1 0,0 0 1,0-1-1,0 1 1,0 0-1,1-1 0,-1 1 1,0-1-1,0 1 1,0 0-1,0-1 0,0 1 1,0 0-1,0-1 0,0 1 1,0-1-1,0 1 1,0 0-1,0-1 0,3-33-2665,-2 15-12,8-17-3131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5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11797,'0'0'3058,"73"137"-2866,-59-56-96,-4 4-64,-5 1 0,-5-10 0,0-13-32,0-15 0,0-15 0,0-13-64,0-14-528,0-40-13687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5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1 325 11941,'0'0'4234,"11"-22"-3881,-1 2-332,-5 9-22,-1 0 0,2 1 1,0 0-1,0 0 1,0 1-1,1-1 0,1 1 1,0 1-1,0 0 1,0 0-1,1 0 1,10-6-1,-7 7-33,1 0 1,0 0-1,1 2 1,-1-1-1,1 2 1,0-1-1,1 2 0,-1 0 1,0 1-1,20-1 1,-23 3 20,0 0 0,0 1 1,0 0-1,0 1 0,0 0 1,0 1-1,0 0 0,0 0 0,-1 1 1,0 1-1,0 0 0,0 0 1,18 13-1,-5 2 68,-2 0 0,0 1 0,-1 1 0,-1 1 0,-1 0 0,-1 2 0,-2 0 0,0 1 0,-1 0 0,-2 1 0,-1 1 1,-1 0-1,-1 0 0,-2 1 0,-1 0 0,-1 0 0,-1 0 0,0 41 0,-4 1 441,0-44-158,0-23-120,0-9 42,1-45-352,3 0-1,16-74 0,35-97-1256,-48 199 1161,44-138-733,-45 146 916,0 0-1,1 0 1,0 1-1,1 0 1,0 1-1,1 0 1,1 0 0,18-18-1,-26 28 34,1 0 0,-1 0 0,1 0 0,-1 0 1,1 1-1,0-1 0,0 1 0,0 0 0,0-1 0,0 1 0,0 1 0,0-1 0,0 0 0,0 1 0,4-1 1,-4 2-6,-1-1 1,1 0 0,-1 1 0,0 0-1,1-1 1,-1 1 0,0 0 0,0 0 0,1 1-1,-1-1 1,0 0 0,0 1 0,0-1 0,-1 1-1,4 3 1,2 3 62,-1 1 1,0 0-1,-1 1 0,0 0 1,0-1-1,-1 1 0,4 17 1,9 32 372,-3 0 0,10 102 0,-6 127 458,-4-38-346,-12-232-590,-2 0-33,2 0 1,1 0-1,0-1 1,1 1-1,9 24 1,-13-41-121,0 0 0,1 0 1,-1 0-1,0-1 0,1 1 0,-1 0 0,1 0 1,-1 0-1,1-1 0,0 1 0,-1 0 0,1-1 1,0 1-1,-1 0 0,1-1 0,0 1 1,0-1-1,0 1 0,-1-1 0,1 0 0,0 1 1,0-1-1,0 0 0,0 0 0,0 1 0,0-1 1,1 0-1,6 0-5871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6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99 16151,'0'0'2295,"-2"14"-2351,0-2 71,-2 11-82,1 0-1,0 28 0,3-47 71,-1 1 0,1-1 0,0 1 0,1-1 0,-1 1 0,1-1 0,0 1 0,0-1 0,1 0 0,-1 1 0,1-1 0,0 0 0,0 0 0,0 0 0,0-1 0,1 1 0,0 0 0,-1-1 0,7 6 0,-8-8 19,-1-1 1,1 0 0,-1 1-1,1-1 1,-1 0 0,1 0 0,-1 1-1,1-1 1,-1 0 0,1 0-1,0 0 1,-1 0 0,1 1-1,-1-1 1,1 0 0,-1 0-1,1 0 1,0 0 0,-1 0 0,1-1-1,-1 1 1,1 0 0,-1 0-1,1 0 1,0 0 0,-1-1-1,1 1 1,-1 0 0,1-1-1,0 0 1,9-19 153,-2-41-399,-7 44 268,6-172 526,-7 167 54,0 21 127,2 10-787,5 20 218,-1 0-1,-1 1 0,1 38 1,-4 96 600,-3-92-455,1 209 715,0-266-1019,0-1-1,1 1 1,1-1-1,0 0 1,1 1-1,0-1 0,6 14 1,-7-24-28,0 1-1,1-1 1,-1 1 0,1-1-1,0 0 1,0 0 0,0 0-1,0-1 1,1 1 0,-1-1 0,1 1-1,0-1 1,0 0 0,0-1-1,1 1 1,-1-1 0,1 0-1,-1 0 1,1 0 0,0-1-1,0 1 1,-1-1 0,1 0 0,6 0-1,0 0-82,-1-1-1,1 0 0,-1 0 1,1-1-1,-1-1 0,1 1 1,-1-2-1,0 1 1,0-2-1,0 1 0,0-1 1,11-7-1,-7 2-392,0 0 0,0-1-1,-1-1 1,-1-1 0,1 1 0,-2-2 0,11-13-1,18-36-3763,-6-8-3040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6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0 160 12870,'0'0'1857,"170"-110"-1713,-111 89-128,-1 3-16,-5 7-128,-12 11-2674,-11 0-1327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7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0 171 11637,'0'0'5347,"153"-79"-5347,-87 51-32,-3 4-785,-7 4-2048,-5 1-2177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7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 14823,'0'0'691,"2"25"-657,-1-6-20,6 158 197,-12 139 2272,14-555-2601,-4 190 120,2 1-1,2 0 1,15-46-1,-21 84 39,0 1 0,1 0 0,0 0 0,1 0 0,9-14 0,-11 20-6,0 0 0,-1 0 0,1 0-1,0 0 1,0 0 0,1 1 0,-1-1-1,1 1 1,-1 0 0,1 0 0,0 0-1,-1 0 1,1 1 0,0 0 0,0-1-1,5 1 1,1 0 1,0 0-1,0 1 1,0 0-1,0 1 1,0 0-1,-1 0 1,1 1-1,0 1 1,-1 0-1,0 0 1,1 0-1,-1 2 1,0-1-1,-1 1 1,11 7-1,9 9 6,-2 1 0,0 1 0,22 27-1,-45-47-38,123 148-115,-48-54-1386,-71-89 977,18 20-1161,-24-27 1353,1 0 0,-1 0 0,0-1 0,0 1-1,0 0 1,0-1 0,0 1 0,1-1 0,-1 1 0,0-1 0,1 1-1,-1-1 1,2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7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16936,'0'0'1216,"4"28"-978,34 201 37,14 98-211,-17-89-78,-31-219 22,2 17-104,15 50 1,-18-77 49,0 0 0,0-1 0,1 0 0,0 0-1,0 0 1,1 0 0,0-1 0,0 0 0,1 0 0,0 0 0,8 7 0,-8-10-312,0-1-1,1 0 1,-1 0-1,1 0 1,0-1 0,0 0-1,-1 0 1,1-1-1,0 0 1,1 0 0,-1-1-1,0 1 1,0-2-1,9 0 1,25-3-5298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8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0 12230,'0'0'3164,"-24"7"-2583,-76 26-346,96-31-219,1-1 1,-1 1-1,1 0 0,-1 0 1,1 0-1,-1 1 0,1-1 0,0 1 1,0 0-1,0 0 0,1 0 0,-1 0 1,1 0-1,0 1 0,-1-1 1,1 1-1,1-1 0,-1 1 0,1 0 1,-2 6-1,-1 0 21,0-1-28,1 0-1,1 0 1,-1 0 0,1 0 0,1 0-1,0 1 1,0-1 0,1 1 0,0-1-1,0 0 1,1 1 0,1-1 0,0 0-1,0 1 1,0-1 0,1 0 0,1-1-1,-1 1 1,1 0 0,1-1 0,0 0-1,0 0 1,0 0 0,11 10 0,11 7-14,1-2 1,1-2-1,35 21 1,-32-23 1,-1 3 0,47 41 0,-72-56 64,-1-1 1,1 1-1,-2 0 1,1 1-1,-1-1 1,0 1-1,0 0 1,-1 0-1,0 0 0,-1 0 1,0 1-1,0-1 1,-1 1-1,0-1 1,0 1-1,-1-1 1,0 1-1,-1 0 1,1-1-1,-2 1 0,1-1 1,-1 0-1,-1 1 1,1-1-1,-1 0 1,-1 0-1,0 0 1,0-1-1,0 1 0,-6 6 1,-2 0 16,-1 0 0,0-1 0,-1-1-1,0 0 1,-26 16 0,30-21-292,-1-1 0,-1-1-1,1 1 1,-1-2 0,0 1 0,0-2-1,-1 0 1,1 0 0,-13 0-1,-4-2-3381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8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8836,'0'0'1665,"-7"135"-545,7-50-79,0 18-321,10 13-32,-6 8 369,-1 1 63,-3-9-735,0-11-273,5-20 0,-3-20-80,3-19 32,0-17-64,2-16-32,5-13-1201,3-5-3313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8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 14054,'0'0'201,"-2"32"-28,-1 9-133,-1 2-19,2 0 1,5 66-1,-1-92-21,1 0 0,0 0 0,1 0 0,1 0 0,1-1-1,10 22 1,-14-32-109,1-1 0,0 1 1,1 0-1,-1-1 0,1 0 0,0 0 0,0 0 0,1 0 0,0-1 0,0 0 0,0 0 0,0 0 0,0 0 0,1-1 0,-1 0 0,1 0 0,0 0 0,0-1 0,12 3 0,-11-4 73,-1 0-1,0 0 0,1-1 1,-1 0-1,1 0 0,-1-1 1,0 0-1,1 0 0,-1 0 1,0-1-1,0 0 0,0 0 1,0-1-1,0 1 0,-1-1 1,7-5-1,-6 3 197,0 0 1,0 0-1,-1-1 1,0 0-1,0 0 0,0 0 1,-1 0-1,0-1 0,0 0 1,0 0-1,-1 0 1,0 0-1,2-9 0,-2 5 74,-1 1-1,0-1 1,0 0-1,-1 0 1,0 0-1,-1 0 0,-1-1 1,1 1-1,-2 0 1,1 0-1,-2 1 1,1-1-1,-2 0 1,1 1-1,-1-1 0,-1 1 1,0 0-1,0 1 1,-1-1-1,0 1 1,-9-10-1,13 17-254,-17-22 114,-42-40 0,56 59-287,0 0 0,-1 1 1,1 0-1,-1 0 0,0 0 1,0 0-1,-1 1 1,1 0-1,-1 1 0,1-1 1,-1 1-1,0 1 0,0-1 1,-9 0-1,14 2-30,0 0 0,0 0 0,0 0 1,1 0-1,-1 0 0,0 1 0,0-1 0,0 0 0,0 1 0,1 0 0,-1-1 0,0 1 0,-1 1 0,-1 1-645,1 1 0,0-1 0,0 1-1,0-1 1,-4 9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4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 12038,'0'0'4623,"1"16"-3999,0 0-461,0-1-10,1 0 0,1 0 0,0 0 0,0 0 0,7 14 0,0 0-55,-1 1 0,-1-1 0,-1 1 0,-2 0 0,-1 1 0,-1-1 1,-2 1-1,-3 46 0,1-75-75,1 1 0,0-1 1,-1 0-1,1 0 0,-1 0 1,0 0-1,0 0 0,0 0 1,0 0-1,0 0 0,0 0 0,0 0 1,-1 0-1,1-1 0,-1 1 1,1 0-1,-1-1 0,0 0 1,0 1-1,1-1 0,-1 0 1,0 0-1,0 0 0,0 0 0,0 0 1,-1 0-1,1-1 0,0 1 1,-4 0-1,-6 0 205,0 0 0,-1-1 0,1 0 0,-19-3 1,-7 0-490,32 3-49,-13 1-629,19 0 724,-1-1 0,1 1 0,-1-1 1,1 0-1,-1 1 0,1-1 0,0 1 0,-1-1 1,1 1-1,-1-1 0,1 1 0,0-1 1,-1 1-1,1-1 0,0 1 0,0 0 0,0-1 1,-1 1-1,1-1 0,0 1 0,0 0 1,0-1-1,0 1 0,0 0 0,0-1 0,0 2 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9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0 310 7155,'0'0'1276,"0"20"447,0 56-480,0-22 4957,0-488-5194,0 433-928,0-1 0,0 0 0,0 1 0,0-1 0,0 0 1,1 1-1,-1-1 0,1 1 0,-1-1 0,1 0 0,-1 1 0,1-1 0,1-1 0,6 2 740,7 13-805,62 90 340,-51-65-132,34 39 0,-38-52-241,1-2 0,0-1 0,2-1 0,0-1 0,2-2 0,0 0 0,30 14 0,-36-24-748,-21-7 577,1 1 0,0-1 1,0 0-1,-1 0 0,1 1 0,0-1 1,0 0-1,-1 0 0,1 0 1,0 0-1,0 0 0,-1 0 0,1 0 1,0 0-1,0-1 0,0 1 1,-1 0-1,1 0 0,0-1 0,-1 1 1,1 0-1,0-1 0,-1 1 1,2-1-1,1-12-4422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19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16231,'0'0'4258,"51"203"-4258,-19-63 32,-3 17-32,-5 11-80,-5 3-288,-4-5-576,-8-18-2114,-2-30-5746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20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1 374 10741,'0'0'1897,"34"0"-1430,392 0 667,333-63-310,-589 42-736,551-67 22,747-79 135,-994 136-2993,-287 27-1798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21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1 742 8468,'0'0'6800,"0"-7"-5596,0 5-889,0 6 1520,8 183-206,-4-151-1364,2 1 0,1-1 0,14 40 0,-20-72-254,1 0 0,0 0 0,-1 0-1,1 0 1,0 0 0,1 0 0,-1-1 0,1 1-1,0-1 1,0 1 0,0-1 0,0 0 0,0 0-1,1-1 1,-1 1 0,7 3 0,-4-4 2,0 0-1,0 0 1,1 0-1,0-1 1,-1 0 0,1 0-1,-1 0 1,1-1 0,0 0-1,10-2 1,-1 0 9,-1 0 0,0-2 0,0 0 0,0 0 0,0-2 0,-1 1-1,21-13 1,92-66 77,-103 66-90,244-181 24,143-100-5,478-235 1762,-889 534-1834,0 0-1,0 0 0,0 0 1,0 0-1,1 0 1,-1 0-1,0 0 0,0 0 1,0-1-1,0 1 1,0 0-1,0 0 0,0 0 1,0 0-1,0 0 1,0 0-1,1 0 1,-1 0-1,0 0 0,0 0 1,0 0-1,0 0 1,0 0-1,0 0 0,0 0 1,1 0-1,-1 0 1,0 0-1,0 0 0,0 0 1,0 0-1,0 0 1,0 0-1,0 0 0,0 0 1,1 0-1,-1 0 1,0 0-1,0 0 0,0 0 1,0 1-1,0-1 1,0 0-1,0 0 0,0 0 1,0 0-1,0 0 1,1 0-1,-1 0 0,0 0 1,0 0-1,0 0 1,0 1-1,0-1 1,0 0-1,0 0 0,0 0 1,0 0-1,0 0 1,-3 10-1431,-9 11-1159,-15 5-3001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22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12 739 10181,'0'0'9311,"-3"-7"-9042,-5-14-143,11 26 86,17 48 82,2 33 85,-17-58-176,2 0 1,2-1-1,11 28 1,-18-51-180,0-1-1,0 1 1,0-1 0,0 0 0,1 0 0,-1 0-1,1 0 1,0 0 0,0-1 0,0 1 0,0-1-1,1 0 1,-1 0 0,0 0 0,1 0 0,0 0-1,-1-1 1,1 0 0,0 1 0,0-2 0,0 1-1,-1 0 1,1-1 0,0 1 0,0-1-1,0 0 1,0-1 0,6 0 0,3-1 6,0-1 0,0-1 0,-1 1 0,0-2 1,0 0-1,0 0 0,18-12 0,241-168 229,-61 38-137,927-498 561,-1122 638-702,-12 6 17,0 0 0,0-1 1,0 1-1,-1 0 0,1-1 0,-1 0 0,5-3 0,-6 5 445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7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1 646 7299,'0'0'7751,"41"-25"-7426,347-181 515,-213 126-771,229-97 219,-283 130-1085,176-43 0,-194 71-930,-103 19 1703,0 0 0,0 0 0,1 0 0,-1 0 0,0-1 1,0 1-1,0 0 0,1 0 0,-1 0 0,0 0 0,0 0 0,0 0 0,1 0 0,-1 0 0,0 0 0,0 0 0,0 0 0,1 0 0,-1 0 0,0 0 0,0 0 0,0 0 0,1 0 0,-1 0 0,0 0 0,0 0 0,0 0 0,0 1 0,1-1 0,-1 0 0,0 0 0,0 0 0,0 0 0,0 0 0,1 0 0,-1 1 0,0-1 0,0 0 0,0 0 0,0 0 0,0 0 0,0 1 0,0-1 0,0 0 0,1 0 0,-1 0 0,0 1 0,0-1 0,0 0 0,0 0 0,0 0 0,0 1 0,0-1 0,-8 10-924,-35 23-730,-25 9-657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7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345 1 12198,'0'0'2950,"-3"26"-2960,-63 409 82,-164 963 3871,186-964-3340,43-412-534,0 0 1,2 0 0,0 0-1,1-1 1,8 31 0,-8-46-45,0 0 0,1 0 0,-1 0 1,2 0-1,-1 0 0,0-1 0,1 1 1,0-1-1,0 0 0,1 0 1,-1-1-1,1 1 0,0-1 0,1 0 1,-1 0-1,1-1 0,-1 1 0,1-1 1,0 0-1,0-1 0,10 3 0,7 2 31,0-2-1,0-1 0,0-1 0,31 1 0,104-10 99,-47-6-113,140-34 0,111-49-400,-289 75 212,240-66-471,478-134-155,-17-20 664,-474 129 435,-273 101-261,-20 8-40,1-1 0,-1 0 0,1-1 0,-1 1 0,0-2 0,13-8 0,-20 13-25,0 0 0,0 0 1,0 0-1,0 0 0,1 0 0,-1-1 1,0 1-1,0 0 0,0 0 0,0 0 0,1 0 1,-1 0-1,0 0 0,0 0 0,0 0 0,0-1 1,0 1-1,0 0 0,1 0 0,-1 0 0,0 0 1,0-1-1,0 1 0,0 0 0,0 0 1,0 0-1,0 0 0,0-1 0,0 1 0,0 0 1,0 0-1,0 0 0,0-1 0,0 1 0,0 0 1,0 0-1,0 0 0,0 0 0,0-1 0,0 1 1,0 0-1,0 0 0,0 0 0,0 0 0,0-1 1,-1 1-1,1 0 0,0 0 0,0 0 1,0 0-1,0 0 0,0-1 0,0 1 0,-1 0 1,1 0-1,0 0 0,0 0 0,-1 0 0,-12-2-143,2 1-371,0 0 0,0 1-1,1 1 1,-1 0-1,0 0 1,0 1 0,0 0-1,1 1 1,-21 8 0,29-10 282,-1 1-238,1-1-1,0 0 1,0 0-1,-1 0 0,1 0 1,-1 0-1,1-1 1,-1 1-1,1-1 0,-4 1 1,-16-1-3879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12038,'0'0'365,"-2"21"-173,5 420 2483,4-232-1553,-28 1010 1847,11-535-2630,11-662-409,0 0 1,1-1 0,1 1-1,1-1 1,1 0-1,1 0 1,11 28 0,-9-36-595,-8-13 589,0 0 1,0 0-1,0 0 1,0 1-1,1-1 1,-1 0-1,0 0 1,0 0 0,0 0-1,0 1 1,0-1-1,0 0 1,1 0-1,-1 0 1,0 0-1,0 0 1,0 0-1,1 1 1,-1-1-1,0 0 1,0 0 0,0 0-1,0 0 1,1 0-1,-1 0 1,0 0-1,0 0 1,1 0-1,-1 0 1,0 0-1,0 0 1,0 0 0,1 0-1,-1 0 1,0 0-1,0 0 1,0 0-1,1 0 1,-1 0-1,0-1 1,0 1-1,0 0 1,0 0 0,1 0-1,-1 0 1,0 0-1,0 0 1,0-1-1,0 1 1,0 0-1,1 0 1,-1 0-1,0-1 1,3-15-6094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8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7812,'0'0'4388,"-2"13"-4228,-3 80 1331,8 109 0,22 104-108,-22-261-1410,-3-30-8577,0-45 1118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10053,'0'0'3078,"-1"0"-2969,9 6-60,35 12 118,49 13 1,54 21 102,-143-51-270,19 9 8,0 2 0,30 20-1,-47-29-1,0 1 0,0 0 0,0 0 0,-1 0 1,1 1-1,-1 0 0,0 0 0,0 0 0,-1 0 0,0 1 0,0-1 0,0 1 0,-1-1 0,1 1 0,1 9 0,-2 0 121,-1 1-1,-1-1 0,0 1 0,-1-1 1,0 1-1,-2-1 0,0 1 0,0-1 0,-1 0 1,-1 0-1,-1-1 0,0 0 0,-9 16 1,-14 20 137,-3 0 0,-41 49 1,57-78-342,14-19-490,-5 7 1479,5-8-2500,13-34-9985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4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50 15655,'0'0'4626,"-10"-50"-4626,10 57-5986,0 12-1954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9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9877,'0'0'4882,"-5"59"-4914,0 16 192,0 10 128,0 7-48,3 2-48,2-11-160,0-11-32,0-22-48,0-19-976,12-23-2866,3-8-2657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9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8740,'0'0'3378,"0"111"-2914,0-41-240,0 7-16,0-1-80,0-4-48,0-15-80,0-15-96,0-16-1153,0-22-1520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0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0 204 6147,'0'0'8027,"25"-12"-7837,80-33-150,-103 44-40,1 0-1,0 0 1,-1 0 0,1 1 0,0-1-1,0 1 1,-1-1 0,1 1 0,0 0-1,0 0 1,0 0 0,0 0 0,-1 1-1,1-1 1,0 1 0,0 0-1,-1 0 1,1 0 0,0 0 0,-1 0-1,1 0 1,-1 1 0,0-1 0,1 1-1,-1 0 1,0 0 0,0-1 0,0 1-1,0 1 1,0-1 0,0 0 0,1 3-1,4 4-1,21 23-6,-2 2-1,42 70 0,-59-88 108,-1 0-1,0 1 1,-1 0 0,-1 0-1,-1 1 1,-1 0 0,0 0-1,-1 0 1,1 26 0,-4-44 47,-1-22 850,-2-11-919,-2-1-1,-2 2 1,-13-43 0,10 41-57,1-1-1,-8-64 0,16 83-16,-1-2 11,1 0 1,1 0-1,1 0 0,2-19 1,-3 34-13,1 1-1,-1-1 1,1 0 0,-1 0 0,1 1 0,0-1 0,0 0 0,0 1-1,0-1 1,1 1 0,-1-1 0,1 1 0,0 0 0,-1 0 0,1 0-1,0 0 1,0 0 0,0 0 0,1 0 0,-1 0 0,0 1 0,1-1-1,-1 1 1,1 0 0,-1 0 0,1 0 0,-1 0 0,1 0 0,0 0 0,0 1-1,-1-1 1,7 1 0,-7 0-3,0 1-1,1-1 1,-1 1 0,0 0-1,1 0 1,-1 0 0,0 0-1,0 0 1,0 1 0,0-1-1,0 0 1,0 1 0,0 0-1,0-1 1,0 1-1,-1 0 1,1 0 0,-1 0-1,0 0 1,1 0 0,-1 1-1,0-1 1,0 0 0,0 0-1,-1 1 1,2 3 0,3 12 24,0-1 1,3 29 0,-6-31 8,25 206 329,-16-119-315,41 181 0,-51-280-74,1 6-339,0-1 0,0 0 0,1 0 0,0 0 0,1-1 0,0 1 0,6 9 0,5-5-3925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0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10773,'0'0'4714,"15"-8"-4677,52-23-26,-62 29-9,0 0-1,0 0 1,0 0 0,0 1-1,0 0 1,0 0 0,0 0-1,1 0 1,-1 1 0,0 0-1,1 0 1,-1 1 0,0 0-1,0-1 1,1 2 0,5 1-1,-8-1-1,0-1-1,-1 1 0,1 0 1,0 0-1,-1 0 0,0 1 0,0-1 1,0 0-1,0 1 0,0 0 0,0-1 1,0 1-1,-1 0 0,1 0 0,-1 0 1,0 0-1,0 0 0,0 0 0,0 0 1,-1 0-1,1 1 0,-1-1 1,0 4-1,1 9 133,-1-1 0,0 0 0,-1 1 0,-1-1-1,0 0 1,-1 0 0,0 0 0,-2 0 0,0-1 0,-7 17 0,-4 14 300,16-43-427,-1-1 1,1 1-1,0 0 0,0 0 1,-1 0-1,1 0 1,1-1-1,-1 1 1,0 0-1,0 0 1,1 0-1,-1-1 1,1 1-1,-1 0 1,1-1-1,0 1 1,0 0-1,0-1 1,0 1-1,0-1 0,0 1 1,0-1-1,0 0 1,3 2-1,45 27 85,-36-24-71,-1 1 1,0 1-1,19 14 1,-28-19-17,1 0 1,-1 1 0,0 0 0,0-1-1,0 1 1,0 0 0,-1 1-1,0-1 1,0 0 0,0 1 0,0-1-1,0 1 1,-1-1 0,0 1-1,1 5 1,-2 2 5,1-1 0,-2 1 1,0 0-1,0-1 0,-1 1 0,0-1 0,-1 1 0,0-1 1,-1 0-1,0 0 0,-8 15 0,-3-1-267,0 0 0,-1-1-1,-28 31 1,4-14-2813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3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87 807 9604,'0'0'6139,"-16"-9"-5520,-44-29-197,50 28-271,18 3-49,104-32 15,-78 28-76,961-343 691,-323 108-485,-438 169-29,-216 72-203,-12 3-10,1 0-1,0 0 0,1 0 0,-1 1 0,14 0 0,-21 2-39,0 0-1,0 0 0,-1 0 0,1 0 0,0 1 0,0-1 0,-1 0 0,1 0 1,-1 0-1,1 0 0,-1 0 0,1 0 0,-1 0 0,0 0 0,1 0 1,-1 0-1,-1 1 0,-20 21-1692,-46 36 1,5-11-2985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3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14727,'0'0'451,"9"37"-201,6 33-6,-3 1 0,5 135-1,-36 513 1524,-41 612 522,63-1171-2071,29 203-1,-18-277-141,3-1-1,4-1 0,64 161 0,-74-220-70,1-1 0,1 0 0,0-1-1,2 0 1,1-1 0,1-1 0,24 23 0,-25-29 3,0-2 1,1 0 0,1 0-1,0-2 1,1 0 0,0-1-1,1-1 1,0-1 0,29 8-1,-9-6 8,1-2-1,75 5 1,89-12-15,-95-7-94,0-6 0,154-36 0,212-80-259,-333 86 356,1253-297 18,-1310 322-241,192-46-3396,-243 48-184,-34 15 3481,-1 0 0,1-1-1,-1 1 1,0 0 0,1-1 0,-1 1 0,1-1 0,-1 1 0,0 0-1,0-1 1,1 1 0,-1-1 0,0 1 0,0-1 0,1 1 0,-1-1-1,0 1 1,0-1 0,0 1 0,0-1 0,0 1 0,0-1 0,0 0-1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4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0 10309,'0'0'1659,"-3"24"-925,-7 52 377,2 96 0,29 545 1893,0-144-1334,-16 197-458,-40-4-919,0-407-236,-27 429 270,62-724-180,-1-62-156,1 0 0,0 0 0,0 0 0,-1-1 1,1 1-1,1 0 0,-1 0 0,0 0 0,0-1 0,1 1 0,-1 0 1,1 0-1,-1-1 0,1 1 0,0 0 0,0-1 0,1 3 0,6-10-229,-7 5 172,6-7-485,0 1 1,-1-1-1,0-1 0,0 1 1,0-1-1,-1 0 1,6-17-1,14-40-6626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4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18472,'0'0'817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8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49 191 6243,'0'0'2670,"-6"-24"-634,-5-8-1277,4 10-41,0 0 1,1 0 0,-2-27 0,5 30 1517,13 71-1175,56 248-728,-54-221-1981,4 153-1,-23-242-6096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8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8084,'0'0'6699,"16"3"-6502,22 3-111,42 8-2,78 25 1,-136-32-82,1 0-1,-2 2 1,1 0-1,-1 2 1,0 0-1,-1 1 1,-1 2-1,29 24 1,-42-32 1,0 0 0,-1 0 1,0 1-1,0 0 0,-1 0 1,0 0-1,0 1 1,0-1-1,-1 1 0,-1 0 1,4 14-1,-3-8 80,-2-1 0,0 0 0,-1 0 0,0 0 0,-1 0-1,-4 24 1,-3-2 119,-2 0 0,-2-1 0,-1 0 0,-24 44 0,-1-5-383,-4-1 0,-53 70 1,90-135-182,4-5 156,0 0 0,0-1 0,0 1 0,0 0 0,0-1 0,0 1 0,-1-1 0,1 0 0,0 1 0,-1-1 0,0 0 0,1 0 0,-1 0 0,-2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4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200 101 11909,'0'0'4616,"-20"-17"-4091,-60-50 196,78 65-606,0 1 1,-1-1-1,0 0 1,1 0-1,-1 1 1,0 0-1,0-1 0,1 1 1,-1 0-1,0 1 1,-5-2-1,6 2-91,1 0-1,0 0 0,0 0 0,-1 0 1,1 1-1,0-1 0,0 0 1,0 1-1,0-1 0,-1 1 1,1-1-1,0 1 0,0-1 0,0 1 1,0 0-1,0-1 0,0 1 1,0 0-1,-1 1 0,0 2-30,-1 0 0,1 1 0,-1-1 0,1 1 0,1-1 0,-1 1 0,1 0 0,-2 9 0,1-5 102,-4 20-57,1 0 0,2 0 0,0 0 0,3 32 0,0-59-42,0-1 0,1 1 0,-1 0 0,0-1 0,1 1 0,0-1 0,-1 1 0,1-1 0,0 1 0,0-1 0,0 1 0,0-1 0,0 0 0,0 1 0,0-1 0,0 0 0,0 0 0,1 0 0,-1 0 0,1 0 0,-1 0 0,0 0 0,1 0 0,-1-1 0,1 1 0,0-1 0,-1 1 0,1-1 0,-1 1 0,4-1 0,-1 1-7,0-1 1,0 1-1,0-1 0,0 0 1,0 0-1,0 0 1,0-1-1,0 1 1,-1-1-1,1 0 0,0 0 1,0 0-1,4-3 1,-3 1-5,-1-1 1,1 0-1,0 0 0,-1-1 1,0 1-1,0-1 1,0 0-1,-1 0 1,0 0-1,0-1 0,0 1 1,2-8-1,3-6 15,-1 0 0,6-29 0,-13 47 20,0 1-1,0 0 1,0 0-1,1-1 1,-1 1-1,0 0 0,0 0 1,0-1-1,0 1 1,1 0-1,-1 0 1,0 0-1,0-1 1,0 1-1,1 0 1,-1 0-1,0 0 0,0 0 1,1-1-1,-1 1 1,0 0-1,1 0 1,-1 0-1,0 0 1,0 0-1,1 0 1,-1 0-1,0 0 1,1 0-1,-1 0 0,0 0 1,0 0-1,1 0 1,-1 0-1,0 0 1,1 0-1,-1 0 1,0 0-1,0 0 1,1 1-1,-1-1 1,0 0-1,0 0 0,1 0 1,-1 0-1,0 1 1,0-1-1,0 0 1,1 0-1,-1 0 1,0 1-1,0-1 1,0 0-1,0 0 1,1 1-1,-1-1 0,0 0 1,0 1-1,0-1 1,12 15 82,24 35-17,47 50 0,-77-93-140,-1-2 442,-2-3-1581,-1-23-13900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8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14215,'0'0'5106,"-12"157"-5058,17-87-48,10-2-16,-1-3-128,1-6-240,-3-11-81,3-13-447,-6-11-1105,3-17-2625,-2-7-2369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9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8228,'0'0'3986,"14"30"-2548,-2-4-1082,0-2-23,-1 0 0,-1 1 1,-1 0-1,-1 1 0,-1 0 1,4 37-1,0 122 1113,-2-11-1179,-8-169-460,-1-1 0,1 0 1,0 0-1,0 0 0,0 0 1,0 0-1,1 0 0,2 5 0,-3-11-73,0 1-1,-1-1 0,1 1 0,-1-1 1,1 1-1,-1-1 0,0 1 0,0-1 0,1 0 1,-1 1-1,0-1 0,-1 0 0,1 1 1,0-1-1,-1-1 0,1-6-1678,0-29-8161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59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0 250 12038,'0'0'3158,"21"1"-2920,0 0-212,1 1-1,25 5 1,-43-5-22,1 0-1,0 0 0,-1 0 1,1 1-1,-1-1 1,0 1-1,0 0 0,0 0 1,0 1-1,-1-1 1,1 1-1,-1 0 1,0 0-1,0 0 0,0 0 1,4 9-1,2 1 0,29 50 17,-29-46 38,2 0 1,-1-1 0,2 0-1,0-1 1,19 19-1,-30-34-18,0 0-1,0 0 0,0 0 1,0-1-1,0 1 0,1 0 0,-1-1 1,0 1-1,0 0 0,0-1 1,1 1-1,-1-1 0,2 1 1,-2-1-23,-1 0 1,1 0 0,-1 0-1,0-1 1,1 1-1,-1 0 1,1 0 0,-1 0-1,0 0 1,1-1 0,-1 1-1,1 0 1,-1 0 0,0-1-1,1 1 1,-1 0 0,0-1-1,0 1 1,1 0 0,-1-1-1,0 1 1,0 0 0,1-1-1,-1 1 1,0-1 0,0 1-1,0-1 1,1-4 55,0 0-1,0 0 1,0 0 0,-1-1-1,0-6 1,-1 3-137,0-77 86,0-66-59,3 128 22,0 0 0,2 0-1,0 0 1,9-25 0,10-7 2,-22 54 15,0-1 0,1 1-1,-1-1 1,1 1 0,0 0-1,-1-1 1,1 1 0,0 0-1,1 0 1,-1 0 0,0 1-1,0-1 1,1 0 0,-1 1-1,1 0 1,-1-1 0,1 1-1,3-1 1,-5 2 6,1 0 1,-1 0-1,0 0 0,0 0 1,1 0-1,-1 0 0,0 0 1,0 1-1,0-1 0,1 0 1,-1 1-1,0-1 0,0 1 1,0-1-1,0 1 0,0 0 1,0-1-1,0 1 1,0 0-1,0 0 0,0 0 1,0 0-1,0 0 0,-1-1 1,1 2-1,0-1 0,0 1 1,13 37 450,-12-32-370,15 64 594,10 105 0,-20-110-705,4 0-1,24 83 1,-35-147-127,14 33 140,-14-34-197,1 1 1,-1-1-1,1 0 0,0 0 0,-1 1 1,1-1-1,0 0 0,0 0 0,0 0 0,-1 0 1,1 0-1,0 0 0,1 0 0,-1 0 1,0-1-1,0 1 0,0 0 0,0-1 0,1 1 1,-1-1-1,2 1 0,2-1-4601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0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24 232 9588,'0'0'5918,"-3"-2"-5145,0 0-446,2 1-176,0 0 1,0 1 0,0-1-1,0 0 1,0 1-1,0-1 1,-1 1 0,1-1-1,0 1 1,0 0 0,0-1-1,0 1 1,-3 0 869,5-2-957,-1 1 0,0-1 0,1 0 0,0 1 0,-1-1-1,1 0 1,0 1 0,0-1 0,0 1 0,0 0 0,0-1 0,0 1-1,0 0 1,1 0 0,2-3 0,24-16 333,-25 18-354,25-14 147,1 0 0,0 3 0,43-15 1,-37 15-1433,65-33 0,-99 45 970,1 0 1,-1 0 0,1 0-1,-1 0 1,1 0 0,-1-1-1,0 1 1,0-1 0,0 1-1,0-1 1,0 1-1,0-1 1,0 1 0,0-1-1,-1 0 1,1 0 0,-1 1-1,1-1 1,-1 0 0,1-2-1,-1-4-4434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3:00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64 8628,'0'0'8481,"-2"-10"-8121,-10-33-18,9 33-86,3 31 155,10 189 835,-12-134-1117,0-32 84,7 75 0,-5-118-204,0 0 0,0 0 0,0-1 1,0 1-1,0 0 0,0 0 1,0 0-1,1 0 0,-1 0 1,0-1-1,1 1 0,-1 0 0,0 0 1,1-1-1,-1 1 0,1 0 1,-1 0-1,1-1 0,-1 1 0,1 0 1,0-1-1,-1 1 0,1-1 1,0 1-1,0-1 0,-1 1 1,2-1-1,-1 0-3,1 0 0,-1 0 0,0 0 0,0 0 0,1 0 0,-1-1 0,0 1 0,0-1 0,0 1 0,0-1 0,0 1 0,1-1 0,-1 0 0,0 1 0,0-1 0,1-1 0,5-5 13,0 0 0,-1 0-1,9-12 1,4-8 6,52-67-49,-61 83 16,0 0 0,1 0 0,0 2-1,0-1 1,24-13 0,-30 20-4,0 1 1,-1-1-1,1 1 0,1 1 0,-1-1 0,0 1 1,0 0-1,10-1 0,-13 1 6,1 1-1,-1 1 1,0-1-1,0 0 1,0 0-1,0 1 1,0-1 0,0 1-1,0 0 1,0-1-1,0 1 1,0 0-1,0 0 1,0 1 0,-1-1-1,1 0 1,0 0-1,-1 1 1,1-1-1,-1 1 1,1-1 0,-1 1-1,0 0 1,2 3-1,2 6-1,0 1 0,-1 0 0,0-1 0,-1 1 0,-1 1 0,0-1 0,1 21 0,-5 89 5,2-118 4,-1 9 23,0 0 0,-2-1 0,1 1 0,-2-1 0,1 1 0,-2-1 0,0 0 0,-10 18 0,11-22-304,-1-1 0,0 0 0,0 0 0,-1 0 0,1-1 0,-1 0 0,-1 0 1,1 0-1,-1-1 0,0 0 0,0-1 0,-1 1 0,-14 5 0,-15-1-6027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3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0 714 7459,'0'0'4418,"241"-174"-2801,-81 91-368,27-13-497,12-5-160,-5 7-31,-24 18-273,-27 25-288,-33 23-208,-40 17-641,-29 11-431,-26 0-241,-32 9-2657,-32 6 656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3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14150,'0'0'230,"6"27"-249,46 238 46,35 693 2259,9 61-917,-87-938-1344,5 0 0,36 122 0,-47-191-23,2-1 1,-1 1 0,2-1 0,-1 0 0,1 0-1,1-1 1,0 0 0,1 0 0,0-1 0,0 0 0,15 13-1,-13-16 2,-1 0 0,1 0 0,1-1 0,-1-1 0,1 1 0,0-2 0,0 0 0,0 0 0,0-1 0,1 0 0,-1-1 0,17 0 0,6-1 17,-1-1 0,1-2 0,-1-1 1,0-2-1,41-13 0,159-65 62,-167 58-96,881-386-1238,-582 247 904,-262 119 128,74-31-2700,175-107 1,-216 94-1489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4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11333,'0'0'331,"-1"28"-112,2 23 215,2 0 0,3-1 0,18 83 1,-18-110-269,164 681 2914,-54 11-1898,-83-162-1072,-19-268-126,-14-276 8,0 6-16,1 0 1,1 0-1,0 1 0,1-1 1,7 22-1,-3-25-693,-3-15-834,-2-20-1618,-2-19-3191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4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7940,'0'0'1680,"27"175"417,-12-68-384,-3 7-464,5-5-545,0-13-480,0-21-192,0-23-32,-3-19-160,1-16-880,-3-17-1698,-2 0-1488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5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8740,'0'0'5026,"9"8"-4465,-2 0-509,1-1 0,0 0 0,1-1 0,0 1 0,0-2 0,0 1 0,0-1 0,1-1 0,17 6 0,99 20 66,-89-23-108,1 1 1,-1 2-1,-1 2 0,0 1 0,45 23 0,-73-31-6,0 1 0,-1 0 1,0 0-1,0 0 1,0 1-1,-1 0 1,1 1-1,-2-1 1,1 1-1,-1 0 1,0 0-1,-1 1 1,0-1-1,-1 1 0,1 0 1,-1 0-1,2 16 1,-2-6 50,-1 1 1,0 0 0,-2 0-1,0-1 1,-2 1 0,0 0-1,-8 30 1,3-23 35,-1-1 0,-2 0-1,-1-1 1,-16 28 0,2-11 19,-43 57 1,63-91-295,-24 27 422,28-34-420,0 1-1,-1-1 0,1 1 1,0-1-1,-1 0 0,1 0 1,-1 0-1,1 0 0,-1 0 1,0 0-1,1 0 1,-1 0-1,0-1 0,0 1 1,0-1-1,1 1 0,-4-1 1,1-2-4679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5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14407,'0'0'5119,"1"25"-4548,0-1-430,12 145 777,6 311 780,-19-463-1651,0-17-40,0 0-1,0 0 1,0 0 0,0-1-1,0 1 1,1 0-1,-1 0 1,0 0 0,0 0-1,0 0 1,0 0-1,0 0 1,0 0 0,1 0-1,-1 0 1,0 0 0,0 0-1,0 0 1,0 0-1,0 0 1,1 0 0,-1 0-1,0 0 1,0 0-1,0 0 1,0 0 0,0 0-1,0 0 1,1 0-1,-1 0 1,0 0 0,0 0-1,0 0 1,0 0-1,0 0 1,0 0 0,1 0-1,-1 1 1,0-1 0,0 0-1,0 0 1,0 0-1,0 0 1,3-13-321,0 0 0,-1-1 0,1-16 0,-2 5-3069,-1 0-3933,0 16-2224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5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10661,'0'0'1905,"-4"135"-1473,18-37-96,1 16-112,-1 6-80,1-8-128,4-16 64,6-26-80,1-29-1072,1-28-2258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5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7780,'0'0'5474,"-20"155"-5074,20-89 177,5 4 159,0 0-288,0-11-224,0-16-224,0-12-48,-1-16-464,1-11-1473,0-4-1841,-5-6-4161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6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0 287 10837,'0'0'2900,"18"8"-2823,-7-3-68,0-1-2,0 1 1,0 0-1,-1 1 1,0 0-1,0 1 1,0 0-1,-1 0 1,0 1-1,0 0 1,8 10-1,9 17 60,-17-21-49,0-1 1,2 0-1,-1 0 0,2-1 1,-1-1-1,2 0 0,23 17 0,-35-27-11,0 0-1,0 0 0,1-1 0,-1 1 0,0 0 1,0-1-1,0 1 0,1-1 0,-1 1 0,0-1 0,0 0 1,1 0-1,-1 1 0,0-1 0,1 0 0,-1 0 1,0 0-1,1 0 0,-1-1 0,0 1 0,1 0 0,-1 0 1,0-1-1,0 1 0,1-1 0,-1 1 0,0-1 1,0 0-1,0 1 0,0-1 0,0 0 0,0 0 0,0 0 1,0 0-1,0 0 0,1-1 0,1-4 10,-1 1-1,0-1 1,0 0-1,0 0 1,-1 0-1,2-11 0,-1 3-31,26-195-12,2-10 80,-30 217-28,1 0 1,-1 0-1,1 0 1,0 0 0,-1 0-1,1 0 1,0 0-1,0 0 1,0 0 0,1 1-1,-1-1 1,0 0-1,3-2 1,-3 4-21,0-1 0,0 1 1,0 0-1,-1-1 0,1 1 1,0 0-1,0 0 0,0-1 0,0 1 1,0 0-1,0 0 0,0 0 1,-1 0-1,1 0 0,0 1 0,0-1 1,0 0-1,0 0 0,0 0 0,0 1 1,-1-1-1,1 0 0,0 1 1,0-1-1,0 1 0,-1-1 0,1 1 1,0 0-1,-1-1 0,1 1 1,0-1-1,-1 1 0,1 0 0,-1 0 1,1-1-1,-1 1 0,1 1 1,7 9 35,-1 1 0,-1-1 0,0 1 0,0 1 0,-1-1 0,6 24 0,15 88 558,-23-104-492,14 119 430,-13-97-524,0 0 0,3 0 0,20 68 0,-25-106-100,-1 0 1,1 0-1,0 0 0,0 0 0,1-1 0,-1 1 1,1 0-1,0-1 0,5 5 0,-7-7-18,0 0 0,0 0 0,0-1-1,0 1 1,0 0 0,0-1 0,1 1-1,-1-1 1,0 0 0,0 1 0,1-1-1,-1 0 1,0 1 0,0-1 0,1 0 0,-1 0-1,0 0 1,1 0 0,-1-1 0,0 1-1,0 0 1,1 0 0,-1-1 0,0 1-1,0-1 1,0 1 0,1-1 0,-1 1 0,0-1-1,0 0 1,0 0 0,0 1 0,0-1-1,0 0 1,0 0 0,-1 0 0,1 0-1,1-2 1,20-34-4064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6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0 124 11077,'0'0'2399,"15"-19"-2114,47-58-208,-60 74-76,0 1-1,1-1 1,-1 1-1,1-1 1,0 1-1,0 0 0,0 0 1,0 0-1,0 0 1,7-2-1,-10 4-1,1 0 0,0-1 0,0 1 0,0 0 0,0 0 0,0 0 0,0 0-1,0 0 1,0 0 0,0 1 0,0-1 0,0 0 0,-1 0 0,1 1 0,0-1 0,0 1 0,0-1 0,0 0-1,-1 1 1,1 0 0,0-1 0,0 1 0,-1-1 0,2 2 0,1 2-1,-1 0-1,0 1 1,0-1 0,0 0-1,-1 1 1,0-1 0,1 1 0,-2-1-1,2 9 1,4 72 1291,-6 92 0,-1-75 282,1-100-1550,0 1-1,0-1 1,1 0 0,-1 0 0,1 0 0,0 1 0,-1-1 0,1 0 0,0 0 0,0 0 0,0 0 0,1-1 0,-1 1 0,0 0 0,1 0 0,-1-1 0,1 1 0,0-1 0,-1 1 0,1-1 0,0 0 0,0 1 0,0-1 0,0 0 0,0 0 0,0 0 0,0-1 0,0 1 0,0 0 0,0-1 0,1 0 0,2 1 0,3 0 19,0 0 1,0-1-1,1 0 1,-1 0-1,0-1 1,0 1-1,15-5 1,-7-1-17,-1-1 0,0 0 0,-1-1-1,21-15 1,4-1-84,-1 1-930,-9 4-2742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2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105 783 9941,'0'0'4927,"-18"-6"-4223,-51-15-98,51 15 619,26 4-1151,129-44 332,130-28 61,318-46-1,289 10-417,740-140-271,-1417 202 253,261-48 61,-407 93-276,-51 3 152,0 0 0,0 0 0,0 0 1,0 0-1,0 0 0,0 0 0,1 0 0,-1 1 0,0-1 1,0 0-1,0 0 0,0 0 0,0 0 0,0 0 0,0 0 1,0 0-1,0 1 0,0-1 0,0 0 0,0 0 0,0 0 1,0 0-1,0 0 0,0 1 0,0-1 0,0 0 0,0 0 1,0 0-1,0 0 0,0 0 0,0 1 0,0-1 0,0 0 1,0 0-1,0 0 0,0 0 0,0 0 0,0 0 0,0 1 1,0-1-1,0 0 0,0 0 0,-1 0 0,1 0 0,0 0 1,0 0-1,0 0 0,0 0 0,0 1 0,0-1 0,0 0 1,-1 0-1,1 0 0,0 0 0,0 0 0,0 0 0,-1 0 1,-18 12-2200,-19-2-2974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3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57 6131,'0'0'5874,"0"-11"-5126,0-34-447,9 77-160,1 87 802,-8 160-1,-4-135-556,-24 787 1473,7-415-1568,3 1315 422,17-1379-372,-1-430-317,4 189 219,-1-168-194,2 1 0,17 70-1,-20-107-49,0 0-1,0 0 0,1-1 0,-1 1 0,2-1 1,-1 0-1,1 1 0,0-2 0,0 1 0,6 6 0,-6-8-4,0-1-1,0 0 0,0 0 0,1 0 0,-1-1 0,1 0 1,0 1-1,-1-2 0,1 1 0,0 0 0,0-1 0,0 0 0,1 0 1,5 0-1,18 0 10,0 0 1,0-2 0,0-1 0,48-11 0,117-40-10,-156 42 1,308-95-3,1026-286 207,-1054 319 25,2 14 1,449-25-1,-192 75-111,-486 10-111,-57-2-17,94 5 60,-113-2-78,0 0-1,0 1 0,0 1 1,-1 0-1,1 1 0,17 9 0,-4 7-917,-27-20 793,0 0-1,0 0 0,0 0 1,0 0-1,0 0 0,-1 0 0,1 0 1,0 1-1,-1-1 0,1 0 1,-1 0-1,1 1 0,-1-1 1,0 1-1,0-1 0,1 0 1,-1 1-1,0-1 0,-1 3 1,-5-2-4636,-21-2-4877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4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0 8132,'0'0'939,"-1"25"-104,-3 274 1630,0 616 2260,10 992-1526,0-625-1957,-7-851-980,1-362-117,-3 0 0,-3 0 0,-18 82-1,21-148-933,2-12 369,3-21-516,16-43-2535,2-20-3222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4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17800,'0'0'2801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8196,'0'0'7510,"-1"15"-7235,-3 120 202,13 136 0,1-36-244,-9 64 80,3 151-1226,0-427-431,0-37-5540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5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0 136 9076,'0'0'6147,"187"-116"-5763,-122 103-384,-4 6-352,-10 7-817,-14 0-1728,-18 0-1985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35:45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12182,'0'0'8051,"6"0"-7544,17-1-180,0-2 0,0-1 0,0-1 0,31-11 0,-22 6 35,55-9 0,-82 18-308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5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10101,'0'0'5106,"145"3"-4978,-81-19-128,-1-1-1921,-7 1-3153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6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0 213 10805,'0'0'3436,"1"8"-3428,10 511 1573,-13-361-875,5-202-633,2 0 1,11-50-1,3-22-152,-2-40-187,30-190 17,-43 329 303,-3 8 101,1 0 0,0 0 0,0 0 0,1 1 0,0-1 0,1 1 0,4-9 0,-8 17-144,1 0-1,-1 0 1,0-1-1,0 1 1,1 0-1,-1 0 1,0 0-1,0 0 1,1-1-1,-1 1 1,0 0-1,1 0 1,-1 0-1,0 0 1,1 0-1,-1 0 1,0 0-1,0 0 1,1 0-1,-1 0 1,0 0-1,1 0 1,-1 0-1,0 0 1,1 0-1,-1 0 1,0 0-1,1 0 1,-1 1-1,0-1 1,0 0-1,1 0 1,-1 0 0,0 0-1,1 1 1,-1-1-1,0 0 1,0 0-1,0 1 1,1-1-1,-1 0 1,0 0-1,0 1 1,0-1-1,0 0 1,1 0-1,-1 1 1,0-1-1,0 0 1,0 1-1,11 24 167,-2 1-1,-1-1 1,10 49-1,-9-32 7,21 88-52,44 174 318,-49-223-1165,59 134 1,-78-202-25,3 6-1236,-5-7-2192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6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 12998,'0'0'2785,"134"-31"-2785,-61 5-96,-1-11-1296,-1-7-2914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6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282 102 13158,'0'0'2620,"-21"-16"-2036,-70-49-256,87 63-275,-1-1-1,1 0 0,0 1 1,-1 0-1,0 0 0,1 1 1,-1-1-1,0 1 0,0 0 1,0 0-1,-9 0 0,12 2-18,-1-1-1,1 0 1,-1 1-1,1-1 1,-1 1-1,1 0 1,-1 0-1,1 0 1,-1 0-1,1 1 1,0-1-1,0 0 1,0 1-1,0 0 1,0-1-1,-2 3 1,-1 4 32,0-1-1,0 1 1,1 0 0,0 0 0,0 0 0,1 0 0,0 1 0,-3 16-1,-3 27 108,2 0-1,2 1 0,2 0 1,7 88-1,-2-115-152,1 0-1,1 0 0,2 0 0,12 38 1,-14-53-19,0 0 0,1-1 1,0 0-1,0 0 0,1 0 1,0-1-1,1 0 0,0 0 0,0 0 1,1-1-1,0 0 0,1-1 1,10 8-1,-11-11-80,-1-1 1,2 0-1,-1 0 0,0 0 1,0-1-1,1 0 0,-1-1 1,1 0-1,0 0 0,-1-1 1,1 0-1,0 0 0,-1-1 1,1-1-1,-1 1 0,1-1 1,-1 0-1,1-1 0,-1 0 1,0-1-1,-1 1 1,1-1-1,0-1 0,-1 0 1,0 0-1,6-6 0,39-42-2415,-8-8-2276</inkml:trace>
  <inkml:trace contextRef="#ctx0" brushRef="#br0" timeOffset="1">729 34 3890,'0'0'11477,"4"10"-11368,6 13-2,-2 0-1,-1 1 1,-1 0-1,-1 0 1,3 41-1,-1 136 528,-7-167-613,0 42-142,-1-16-375,13 105 1,-6-146-136,-6-18 561,0-1-1,0 0 1,0 0 0,0 1 0,0-1 0,0 0 0,0 1 0,0-1 0,1 0-1,-1 0 1,0 1 0,0-1 0,0 0 0,0 0 0,0 0 0,1 1 0,-1-1-1,0 0 1,0 0 0,0 0 0,1 1 0,-1-1 0,0 0 0,0 0-1,1 0 1,-1 0 0,0 0 0,0 1 0,1-1 0,-1 0 0,0 0 0,0 0-1,1 0 1,-1 0 0,0 0 0,1 0 0,-1 0 0,0 0 0,0 0 0,1 0-1,-1 0 1,0 0 0,0 0 0,1-1 0,-1 1 0,0 0 0,0 0 0,1 0-1,-1 0 1,0 0 0,0-1 0,1 1 0,-1 0 0,0 0 0,0 0 0,0-1-1,1 1 1,-1 0 0,0 0 0,0-1 0,3-11-3300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7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0 219 12358,'0'0'6291,"192"-72"-6035,-80 33-256,-3-1-112,-12 3-2370,-26 7-6242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8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72 664 6675,'0'0'7748,"-14"-8"-6889,4 3-665,1-1 1,-1 0 0,-14-13 0,24 19-187,-1-1 0,1 1 1,-1 0-1,1-1 1,0 1-1,-1-1 0,1 1 1,0-1-1,-1 1 1,1-1-1,0 1 0,0-1 1,0 1-1,0-1 1,-1 0-1,1 1 0,0-1 1,0 1-1,0-1 1,0 1-1,0-1 0,0 0 1,0 1-1,0-1 1,1 1-1,-1-1 0,0 1 1,0-2-1,17-13 144,31-15-63,1 3 0,69-27 0,-115 52-87,186-74 60,3 8 0,228-50 0,414-45-4943,-783 155 3850,-26 5-16,0-1 0,0-1-1,-1-1 1,29-12 0,-45 11-4268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38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10837,'0'26'-67,"17"399"547,-1-115 43,-4 389 331,-5-191-339,20-106-352,-24-376-33,2 0 1,1 0-1,1 0 1,1-1-1,13 29 1,-18-48-247,0 0 0,0 0 0,1 0 1,-1-1-1,1 1 0,0-1 0,1 0 0,0 0 0,-1 0 1,1-1-1,1 0 0,-1 0 0,1 0 0,-1-1 0,1 1 0,0-1 1,0-1-1,1 1 0,-1-1 0,1 0 0,-1-1 0,1 1 0,-1-1 1,13 0-1,21-1-4561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0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666 438 4210,'0'0'2689,"-1"-6"-2593,0 2-50,0 2-23,0 1 1,0-1-1,1 0 1,-1 0-1,1 1 0,-1-1 1,1 0-1,0 0 1,0 1-1,0-1 0,0 0 1,0 0-1,1-3 1,-1 4 10,1 1 0,-1-1 1,1 0-1,0 0 0,-1 0 1,1 0-1,0 0 0,0 1 1,0-1-1,-1 0 0,1 1 1,0-1-1,0 1 0,0-1 1,0 1-1,0-1 0,2 0 1,4-2 136,99-51 977,143-52-1,-177 77-1099,60-22-46,142-35 0,-201 68-28,0 4 0,0 3 1,132-3-1,-51 14 2160,-153 0-2113,0 0 0,-1 0 0,1 1 0,-1-1 0,1 0-1,-1 0 1,1 1 0,-1-1 0,1 1 0,-1-1 0,1 0 0,-1 1-1,1-1 1,-1 1 0,1-1 0,-1 1 0,0-1 0,1 1-1,-1 0 1,0-1 0,0 1 0,1-1 0,-1 1 0,0 1 0,5 19 86,-4-18-42,10 74 963,1 90 1,-3-33-397,113 1607 1505,-116-1409-2006,-6-288-62,-1-12 48,-2 0-1,-1 0 1,-1-1-1,-2 1 1,-1-1-1,-23 56 1,10-41-87,-2-1 0,-1-1 1,-49 66-1,58-90-41,-1 0-1,-1-1 1,0-1 0,-39 30 0,42-38 4,-1-1 0,-1 0 0,1 0 0,-1-2 0,-1 0 0,0-1 0,-34 8 0,-22-2 15,-131 3 1,82-9-8,-678 97-210,524-60-649,9-18-2551,264-24 3289,1-1 0,-1 1 0,1-1 0,-1 0 0,1 0 0,-1 0 1,1-1-1,0 1 0,-1-1 0,1 1 0,-1-1 0,1 0 0,0 0 0,-4-1 1,5 0-257,0 0 0,0 0 0,0 0 0,1 0 1,-1-1-1,1 1 0,-1 0 0,1 0 1,0 0-1,0 0 0,0-1 0,0-2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0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69 137 3330,'0'0'3761,"-4"-20"-2827,-11-62-115,15 78-614,-1 1-1,0 0 1,1-1 0,-1 1 0,-1 0-1,1 0 1,0 0 0,-3-5 0,-1 8 1529,1 10-989,-9 73 571,5 1 0,2 125-1,6-135-820,-2 170 570,2-243-1066,-1-1 1,1 0 0,0 1 0,0-1 0,1 0 0,-1 1 0,0-1 0,0 0-1,0 1 1,0-1 0,0 0 0,0 1 0,0-1 0,0 0 0,1 1 0,-1-1-1,0 0 1,0 0 0,0 1 0,1-1 0,-1 0 0,0 0 0,0 1 0,0-1-1,1 0 1,-1 0 0,0 0 0,1 0 0,-1 1 0,0-1 0,1 0 0,-1 0-1,0 0 1,0 0 0,1 0 0,-1 0 0,0 0 0,1 0 0,-1 0 0,0 0 0,1 0-1,-1 0 1,0 0 0,1 0 0,-1 0 0,0 0 0,1 0 0,-1 0 0,0 0-1,1-1 1,-1 1 0,1 0 0,16-12-314,-11 2-215,0-1 0,-1 1 0,0-1 1,-1 0-1,0 0 0,-1 0 0,0 0 0,-1-1 0,0 1 0,1-18 0,2-41-3777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20:22:41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3 7203,'0'0'7198,"-10"0"-6931,-8-2-205,1 2 11,40 6-8,292 98 5,-305-100-68,12 3-2,0 2 0,-1 1 0,0 0 0,28 20-1,-43-26 4,-1 0-1,1 1 0,-1 0 0,0 0 0,0 0 0,-1 1 0,1 0 1,-1 0-1,-1 0 0,1 0 0,-1 0 0,0 1 0,0 0 0,-1-1 1,0 1-1,0 0 0,-1 0 0,2 13 0,-3-4 76,-1 0-1,0-1 1,-1 1-1,-1-1 1,-1 1-1,0-1 1,0 0-1,-2 0 1,0-1-1,-1 0 0,0 0 1,-14 20-1,-4 1 235,-1-1-1,-2-2 0,-43 41 0,-8-8-498,84-63-5146,8-4 2302,22-16-4978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89D0-6989-D42C-5E2A-1CDB61697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372CC-AD83-E4B0-CA04-851259642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AD6F8-DD7F-8E33-CB11-BAF1A5C3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7E22B-2D4B-E15B-A148-60ED5E16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65C0-C233-EA49-E614-042DF7E0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4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BC3A-2101-3F6A-44A7-D53BB65C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AA7D-9766-D3CF-14FF-65C252E91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0FD1-4693-0C39-D2FE-528ACA5F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A1FA-6F96-C345-FB25-82F75909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05D9-D2C3-3C96-5008-644E85E9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1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C0EFD-4AC2-2883-AF14-E3CEC2689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CB48-44C7-E982-2AB5-04B44319B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F487-1B69-DA06-C27C-DD7342FE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70F0-1B83-DFFA-62EF-0F264063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F8F8E-3AD8-6D24-988E-6B5E4D5E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2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B6E3-F2C1-9FC1-7D60-5DBEDA1A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E0A9-8F7E-497A-B1CD-7DF167DE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6DCB-DB23-7765-709F-771F93A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8A887-0630-8452-E4F7-C6BAB48F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3A1A-C198-790A-705E-E2A70C73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97B4-1C77-72DD-CAE7-515E77D3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0373-8FA7-6C4A-B93E-E948731A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CC7F-51D5-A386-EE87-89AE5291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DF8F-1526-19F5-813A-CB8474D2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0858C-2343-7C3B-FAFF-CA6F726B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1638-D881-038D-0DD2-AD8E5CCA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D0F5-2399-EF8D-08A2-27854A329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B92B7-F1A9-8A7D-346B-FC4858242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7235A-20ED-60D0-9EB5-F4A9BC41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B0CBF-979F-944F-C40D-64D9C0BA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EC22-CB33-C4BF-8076-6291FB1F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0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CC69-9FEF-3480-0633-6627F0BC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5B7E2-54E8-936D-F298-F7971CB44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6AC38-C5DE-DD52-281B-78434A71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8B55A-7685-41F2-C1A6-3C6A5B55C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D6E23-79FB-6A14-C449-7581D8EC6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98F85-7A41-A9C2-0622-E6C5B68A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0C8C-1DF9-5F6C-D4A5-965DB7CD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BE7D2-5CD3-75FD-E850-6C9A311D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48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989F-C761-1032-66B1-7C798F31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5F423-6F60-D70A-3E5D-F99E4D57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27088-53C2-1738-8634-26AAAA2E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D042D-742C-0FFB-C858-8AED81D0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3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8D49D-CBCB-90F3-88AB-B3BF3BCC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3F759-FB72-F858-7E07-88628EF8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86998-CF12-8161-02EE-65B9EFF1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4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8325-40AD-644C-943B-1AAE265D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7F61-2125-08C6-A76C-AB7ABE7E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B1E11-99EA-F031-377A-DC8AB9ED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0BE5F-3F5B-A85F-DF43-D762DA80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506B2-6DEC-DB6B-3C61-E66406F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D4975-A0DD-978D-4494-F3A388C7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0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0F1B-89E2-5942-189D-C288FB08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E37E-95F4-F461-BB95-C5262CEBB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8E54B-4ECD-A085-CB41-E9EFC07D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1AB55-7063-FB48-67F9-75CD71E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923E5-E540-4C02-D2AD-945B994A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D4B8-4867-E43A-CE11-FEF1E107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1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3602D-0DC2-5143-004E-CB0BC14E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7D45B-D5BF-913F-1A8F-66DD2B4C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02B1-7880-600B-DB2D-E549ED659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0BCDE-A5FC-4AF0-9E37-A99CE402D798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6739-FD0C-5A80-4A12-3F87B209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F237-3F7F-6175-9295-23733E66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E8492-FDF4-4C29-AC20-0CF0D57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customXml" Target="../ink/ink81.xml"/><Relationship Id="rId170" Type="http://schemas.openxmlformats.org/officeDocument/2006/relationships/image" Target="../media/image83.png"/><Relationship Id="rId226" Type="http://schemas.openxmlformats.org/officeDocument/2006/relationships/customXml" Target="../ink/ink115.xml"/><Relationship Id="rId268" Type="http://schemas.openxmlformats.org/officeDocument/2006/relationships/image" Target="../media/image131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2.png"/><Relationship Id="rId149" Type="http://schemas.openxmlformats.org/officeDocument/2006/relationships/customXml" Target="../ink/ink76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image" Target="../media/image78.png"/><Relationship Id="rId181" Type="http://schemas.openxmlformats.org/officeDocument/2006/relationships/customXml" Target="../ink/ink92.xml"/><Relationship Id="rId216" Type="http://schemas.openxmlformats.org/officeDocument/2006/relationships/customXml" Target="../ink/ink110.xml"/><Relationship Id="rId237" Type="http://schemas.openxmlformats.org/officeDocument/2006/relationships/image" Target="../media/image116.png"/><Relationship Id="rId258" Type="http://schemas.openxmlformats.org/officeDocument/2006/relationships/image" Target="../media/image126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customXml" Target="../ink/ink71.xml"/><Relationship Id="rId85" Type="http://schemas.openxmlformats.org/officeDocument/2006/relationships/image" Target="../media/image42.png"/><Relationship Id="rId150" Type="http://schemas.openxmlformats.org/officeDocument/2006/relationships/image" Target="../media/image73.png"/><Relationship Id="rId171" Type="http://schemas.openxmlformats.org/officeDocument/2006/relationships/customXml" Target="../ink/ink87.xml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27" Type="http://schemas.openxmlformats.org/officeDocument/2006/relationships/image" Target="../media/image111.png"/><Relationship Id="rId248" Type="http://schemas.openxmlformats.org/officeDocument/2006/relationships/image" Target="../media/image121.png"/><Relationship Id="rId269" Type="http://schemas.openxmlformats.org/officeDocument/2006/relationships/customXml" Target="../ink/ink137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customXml" Target="../ink/ink66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image" Target="../media/image68.png"/><Relationship Id="rId161" Type="http://schemas.openxmlformats.org/officeDocument/2006/relationships/customXml" Target="../ink/ink82.xml"/><Relationship Id="rId182" Type="http://schemas.openxmlformats.org/officeDocument/2006/relationships/image" Target="../media/image89.png"/><Relationship Id="rId217" Type="http://schemas.openxmlformats.org/officeDocument/2006/relationships/image" Target="../media/image106.png"/><Relationship Id="rId6" Type="http://schemas.openxmlformats.org/officeDocument/2006/relationships/customXml" Target="../ink/ink3.xml"/><Relationship Id="rId238" Type="http://schemas.openxmlformats.org/officeDocument/2006/relationships/customXml" Target="../ink/ink121.xml"/><Relationship Id="rId259" Type="http://schemas.openxmlformats.org/officeDocument/2006/relationships/customXml" Target="../ink/ink132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2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image" Target="../media/image63.png"/><Relationship Id="rId151" Type="http://schemas.openxmlformats.org/officeDocument/2006/relationships/customXml" Target="../ink/ink77.xml"/><Relationship Id="rId172" Type="http://schemas.openxmlformats.org/officeDocument/2006/relationships/image" Target="../media/image84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customXml" Target="../ink/ink116.xml"/><Relationship Id="rId249" Type="http://schemas.openxmlformats.org/officeDocument/2006/relationships/customXml" Target="../ink/ink127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7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customXml" Target="../ink/ink72.xml"/><Relationship Id="rId7" Type="http://schemas.openxmlformats.org/officeDocument/2006/relationships/image" Target="../media/image3.png"/><Relationship Id="rId162" Type="http://schemas.openxmlformats.org/officeDocument/2006/relationships/image" Target="../media/image79.png"/><Relationship Id="rId183" Type="http://schemas.openxmlformats.org/officeDocument/2006/relationships/customXml" Target="../ink/ink93.xml"/><Relationship Id="rId218" Type="http://schemas.openxmlformats.org/officeDocument/2006/relationships/customXml" Target="../ink/ink111.xml"/><Relationship Id="rId239" Type="http://schemas.openxmlformats.org/officeDocument/2006/relationships/customXml" Target="../ink/ink122.xml"/><Relationship Id="rId250" Type="http://schemas.openxmlformats.org/officeDocument/2006/relationships/image" Target="../media/image122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customXml" Target="../ink/ink67.xml"/><Relationship Id="rId152" Type="http://schemas.openxmlformats.org/officeDocument/2006/relationships/image" Target="../media/image74.png"/><Relationship Id="rId173" Type="http://schemas.openxmlformats.org/officeDocument/2006/relationships/customXml" Target="../ink/ink88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29" Type="http://schemas.openxmlformats.org/officeDocument/2006/relationships/image" Target="../media/image112.png"/><Relationship Id="rId240" Type="http://schemas.openxmlformats.org/officeDocument/2006/relationships/image" Target="../media/image117.png"/><Relationship Id="rId261" Type="http://schemas.openxmlformats.org/officeDocument/2006/relationships/customXml" Target="../ink/ink133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42" Type="http://schemas.openxmlformats.org/officeDocument/2006/relationships/image" Target="../media/image69.png"/><Relationship Id="rId163" Type="http://schemas.openxmlformats.org/officeDocument/2006/relationships/customXml" Target="../ink/ink83.xml"/><Relationship Id="rId184" Type="http://schemas.openxmlformats.org/officeDocument/2006/relationships/image" Target="../media/image90.png"/><Relationship Id="rId219" Type="http://schemas.openxmlformats.org/officeDocument/2006/relationships/image" Target="../media/image107.png"/><Relationship Id="rId230" Type="http://schemas.openxmlformats.org/officeDocument/2006/relationships/customXml" Target="../ink/ink117.xml"/><Relationship Id="rId251" Type="http://schemas.openxmlformats.org/officeDocument/2006/relationships/customXml" Target="../ink/ink128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image" Target="../media/image64.png"/><Relationship Id="rId153" Type="http://schemas.openxmlformats.org/officeDocument/2006/relationships/customXml" Target="../ink/ink78.xml"/><Relationship Id="rId174" Type="http://schemas.openxmlformats.org/officeDocument/2006/relationships/image" Target="../media/image85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220" Type="http://schemas.openxmlformats.org/officeDocument/2006/relationships/customXml" Target="../ink/ink112.xml"/><Relationship Id="rId241" Type="http://schemas.openxmlformats.org/officeDocument/2006/relationships/customXml" Target="../ink/ink123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image" Target="../media/image128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image" Target="../media/image60.png"/><Relationship Id="rId143" Type="http://schemas.openxmlformats.org/officeDocument/2006/relationships/customXml" Target="../ink/ink73.xml"/><Relationship Id="rId164" Type="http://schemas.openxmlformats.org/officeDocument/2006/relationships/image" Target="../media/image80.png"/><Relationship Id="rId185" Type="http://schemas.openxmlformats.org/officeDocument/2006/relationships/customXml" Target="../ink/ink94.xml"/><Relationship Id="rId9" Type="http://schemas.openxmlformats.org/officeDocument/2006/relationships/image" Target="../media/image4.png"/><Relationship Id="rId210" Type="http://schemas.openxmlformats.org/officeDocument/2006/relationships/customXml" Target="../ink/ink107.xml"/><Relationship Id="rId26" Type="http://schemas.openxmlformats.org/officeDocument/2006/relationships/customXml" Target="../ink/ink13.xml"/><Relationship Id="rId231" Type="http://schemas.openxmlformats.org/officeDocument/2006/relationships/image" Target="../media/image113.png"/><Relationship Id="rId252" Type="http://schemas.openxmlformats.org/officeDocument/2006/relationships/image" Target="../media/image123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8.xml"/><Relationship Id="rId154" Type="http://schemas.openxmlformats.org/officeDocument/2006/relationships/image" Target="../media/image75.png"/><Relationship Id="rId175" Type="http://schemas.openxmlformats.org/officeDocument/2006/relationships/customXml" Target="../ink/ink89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image" Target="../media/image108.png"/><Relationship Id="rId242" Type="http://schemas.openxmlformats.org/officeDocument/2006/relationships/image" Target="../media/image118.png"/><Relationship Id="rId263" Type="http://schemas.openxmlformats.org/officeDocument/2006/relationships/customXml" Target="../ink/ink134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2.xml"/><Relationship Id="rId144" Type="http://schemas.openxmlformats.org/officeDocument/2006/relationships/image" Target="../media/image70.png"/><Relationship Id="rId90" Type="http://schemas.openxmlformats.org/officeDocument/2006/relationships/customXml" Target="../ink/ink45.xml"/><Relationship Id="rId165" Type="http://schemas.openxmlformats.org/officeDocument/2006/relationships/customXml" Target="../ink/ink84.xml"/><Relationship Id="rId186" Type="http://schemas.openxmlformats.org/officeDocument/2006/relationships/image" Target="../media/image91.png"/><Relationship Id="rId211" Type="http://schemas.openxmlformats.org/officeDocument/2006/relationships/image" Target="../media/image103.png"/><Relationship Id="rId232" Type="http://schemas.openxmlformats.org/officeDocument/2006/relationships/customXml" Target="../ink/ink118.xml"/><Relationship Id="rId253" Type="http://schemas.openxmlformats.org/officeDocument/2006/relationships/customXml" Target="../ink/ink129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image" Target="../media/image65.png"/><Relationship Id="rId80" Type="http://schemas.openxmlformats.org/officeDocument/2006/relationships/customXml" Target="../ink/ink40.xml"/><Relationship Id="rId155" Type="http://schemas.openxmlformats.org/officeDocument/2006/relationships/customXml" Target="../ink/ink79.xml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customXml" Target="../ink/ink113.xml"/><Relationship Id="rId243" Type="http://schemas.openxmlformats.org/officeDocument/2006/relationships/customXml" Target="../ink/ink124.xml"/><Relationship Id="rId264" Type="http://schemas.openxmlformats.org/officeDocument/2006/relationships/image" Target="../media/image129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3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74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8.xml"/><Relationship Id="rId233" Type="http://schemas.openxmlformats.org/officeDocument/2006/relationships/image" Target="../media/image114.png"/><Relationship Id="rId254" Type="http://schemas.openxmlformats.org/officeDocument/2006/relationships/image" Target="../media/image124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69.xml"/><Relationship Id="rId156" Type="http://schemas.openxmlformats.org/officeDocument/2006/relationships/image" Target="../media/image76.png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223" Type="http://schemas.openxmlformats.org/officeDocument/2006/relationships/image" Target="../media/image109.png"/><Relationship Id="rId244" Type="http://schemas.openxmlformats.org/officeDocument/2006/relationships/image" Target="../media/image119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5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1.png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4.png"/><Relationship Id="rId234" Type="http://schemas.openxmlformats.org/officeDocument/2006/relationships/customXml" Target="../ink/ink119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30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image" Target="../media/image66.png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customXml" Target="../ink/ink114.xml"/><Relationship Id="rId245" Type="http://schemas.openxmlformats.org/officeDocument/2006/relationships/customXml" Target="../ink/ink125.xml"/><Relationship Id="rId266" Type="http://schemas.openxmlformats.org/officeDocument/2006/relationships/image" Target="../media/image130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4.xml"/><Relationship Id="rId147" Type="http://schemas.openxmlformats.org/officeDocument/2006/relationships/customXml" Target="../ink/ink75.xml"/><Relationship Id="rId168" Type="http://schemas.openxmlformats.org/officeDocument/2006/relationships/image" Target="../media/image82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14" Type="http://schemas.openxmlformats.org/officeDocument/2006/relationships/customXml" Target="../ink/ink109.xml"/><Relationship Id="rId235" Type="http://schemas.openxmlformats.org/officeDocument/2006/relationships/image" Target="../media/image115.png"/><Relationship Id="rId256" Type="http://schemas.openxmlformats.org/officeDocument/2006/relationships/image" Target="../media/image125.png"/><Relationship Id="rId116" Type="http://schemas.openxmlformats.org/officeDocument/2006/relationships/customXml" Target="../ink/ink58.xml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customXml" Target="../ink/ink91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image" Target="../media/image110.png"/><Relationship Id="rId246" Type="http://schemas.openxmlformats.org/officeDocument/2006/relationships/image" Target="../media/image120.png"/><Relationship Id="rId267" Type="http://schemas.openxmlformats.org/officeDocument/2006/relationships/customXml" Target="../ink/ink136.xml"/><Relationship Id="rId106" Type="http://schemas.openxmlformats.org/officeDocument/2006/relationships/customXml" Target="../ink/ink53.xml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image" Target="../media/image72.png"/><Relationship Id="rId169" Type="http://schemas.openxmlformats.org/officeDocument/2006/relationships/customXml" Target="../ink/ink86.xml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image" Target="../media/image105.png"/><Relationship Id="rId236" Type="http://schemas.openxmlformats.org/officeDocument/2006/relationships/customXml" Target="../ink/ink120.xml"/><Relationship Id="rId257" Type="http://schemas.openxmlformats.org/officeDocument/2006/relationships/customXml" Target="../ink/ink131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7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6.xml"/><Relationship Id="rId107" Type="http://schemas.openxmlformats.org/officeDocument/2006/relationships/image" Target="../media/image53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13.xml"/><Relationship Id="rId21" Type="http://schemas.openxmlformats.org/officeDocument/2006/relationships/image" Target="../media/image907.png"/><Relationship Id="rId42" Type="http://schemas.openxmlformats.org/officeDocument/2006/relationships/customXml" Target="../ink/ink975.xml"/><Relationship Id="rId63" Type="http://schemas.openxmlformats.org/officeDocument/2006/relationships/image" Target="../media/image928.png"/><Relationship Id="rId84" Type="http://schemas.openxmlformats.org/officeDocument/2006/relationships/image" Target="../media/image938.png"/><Relationship Id="rId138" Type="http://schemas.openxmlformats.org/officeDocument/2006/relationships/customXml" Target="../ink/ink1024.xml"/><Relationship Id="rId107" Type="http://schemas.openxmlformats.org/officeDocument/2006/relationships/customXml" Target="../ink/ink1008.xml"/><Relationship Id="rId11" Type="http://schemas.openxmlformats.org/officeDocument/2006/relationships/image" Target="../media/image902.png"/><Relationship Id="rId32" Type="http://schemas.openxmlformats.org/officeDocument/2006/relationships/customXml" Target="../ink/ink970.xml"/><Relationship Id="rId37" Type="http://schemas.openxmlformats.org/officeDocument/2006/relationships/image" Target="../media/image915.png"/><Relationship Id="rId53" Type="http://schemas.openxmlformats.org/officeDocument/2006/relationships/image" Target="../media/image923.png"/><Relationship Id="rId58" Type="http://schemas.openxmlformats.org/officeDocument/2006/relationships/customXml" Target="../ink/ink983.xml"/><Relationship Id="rId74" Type="http://schemas.openxmlformats.org/officeDocument/2006/relationships/image" Target="../media/image933.png"/><Relationship Id="rId79" Type="http://schemas.openxmlformats.org/officeDocument/2006/relationships/customXml" Target="../ink/ink994.xml"/><Relationship Id="rId102" Type="http://schemas.openxmlformats.org/officeDocument/2006/relationships/image" Target="../media/image947.png"/><Relationship Id="rId123" Type="http://schemas.openxmlformats.org/officeDocument/2006/relationships/customXml" Target="../ink/ink1016.xml"/><Relationship Id="rId128" Type="http://schemas.openxmlformats.org/officeDocument/2006/relationships/image" Target="../media/image960.png"/><Relationship Id="rId5" Type="http://schemas.openxmlformats.org/officeDocument/2006/relationships/image" Target="../media/image899.png"/><Relationship Id="rId90" Type="http://schemas.openxmlformats.org/officeDocument/2006/relationships/image" Target="../media/image941.png"/><Relationship Id="rId95" Type="http://schemas.openxmlformats.org/officeDocument/2006/relationships/customXml" Target="../ink/ink1002.xml"/><Relationship Id="rId22" Type="http://schemas.openxmlformats.org/officeDocument/2006/relationships/customXml" Target="../ink/ink965.xml"/><Relationship Id="rId27" Type="http://schemas.openxmlformats.org/officeDocument/2006/relationships/image" Target="../media/image910.png"/><Relationship Id="rId43" Type="http://schemas.openxmlformats.org/officeDocument/2006/relationships/image" Target="../media/image918.png"/><Relationship Id="rId48" Type="http://schemas.openxmlformats.org/officeDocument/2006/relationships/customXml" Target="../ink/ink978.xml"/><Relationship Id="rId64" Type="http://schemas.openxmlformats.org/officeDocument/2006/relationships/customXml" Target="../ink/ink986.xml"/><Relationship Id="rId69" Type="http://schemas.openxmlformats.org/officeDocument/2006/relationships/customXml" Target="../ink/ink989.xml"/><Relationship Id="rId113" Type="http://schemas.openxmlformats.org/officeDocument/2006/relationships/customXml" Target="../ink/ink1011.xml"/><Relationship Id="rId118" Type="http://schemas.openxmlformats.org/officeDocument/2006/relationships/image" Target="../media/image955.png"/><Relationship Id="rId134" Type="http://schemas.openxmlformats.org/officeDocument/2006/relationships/image" Target="../media/image963.png"/><Relationship Id="rId139" Type="http://schemas.openxmlformats.org/officeDocument/2006/relationships/image" Target="../media/image965.png"/><Relationship Id="rId80" Type="http://schemas.openxmlformats.org/officeDocument/2006/relationships/image" Target="../media/image936.png"/><Relationship Id="rId85" Type="http://schemas.openxmlformats.org/officeDocument/2006/relationships/customXml" Target="../ink/ink997.xml"/><Relationship Id="rId12" Type="http://schemas.openxmlformats.org/officeDocument/2006/relationships/customXml" Target="../ink/ink960.xml"/><Relationship Id="rId17" Type="http://schemas.openxmlformats.org/officeDocument/2006/relationships/image" Target="../media/image905.png"/><Relationship Id="rId33" Type="http://schemas.openxmlformats.org/officeDocument/2006/relationships/image" Target="../media/image913.png"/><Relationship Id="rId38" Type="http://schemas.openxmlformats.org/officeDocument/2006/relationships/customXml" Target="../ink/ink973.xml"/><Relationship Id="rId59" Type="http://schemas.openxmlformats.org/officeDocument/2006/relationships/image" Target="../media/image926.png"/><Relationship Id="rId103" Type="http://schemas.openxmlformats.org/officeDocument/2006/relationships/customXml" Target="../ink/ink1006.xml"/><Relationship Id="rId108" Type="http://schemas.openxmlformats.org/officeDocument/2006/relationships/image" Target="../media/image950.png"/><Relationship Id="rId124" Type="http://schemas.openxmlformats.org/officeDocument/2006/relationships/image" Target="../media/image958.png"/><Relationship Id="rId129" Type="http://schemas.openxmlformats.org/officeDocument/2006/relationships/customXml" Target="../ink/ink1019.xml"/><Relationship Id="rId54" Type="http://schemas.openxmlformats.org/officeDocument/2006/relationships/customXml" Target="../ink/ink981.xml"/><Relationship Id="rId70" Type="http://schemas.openxmlformats.org/officeDocument/2006/relationships/image" Target="../media/image931.png"/><Relationship Id="rId75" Type="http://schemas.openxmlformats.org/officeDocument/2006/relationships/customXml" Target="../ink/ink992.xml"/><Relationship Id="rId91" Type="http://schemas.openxmlformats.org/officeDocument/2006/relationships/customXml" Target="../ink/ink1000.xml"/><Relationship Id="rId96" Type="http://schemas.openxmlformats.org/officeDocument/2006/relationships/image" Target="../media/image944.png"/><Relationship Id="rId140" Type="http://schemas.openxmlformats.org/officeDocument/2006/relationships/customXml" Target="../ink/ink10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57.xml"/><Relationship Id="rId23" Type="http://schemas.openxmlformats.org/officeDocument/2006/relationships/image" Target="../media/image908.png"/><Relationship Id="rId28" Type="http://schemas.openxmlformats.org/officeDocument/2006/relationships/customXml" Target="../ink/ink968.xml"/><Relationship Id="rId49" Type="http://schemas.openxmlformats.org/officeDocument/2006/relationships/image" Target="../media/image921.png"/><Relationship Id="rId114" Type="http://schemas.openxmlformats.org/officeDocument/2006/relationships/image" Target="../media/image953.png"/><Relationship Id="rId119" Type="http://schemas.openxmlformats.org/officeDocument/2006/relationships/customXml" Target="../ink/ink1014.xml"/><Relationship Id="rId44" Type="http://schemas.openxmlformats.org/officeDocument/2006/relationships/customXml" Target="../ink/ink976.xml"/><Relationship Id="rId60" Type="http://schemas.openxmlformats.org/officeDocument/2006/relationships/customXml" Target="../ink/ink984.xml"/><Relationship Id="rId65" Type="http://schemas.openxmlformats.org/officeDocument/2006/relationships/image" Target="../media/image929.png"/><Relationship Id="rId81" Type="http://schemas.openxmlformats.org/officeDocument/2006/relationships/customXml" Target="../ink/ink995.xml"/><Relationship Id="rId86" Type="http://schemas.openxmlformats.org/officeDocument/2006/relationships/image" Target="../media/image939.png"/><Relationship Id="rId130" Type="http://schemas.openxmlformats.org/officeDocument/2006/relationships/image" Target="../media/image961.png"/><Relationship Id="rId135" Type="http://schemas.openxmlformats.org/officeDocument/2006/relationships/customXml" Target="../ink/ink1022.xml"/><Relationship Id="rId13" Type="http://schemas.openxmlformats.org/officeDocument/2006/relationships/image" Target="../media/image903.png"/><Relationship Id="rId18" Type="http://schemas.openxmlformats.org/officeDocument/2006/relationships/customXml" Target="../ink/ink963.xml"/><Relationship Id="rId39" Type="http://schemas.openxmlformats.org/officeDocument/2006/relationships/image" Target="../media/image916.png"/><Relationship Id="rId109" Type="http://schemas.openxmlformats.org/officeDocument/2006/relationships/customXml" Target="../ink/ink1009.xml"/><Relationship Id="rId34" Type="http://schemas.openxmlformats.org/officeDocument/2006/relationships/customXml" Target="../ink/ink971.xml"/><Relationship Id="rId50" Type="http://schemas.openxmlformats.org/officeDocument/2006/relationships/customXml" Target="../ink/ink979.xml"/><Relationship Id="rId55" Type="http://schemas.openxmlformats.org/officeDocument/2006/relationships/image" Target="../media/image924.png"/><Relationship Id="rId76" Type="http://schemas.openxmlformats.org/officeDocument/2006/relationships/image" Target="../media/image934.png"/><Relationship Id="rId97" Type="http://schemas.openxmlformats.org/officeDocument/2006/relationships/customXml" Target="../ink/ink1003.xml"/><Relationship Id="rId104" Type="http://schemas.openxmlformats.org/officeDocument/2006/relationships/image" Target="../media/image948.png"/><Relationship Id="rId120" Type="http://schemas.openxmlformats.org/officeDocument/2006/relationships/image" Target="../media/image956.png"/><Relationship Id="rId125" Type="http://schemas.openxmlformats.org/officeDocument/2006/relationships/customXml" Target="../ink/ink1017.xml"/><Relationship Id="rId141" Type="http://schemas.openxmlformats.org/officeDocument/2006/relationships/image" Target="../media/image966.png"/><Relationship Id="rId7" Type="http://schemas.openxmlformats.org/officeDocument/2006/relationships/image" Target="../media/image900.png"/><Relationship Id="rId71" Type="http://schemas.openxmlformats.org/officeDocument/2006/relationships/customXml" Target="../ink/ink990.xml"/><Relationship Id="rId92" Type="http://schemas.openxmlformats.org/officeDocument/2006/relationships/image" Target="../media/image942.png"/><Relationship Id="rId2" Type="http://schemas.openxmlformats.org/officeDocument/2006/relationships/customXml" Target="../ink/ink955.xml"/><Relationship Id="rId29" Type="http://schemas.openxmlformats.org/officeDocument/2006/relationships/image" Target="../media/image911.png"/><Relationship Id="rId24" Type="http://schemas.openxmlformats.org/officeDocument/2006/relationships/customXml" Target="../ink/ink966.xml"/><Relationship Id="rId40" Type="http://schemas.openxmlformats.org/officeDocument/2006/relationships/customXml" Target="../ink/ink974.xml"/><Relationship Id="rId45" Type="http://schemas.openxmlformats.org/officeDocument/2006/relationships/image" Target="../media/image919.png"/><Relationship Id="rId66" Type="http://schemas.openxmlformats.org/officeDocument/2006/relationships/customXml" Target="../ink/ink987.xml"/><Relationship Id="rId87" Type="http://schemas.openxmlformats.org/officeDocument/2006/relationships/customXml" Target="../ink/ink998.xml"/><Relationship Id="rId110" Type="http://schemas.openxmlformats.org/officeDocument/2006/relationships/image" Target="../media/image951.png"/><Relationship Id="rId115" Type="http://schemas.openxmlformats.org/officeDocument/2006/relationships/customXml" Target="../ink/ink1012.xml"/><Relationship Id="rId131" Type="http://schemas.openxmlformats.org/officeDocument/2006/relationships/customXml" Target="../ink/ink1020.xml"/><Relationship Id="rId136" Type="http://schemas.openxmlformats.org/officeDocument/2006/relationships/customXml" Target="../ink/ink1023.xml"/><Relationship Id="rId61" Type="http://schemas.openxmlformats.org/officeDocument/2006/relationships/image" Target="../media/image927.png"/><Relationship Id="rId82" Type="http://schemas.openxmlformats.org/officeDocument/2006/relationships/image" Target="../media/image937.png"/><Relationship Id="rId19" Type="http://schemas.openxmlformats.org/officeDocument/2006/relationships/image" Target="../media/image906.png"/><Relationship Id="rId14" Type="http://schemas.openxmlformats.org/officeDocument/2006/relationships/customXml" Target="../ink/ink961.xml"/><Relationship Id="rId30" Type="http://schemas.openxmlformats.org/officeDocument/2006/relationships/customXml" Target="../ink/ink969.xml"/><Relationship Id="rId35" Type="http://schemas.openxmlformats.org/officeDocument/2006/relationships/image" Target="../media/image914.png"/><Relationship Id="rId56" Type="http://schemas.openxmlformats.org/officeDocument/2006/relationships/customXml" Target="../ink/ink982.xml"/><Relationship Id="rId77" Type="http://schemas.openxmlformats.org/officeDocument/2006/relationships/customXml" Target="../ink/ink993.xml"/><Relationship Id="rId100" Type="http://schemas.openxmlformats.org/officeDocument/2006/relationships/image" Target="../media/image946.png"/><Relationship Id="rId105" Type="http://schemas.openxmlformats.org/officeDocument/2006/relationships/customXml" Target="../ink/ink1007.xml"/><Relationship Id="rId126" Type="http://schemas.openxmlformats.org/officeDocument/2006/relationships/image" Target="../media/image959.png"/><Relationship Id="rId8" Type="http://schemas.openxmlformats.org/officeDocument/2006/relationships/customXml" Target="../ink/ink958.xml"/><Relationship Id="rId51" Type="http://schemas.openxmlformats.org/officeDocument/2006/relationships/image" Target="../media/image922.png"/><Relationship Id="rId72" Type="http://schemas.openxmlformats.org/officeDocument/2006/relationships/image" Target="../media/image932.png"/><Relationship Id="rId93" Type="http://schemas.openxmlformats.org/officeDocument/2006/relationships/customXml" Target="../ink/ink1001.xml"/><Relationship Id="rId98" Type="http://schemas.openxmlformats.org/officeDocument/2006/relationships/image" Target="../media/image945.png"/><Relationship Id="rId121" Type="http://schemas.openxmlformats.org/officeDocument/2006/relationships/customXml" Target="../ink/ink1015.xml"/><Relationship Id="rId142" Type="http://schemas.openxmlformats.org/officeDocument/2006/relationships/customXml" Target="../ink/ink1026.xml"/><Relationship Id="rId3" Type="http://schemas.openxmlformats.org/officeDocument/2006/relationships/image" Target="../media/image898.png"/><Relationship Id="rId25" Type="http://schemas.openxmlformats.org/officeDocument/2006/relationships/image" Target="../media/image909.png"/><Relationship Id="rId46" Type="http://schemas.openxmlformats.org/officeDocument/2006/relationships/customXml" Target="../ink/ink977.xml"/><Relationship Id="rId67" Type="http://schemas.openxmlformats.org/officeDocument/2006/relationships/customXml" Target="../ink/ink988.xml"/><Relationship Id="rId116" Type="http://schemas.openxmlformats.org/officeDocument/2006/relationships/image" Target="../media/image954.png"/><Relationship Id="rId137" Type="http://schemas.openxmlformats.org/officeDocument/2006/relationships/image" Target="../media/image964.png"/><Relationship Id="rId20" Type="http://schemas.openxmlformats.org/officeDocument/2006/relationships/customXml" Target="../ink/ink964.xml"/><Relationship Id="rId41" Type="http://schemas.openxmlformats.org/officeDocument/2006/relationships/image" Target="../media/image917.png"/><Relationship Id="rId62" Type="http://schemas.openxmlformats.org/officeDocument/2006/relationships/customXml" Target="../ink/ink985.xml"/><Relationship Id="rId83" Type="http://schemas.openxmlformats.org/officeDocument/2006/relationships/customXml" Target="../ink/ink996.xml"/><Relationship Id="rId88" Type="http://schemas.openxmlformats.org/officeDocument/2006/relationships/image" Target="../media/image940.png"/><Relationship Id="rId111" Type="http://schemas.openxmlformats.org/officeDocument/2006/relationships/customXml" Target="../ink/ink1010.xml"/><Relationship Id="rId132" Type="http://schemas.openxmlformats.org/officeDocument/2006/relationships/image" Target="../media/image962.png"/><Relationship Id="rId15" Type="http://schemas.openxmlformats.org/officeDocument/2006/relationships/image" Target="../media/image904.png"/><Relationship Id="rId36" Type="http://schemas.openxmlformats.org/officeDocument/2006/relationships/customXml" Target="../ink/ink972.xml"/><Relationship Id="rId57" Type="http://schemas.openxmlformats.org/officeDocument/2006/relationships/image" Target="../media/image925.png"/><Relationship Id="rId106" Type="http://schemas.openxmlformats.org/officeDocument/2006/relationships/image" Target="../media/image949.png"/><Relationship Id="rId127" Type="http://schemas.openxmlformats.org/officeDocument/2006/relationships/customXml" Target="../ink/ink1018.xml"/><Relationship Id="rId10" Type="http://schemas.openxmlformats.org/officeDocument/2006/relationships/customXml" Target="../ink/ink959.xml"/><Relationship Id="rId31" Type="http://schemas.openxmlformats.org/officeDocument/2006/relationships/image" Target="../media/image912.png"/><Relationship Id="rId52" Type="http://schemas.openxmlformats.org/officeDocument/2006/relationships/customXml" Target="../ink/ink980.xml"/><Relationship Id="rId73" Type="http://schemas.openxmlformats.org/officeDocument/2006/relationships/customXml" Target="../ink/ink991.xml"/><Relationship Id="rId78" Type="http://schemas.openxmlformats.org/officeDocument/2006/relationships/image" Target="../media/image935.png"/><Relationship Id="rId94" Type="http://schemas.openxmlformats.org/officeDocument/2006/relationships/image" Target="../media/image943.png"/><Relationship Id="rId99" Type="http://schemas.openxmlformats.org/officeDocument/2006/relationships/customXml" Target="../ink/ink1004.xml"/><Relationship Id="rId101" Type="http://schemas.openxmlformats.org/officeDocument/2006/relationships/customXml" Target="../ink/ink1005.xml"/><Relationship Id="rId122" Type="http://schemas.openxmlformats.org/officeDocument/2006/relationships/image" Target="../media/image957.png"/><Relationship Id="rId143" Type="http://schemas.openxmlformats.org/officeDocument/2006/relationships/image" Target="../media/image967.png"/><Relationship Id="rId4" Type="http://schemas.openxmlformats.org/officeDocument/2006/relationships/customXml" Target="../ink/ink956.xml"/><Relationship Id="rId9" Type="http://schemas.openxmlformats.org/officeDocument/2006/relationships/image" Target="../media/image901.png"/><Relationship Id="rId26" Type="http://schemas.openxmlformats.org/officeDocument/2006/relationships/customXml" Target="../ink/ink967.xml"/><Relationship Id="rId47" Type="http://schemas.openxmlformats.org/officeDocument/2006/relationships/image" Target="../media/image920.png"/><Relationship Id="rId68" Type="http://schemas.openxmlformats.org/officeDocument/2006/relationships/image" Target="../media/image930.png"/><Relationship Id="rId89" Type="http://schemas.openxmlformats.org/officeDocument/2006/relationships/customXml" Target="../ink/ink999.xml"/><Relationship Id="rId112" Type="http://schemas.openxmlformats.org/officeDocument/2006/relationships/image" Target="../media/image952.png"/><Relationship Id="rId133" Type="http://schemas.openxmlformats.org/officeDocument/2006/relationships/customXml" Target="../ink/ink1021.xml"/><Relationship Id="rId16" Type="http://schemas.openxmlformats.org/officeDocument/2006/relationships/customXml" Target="../ink/ink96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5.png"/><Relationship Id="rId299" Type="http://schemas.openxmlformats.org/officeDocument/2006/relationships/image" Target="../media/image1116.png"/><Relationship Id="rId21" Type="http://schemas.openxmlformats.org/officeDocument/2006/relationships/image" Target="../media/image977.png"/><Relationship Id="rId63" Type="http://schemas.openxmlformats.org/officeDocument/2006/relationships/image" Target="../media/image998.png"/><Relationship Id="rId159" Type="http://schemas.openxmlformats.org/officeDocument/2006/relationships/image" Target="../media/image1046.png"/><Relationship Id="rId324" Type="http://schemas.openxmlformats.org/officeDocument/2006/relationships/customXml" Target="../ink/ink1188.xml"/><Relationship Id="rId366" Type="http://schemas.openxmlformats.org/officeDocument/2006/relationships/customXml" Target="../ink/ink1209.xml"/><Relationship Id="rId170" Type="http://schemas.openxmlformats.org/officeDocument/2006/relationships/customXml" Target="../ink/ink1111.xml"/><Relationship Id="rId226" Type="http://schemas.openxmlformats.org/officeDocument/2006/relationships/customXml" Target="../ink/ink1139.xml"/><Relationship Id="rId433" Type="http://schemas.openxmlformats.org/officeDocument/2006/relationships/customXml" Target="../ink/ink1243.xml"/><Relationship Id="rId268" Type="http://schemas.openxmlformats.org/officeDocument/2006/relationships/customXml" Target="../ink/ink1160.xml"/><Relationship Id="rId32" Type="http://schemas.openxmlformats.org/officeDocument/2006/relationships/customXml" Target="../ink/ink1042.xml"/><Relationship Id="rId74" Type="http://schemas.openxmlformats.org/officeDocument/2006/relationships/customXml" Target="../ink/ink1063.xml"/><Relationship Id="rId128" Type="http://schemas.openxmlformats.org/officeDocument/2006/relationships/customXml" Target="../ink/ink1090.xml"/><Relationship Id="rId335" Type="http://schemas.openxmlformats.org/officeDocument/2006/relationships/image" Target="../media/image1133.png"/><Relationship Id="rId377" Type="http://schemas.openxmlformats.org/officeDocument/2006/relationships/image" Target="../media/image1154.png"/><Relationship Id="rId5" Type="http://schemas.openxmlformats.org/officeDocument/2006/relationships/image" Target="../media/image969.png"/><Relationship Id="rId181" Type="http://schemas.openxmlformats.org/officeDocument/2006/relationships/image" Target="../media/image1057.png"/><Relationship Id="rId237" Type="http://schemas.openxmlformats.org/officeDocument/2006/relationships/image" Target="../media/image1085.png"/><Relationship Id="rId402" Type="http://schemas.openxmlformats.org/officeDocument/2006/relationships/customXml" Target="../ink/ink1227.xml"/><Relationship Id="rId279" Type="http://schemas.openxmlformats.org/officeDocument/2006/relationships/image" Target="../media/image1106.png"/><Relationship Id="rId444" Type="http://schemas.openxmlformats.org/officeDocument/2006/relationships/image" Target="../media/image1187.png"/><Relationship Id="rId43" Type="http://schemas.openxmlformats.org/officeDocument/2006/relationships/image" Target="../media/image988.png"/><Relationship Id="rId139" Type="http://schemas.openxmlformats.org/officeDocument/2006/relationships/image" Target="../media/image1036.png"/><Relationship Id="rId290" Type="http://schemas.openxmlformats.org/officeDocument/2006/relationships/customXml" Target="../ink/ink1171.xml"/><Relationship Id="rId304" Type="http://schemas.openxmlformats.org/officeDocument/2006/relationships/customXml" Target="../ink/ink1178.xml"/><Relationship Id="rId346" Type="http://schemas.openxmlformats.org/officeDocument/2006/relationships/customXml" Target="../ink/ink1199.xml"/><Relationship Id="rId388" Type="http://schemas.openxmlformats.org/officeDocument/2006/relationships/customXml" Target="../ink/ink1220.xml"/><Relationship Id="rId85" Type="http://schemas.openxmlformats.org/officeDocument/2006/relationships/image" Target="../media/image1009.png"/><Relationship Id="rId150" Type="http://schemas.openxmlformats.org/officeDocument/2006/relationships/customXml" Target="../ink/ink1101.xml"/><Relationship Id="rId192" Type="http://schemas.openxmlformats.org/officeDocument/2006/relationships/customXml" Target="../ink/ink1122.xml"/><Relationship Id="rId206" Type="http://schemas.openxmlformats.org/officeDocument/2006/relationships/customXml" Target="../ink/ink1129.xml"/><Relationship Id="rId413" Type="http://schemas.openxmlformats.org/officeDocument/2006/relationships/image" Target="../media/image1172.png"/><Relationship Id="rId248" Type="http://schemas.openxmlformats.org/officeDocument/2006/relationships/customXml" Target="../ink/ink1150.xml"/><Relationship Id="rId455" Type="http://schemas.openxmlformats.org/officeDocument/2006/relationships/customXml" Target="../ink/ink1254.xml"/><Relationship Id="rId12" Type="http://schemas.openxmlformats.org/officeDocument/2006/relationships/customXml" Target="../ink/ink1032.xml"/><Relationship Id="rId108" Type="http://schemas.openxmlformats.org/officeDocument/2006/relationships/customXml" Target="../ink/ink1080.xml"/><Relationship Id="rId315" Type="http://schemas.openxmlformats.org/officeDocument/2006/relationships/image" Target="../media/image1124.png"/><Relationship Id="rId357" Type="http://schemas.openxmlformats.org/officeDocument/2006/relationships/image" Target="../media/image1144.png"/><Relationship Id="rId54" Type="http://schemas.openxmlformats.org/officeDocument/2006/relationships/customXml" Target="../ink/ink1053.xml"/><Relationship Id="rId96" Type="http://schemas.openxmlformats.org/officeDocument/2006/relationships/customXml" Target="../ink/ink1074.xml"/><Relationship Id="rId161" Type="http://schemas.openxmlformats.org/officeDocument/2006/relationships/image" Target="../media/image1047.png"/><Relationship Id="rId217" Type="http://schemas.openxmlformats.org/officeDocument/2006/relationships/image" Target="../media/image1075.png"/><Relationship Id="rId399" Type="http://schemas.openxmlformats.org/officeDocument/2006/relationships/image" Target="../media/image1165.png"/><Relationship Id="rId259" Type="http://schemas.openxmlformats.org/officeDocument/2006/relationships/image" Target="../media/image1096.png"/><Relationship Id="rId424" Type="http://schemas.openxmlformats.org/officeDocument/2006/relationships/image" Target="../media/image1177.png"/><Relationship Id="rId466" Type="http://schemas.openxmlformats.org/officeDocument/2006/relationships/image" Target="../media/image1198.png"/><Relationship Id="rId23" Type="http://schemas.openxmlformats.org/officeDocument/2006/relationships/image" Target="../media/image978.png"/><Relationship Id="rId119" Type="http://schemas.openxmlformats.org/officeDocument/2006/relationships/image" Target="../media/image1026.png"/><Relationship Id="rId270" Type="http://schemas.openxmlformats.org/officeDocument/2006/relationships/customXml" Target="../ink/ink1161.xml"/><Relationship Id="rId326" Type="http://schemas.openxmlformats.org/officeDocument/2006/relationships/customXml" Target="../ink/ink1189.xml"/><Relationship Id="rId65" Type="http://schemas.openxmlformats.org/officeDocument/2006/relationships/image" Target="../media/image999.png"/><Relationship Id="rId130" Type="http://schemas.openxmlformats.org/officeDocument/2006/relationships/customXml" Target="../ink/ink1091.xml"/><Relationship Id="rId368" Type="http://schemas.openxmlformats.org/officeDocument/2006/relationships/customXml" Target="../ink/ink1210.xml"/><Relationship Id="rId172" Type="http://schemas.openxmlformats.org/officeDocument/2006/relationships/customXml" Target="../ink/ink1112.xml"/><Relationship Id="rId228" Type="http://schemas.openxmlformats.org/officeDocument/2006/relationships/customXml" Target="../ink/ink1140.xml"/><Relationship Id="rId435" Type="http://schemas.openxmlformats.org/officeDocument/2006/relationships/customXml" Target="../ink/ink1244.xml"/><Relationship Id="rId281" Type="http://schemas.openxmlformats.org/officeDocument/2006/relationships/image" Target="../media/image1107.png"/><Relationship Id="rId337" Type="http://schemas.openxmlformats.org/officeDocument/2006/relationships/image" Target="../media/image1134.png"/><Relationship Id="rId34" Type="http://schemas.openxmlformats.org/officeDocument/2006/relationships/customXml" Target="../ink/ink1043.xml"/><Relationship Id="rId76" Type="http://schemas.openxmlformats.org/officeDocument/2006/relationships/customXml" Target="../ink/ink1064.xml"/><Relationship Id="rId141" Type="http://schemas.openxmlformats.org/officeDocument/2006/relationships/image" Target="../media/image1037.png"/><Relationship Id="rId379" Type="http://schemas.openxmlformats.org/officeDocument/2006/relationships/image" Target="../media/image1155.png"/><Relationship Id="rId7" Type="http://schemas.openxmlformats.org/officeDocument/2006/relationships/image" Target="../media/image970.png"/><Relationship Id="rId183" Type="http://schemas.openxmlformats.org/officeDocument/2006/relationships/image" Target="../media/image1058.png"/><Relationship Id="rId239" Type="http://schemas.openxmlformats.org/officeDocument/2006/relationships/image" Target="../media/image1086.png"/><Relationship Id="rId390" Type="http://schemas.openxmlformats.org/officeDocument/2006/relationships/customXml" Target="../ink/ink1221.xml"/><Relationship Id="rId404" Type="http://schemas.openxmlformats.org/officeDocument/2006/relationships/customXml" Target="../ink/ink1228.xml"/><Relationship Id="rId446" Type="http://schemas.openxmlformats.org/officeDocument/2006/relationships/image" Target="../media/image1188.png"/><Relationship Id="rId250" Type="http://schemas.openxmlformats.org/officeDocument/2006/relationships/customXml" Target="../ink/ink1151.xml"/><Relationship Id="rId292" Type="http://schemas.openxmlformats.org/officeDocument/2006/relationships/customXml" Target="../ink/ink1172.xml"/><Relationship Id="rId306" Type="http://schemas.openxmlformats.org/officeDocument/2006/relationships/customXml" Target="../ink/ink1179.xml"/><Relationship Id="rId45" Type="http://schemas.openxmlformats.org/officeDocument/2006/relationships/image" Target="../media/image989.png"/><Relationship Id="rId87" Type="http://schemas.openxmlformats.org/officeDocument/2006/relationships/image" Target="../media/image1010.png"/><Relationship Id="rId110" Type="http://schemas.openxmlformats.org/officeDocument/2006/relationships/customXml" Target="../ink/ink1081.xml"/><Relationship Id="rId348" Type="http://schemas.openxmlformats.org/officeDocument/2006/relationships/customXml" Target="../ink/ink1200.xml"/><Relationship Id="rId152" Type="http://schemas.openxmlformats.org/officeDocument/2006/relationships/customXml" Target="../ink/ink1102.xml"/><Relationship Id="rId194" Type="http://schemas.openxmlformats.org/officeDocument/2006/relationships/customXml" Target="../ink/ink1123.xml"/><Relationship Id="rId208" Type="http://schemas.openxmlformats.org/officeDocument/2006/relationships/customXml" Target="../ink/ink1130.xml"/><Relationship Id="rId415" Type="http://schemas.openxmlformats.org/officeDocument/2006/relationships/image" Target="../media/image1173.png"/><Relationship Id="rId457" Type="http://schemas.openxmlformats.org/officeDocument/2006/relationships/customXml" Target="../ink/ink1255.xml"/><Relationship Id="rId261" Type="http://schemas.openxmlformats.org/officeDocument/2006/relationships/image" Target="../media/image1097.png"/><Relationship Id="rId14" Type="http://schemas.openxmlformats.org/officeDocument/2006/relationships/customXml" Target="../ink/ink1033.xml"/><Relationship Id="rId56" Type="http://schemas.openxmlformats.org/officeDocument/2006/relationships/customXml" Target="../ink/ink1054.xml"/><Relationship Id="rId317" Type="http://schemas.openxmlformats.org/officeDocument/2006/relationships/image" Target="../media/image1125.png"/><Relationship Id="rId359" Type="http://schemas.openxmlformats.org/officeDocument/2006/relationships/image" Target="../media/image1145.png"/><Relationship Id="rId98" Type="http://schemas.openxmlformats.org/officeDocument/2006/relationships/customXml" Target="../ink/ink1075.xml"/><Relationship Id="rId121" Type="http://schemas.openxmlformats.org/officeDocument/2006/relationships/image" Target="../media/image1027.png"/><Relationship Id="rId163" Type="http://schemas.openxmlformats.org/officeDocument/2006/relationships/image" Target="../media/image1048.png"/><Relationship Id="rId219" Type="http://schemas.openxmlformats.org/officeDocument/2006/relationships/image" Target="../media/image1076.png"/><Relationship Id="rId370" Type="http://schemas.openxmlformats.org/officeDocument/2006/relationships/customXml" Target="../ink/ink1211.xml"/><Relationship Id="rId426" Type="http://schemas.openxmlformats.org/officeDocument/2006/relationships/image" Target="../media/image1178.png"/><Relationship Id="rId230" Type="http://schemas.openxmlformats.org/officeDocument/2006/relationships/customXml" Target="../ink/ink1141.xml"/><Relationship Id="rId468" Type="http://schemas.openxmlformats.org/officeDocument/2006/relationships/image" Target="../media/image1199.png"/><Relationship Id="rId25" Type="http://schemas.openxmlformats.org/officeDocument/2006/relationships/image" Target="../media/image979.png"/><Relationship Id="rId67" Type="http://schemas.openxmlformats.org/officeDocument/2006/relationships/image" Target="../media/image1000.png"/><Relationship Id="rId272" Type="http://schemas.openxmlformats.org/officeDocument/2006/relationships/customXml" Target="../ink/ink1162.xml"/><Relationship Id="rId328" Type="http://schemas.openxmlformats.org/officeDocument/2006/relationships/customXml" Target="../ink/ink1190.xml"/><Relationship Id="rId132" Type="http://schemas.openxmlformats.org/officeDocument/2006/relationships/customXml" Target="../ink/ink1092.xml"/><Relationship Id="rId174" Type="http://schemas.openxmlformats.org/officeDocument/2006/relationships/customXml" Target="../ink/ink1113.xml"/><Relationship Id="rId381" Type="http://schemas.openxmlformats.org/officeDocument/2006/relationships/image" Target="../media/image1156.png"/><Relationship Id="rId241" Type="http://schemas.openxmlformats.org/officeDocument/2006/relationships/image" Target="../media/image1087.png"/><Relationship Id="rId437" Type="http://schemas.openxmlformats.org/officeDocument/2006/relationships/customXml" Target="../ink/ink1245.xml"/><Relationship Id="rId36" Type="http://schemas.openxmlformats.org/officeDocument/2006/relationships/customXml" Target="../ink/ink1044.xml"/><Relationship Id="rId283" Type="http://schemas.openxmlformats.org/officeDocument/2006/relationships/image" Target="../media/image1108.png"/><Relationship Id="rId339" Type="http://schemas.openxmlformats.org/officeDocument/2006/relationships/image" Target="../media/image1135.png"/><Relationship Id="rId78" Type="http://schemas.openxmlformats.org/officeDocument/2006/relationships/customXml" Target="../ink/ink1065.xml"/><Relationship Id="rId101" Type="http://schemas.openxmlformats.org/officeDocument/2006/relationships/image" Target="../media/image1017.png"/><Relationship Id="rId143" Type="http://schemas.openxmlformats.org/officeDocument/2006/relationships/image" Target="../media/image1038.png"/><Relationship Id="rId185" Type="http://schemas.openxmlformats.org/officeDocument/2006/relationships/image" Target="../media/image1059.png"/><Relationship Id="rId350" Type="http://schemas.openxmlformats.org/officeDocument/2006/relationships/customXml" Target="../ink/ink1201.xml"/><Relationship Id="rId406" Type="http://schemas.openxmlformats.org/officeDocument/2006/relationships/customXml" Target="../ink/ink1229.xml"/><Relationship Id="rId9" Type="http://schemas.openxmlformats.org/officeDocument/2006/relationships/image" Target="../media/image971.png"/><Relationship Id="rId210" Type="http://schemas.openxmlformats.org/officeDocument/2006/relationships/customXml" Target="../ink/ink1131.xml"/><Relationship Id="rId392" Type="http://schemas.openxmlformats.org/officeDocument/2006/relationships/customXml" Target="../ink/ink1222.xml"/><Relationship Id="rId448" Type="http://schemas.openxmlformats.org/officeDocument/2006/relationships/image" Target="../media/image1189.png"/><Relationship Id="rId252" Type="http://schemas.openxmlformats.org/officeDocument/2006/relationships/customXml" Target="../ink/ink1152.xml"/><Relationship Id="rId294" Type="http://schemas.openxmlformats.org/officeDocument/2006/relationships/customXml" Target="../ink/ink1173.xml"/><Relationship Id="rId308" Type="http://schemas.openxmlformats.org/officeDocument/2006/relationships/customXml" Target="../ink/ink1180.xml"/><Relationship Id="rId47" Type="http://schemas.openxmlformats.org/officeDocument/2006/relationships/image" Target="../media/image990.png"/><Relationship Id="rId89" Type="http://schemas.openxmlformats.org/officeDocument/2006/relationships/image" Target="../media/image1011.png"/><Relationship Id="rId112" Type="http://schemas.openxmlformats.org/officeDocument/2006/relationships/customXml" Target="../ink/ink1082.xml"/><Relationship Id="rId154" Type="http://schemas.openxmlformats.org/officeDocument/2006/relationships/customXml" Target="../ink/ink1103.xml"/><Relationship Id="rId361" Type="http://schemas.openxmlformats.org/officeDocument/2006/relationships/image" Target="../media/image1146.png"/><Relationship Id="rId196" Type="http://schemas.openxmlformats.org/officeDocument/2006/relationships/customXml" Target="../ink/ink1124.xml"/><Relationship Id="rId417" Type="http://schemas.openxmlformats.org/officeDocument/2006/relationships/image" Target="../media/image1174.png"/><Relationship Id="rId459" Type="http://schemas.openxmlformats.org/officeDocument/2006/relationships/customXml" Target="../ink/ink1256.xml"/><Relationship Id="rId16" Type="http://schemas.openxmlformats.org/officeDocument/2006/relationships/customXml" Target="../ink/ink1034.xml"/><Relationship Id="rId221" Type="http://schemas.openxmlformats.org/officeDocument/2006/relationships/image" Target="../media/image1077.png"/><Relationship Id="rId263" Type="http://schemas.openxmlformats.org/officeDocument/2006/relationships/image" Target="../media/image1098.png"/><Relationship Id="rId319" Type="http://schemas.openxmlformats.org/officeDocument/2006/relationships/image" Target="../media/image1126.png"/><Relationship Id="rId470" Type="http://schemas.openxmlformats.org/officeDocument/2006/relationships/image" Target="../media/image1200.png"/><Relationship Id="rId58" Type="http://schemas.openxmlformats.org/officeDocument/2006/relationships/customXml" Target="../ink/ink1055.xml"/><Relationship Id="rId123" Type="http://schemas.openxmlformats.org/officeDocument/2006/relationships/image" Target="../media/image1028.png"/><Relationship Id="rId330" Type="http://schemas.openxmlformats.org/officeDocument/2006/relationships/customXml" Target="../ink/ink1191.xml"/><Relationship Id="rId165" Type="http://schemas.openxmlformats.org/officeDocument/2006/relationships/image" Target="../media/image1049.png"/><Relationship Id="rId372" Type="http://schemas.openxmlformats.org/officeDocument/2006/relationships/customXml" Target="../ink/ink1212.xml"/><Relationship Id="rId428" Type="http://schemas.openxmlformats.org/officeDocument/2006/relationships/image" Target="../media/image1179.png"/><Relationship Id="rId232" Type="http://schemas.openxmlformats.org/officeDocument/2006/relationships/customXml" Target="../ink/ink1142.xml"/><Relationship Id="rId274" Type="http://schemas.openxmlformats.org/officeDocument/2006/relationships/customXml" Target="../ink/ink1163.xml"/><Relationship Id="rId27" Type="http://schemas.openxmlformats.org/officeDocument/2006/relationships/image" Target="../media/image980.png"/><Relationship Id="rId69" Type="http://schemas.openxmlformats.org/officeDocument/2006/relationships/image" Target="../media/image1001.png"/><Relationship Id="rId134" Type="http://schemas.openxmlformats.org/officeDocument/2006/relationships/customXml" Target="../ink/ink1093.xml"/><Relationship Id="rId80" Type="http://schemas.openxmlformats.org/officeDocument/2006/relationships/customXml" Target="../ink/ink1066.xml"/><Relationship Id="rId176" Type="http://schemas.openxmlformats.org/officeDocument/2006/relationships/customXml" Target="../ink/ink1114.xml"/><Relationship Id="rId341" Type="http://schemas.openxmlformats.org/officeDocument/2006/relationships/image" Target="../media/image1136.png"/><Relationship Id="rId383" Type="http://schemas.openxmlformats.org/officeDocument/2006/relationships/image" Target="../media/image1157.png"/><Relationship Id="rId439" Type="http://schemas.openxmlformats.org/officeDocument/2006/relationships/customXml" Target="../ink/ink1246.xml"/><Relationship Id="rId201" Type="http://schemas.openxmlformats.org/officeDocument/2006/relationships/image" Target="../media/image1067.png"/><Relationship Id="rId243" Type="http://schemas.openxmlformats.org/officeDocument/2006/relationships/image" Target="../media/image1088.png"/><Relationship Id="rId285" Type="http://schemas.openxmlformats.org/officeDocument/2006/relationships/image" Target="../media/image1109.png"/><Relationship Id="rId450" Type="http://schemas.openxmlformats.org/officeDocument/2006/relationships/image" Target="../media/image1190.png"/><Relationship Id="rId38" Type="http://schemas.openxmlformats.org/officeDocument/2006/relationships/customXml" Target="../ink/ink1045.xml"/><Relationship Id="rId103" Type="http://schemas.openxmlformats.org/officeDocument/2006/relationships/image" Target="../media/image1018.png"/><Relationship Id="rId310" Type="http://schemas.openxmlformats.org/officeDocument/2006/relationships/customXml" Target="../ink/ink1181.xml"/><Relationship Id="rId91" Type="http://schemas.openxmlformats.org/officeDocument/2006/relationships/image" Target="../media/image1012.png"/><Relationship Id="rId145" Type="http://schemas.openxmlformats.org/officeDocument/2006/relationships/image" Target="../media/image1039.png"/><Relationship Id="rId187" Type="http://schemas.openxmlformats.org/officeDocument/2006/relationships/image" Target="../media/image1060.png"/><Relationship Id="rId352" Type="http://schemas.openxmlformats.org/officeDocument/2006/relationships/customXml" Target="../ink/ink1202.xml"/><Relationship Id="rId394" Type="http://schemas.openxmlformats.org/officeDocument/2006/relationships/customXml" Target="../ink/ink1223.xml"/><Relationship Id="rId408" Type="http://schemas.openxmlformats.org/officeDocument/2006/relationships/customXml" Target="../ink/ink1230.xml"/><Relationship Id="rId212" Type="http://schemas.openxmlformats.org/officeDocument/2006/relationships/customXml" Target="../ink/ink1132.xml"/><Relationship Id="rId254" Type="http://schemas.openxmlformats.org/officeDocument/2006/relationships/customXml" Target="../ink/ink1153.xml"/><Relationship Id="rId49" Type="http://schemas.openxmlformats.org/officeDocument/2006/relationships/image" Target="../media/image991.png"/><Relationship Id="rId114" Type="http://schemas.openxmlformats.org/officeDocument/2006/relationships/customXml" Target="../ink/ink1083.xml"/><Relationship Id="rId296" Type="http://schemas.openxmlformats.org/officeDocument/2006/relationships/customXml" Target="../ink/ink1174.xml"/><Relationship Id="rId461" Type="http://schemas.openxmlformats.org/officeDocument/2006/relationships/customXml" Target="../ink/ink1257.xml"/><Relationship Id="rId60" Type="http://schemas.openxmlformats.org/officeDocument/2006/relationships/customXml" Target="../ink/ink1056.xml"/><Relationship Id="rId156" Type="http://schemas.openxmlformats.org/officeDocument/2006/relationships/customXml" Target="../ink/ink1104.xml"/><Relationship Id="rId198" Type="http://schemas.openxmlformats.org/officeDocument/2006/relationships/customXml" Target="../ink/ink1125.xml"/><Relationship Id="rId321" Type="http://schemas.openxmlformats.org/officeDocument/2006/relationships/image" Target="../media/image1127.png"/><Relationship Id="rId363" Type="http://schemas.openxmlformats.org/officeDocument/2006/relationships/image" Target="../media/image1147.png"/><Relationship Id="rId419" Type="http://schemas.openxmlformats.org/officeDocument/2006/relationships/image" Target="../media/image1175.png"/><Relationship Id="rId223" Type="http://schemas.openxmlformats.org/officeDocument/2006/relationships/image" Target="../media/image1078.png"/><Relationship Id="rId430" Type="http://schemas.openxmlformats.org/officeDocument/2006/relationships/image" Target="../media/image1180.png"/><Relationship Id="rId18" Type="http://schemas.openxmlformats.org/officeDocument/2006/relationships/customXml" Target="../ink/ink1035.xml"/><Relationship Id="rId265" Type="http://schemas.openxmlformats.org/officeDocument/2006/relationships/image" Target="../media/image1099.png"/><Relationship Id="rId472" Type="http://schemas.openxmlformats.org/officeDocument/2006/relationships/image" Target="../media/image1201.png"/><Relationship Id="rId125" Type="http://schemas.openxmlformats.org/officeDocument/2006/relationships/image" Target="../media/image1029.png"/><Relationship Id="rId167" Type="http://schemas.openxmlformats.org/officeDocument/2006/relationships/image" Target="../media/image1050.png"/><Relationship Id="rId332" Type="http://schemas.openxmlformats.org/officeDocument/2006/relationships/customXml" Target="../ink/ink1192.xml"/><Relationship Id="rId374" Type="http://schemas.openxmlformats.org/officeDocument/2006/relationships/customXml" Target="../ink/ink1213.xml"/><Relationship Id="rId71" Type="http://schemas.openxmlformats.org/officeDocument/2006/relationships/image" Target="../media/image1002.png"/><Relationship Id="rId234" Type="http://schemas.openxmlformats.org/officeDocument/2006/relationships/customXml" Target="../ink/ink1143.xml"/><Relationship Id="rId2" Type="http://schemas.openxmlformats.org/officeDocument/2006/relationships/customXml" Target="../ink/ink1027.xml"/><Relationship Id="rId29" Type="http://schemas.openxmlformats.org/officeDocument/2006/relationships/image" Target="../media/image981.png"/><Relationship Id="rId276" Type="http://schemas.openxmlformats.org/officeDocument/2006/relationships/customXml" Target="../ink/ink1164.xml"/><Relationship Id="rId441" Type="http://schemas.openxmlformats.org/officeDocument/2006/relationships/customXml" Target="../ink/ink1247.xml"/><Relationship Id="rId40" Type="http://schemas.openxmlformats.org/officeDocument/2006/relationships/customXml" Target="../ink/ink1046.xml"/><Relationship Id="rId136" Type="http://schemas.openxmlformats.org/officeDocument/2006/relationships/customXml" Target="../ink/ink1094.xml"/><Relationship Id="rId178" Type="http://schemas.openxmlformats.org/officeDocument/2006/relationships/customXml" Target="../ink/ink1115.xml"/><Relationship Id="rId301" Type="http://schemas.openxmlformats.org/officeDocument/2006/relationships/image" Target="../media/image1117.png"/><Relationship Id="rId343" Type="http://schemas.openxmlformats.org/officeDocument/2006/relationships/image" Target="../media/image1137.png"/><Relationship Id="rId82" Type="http://schemas.openxmlformats.org/officeDocument/2006/relationships/customXml" Target="../ink/ink1067.xml"/><Relationship Id="rId203" Type="http://schemas.openxmlformats.org/officeDocument/2006/relationships/image" Target="../media/image1068.png"/><Relationship Id="rId385" Type="http://schemas.openxmlformats.org/officeDocument/2006/relationships/image" Target="../media/image1158.png"/><Relationship Id="rId245" Type="http://schemas.openxmlformats.org/officeDocument/2006/relationships/image" Target="../media/image1089.png"/><Relationship Id="rId287" Type="http://schemas.openxmlformats.org/officeDocument/2006/relationships/image" Target="../media/image1110.png"/><Relationship Id="rId410" Type="http://schemas.openxmlformats.org/officeDocument/2006/relationships/customXml" Target="../ink/ink1231.xml"/><Relationship Id="rId452" Type="http://schemas.openxmlformats.org/officeDocument/2006/relationships/image" Target="../media/image1191.png"/><Relationship Id="rId30" Type="http://schemas.openxmlformats.org/officeDocument/2006/relationships/customXml" Target="../ink/ink1041.xml"/><Relationship Id="rId105" Type="http://schemas.openxmlformats.org/officeDocument/2006/relationships/image" Target="../media/image1019.png"/><Relationship Id="rId126" Type="http://schemas.openxmlformats.org/officeDocument/2006/relationships/customXml" Target="../ink/ink1089.xml"/><Relationship Id="rId147" Type="http://schemas.openxmlformats.org/officeDocument/2006/relationships/image" Target="../media/image1040.png"/><Relationship Id="rId168" Type="http://schemas.openxmlformats.org/officeDocument/2006/relationships/customXml" Target="../ink/ink1110.xml"/><Relationship Id="rId312" Type="http://schemas.openxmlformats.org/officeDocument/2006/relationships/customXml" Target="../ink/ink1182.xml"/><Relationship Id="rId333" Type="http://schemas.openxmlformats.org/officeDocument/2006/relationships/image" Target="../media/image1132.png"/><Relationship Id="rId354" Type="http://schemas.openxmlformats.org/officeDocument/2006/relationships/customXml" Target="../ink/ink1203.xml"/><Relationship Id="rId51" Type="http://schemas.openxmlformats.org/officeDocument/2006/relationships/image" Target="../media/image992.png"/><Relationship Id="rId72" Type="http://schemas.openxmlformats.org/officeDocument/2006/relationships/customXml" Target="../ink/ink1062.xml"/><Relationship Id="rId93" Type="http://schemas.openxmlformats.org/officeDocument/2006/relationships/image" Target="../media/image1013.png"/><Relationship Id="rId189" Type="http://schemas.openxmlformats.org/officeDocument/2006/relationships/image" Target="../media/image1061.png"/><Relationship Id="rId375" Type="http://schemas.openxmlformats.org/officeDocument/2006/relationships/image" Target="../media/image1153.png"/><Relationship Id="rId396" Type="http://schemas.openxmlformats.org/officeDocument/2006/relationships/customXml" Target="../ink/ink1224.xml"/><Relationship Id="rId3" Type="http://schemas.openxmlformats.org/officeDocument/2006/relationships/image" Target="../media/image968.png"/><Relationship Id="rId214" Type="http://schemas.openxmlformats.org/officeDocument/2006/relationships/customXml" Target="../ink/ink1133.xml"/><Relationship Id="rId235" Type="http://schemas.openxmlformats.org/officeDocument/2006/relationships/image" Target="../media/image1084.png"/><Relationship Id="rId256" Type="http://schemas.openxmlformats.org/officeDocument/2006/relationships/customXml" Target="../ink/ink1154.xml"/><Relationship Id="rId277" Type="http://schemas.openxmlformats.org/officeDocument/2006/relationships/image" Target="../media/image1105.png"/><Relationship Id="rId298" Type="http://schemas.openxmlformats.org/officeDocument/2006/relationships/customXml" Target="../ink/ink1175.xml"/><Relationship Id="rId400" Type="http://schemas.openxmlformats.org/officeDocument/2006/relationships/customXml" Target="../ink/ink1226.xml"/><Relationship Id="rId421" Type="http://schemas.openxmlformats.org/officeDocument/2006/relationships/image" Target="../media/image1176.png"/><Relationship Id="rId442" Type="http://schemas.openxmlformats.org/officeDocument/2006/relationships/image" Target="../media/image1186.png"/><Relationship Id="rId463" Type="http://schemas.openxmlformats.org/officeDocument/2006/relationships/customXml" Target="../ink/ink1258.xml"/><Relationship Id="rId116" Type="http://schemas.openxmlformats.org/officeDocument/2006/relationships/customXml" Target="../ink/ink1084.xml"/><Relationship Id="rId137" Type="http://schemas.openxmlformats.org/officeDocument/2006/relationships/image" Target="../media/image1035.png"/><Relationship Id="rId158" Type="http://schemas.openxmlformats.org/officeDocument/2006/relationships/customXml" Target="../ink/ink1105.xml"/><Relationship Id="rId302" Type="http://schemas.openxmlformats.org/officeDocument/2006/relationships/customXml" Target="../ink/ink1177.xml"/><Relationship Id="rId323" Type="http://schemas.openxmlformats.org/officeDocument/2006/relationships/image" Target="../media/image910.png"/><Relationship Id="rId344" Type="http://schemas.openxmlformats.org/officeDocument/2006/relationships/customXml" Target="../ink/ink1198.xml"/><Relationship Id="rId20" Type="http://schemas.openxmlformats.org/officeDocument/2006/relationships/customXml" Target="../ink/ink1036.xml"/><Relationship Id="rId41" Type="http://schemas.openxmlformats.org/officeDocument/2006/relationships/image" Target="../media/image987.png"/><Relationship Id="rId62" Type="http://schemas.openxmlformats.org/officeDocument/2006/relationships/customXml" Target="../ink/ink1057.xml"/><Relationship Id="rId83" Type="http://schemas.openxmlformats.org/officeDocument/2006/relationships/image" Target="../media/image1008.png"/><Relationship Id="rId179" Type="http://schemas.openxmlformats.org/officeDocument/2006/relationships/image" Target="../media/image1056.png"/><Relationship Id="rId365" Type="http://schemas.openxmlformats.org/officeDocument/2006/relationships/image" Target="../media/image1148.png"/><Relationship Id="rId386" Type="http://schemas.openxmlformats.org/officeDocument/2006/relationships/customXml" Target="../ink/ink1219.xml"/><Relationship Id="rId190" Type="http://schemas.openxmlformats.org/officeDocument/2006/relationships/customXml" Target="../ink/ink1121.xml"/><Relationship Id="rId204" Type="http://schemas.openxmlformats.org/officeDocument/2006/relationships/customXml" Target="../ink/ink1128.xml"/><Relationship Id="rId225" Type="http://schemas.openxmlformats.org/officeDocument/2006/relationships/image" Target="../media/image1079.png"/><Relationship Id="rId246" Type="http://schemas.openxmlformats.org/officeDocument/2006/relationships/customXml" Target="../ink/ink1149.xml"/><Relationship Id="rId267" Type="http://schemas.openxmlformats.org/officeDocument/2006/relationships/image" Target="../media/image1100.png"/><Relationship Id="rId288" Type="http://schemas.openxmlformats.org/officeDocument/2006/relationships/customXml" Target="../ink/ink1170.xml"/><Relationship Id="rId411" Type="http://schemas.openxmlformats.org/officeDocument/2006/relationships/image" Target="../media/image1171.png"/><Relationship Id="rId432" Type="http://schemas.openxmlformats.org/officeDocument/2006/relationships/image" Target="../media/image1181.png"/><Relationship Id="rId453" Type="http://schemas.openxmlformats.org/officeDocument/2006/relationships/customXml" Target="../ink/ink1253.xml"/><Relationship Id="rId474" Type="http://schemas.openxmlformats.org/officeDocument/2006/relationships/image" Target="../media/image1202.png"/><Relationship Id="rId106" Type="http://schemas.openxmlformats.org/officeDocument/2006/relationships/customXml" Target="../ink/ink1079.xml"/><Relationship Id="rId127" Type="http://schemas.openxmlformats.org/officeDocument/2006/relationships/image" Target="../media/image1030.png"/><Relationship Id="rId313" Type="http://schemas.openxmlformats.org/officeDocument/2006/relationships/image" Target="../media/image1123.png"/><Relationship Id="rId10" Type="http://schemas.openxmlformats.org/officeDocument/2006/relationships/customXml" Target="../ink/ink1031.xml"/><Relationship Id="rId31" Type="http://schemas.openxmlformats.org/officeDocument/2006/relationships/image" Target="../media/image982.png"/><Relationship Id="rId52" Type="http://schemas.openxmlformats.org/officeDocument/2006/relationships/customXml" Target="../ink/ink1052.xml"/><Relationship Id="rId73" Type="http://schemas.openxmlformats.org/officeDocument/2006/relationships/image" Target="../media/image1003.png"/><Relationship Id="rId94" Type="http://schemas.openxmlformats.org/officeDocument/2006/relationships/customXml" Target="../ink/ink1073.xml"/><Relationship Id="rId148" Type="http://schemas.openxmlformats.org/officeDocument/2006/relationships/customXml" Target="../ink/ink1100.xml"/><Relationship Id="rId169" Type="http://schemas.openxmlformats.org/officeDocument/2006/relationships/image" Target="../media/image1051.png"/><Relationship Id="rId334" Type="http://schemas.openxmlformats.org/officeDocument/2006/relationships/customXml" Target="../ink/ink1193.xml"/><Relationship Id="rId355" Type="http://schemas.openxmlformats.org/officeDocument/2006/relationships/image" Target="../media/image1143.png"/><Relationship Id="rId376" Type="http://schemas.openxmlformats.org/officeDocument/2006/relationships/customXml" Target="../ink/ink1214.xml"/><Relationship Id="rId397" Type="http://schemas.openxmlformats.org/officeDocument/2006/relationships/image" Target="../media/image1164.png"/><Relationship Id="rId4" Type="http://schemas.openxmlformats.org/officeDocument/2006/relationships/customXml" Target="../ink/ink1028.xml"/><Relationship Id="rId180" Type="http://schemas.openxmlformats.org/officeDocument/2006/relationships/customXml" Target="../ink/ink1116.xml"/><Relationship Id="rId215" Type="http://schemas.openxmlformats.org/officeDocument/2006/relationships/image" Target="../media/image1074.png"/><Relationship Id="rId236" Type="http://schemas.openxmlformats.org/officeDocument/2006/relationships/customXml" Target="../ink/ink1144.xml"/><Relationship Id="rId257" Type="http://schemas.openxmlformats.org/officeDocument/2006/relationships/image" Target="../media/image1095.png"/><Relationship Id="rId278" Type="http://schemas.openxmlformats.org/officeDocument/2006/relationships/customXml" Target="../ink/ink1165.xml"/><Relationship Id="rId401" Type="http://schemas.openxmlformats.org/officeDocument/2006/relationships/image" Target="../media/image1166.png"/><Relationship Id="rId422" Type="http://schemas.openxmlformats.org/officeDocument/2006/relationships/customXml" Target="../ink/ink1237.xml"/><Relationship Id="rId443" Type="http://schemas.openxmlformats.org/officeDocument/2006/relationships/customXml" Target="../ink/ink1248.xml"/><Relationship Id="rId464" Type="http://schemas.openxmlformats.org/officeDocument/2006/relationships/image" Target="../media/image1197.png"/><Relationship Id="rId303" Type="http://schemas.openxmlformats.org/officeDocument/2006/relationships/image" Target="../media/image1118.png"/><Relationship Id="rId42" Type="http://schemas.openxmlformats.org/officeDocument/2006/relationships/customXml" Target="../ink/ink1047.xml"/><Relationship Id="rId84" Type="http://schemas.openxmlformats.org/officeDocument/2006/relationships/customXml" Target="../ink/ink1068.xml"/><Relationship Id="rId138" Type="http://schemas.openxmlformats.org/officeDocument/2006/relationships/customXml" Target="../ink/ink1095.xml"/><Relationship Id="rId345" Type="http://schemas.openxmlformats.org/officeDocument/2006/relationships/image" Target="../media/image1138.png"/><Relationship Id="rId387" Type="http://schemas.openxmlformats.org/officeDocument/2006/relationships/image" Target="../media/image1159.png"/><Relationship Id="rId191" Type="http://schemas.openxmlformats.org/officeDocument/2006/relationships/image" Target="../media/image1062.png"/><Relationship Id="rId205" Type="http://schemas.openxmlformats.org/officeDocument/2006/relationships/image" Target="../media/image1069.png"/><Relationship Id="rId247" Type="http://schemas.openxmlformats.org/officeDocument/2006/relationships/image" Target="../media/image1090.png"/><Relationship Id="rId412" Type="http://schemas.openxmlformats.org/officeDocument/2006/relationships/customXml" Target="../ink/ink1232.xml"/><Relationship Id="rId107" Type="http://schemas.openxmlformats.org/officeDocument/2006/relationships/image" Target="../media/image1020.png"/><Relationship Id="rId289" Type="http://schemas.openxmlformats.org/officeDocument/2006/relationships/image" Target="../media/image1111.png"/><Relationship Id="rId454" Type="http://schemas.openxmlformats.org/officeDocument/2006/relationships/image" Target="../media/image1192.png"/><Relationship Id="rId11" Type="http://schemas.openxmlformats.org/officeDocument/2006/relationships/image" Target="../media/image972.png"/><Relationship Id="rId53" Type="http://schemas.openxmlformats.org/officeDocument/2006/relationships/image" Target="../media/image993.png"/><Relationship Id="rId149" Type="http://schemas.openxmlformats.org/officeDocument/2006/relationships/image" Target="../media/image1041.png"/><Relationship Id="rId314" Type="http://schemas.openxmlformats.org/officeDocument/2006/relationships/customXml" Target="../ink/ink1183.xml"/><Relationship Id="rId356" Type="http://schemas.openxmlformats.org/officeDocument/2006/relationships/customXml" Target="../ink/ink1204.xml"/><Relationship Id="rId398" Type="http://schemas.openxmlformats.org/officeDocument/2006/relationships/customXml" Target="../ink/ink1225.xml"/><Relationship Id="rId95" Type="http://schemas.openxmlformats.org/officeDocument/2006/relationships/image" Target="../media/image1014.png"/><Relationship Id="rId160" Type="http://schemas.openxmlformats.org/officeDocument/2006/relationships/customXml" Target="../ink/ink1106.xml"/><Relationship Id="rId216" Type="http://schemas.openxmlformats.org/officeDocument/2006/relationships/customXml" Target="../ink/ink1134.xml"/><Relationship Id="rId423" Type="http://schemas.openxmlformats.org/officeDocument/2006/relationships/customXml" Target="../ink/ink1238.xml"/><Relationship Id="rId258" Type="http://schemas.openxmlformats.org/officeDocument/2006/relationships/customXml" Target="../ink/ink1155.xml"/><Relationship Id="rId465" Type="http://schemas.openxmlformats.org/officeDocument/2006/relationships/customXml" Target="../ink/ink1259.xml"/><Relationship Id="rId22" Type="http://schemas.openxmlformats.org/officeDocument/2006/relationships/customXml" Target="../ink/ink1037.xml"/><Relationship Id="rId64" Type="http://schemas.openxmlformats.org/officeDocument/2006/relationships/customXml" Target="../ink/ink1058.xml"/><Relationship Id="rId118" Type="http://schemas.openxmlformats.org/officeDocument/2006/relationships/customXml" Target="../ink/ink1085.xml"/><Relationship Id="rId325" Type="http://schemas.openxmlformats.org/officeDocument/2006/relationships/image" Target="../media/image1128.png"/><Relationship Id="rId367" Type="http://schemas.openxmlformats.org/officeDocument/2006/relationships/image" Target="../media/image1149.png"/><Relationship Id="rId171" Type="http://schemas.openxmlformats.org/officeDocument/2006/relationships/image" Target="../media/image1052.png"/><Relationship Id="rId227" Type="http://schemas.openxmlformats.org/officeDocument/2006/relationships/image" Target="../media/image1080.png"/><Relationship Id="rId269" Type="http://schemas.openxmlformats.org/officeDocument/2006/relationships/image" Target="../media/image1101.png"/><Relationship Id="rId434" Type="http://schemas.openxmlformats.org/officeDocument/2006/relationships/image" Target="../media/image1182.png"/><Relationship Id="rId33" Type="http://schemas.openxmlformats.org/officeDocument/2006/relationships/image" Target="../media/image983.png"/><Relationship Id="rId129" Type="http://schemas.openxmlformats.org/officeDocument/2006/relationships/image" Target="../media/image1031.png"/><Relationship Id="rId280" Type="http://schemas.openxmlformats.org/officeDocument/2006/relationships/customXml" Target="../ink/ink1166.xml"/><Relationship Id="rId336" Type="http://schemas.openxmlformats.org/officeDocument/2006/relationships/customXml" Target="../ink/ink1194.xml"/><Relationship Id="rId75" Type="http://schemas.openxmlformats.org/officeDocument/2006/relationships/image" Target="../media/image1004.png"/><Relationship Id="rId140" Type="http://schemas.openxmlformats.org/officeDocument/2006/relationships/customXml" Target="../ink/ink1096.xml"/><Relationship Id="rId182" Type="http://schemas.openxmlformats.org/officeDocument/2006/relationships/customXml" Target="../ink/ink1117.xml"/><Relationship Id="rId378" Type="http://schemas.openxmlformats.org/officeDocument/2006/relationships/customXml" Target="../ink/ink1215.xml"/><Relationship Id="rId403" Type="http://schemas.openxmlformats.org/officeDocument/2006/relationships/image" Target="../media/image1167.png"/><Relationship Id="rId6" Type="http://schemas.openxmlformats.org/officeDocument/2006/relationships/customXml" Target="../ink/ink1029.xml"/><Relationship Id="rId238" Type="http://schemas.openxmlformats.org/officeDocument/2006/relationships/customXml" Target="../ink/ink1145.xml"/><Relationship Id="rId445" Type="http://schemas.openxmlformats.org/officeDocument/2006/relationships/customXml" Target="../ink/ink1249.xml"/><Relationship Id="rId291" Type="http://schemas.openxmlformats.org/officeDocument/2006/relationships/image" Target="../media/image1112.png"/><Relationship Id="rId305" Type="http://schemas.openxmlformats.org/officeDocument/2006/relationships/image" Target="../media/image1119.png"/><Relationship Id="rId347" Type="http://schemas.openxmlformats.org/officeDocument/2006/relationships/image" Target="../media/image1139.png"/><Relationship Id="rId44" Type="http://schemas.openxmlformats.org/officeDocument/2006/relationships/customXml" Target="../ink/ink1048.xml"/><Relationship Id="rId86" Type="http://schemas.openxmlformats.org/officeDocument/2006/relationships/customXml" Target="../ink/ink1069.xml"/><Relationship Id="rId151" Type="http://schemas.openxmlformats.org/officeDocument/2006/relationships/image" Target="../media/image1042.png"/><Relationship Id="rId389" Type="http://schemas.openxmlformats.org/officeDocument/2006/relationships/image" Target="../media/image1160.png"/><Relationship Id="rId193" Type="http://schemas.openxmlformats.org/officeDocument/2006/relationships/image" Target="../media/image1063.png"/><Relationship Id="rId207" Type="http://schemas.openxmlformats.org/officeDocument/2006/relationships/image" Target="../media/image1070.png"/><Relationship Id="rId249" Type="http://schemas.openxmlformats.org/officeDocument/2006/relationships/image" Target="../media/image1091.png"/><Relationship Id="rId414" Type="http://schemas.openxmlformats.org/officeDocument/2006/relationships/customXml" Target="../ink/ink1233.xml"/><Relationship Id="rId456" Type="http://schemas.openxmlformats.org/officeDocument/2006/relationships/image" Target="../media/image1193.png"/><Relationship Id="rId13" Type="http://schemas.openxmlformats.org/officeDocument/2006/relationships/image" Target="../media/image973.png"/><Relationship Id="rId109" Type="http://schemas.openxmlformats.org/officeDocument/2006/relationships/image" Target="../media/image1021.png"/><Relationship Id="rId260" Type="http://schemas.openxmlformats.org/officeDocument/2006/relationships/customXml" Target="../ink/ink1156.xml"/><Relationship Id="rId316" Type="http://schemas.openxmlformats.org/officeDocument/2006/relationships/customXml" Target="../ink/ink1184.xml"/><Relationship Id="rId55" Type="http://schemas.openxmlformats.org/officeDocument/2006/relationships/image" Target="../media/image994.png"/><Relationship Id="rId97" Type="http://schemas.openxmlformats.org/officeDocument/2006/relationships/image" Target="../media/image1015.png"/><Relationship Id="rId120" Type="http://schemas.openxmlformats.org/officeDocument/2006/relationships/customXml" Target="../ink/ink1086.xml"/><Relationship Id="rId358" Type="http://schemas.openxmlformats.org/officeDocument/2006/relationships/customXml" Target="../ink/ink1205.xml"/><Relationship Id="rId162" Type="http://schemas.openxmlformats.org/officeDocument/2006/relationships/customXml" Target="../ink/ink1107.xml"/><Relationship Id="rId218" Type="http://schemas.openxmlformats.org/officeDocument/2006/relationships/customXml" Target="../ink/ink1135.xml"/><Relationship Id="rId425" Type="http://schemas.openxmlformats.org/officeDocument/2006/relationships/customXml" Target="../ink/ink1239.xml"/><Relationship Id="rId467" Type="http://schemas.openxmlformats.org/officeDocument/2006/relationships/customXml" Target="../ink/ink1260.xml"/><Relationship Id="rId271" Type="http://schemas.openxmlformats.org/officeDocument/2006/relationships/image" Target="../media/image1102.png"/><Relationship Id="rId24" Type="http://schemas.openxmlformats.org/officeDocument/2006/relationships/customXml" Target="../ink/ink1038.xml"/><Relationship Id="rId66" Type="http://schemas.openxmlformats.org/officeDocument/2006/relationships/customXml" Target="../ink/ink1059.xml"/><Relationship Id="rId131" Type="http://schemas.openxmlformats.org/officeDocument/2006/relationships/image" Target="../media/image1032.png"/><Relationship Id="rId327" Type="http://schemas.openxmlformats.org/officeDocument/2006/relationships/image" Target="../media/image1129.png"/><Relationship Id="rId369" Type="http://schemas.openxmlformats.org/officeDocument/2006/relationships/image" Target="../media/image1150.png"/><Relationship Id="rId173" Type="http://schemas.openxmlformats.org/officeDocument/2006/relationships/image" Target="../media/image1053.png"/><Relationship Id="rId229" Type="http://schemas.openxmlformats.org/officeDocument/2006/relationships/image" Target="../media/image1081.png"/><Relationship Id="rId380" Type="http://schemas.openxmlformats.org/officeDocument/2006/relationships/customXml" Target="../ink/ink1216.xml"/><Relationship Id="rId436" Type="http://schemas.openxmlformats.org/officeDocument/2006/relationships/image" Target="../media/image1183.png"/><Relationship Id="rId240" Type="http://schemas.openxmlformats.org/officeDocument/2006/relationships/customXml" Target="../ink/ink1146.xml"/><Relationship Id="rId35" Type="http://schemas.openxmlformats.org/officeDocument/2006/relationships/image" Target="../media/image984.png"/><Relationship Id="rId77" Type="http://schemas.openxmlformats.org/officeDocument/2006/relationships/image" Target="../media/image1005.png"/><Relationship Id="rId100" Type="http://schemas.openxmlformats.org/officeDocument/2006/relationships/customXml" Target="../ink/ink1076.xml"/><Relationship Id="rId282" Type="http://schemas.openxmlformats.org/officeDocument/2006/relationships/customXml" Target="../ink/ink1167.xml"/><Relationship Id="rId338" Type="http://schemas.openxmlformats.org/officeDocument/2006/relationships/customXml" Target="../ink/ink1195.xml"/><Relationship Id="rId8" Type="http://schemas.openxmlformats.org/officeDocument/2006/relationships/customXml" Target="../ink/ink1030.xml"/><Relationship Id="rId142" Type="http://schemas.openxmlformats.org/officeDocument/2006/relationships/customXml" Target="../ink/ink1097.xml"/><Relationship Id="rId184" Type="http://schemas.openxmlformats.org/officeDocument/2006/relationships/customXml" Target="../ink/ink1118.xml"/><Relationship Id="rId391" Type="http://schemas.openxmlformats.org/officeDocument/2006/relationships/image" Target="../media/image1161.png"/><Relationship Id="rId405" Type="http://schemas.openxmlformats.org/officeDocument/2006/relationships/image" Target="../media/image1168.png"/><Relationship Id="rId447" Type="http://schemas.openxmlformats.org/officeDocument/2006/relationships/customXml" Target="../ink/ink1250.xml"/><Relationship Id="rId251" Type="http://schemas.openxmlformats.org/officeDocument/2006/relationships/image" Target="../media/image1092.png"/><Relationship Id="rId46" Type="http://schemas.openxmlformats.org/officeDocument/2006/relationships/customXml" Target="../ink/ink1049.xml"/><Relationship Id="rId293" Type="http://schemas.openxmlformats.org/officeDocument/2006/relationships/image" Target="../media/image1113.png"/><Relationship Id="rId307" Type="http://schemas.openxmlformats.org/officeDocument/2006/relationships/image" Target="../media/image1120.png"/><Relationship Id="rId349" Type="http://schemas.openxmlformats.org/officeDocument/2006/relationships/image" Target="../media/image1140.png"/><Relationship Id="rId88" Type="http://schemas.openxmlformats.org/officeDocument/2006/relationships/customXml" Target="../ink/ink1070.xml"/><Relationship Id="rId111" Type="http://schemas.openxmlformats.org/officeDocument/2006/relationships/image" Target="../media/image1022.png"/><Relationship Id="rId153" Type="http://schemas.openxmlformats.org/officeDocument/2006/relationships/image" Target="../media/image1043.png"/><Relationship Id="rId195" Type="http://schemas.openxmlformats.org/officeDocument/2006/relationships/image" Target="../media/image1064.png"/><Relationship Id="rId209" Type="http://schemas.openxmlformats.org/officeDocument/2006/relationships/image" Target="../media/image1071.png"/><Relationship Id="rId360" Type="http://schemas.openxmlformats.org/officeDocument/2006/relationships/customXml" Target="../ink/ink1206.xml"/><Relationship Id="rId416" Type="http://schemas.openxmlformats.org/officeDocument/2006/relationships/customXml" Target="../ink/ink1234.xml"/><Relationship Id="rId220" Type="http://schemas.openxmlformats.org/officeDocument/2006/relationships/customXml" Target="../ink/ink1136.xml"/><Relationship Id="rId458" Type="http://schemas.openxmlformats.org/officeDocument/2006/relationships/image" Target="../media/image1194.png"/><Relationship Id="rId15" Type="http://schemas.openxmlformats.org/officeDocument/2006/relationships/image" Target="../media/image974.png"/><Relationship Id="rId57" Type="http://schemas.openxmlformats.org/officeDocument/2006/relationships/image" Target="../media/image995.png"/><Relationship Id="rId262" Type="http://schemas.openxmlformats.org/officeDocument/2006/relationships/customXml" Target="../ink/ink1157.xml"/><Relationship Id="rId318" Type="http://schemas.openxmlformats.org/officeDocument/2006/relationships/customXml" Target="../ink/ink1185.xml"/><Relationship Id="rId99" Type="http://schemas.openxmlformats.org/officeDocument/2006/relationships/image" Target="../media/image1016.png"/><Relationship Id="rId122" Type="http://schemas.openxmlformats.org/officeDocument/2006/relationships/customXml" Target="../ink/ink1087.xml"/><Relationship Id="rId164" Type="http://schemas.openxmlformats.org/officeDocument/2006/relationships/customXml" Target="../ink/ink1108.xml"/><Relationship Id="rId371" Type="http://schemas.openxmlformats.org/officeDocument/2006/relationships/image" Target="../media/image1151.png"/><Relationship Id="rId427" Type="http://schemas.openxmlformats.org/officeDocument/2006/relationships/customXml" Target="../ink/ink1240.xml"/><Relationship Id="rId469" Type="http://schemas.openxmlformats.org/officeDocument/2006/relationships/customXml" Target="../ink/ink1261.xml"/><Relationship Id="rId26" Type="http://schemas.openxmlformats.org/officeDocument/2006/relationships/customXml" Target="../ink/ink1039.xml"/><Relationship Id="rId231" Type="http://schemas.openxmlformats.org/officeDocument/2006/relationships/image" Target="../media/image1082.png"/><Relationship Id="rId273" Type="http://schemas.openxmlformats.org/officeDocument/2006/relationships/image" Target="../media/image1103.png"/><Relationship Id="rId329" Type="http://schemas.openxmlformats.org/officeDocument/2006/relationships/image" Target="../media/image1130.png"/><Relationship Id="rId68" Type="http://schemas.openxmlformats.org/officeDocument/2006/relationships/customXml" Target="../ink/ink1060.xml"/><Relationship Id="rId133" Type="http://schemas.openxmlformats.org/officeDocument/2006/relationships/image" Target="../media/image1033.png"/><Relationship Id="rId175" Type="http://schemas.openxmlformats.org/officeDocument/2006/relationships/image" Target="../media/image1054.png"/><Relationship Id="rId340" Type="http://schemas.openxmlformats.org/officeDocument/2006/relationships/customXml" Target="../ink/ink1196.xml"/><Relationship Id="rId200" Type="http://schemas.openxmlformats.org/officeDocument/2006/relationships/customXml" Target="../ink/ink1126.xml"/><Relationship Id="rId382" Type="http://schemas.openxmlformats.org/officeDocument/2006/relationships/customXml" Target="../ink/ink1217.xml"/><Relationship Id="rId438" Type="http://schemas.openxmlformats.org/officeDocument/2006/relationships/image" Target="../media/image1184.png"/><Relationship Id="rId242" Type="http://schemas.openxmlformats.org/officeDocument/2006/relationships/customXml" Target="../ink/ink1147.xml"/><Relationship Id="rId284" Type="http://schemas.openxmlformats.org/officeDocument/2006/relationships/customXml" Target="../ink/ink1168.xml"/><Relationship Id="rId37" Type="http://schemas.openxmlformats.org/officeDocument/2006/relationships/image" Target="../media/image985.png"/><Relationship Id="rId79" Type="http://schemas.openxmlformats.org/officeDocument/2006/relationships/image" Target="../media/image1006.png"/><Relationship Id="rId102" Type="http://schemas.openxmlformats.org/officeDocument/2006/relationships/customXml" Target="../ink/ink1077.xml"/><Relationship Id="rId144" Type="http://schemas.openxmlformats.org/officeDocument/2006/relationships/customXml" Target="../ink/ink1098.xml"/><Relationship Id="rId90" Type="http://schemas.openxmlformats.org/officeDocument/2006/relationships/customXml" Target="../ink/ink1071.xml"/><Relationship Id="rId186" Type="http://schemas.openxmlformats.org/officeDocument/2006/relationships/customXml" Target="../ink/ink1119.xml"/><Relationship Id="rId351" Type="http://schemas.openxmlformats.org/officeDocument/2006/relationships/image" Target="../media/image1141.png"/><Relationship Id="rId393" Type="http://schemas.openxmlformats.org/officeDocument/2006/relationships/image" Target="../media/image1162.png"/><Relationship Id="rId407" Type="http://schemas.openxmlformats.org/officeDocument/2006/relationships/image" Target="../media/image1169.png"/><Relationship Id="rId449" Type="http://schemas.openxmlformats.org/officeDocument/2006/relationships/customXml" Target="../ink/ink1251.xml"/><Relationship Id="rId211" Type="http://schemas.openxmlformats.org/officeDocument/2006/relationships/image" Target="../media/image1072.png"/><Relationship Id="rId253" Type="http://schemas.openxmlformats.org/officeDocument/2006/relationships/image" Target="../media/image1093.png"/><Relationship Id="rId295" Type="http://schemas.openxmlformats.org/officeDocument/2006/relationships/image" Target="../media/image1114.png"/><Relationship Id="rId309" Type="http://schemas.openxmlformats.org/officeDocument/2006/relationships/image" Target="../media/image1121.png"/><Relationship Id="rId460" Type="http://schemas.openxmlformats.org/officeDocument/2006/relationships/image" Target="../media/image1195.png"/><Relationship Id="rId48" Type="http://schemas.openxmlformats.org/officeDocument/2006/relationships/customXml" Target="../ink/ink1050.xml"/><Relationship Id="rId113" Type="http://schemas.openxmlformats.org/officeDocument/2006/relationships/image" Target="../media/image1023.png"/><Relationship Id="rId320" Type="http://schemas.openxmlformats.org/officeDocument/2006/relationships/customXml" Target="../ink/ink1186.xml"/><Relationship Id="rId155" Type="http://schemas.openxmlformats.org/officeDocument/2006/relationships/image" Target="../media/image1044.png"/><Relationship Id="rId197" Type="http://schemas.openxmlformats.org/officeDocument/2006/relationships/image" Target="../media/image1065.png"/><Relationship Id="rId362" Type="http://schemas.openxmlformats.org/officeDocument/2006/relationships/customXml" Target="../ink/ink1207.xml"/><Relationship Id="rId418" Type="http://schemas.openxmlformats.org/officeDocument/2006/relationships/customXml" Target="../ink/ink1235.xml"/><Relationship Id="rId222" Type="http://schemas.openxmlformats.org/officeDocument/2006/relationships/customXml" Target="../ink/ink1137.xml"/><Relationship Id="rId264" Type="http://schemas.openxmlformats.org/officeDocument/2006/relationships/customXml" Target="../ink/ink1158.xml"/><Relationship Id="rId471" Type="http://schemas.openxmlformats.org/officeDocument/2006/relationships/customXml" Target="../ink/ink1262.xml"/><Relationship Id="rId17" Type="http://schemas.openxmlformats.org/officeDocument/2006/relationships/image" Target="../media/image975.png"/><Relationship Id="rId59" Type="http://schemas.openxmlformats.org/officeDocument/2006/relationships/image" Target="../media/image996.png"/><Relationship Id="rId124" Type="http://schemas.openxmlformats.org/officeDocument/2006/relationships/customXml" Target="../ink/ink1088.xml"/><Relationship Id="rId70" Type="http://schemas.openxmlformats.org/officeDocument/2006/relationships/customXml" Target="../ink/ink1061.xml"/><Relationship Id="rId166" Type="http://schemas.openxmlformats.org/officeDocument/2006/relationships/customXml" Target="../ink/ink1109.xml"/><Relationship Id="rId331" Type="http://schemas.openxmlformats.org/officeDocument/2006/relationships/image" Target="../media/image1131.png"/><Relationship Id="rId373" Type="http://schemas.openxmlformats.org/officeDocument/2006/relationships/image" Target="../media/image1152.png"/><Relationship Id="rId429" Type="http://schemas.openxmlformats.org/officeDocument/2006/relationships/customXml" Target="../ink/ink1241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083.png"/><Relationship Id="rId440" Type="http://schemas.openxmlformats.org/officeDocument/2006/relationships/image" Target="../media/image1185.png"/><Relationship Id="rId28" Type="http://schemas.openxmlformats.org/officeDocument/2006/relationships/customXml" Target="../ink/ink1040.xml"/><Relationship Id="rId275" Type="http://schemas.openxmlformats.org/officeDocument/2006/relationships/image" Target="../media/image1104.png"/><Relationship Id="rId300" Type="http://schemas.openxmlformats.org/officeDocument/2006/relationships/customXml" Target="../ink/ink1176.xml"/><Relationship Id="rId81" Type="http://schemas.openxmlformats.org/officeDocument/2006/relationships/image" Target="../media/image1007.png"/><Relationship Id="rId135" Type="http://schemas.openxmlformats.org/officeDocument/2006/relationships/image" Target="../media/image1034.png"/><Relationship Id="rId177" Type="http://schemas.openxmlformats.org/officeDocument/2006/relationships/image" Target="../media/image1055.png"/><Relationship Id="rId342" Type="http://schemas.openxmlformats.org/officeDocument/2006/relationships/customXml" Target="../ink/ink1197.xml"/><Relationship Id="rId384" Type="http://schemas.openxmlformats.org/officeDocument/2006/relationships/customXml" Target="../ink/ink1218.xml"/><Relationship Id="rId202" Type="http://schemas.openxmlformats.org/officeDocument/2006/relationships/customXml" Target="../ink/ink1127.xml"/><Relationship Id="rId244" Type="http://schemas.openxmlformats.org/officeDocument/2006/relationships/customXml" Target="../ink/ink1148.xml"/><Relationship Id="rId39" Type="http://schemas.openxmlformats.org/officeDocument/2006/relationships/image" Target="../media/image986.png"/><Relationship Id="rId286" Type="http://schemas.openxmlformats.org/officeDocument/2006/relationships/customXml" Target="../ink/ink1169.xml"/><Relationship Id="rId451" Type="http://schemas.openxmlformats.org/officeDocument/2006/relationships/customXml" Target="../ink/ink1252.xml"/><Relationship Id="rId50" Type="http://schemas.openxmlformats.org/officeDocument/2006/relationships/customXml" Target="../ink/ink1051.xml"/><Relationship Id="rId104" Type="http://schemas.openxmlformats.org/officeDocument/2006/relationships/customXml" Target="../ink/ink1078.xml"/><Relationship Id="rId146" Type="http://schemas.openxmlformats.org/officeDocument/2006/relationships/customXml" Target="../ink/ink1099.xml"/><Relationship Id="rId188" Type="http://schemas.openxmlformats.org/officeDocument/2006/relationships/customXml" Target="../ink/ink1120.xml"/><Relationship Id="rId311" Type="http://schemas.openxmlformats.org/officeDocument/2006/relationships/image" Target="../media/image1122.png"/><Relationship Id="rId353" Type="http://schemas.openxmlformats.org/officeDocument/2006/relationships/image" Target="../media/image1142.png"/><Relationship Id="rId395" Type="http://schemas.openxmlformats.org/officeDocument/2006/relationships/image" Target="../media/image1163.png"/><Relationship Id="rId409" Type="http://schemas.openxmlformats.org/officeDocument/2006/relationships/image" Target="../media/image1170.png"/><Relationship Id="rId92" Type="http://schemas.openxmlformats.org/officeDocument/2006/relationships/customXml" Target="../ink/ink1072.xml"/><Relationship Id="rId213" Type="http://schemas.openxmlformats.org/officeDocument/2006/relationships/image" Target="../media/image1073.png"/><Relationship Id="rId420" Type="http://schemas.openxmlformats.org/officeDocument/2006/relationships/customXml" Target="../ink/ink1236.xml"/><Relationship Id="rId255" Type="http://schemas.openxmlformats.org/officeDocument/2006/relationships/image" Target="../media/image1094.png"/><Relationship Id="rId297" Type="http://schemas.openxmlformats.org/officeDocument/2006/relationships/image" Target="../media/image1115.png"/><Relationship Id="rId462" Type="http://schemas.openxmlformats.org/officeDocument/2006/relationships/image" Target="../media/image1196.png"/><Relationship Id="rId115" Type="http://schemas.openxmlformats.org/officeDocument/2006/relationships/image" Target="../media/image1024.png"/><Relationship Id="rId157" Type="http://schemas.openxmlformats.org/officeDocument/2006/relationships/image" Target="../media/image1045.png"/><Relationship Id="rId322" Type="http://schemas.openxmlformats.org/officeDocument/2006/relationships/customXml" Target="../ink/ink1187.xml"/><Relationship Id="rId364" Type="http://schemas.openxmlformats.org/officeDocument/2006/relationships/customXml" Target="../ink/ink1208.xml"/><Relationship Id="rId61" Type="http://schemas.openxmlformats.org/officeDocument/2006/relationships/image" Target="../media/image997.png"/><Relationship Id="rId199" Type="http://schemas.openxmlformats.org/officeDocument/2006/relationships/image" Target="../media/image1066.png"/><Relationship Id="rId19" Type="http://schemas.openxmlformats.org/officeDocument/2006/relationships/image" Target="../media/image976.png"/><Relationship Id="rId224" Type="http://schemas.openxmlformats.org/officeDocument/2006/relationships/customXml" Target="../ink/ink1138.xml"/><Relationship Id="rId266" Type="http://schemas.openxmlformats.org/officeDocument/2006/relationships/customXml" Target="../ink/ink1159.xml"/><Relationship Id="rId431" Type="http://schemas.openxmlformats.org/officeDocument/2006/relationships/customXml" Target="../ink/ink1242.xml"/><Relationship Id="rId473" Type="http://schemas.openxmlformats.org/officeDocument/2006/relationships/customXml" Target="../ink/ink126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23.xml"/><Relationship Id="rId299" Type="http://schemas.openxmlformats.org/officeDocument/2006/relationships/customXml" Target="../ink/ink1415.xml"/><Relationship Id="rId21" Type="http://schemas.openxmlformats.org/officeDocument/2006/relationships/image" Target="../media/image1212.png"/><Relationship Id="rId63" Type="http://schemas.openxmlformats.org/officeDocument/2006/relationships/customXml" Target="../ink/ink1296.xml"/><Relationship Id="rId159" Type="http://schemas.openxmlformats.org/officeDocument/2006/relationships/customXml" Target="../ink/ink1344.xml"/><Relationship Id="rId324" Type="http://schemas.openxmlformats.org/officeDocument/2006/relationships/customXml" Target="../ink/ink1428.xml"/><Relationship Id="rId366" Type="http://schemas.openxmlformats.org/officeDocument/2006/relationships/customXml" Target="../ink/ink1449.xml"/><Relationship Id="rId170" Type="http://schemas.openxmlformats.org/officeDocument/2006/relationships/image" Target="../media/image1283.png"/><Relationship Id="rId226" Type="http://schemas.openxmlformats.org/officeDocument/2006/relationships/image" Target="../media/image1310.png"/><Relationship Id="rId433" Type="http://schemas.openxmlformats.org/officeDocument/2006/relationships/image" Target="../media/image1413.png"/><Relationship Id="rId268" Type="http://schemas.openxmlformats.org/officeDocument/2006/relationships/image" Target="../media/image1331.png"/><Relationship Id="rId32" Type="http://schemas.openxmlformats.org/officeDocument/2006/relationships/customXml" Target="../ink/ink1280.xml"/><Relationship Id="rId74" Type="http://schemas.openxmlformats.org/officeDocument/2006/relationships/image" Target="../media/image1236.png"/><Relationship Id="rId128" Type="http://schemas.openxmlformats.org/officeDocument/2006/relationships/image" Target="../media/image1263.png"/><Relationship Id="rId335" Type="http://schemas.openxmlformats.org/officeDocument/2006/relationships/image" Target="../media/image1364.png"/><Relationship Id="rId377" Type="http://schemas.openxmlformats.org/officeDocument/2006/relationships/image" Target="../media/image1385.png"/><Relationship Id="rId5" Type="http://schemas.openxmlformats.org/officeDocument/2006/relationships/image" Target="../media/image1204.png"/><Relationship Id="rId181" Type="http://schemas.openxmlformats.org/officeDocument/2006/relationships/customXml" Target="../ink/ink1355.xml"/><Relationship Id="rId237" Type="http://schemas.openxmlformats.org/officeDocument/2006/relationships/customXml" Target="../ink/ink1384.xml"/><Relationship Id="rId402" Type="http://schemas.openxmlformats.org/officeDocument/2006/relationships/customXml" Target="../ink/ink1467.xml"/><Relationship Id="rId279" Type="http://schemas.openxmlformats.org/officeDocument/2006/relationships/customXml" Target="../ink/ink1405.xml"/><Relationship Id="rId43" Type="http://schemas.openxmlformats.org/officeDocument/2006/relationships/customXml" Target="../ink/ink1286.xml"/><Relationship Id="rId139" Type="http://schemas.openxmlformats.org/officeDocument/2006/relationships/customXml" Target="../ink/ink1334.xml"/><Relationship Id="rId290" Type="http://schemas.openxmlformats.org/officeDocument/2006/relationships/image" Target="../media/image1342.png"/><Relationship Id="rId304" Type="http://schemas.openxmlformats.org/officeDocument/2006/relationships/image" Target="../media/image1349.png"/><Relationship Id="rId346" Type="http://schemas.openxmlformats.org/officeDocument/2006/relationships/customXml" Target="../ink/ink1439.xml"/><Relationship Id="rId388" Type="http://schemas.openxmlformats.org/officeDocument/2006/relationships/customXml" Target="../ink/ink1460.xml"/><Relationship Id="rId85" Type="http://schemas.openxmlformats.org/officeDocument/2006/relationships/customXml" Target="../ink/ink1307.xml"/><Relationship Id="rId150" Type="http://schemas.openxmlformats.org/officeDocument/2006/relationships/image" Target="../media/image1274.png"/><Relationship Id="rId192" Type="http://schemas.openxmlformats.org/officeDocument/2006/relationships/image" Target="../media/image1294.png"/><Relationship Id="rId206" Type="http://schemas.openxmlformats.org/officeDocument/2006/relationships/customXml" Target="../ink/ink1368.xml"/><Relationship Id="rId413" Type="http://schemas.openxmlformats.org/officeDocument/2006/relationships/image" Target="../media/image1403.png"/><Relationship Id="rId248" Type="http://schemas.openxmlformats.org/officeDocument/2006/relationships/image" Target="../media/image1321.png"/><Relationship Id="rId12" Type="http://schemas.openxmlformats.org/officeDocument/2006/relationships/customXml" Target="../ink/ink1269.xml"/><Relationship Id="rId108" Type="http://schemas.openxmlformats.org/officeDocument/2006/relationships/image" Target="../media/image1253.png"/><Relationship Id="rId315" Type="http://schemas.openxmlformats.org/officeDocument/2006/relationships/customXml" Target="../ink/ink1423.xml"/><Relationship Id="rId357" Type="http://schemas.openxmlformats.org/officeDocument/2006/relationships/image" Target="../media/image1375.png"/><Relationship Id="rId54" Type="http://schemas.openxmlformats.org/officeDocument/2006/relationships/image" Target="../media/image1226.png"/><Relationship Id="rId96" Type="http://schemas.openxmlformats.org/officeDocument/2006/relationships/image" Target="../media/image1247.png"/><Relationship Id="rId161" Type="http://schemas.openxmlformats.org/officeDocument/2006/relationships/customXml" Target="../ink/ink1345.xml"/><Relationship Id="rId217" Type="http://schemas.openxmlformats.org/officeDocument/2006/relationships/customXml" Target="../ink/ink1374.xml"/><Relationship Id="rId399" Type="http://schemas.openxmlformats.org/officeDocument/2006/relationships/image" Target="../media/image1396.png"/><Relationship Id="rId259" Type="http://schemas.openxmlformats.org/officeDocument/2006/relationships/customXml" Target="../ink/ink1395.xml"/><Relationship Id="rId424" Type="http://schemas.openxmlformats.org/officeDocument/2006/relationships/customXml" Target="../ink/ink1478.xml"/><Relationship Id="rId23" Type="http://schemas.openxmlformats.org/officeDocument/2006/relationships/image" Target="../media/image910.png"/><Relationship Id="rId119" Type="http://schemas.openxmlformats.org/officeDocument/2006/relationships/customXml" Target="../ink/ink1324.xml"/><Relationship Id="rId270" Type="http://schemas.openxmlformats.org/officeDocument/2006/relationships/image" Target="../media/image1332.png"/><Relationship Id="rId326" Type="http://schemas.openxmlformats.org/officeDocument/2006/relationships/customXml" Target="../ink/ink1429.xml"/><Relationship Id="rId65" Type="http://schemas.openxmlformats.org/officeDocument/2006/relationships/customXml" Target="../ink/ink1297.xml"/><Relationship Id="rId130" Type="http://schemas.openxmlformats.org/officeDocument/2006/relationships/image" Target="../media/image1264.png"/><Relationship Id="rId368" Type="http://schemas.openxmlformats.org/officeDocument/2006/relationships/customXml" Target="../ink/ink1450.xml"/><Relationship Id="rId172" Type="http://schemas.openxmlformats.org/officeDocument/2006/relationships/image" Target="../media/image1284.png"/><Relationship Id="rId228" Type="http://schemas.openxmlformats.org/officeDocument/2006/relationships/image" Target="../media/image1311.png"/><Relationship Id="rId435" Type="http://schemas.openxmlformats.org/officeDocument/2006/relationships/image" Target="../media/image1414.png"/><Relationship Id="rId281" Type="http://schemas.openxmlformats.org/officeDocument/2006/relationships/customXml" Target="../ink/ink1406.xml"/><Relationship Id="rId337" Type="http://schemas.openxmlformats.org/officeDocument/2006/relationships/image" Target="../media/image1365.png"/><Relationship Id="rId34" Type="http://schemas.openxmlformats.org/officeDocument/2006/relationships/image" Target="../media/image1216.png"/><Relationship Id="rId76" Type="http://schemas.openxmlformats.org/officeDocument/2006/relationships/image" Target="../media/image1237.png"/><Relationship Id="rId141" Type="http://schemas.openxmlformats.org/officeDocument/2006/relationships/customXml" Target="../ink/ink1335.xml"/><Relationship Id="rId379" Type="http://schemas.openxmlformats.org/officeDocument/2006/relationships/image" Target="../media/image1386.png"/><Relationship Id="rId7" Type="http://schemas.openxmlformats.org/officeDocument/2006/relationships/image" Target="../media/image1205.png"/><Relationship Id="rId183" Type="http://schemas.openxmlformats.org/officeDocument/2006/relationships/customXml" Target="../ink/ink1356.xml"/><Relationship Id="rId239" Type="http://schemas.openxmlformats.org/officeDocument/2006/relationships/customXml" Target="../ink/ink1385.xml"/><Relationship Id="rId390" Type="http://schemas.openxmlformats.org/officeDocument/2006/relationships/customXml" Target="../ink/ink1461.xml"/><Relationship Id="rId404" Type="http://schemas.openxmlformats.org/officeDocument/2006/relationships/customXml" Target="../ink/ink1468.xml"/><Relationship Id="rId250" Type="http://schemas.openxmlformats.org/officeDocument/2006/relationships/image" Target="../media/image1322.png"/><Relationship Id="rId292" Type="http://schemas.openxmlformats.org/officeDocument/2006/relationships/image" Target="../media/image1343.png"/><Relationship Id="rId306" Type="http://schemas.openxmlformats.org/officeDocument/2006/relationships/image" Target="../media/image1350.png"/><Relationship Id="rId45" Type="http://schemas.openxmlformats.org/officeDocument/2006/relationships/customXml" Target="../ink/ink1287.xml"/><Relationship Id="rId87" Type="http://schemas.openxmlformats.org/officeDocument/2006/relationships/customXml" Target="../ink/ink1308.xml"/><Relationship Id="rId110" Type="http://schemas.openxmlformats.org/officeDocument/2006/relationships/image" Target="../media/image1254.png"/><Relationship Id="rId348" Type="http://schemas.openxmlformats.org/officeDocument/2006/relationships/customXml" Target="../ink/ink1440.xml"/><Relationship Id="rId152" Type="http://schemas.openxmlformats.org/officeDocument/2006/relationships/image" Target="../media/image1081.png"/><Relationship Id="rId194" Type="http://schemas.openxmlformats.org/officeDocument/2006/relationships/image" Target="../media/image1295.png"/><Relationship Id="rId208" Type="http://schemas.openxmlformats.org/officeDocument/2006/relationships/image" Target="../media/image1301.png"/><Relationship Id="rId415" Type="http://schemas.openxmlformats.org/officeDocument/2006/relationships/image" Target="../media/image1404.png"/><Relationship Id="rId261" Type="http://schemas.openxmlformats.org/officeDocument/2006/relationships/customXml" Target="../ink/ink1396.xml"/><Relationship Id="rId14" Type="http://schemas.openxmlformats.org/officeDocument/2006/relationships/customXml" Target="../ink/ink1270.xml"/><Relationship Id="rId56" Type="http://schemas.openxmlformats.org/officeDocument/2006/relationships/image" Target="../media/image1227.png"/><Relationship Id="rId317" Type="http://schemas.openxmlformats.org/officeDocument/2006/relationships/customXml" Target="../ink/ink1424.xml"/><Relationship Id="rId359" Type="http://schemas.openxmlformats.org/officeDocument/2006/relationships/image" Target="../media/image1376.png"/><Relationship Id="rId98" Type="http://schemas.openxmlformats.org/officeDocument/2006/relationships/image" Target="../media/image1248.png"/><Relationship Id="rId121" Type="http://schemas.openxmlformats.org/officeDocument/2006/relationships/customXml" Target="../ink/ink1325.xml"/><Relationship Id="rId163" Type="http://schemas.openxmlformats.org/officeDocument/2006/relationships/customXml" Target="../ink/ink1346.xml"/><Relationship Id="rId219" Type="http://schemas.openxmlformats.org/officeDocument/2006/relationships/customXml" Target="../ink/ink1375.xml"/><Relationship Id="rId370" Type="http://schemas.openxmlformats.org/officeDocument/2006/relationships/customXml" Target="../ink/ink1451.xml"/><Relationship Id="rId426" Type="http://schemas.openxmlformats.org/officeDocument/2006/relationships/customXml" Target="../ink/ink1479.xml"/><Relationship Id="rId230" Type="http://schemas.openxmlformats.org/officeDocument/2006/relationships/image" Target="../media/image1312.png"/><Relationship Id="rId25" Type="http://schemas.openxmlformats.org/officeDocument/2006/relationships/image" Target="../media/image1213.png"/><Relationship Id="rId67" Type="http://schemas.openxmlformats.org/officeDocument/2006/relationships/customXml" Target="../ink/ink1298.xml"/><Relationship Id="rId272" Type="http://schemas.openxmlformats.org/officeDocument/2006/relationships/image" Target="../media/image1333.png"/><Relationship Id="rId328" Type="http://schemas.openxmlformats.org/officeDocument/2006/relationships/customXml" Target="../ink/ink1430.xml"/><Relationship Id="rId132" Type="http://schemas.openxmlformats.org/officeDocument/2006/relationships/image" Target="../media/image1265.png"/><Relationship Id="rId174" Type="http://schemas.openxmlformats.org/officeDocument/2006/relationships/image" Target="../media/image1285.png"/><Relationship Id="rId381" Type="http://schemas.openxmlformats.org/officeDocument/2006/relationships/image" Target="../media/image1387.png"/><Relationship Id="rId241" Type="http://schemas.openxmlformats.org/officeDocument/2006/relationships/customXml" Target="../ink/ink1386.xml"/><Relationship Id="rId437" Type="http://schemas.openxmlformats.org/officeDocument/2006/relationships/image" Target="../media/image1415.png"/><Relationship Id="rId36" Type="http://schemas.openxmlformats.org/officeDocument/2006/relationships/image" Target="../media/image1217.png"/><Relationship Id="rId283" Type="http://schemas.openxmlformats.org/officeDocument/2006/relationships/customXml" Target="../ink/ink1407.xml"/><Relationship Id="rId339" Type="http://schemas.openxmlformats.org/officeDocument/2006/relationships/image" Target="../media/image1366.png"/><Relationship Id="rId78" Type="http://schemas.openxmlformats.org/officeDocument/2006/relationships/image" Target="../media/image1238.png"/><Relationship Id="rId101" Type="http://schemas.openxmlformats.org/officeDocument/2006/relationships/customXml" Target="../ink/ink1315.xml"/><Relationship Id="rId143" Type="http://schemas.openxmlformats.org/officeDocument/2006/relationships/customXml" Target="../ink/ink1336.xml"/><Relationship Id="rId185" Type="http://schemas.openxmlformats.org/officeDocument/2006/relationships/customXml" Target="../ink/ink1357.xml"/><Relationship Id="rId350" Type="http://schemas.openxmlformats.org/officeDocument/2006/relationships/customXml" Target="../ink/ink1441.xml"/><Relationship Id="rId406" Type="http://schemas.openxmlformats.org/officeDocument/2006/relationships/customXml" Target="../ink/ink1469.xml"/><Relationship Id="rId9" Type="http://schemas.openxmlformats.org/officeDocument/2006/relationships/image" Target="../media/image1206.png"/><Relationship Id="rId210" Type="http://schemas.openxmlformats.org/officeDocument/2006/relationships/image" Target="../media/image1302.png"/><Relationship Id="rId392" Type="http://schemas.openxmlformats.org/officeDocument/2006/relationships/customXml" Target="../ink/ink1462.xml"/><Relationship Id="rId252" Type="http://schemas.openxmlformats.org/officeDocument/2006/relationships/image" Target="../media/image1323.png"/><Relationship Id="rId294" Type="http://schemas.openxmlformats.org/officeDocument/2006/relationships/image" Target="../media/image1344.png"/><Relationship Id="rId308" Type="http://schemas.openxmlformats.org/officeDocument/2006/relationships/image" Target="../media/image1351.png"/><Relationship Id="rId47" Type="http://schemas.openxmlformats.org/officeDocument/2006/relationships/customXml" Target="../ink/ink1288.xml"/><Relationship Id="rId89" Type="http://schemas.openxmlformats.org/officeDocument/2006/relationships/customXml" Target="../ink/ink1309.xml"/><Relationship Id="rId112" Type="http://schemas.openxmlformats.org/officeDocument/2006/relationships/image" Target="../media/image1255.png"/><Relationship Id="rId154" Type="http://schemas.openxmlformats.org/officeDocument/2006/relationships/image" Target="../media/image1275.png"/><Relationship Id="rId361" Type="http://schemas.openxmlformats.org/officeDocument/2006/relationships/image" Target="../media/image1377.png"/><Relationship Id="rId196" Type="http://schemas.openxmlformats.org/officeDocument/2006/relationships/image" Target="../media/image1296.png"/><Relationship Id="rId417" Type="http://schemas.openxmlformats.org/officeDocument/2006/relationships/image" Target="../media/image1405.png"/><Relationship Id="rId16" Type="http://schemas.openxmlformats.org/officeDocument/2006/relationships/customXml" Target="../ink/ink1271.xml"/><Relationship Id="rId221" Type="http://schemas.openxmlformats.org/officeDocument/2006/relationships/customXml" Target="../ink/ink1376.xml"/><Relationship Id="rId263" Type="http://schemas.openxmlformats.org/officeDocument/2006/relationships/customXml" Target="../ink/ink1397.xml"/><Relationship Id="rId319" Type="http://schemas.openxmlformats.org/officeDocument/2006/relationships/customXml" Target="../ink/ink1425.xml"/><Relationship Id="rId58" Type="http://schemas.openxmlformats.org/officeDocument/2006/relationships/image" Target="../media/image1228.png"/><Relationship Id="rId123" Type="http://schemas.openxmlformats.org/officeDocument/2006/relationships/customXml" Target="../ink/ink1326.xml"/><Relationship Id="rId330" Type="http://schemas.openxmlformats.org/officeDocument/2006/relationships/customXml" Target="../ink/ink1431.xml"/><Relationship Id="rId165" Type="http://schemas.openxmlformats.org/officeDocument/2006/relationships/customXml" Target="../ink/ink1347.xml"/><Relationship Id="rId372" Type="http://schemas.openxmlformats.org/officeDocument/2006/relationships/customXml" Target="../ink/ink1452.xml"/><Relationship Id="rId428" Type="http://schemas.openxmlformats.org/officeDocument/2006/relationships/customXml" Target="../ink/ink1480.xml"/><Relationship Id="rId232" Type="http://schemas.openxmlformats.org/officeDocument/2006/relationships/image" Target="../media/image1313.png"/><Relationship Id="rId274" Type="http://schemas.openxmlformats.org/officeDocument/2006/relationships/image" Target="../media/image1334.png"/><Relationship Id="rId27" Type="http://schemas.openxmlformats.org/officeDocument/2006/relationships/customXml" Target="../ink/ink1277.xml"/><Relationship Id="rId69" Type="http://schemas.openxmlformats.org/officeDocument/2006/relationships/customXml" Target="../ink/ink1299.xml"/><Relationship Id="rId134" Type="http://schemas.openxmlformats.org/officeDocument/2006/relationships/image" Target="../media/image1266.png"/><Relationship Id="rId80" Type="http://schemas.openxmlformats.org/officeDocument/2006/relationships/image" Target="../media/image1239.png"/><Relationship Id="rId176" Type="http://schemas.openxmlformats.org/officeDocument/2006/relationships/image" Target="../media/image1286.png"/><Relationship Id="rId341" Type="http://schemas.openxmlformats.org/officeDocument/2006/relationships/image" Target="../media/image1367.png"/><Relationship Id="rId383" Type="http://schemas.openxmlformats.org/officeDocument/2006/relationships/image" Target="../media/image1388.png"/><Relationship Id="rId439" Type="http://schemas.openxmlformats.org/officeDocument/2006/relationships/image" Target="../media/image1416.png"/><Relationship Id="rId201" Type="http://schemas.openxmlformats.org/officeDocument/2006/relationships/customXml" Target="../ink/ink1365.xml"/><Relationship Id="rId243" Type="http://schemas.openxmlformats.org/officeDocument/2006/relationships/customXml" Target="../ink/ink1387.xml"/><Relationship Id="rId285" Type="http://schemas.openxmlformats.org/officeDocument/2006/relationships/customXml" Target="../ink/ink1408.xml"/><Relationship Id="rId38" Type="http://schemas.openxmlformats.org/officeDocument/2006/relationships/image" Target="../media/image1218.png"/><Relationship Id="rId103" Type="http://schemas.openxmlformats.org/officeDocument/2006/relationships/customXml" Target="../ink/ink1316.xml"/><Relationship Id="rId310" Type="http://schemas.openxmlformats.org/officeDocument/2006/relationships/image" Target="../media/image1352.png"/><Relationship Id="rId91" Type="http://schemas.openxmlformats.org/officeDocument/2006/relationships/customXml" Target="../ink/ink1310.xml"/><Relationship Id="rId145" Type="http://schemas.openxmlformats.org/officeDocument/2006/relationships/customXml" Target="../ink/ink1337.xml"/><Relationship Id="rId187" Type="http://schemas.openxmlformats.org/officeDocument/2006/relationships/customXml" Target="../ink/ink1358.xml"/><Relationship Id="rId352" Type="http://schemas.openxmlformats.org/officeDocument/2006/relationships/customXml" Target="../ink/ink1442.xml"/><Relationship Id="rId394" Type="http://schemas.openxmlformats.org/officeDocument/2006/relationships/customXml" Target="../ink/ink1463.xml"/><Relationship Id="rId408" Type="http://schemas.openxmlformats.org/officeDocument/2006/relationships/customXml" Target="../ink/ink1470.xml"/><Relationship Id="rId212" Type="http://schemas.openxmlformats.org/officeDocument/2006/relationships/image" Target="../media/image1303.png"/><Relationship Id="rId254" Type="http://schemas.openxmlformats.org/officeDocument/2006/relationships/image" Target="../media/image1324.png"/><Relationship Id="rId49" Type="http://schemas.openxmlformats.org/officeDocument/2006/relationships/customXml" Target="../ink/ink1289.xml"/><Relationship Id="rId114" Type="http://schemas.openxmlformats.org/officeDocument/2006/relationships/image" Target="../media/image1256.png"/><Relationship Id="rId296" Type="http://schemas.openxmlformats.org/officeDocument/2006/relationships/image" Target="../media/image1345.png"/><Relationship Id="rId60" Type="http://schemas.openxmlformats.org/officeDocument/2006/relationships/image" Target="../media/image1229.png"/><Relationship Id="rId156" Type="http://schemas.openxmlformats.org/officeDocument/2006/relationships/image" Target="../media/image1276.png"/><Relationship Id="rId198" Type="http://schemas.openxmlformats.org/officeDocument/2006/relationships/image" Target="../media/image1297.png"/><Relationship Id="rId321" Type="http://schemas.openxmlformats.org/officeDocument/2006/relationships/image" Target="../media/image1357.png"/><Relationship Id="rId363" Type="http://schemas.openxmlformats.org/officeDocument/2006/relationships/image" Target="../media/image1378.png"/><Relationship Id="rId419" Type="http://schemas.openxmlformats.org/officeDocument/2006/relationships/image" Target="../media/image1406.png"/><Relationship Id="rId202" Type="http://schemas.openxmlformats.org/officeDocument/2006/relationships/image" Target="../media/image1299.png"/><Relationship Id="rId223" Type="http://schemas.openxmlformats.org/officeDocument/2006/relationships/customXml" Target="../ink/ink1377.xml"/><Relationship Id="rId244" Type="http://schemas.openxmlformats.org/officeDocument/2006/relationships/image" Target="../media/image1319.png"/><Relationship Id="rId430" Type="http://schemas.openxmlformats.org/officeDocument/2006/relationships/customXml" Target="../ink/ink1481.xml"/><Relationship Id="rId18" Type="http://schemas.openxmlformats.org/officeDocument/2006/relationships/customXml" Target="../ink/ink1272.xml"/><Relationship Id="rId39" Type="http://schemas.openxmlformats.org/officeDocument/2006/relationships/customXml" Target="../ink/ink1284.xml"/><Relationship Id="rId265" Type="http://schemas.openxmlformats.org/officeDocument/2006/relationships/customXml" Target="../ink/ink1398.xml"/><Relationship Id="rId286" Type="http://schemas.openxmlformats.org/officeDocument/2006/relationships/image" Target="../media/image1340.png"/><Relationship Id="rId50" Type="http://schemas.openxmlformats.org/officeDocument/2006/relationships/image" Target="../media/image1224.png"/><Relationship Id="rId104" Type="http://schemas.openxmlformats.org/officeDocument/2006/relationships/image" Target="../media/image1251.png"/><Relationship Id="rId125" Type="http://schemas.openxmlformats.org/officeDocument/2006/relationships/customXml" Target="../ink/ink1327.xml"/><Relationship Id="rId146" Type="http://schemas.openxmlformats.org/officeDocument/2006/relationships/image" Target="../media/image1272.png"/><Relationship Id="rId167" Type="http://schemas.openxmlformats.org/officeDocument/2006/relationships/customXml" Target="../ink/ink1348.xml"/><Relationship Id="rId188" Type="http://schemas.openxmlformats.org/officeDocument/2006/relationships/image" Target="../media/image1292.png"/><Relationship Id="rId311" Type="http://schemas.openxmlformats.org/officeDocument/2006/relationships/customXml" Target="../ink/ink1421.xml"/><Relationship Id="rId332" Type="http://schemas.openxmlformats.org/officeDocument/2006/relationships/customXml" Target="../ink/ink1432.xml"/><Relationship Id="rId353" Type="http://schemas.openxmlformats.org/officeDocument/2006/relationships/image" Target="../media/image1373.png"/><Relationship Id="rId374" Type="http://schemas.openxmlformats.org/officeDocument/2006/relationships/customXml" Target="../ink/ink1453.xml"/><Relationship Id="rId395" Type="http://schemas.openxmlformats.org/officeDocument/2006/relationships/image" Target="../media/image1394.png"/><Relationship Id="rId409" Type="http://schemas.openxmlformats.org/officeDocument/2006/relationships/image" Target="../media/image1401.png"/><Relationship Id="rId71" Type="http://schemas.openxmlformats.org/officeDocument/2006/relationships/customXml" Target="../ink/ink1300.xml"/><Relationship Id="rId92" Type="http://schemas.openxmlformats.org/officeDocument/2006/relationships/image" Target="../media/image1245.png"/><Relationship Id="rId213" Type="http://schemas.openxmlformats.org/officeDocument/2006/relationships/customXml" Target="../ink/ink1372.xml"/><Relationship Id="rId234" Type="http://schemas.openxmlformats.org/officeDocument/2006/relationships/image" Target="../media/image1314.png"/><Relationship Id="rId420" Type="http://schemas.openxmlformats.org/officeDocument/2006/relationships/customXml" Target="../ink/ink1476.xml"/><Relationship Id="rId2" Type="http://schemas.openxmlformats.org/officeDocument/2006/relationships/customXml" Target="../ink/ink1264.xml"/><Relationship Id="rId29" Type="http://schemas.openxmlformats.org/officeDocument/2006/relationships/customXml" Target="../ink/ink1278.xml"/><Relationship Id="rId255" Type="http://schemas.openxmlformats.org/officeDocument/2006/relationships/customXml" Target="../ink/ink1393.xml"/><Relationship Id="rId276" Type="http://schemas.openxmlformats.org/officeDocument/2006/relationships/image" Target="../media/image1335.png"/><Relationship Id="rId297" Type="http://schemas.openxmlformats.org/officeDocument/2006/relationships/customXml" Target="../ink/ink1414.xml"/><Relationship Id="rId441" Type="http://schemas.openxmlformats.org/officeDocument/2006/relationships/image" Target="../media/image1417.png"/><Relationship Id="rId40" Type="http://schemas.openxmlformats.org/officeDocument/2006/relationships/image" Target="../media/image1219.png"/><Relationship Id="rId115" Type="http://schemas.openxmlformats.org/officeDocument/2006/relationships/customXml" Target="../ink/ink1322.xml"/><Relationship Id="rId136" Type="http://schemas.openxmlformats.org/officeDocument/2006/relationships/image" Target="../media/image1267.png"/><Relationship Id="rId157" Type="http://schemas.openxmlformats.org/officeDocument/2006/relationships/customXml" Target="../ink/ink1343.xml"/><Relationship Id="rId178" Type="http://schemas.openxmlformats.org/officeDocument/2006/relationships/image" Target="../media/image1287.png"/><Relationship Id="rId301" Type="http://schemas.openxmlformats.org/officeDocument/2006/relationships/customXml" Target="../ink/ink1416.xml"/><Relationship Id="rId322" Type="http://schemas.openxmlformats.org/officeDocument/2006/relationships/customXml" Target="../ink/ink1427.xml"/><Relationship Id="rId343" Type="http://schemas.openxmlformats.org/officeDocument/2006/relationships/image" Target="../media/image1368.png"/><Relationship Id="rId364" Type="http://schemas.openxmlformats.org/officeDocument/2006/relationships/customXml" Target="../ink/ink1448.xml"/><Relationship Id="rId61" Type="http://schemas.openxmlformats.org/officeDocument/2006/relationships/customXml" Target="../ink/ink1295.xml"/><Relationship Id="rId82" Type="http://schemas.openxmlformats.org/officeDocument/2006/relationships/image" Target="../media/image1240.png"/><Relationship Id="rId199" Type="http://schemas.openxmlformats.org/officeDocument/2006/relationships/customXml" Target="../ink/ink1364.xml"/><Relationship Id="rId203" Type="http://schemas.openxmlformats.org/officeDocument/2006/relationships/customXml" Target="../ink/ink1366.xml"/><Relationship Id="rId385" Type="http://schemas.openxmlformats.org/officeDocument/2006/relationships/image" Target="../media/image1389.png"/><Relationship Id="rId19" Type="http://schemas.openxmlformats.org/officeDocument/2006/relationships/image" Target="../media/image1211.png"/><Relationship Id="rId224" Type="http://schemas.openxmlformats.org/officeDocument/2006/relationships/image" Target="../media/image1309.png"/><Relationship Id="rId245" Type="http://schemas.openxmlformats.org/officeDocument/2006/relationships/customXml" Target="../ink/ink1388.xml"/><Relationship Id="rId266" Type="http://schemas.openxmlformats.org/officeDocument/2006/relationships/image" Target="../media/image1330.png"/><Relationship Id="rId287" Type="http://schemas.openxmlformats.org/officeDocument/2006/relationships/customXml" Target="../ink/ink1409.xml"/><Relationship Id="rId410" Type="http://schemas.openxmlformats.org/officeDocument/2006/relationships/customXml" Target="../ink/ink1471.xml"/><Relationship Id="rId431" Type="http://schemas.openxmlformats.org/officeDocument/2006/relationships/image" Target="../media/image1412.png"/><Relationship Id="rId30" Type="http://schemas.openxmlformats.org/officeDocument/2006/relationships/customXml" Target="../ink/ink1279.xml"/><Relationship Id="rId105" Type="http://schemas.openxmlformats.org/officeDocument/2006/relationships/customXml" Target="../ink/ink1317.xml"/><Relationship Id="rId126" Type="http://schemas.openxmlformats.org/officeDocument/2006/relationships/image" Target="../media/image1262.png"/><Relationship Id="rId147" Type="http://schemas.openxmlformats.org/officeDocument/2006/relationships/customXml" Target="../ink/ink1338.xml"/><Relationship Id="rId168" Type="http://schemas.openxmlformats.org/officeDocument/2006/relationships/image" Target="../media/image1282.png"/><Relationship Id="rId312" Type="http://schemas.openxmlformats.org/officeDocument/2006/relationships/image" Target="../media/image1353.png"/><Relationship Id="rId333" Type="http://schemas.openxmlformats.org/officeDocument/2006/relationships/image" Target="../media/image1363.png"/><Relationship Id="rId354" Type="http://schemas.openxmlformats.org/officeDocument/2006/relationships/customXml" Target="../ink/ink1443.xml"/><Relationship Id="rId51" Type="http://schemas.openxmlformats.org/officeDocument/2006/relationships/customXml" Target="../ink/ink1290.xml"/><Relationship Id="rId72" Type="http://schemas.openxmlformats.org/officeDocument/2006/relationships/image" Target="../media/image1235.png"/><Relationship Id="rId93" Type="http://schemas.openxmlformats.org/officeDocument/2006/relationships/customXml" Target="../ink/ink1311.xml"/><Relationship Id="rId189" Type="http://schemas.openxmlformats.org/officeDocument/2006/relationships/customXml" Target="../ink/ink1359.xml"/><Relationship Id="rId375" Type="http://schemas.openxmlformats.org/officeDocument/2006/relationships/image" Target="../media/image1384.png"/><Relationship Id="rId396" Type="http://schemas.openxmlformats.org/officeDocument/2006/relationships/customXml" Target="../ink/ink1464.xml"/><Relationship Id="rId3" Type="http://schemas.openxmlformats.org/officeDocument/2006/relationships/image" Target="../media/image1203.png"/><Relationship Id="rId214" Type="http://schemas.openxmlformats.org/officeDocument/2006/relationships/image" Target="../media/image1304.png"/><Relationship Id="rId235" Type="http://schemas.openxmlformats.org/officeDocument/2006/relationships/customXml" Target="../ink/ink1383.xml"/><Relationship Id="rId256" Type="http://schemas.openxmlformats.org/officeDocument/2006/relationships/image" Target="../media/image1325.png"/><Relationship Id="rId277" Type="http://schemas.openxmlformats.org/officeDocument/2006/relationships/customXml" Target="../ink/ink1404.xml"/><Relationship Id="rId298" Type="http://schemas.openxmlformats.org/officeDocument/2006/relationships/image" Target="../media/image1346.png"/><Relationship Id="rId400" Type="http://schemas.openxmlformats.org/officeDocument/2006/relationships/customXml" Target="../ink/ink1466.xml"/><Relationship Id="rId421" Type="http://schemas.openxmlformats.org/officeDocument/2006/relationships/image" Target="../media/image1407.png"/><Relationship Id="rId442" Type="http://schemas.openxmlformats.org/officeDocument/2006/relationships/customXml" Target="../ink/ink1487.xml"/><Relationship Id="rId116" Type="http://schemas.openxmlformats.org/officeDocument/2006/relationships/image" Target="../media/image1257.png"/><Relationship Id="rId137" Type="http://schemas.openxmlformats.org/officeDocument/2006/relationships/customXml" Target="../ink/ink1333.xml"/><Relationship Id="rId158" Type="http://schemas.openxmlformats.org/officeDocument/2006/relationships/image" Target="../media/image1277.png"/><Relationship Id="rId302" Type="http://schemas.openxmlformats.org/officeDocument/2006/relationships/image" Target="../media/image1348.png"/><Relationship Id="rId323" Type="http://schemas.openxmlformats.org/officeDocument/2006/relationships/image" Target="../media/image1358.png"/><Relationship Id="rId344" Type="http://schemas.openxmlformats.org/officeDocument/2006/relationships/customXml" Target="../ink/ink1438.xml"/><Relationship Id="rId20" Type="http://schemas.openxmlformats.org/officeDocument/2006/relationships/customXml" Target="../ink/ink1273.xml"/><Relationship Id="rId41" Type="http://schemas.openxmlformats.org/officeDocument/2006/relationships/customXml" Target="../ink/ink1285.xml"/><Relationship Id="rId62" Type="http://schemas.openxmlformats.org/officeDocument/2006/relationships/image" Target="../media/image1230.png"/><Relationship Id="rId83" Type="http://schemas.openxmlformats.org/officeDocument/2006/relationships/customXml" Target="../ink/ink1306.xml"/><Relationship Id="rId179" Type="http://schemas.openxmlformats.org/officeDocument/2006/relationships/customXml" Target="../ink/ink1354.xml"/><Relationship Id="rId365" Type="http://schemas.openxmlformats.org/officeDocument/2006/relationships/image" Target="../media/image1379.png"/><Relationship Id="rId386" Type="http://schemas.openxmlformats.org/officeDocument/2006/relationships/customXml" Target="../ink/ink1459.xml"/><Relationship Id="rId190" Type="http://schemas.openxmlformats.org/officeDocument/2006/relationships/image" Target="../media/image1293.png"/><Relationship Id="rId204" Type="http://schemas.openxmlformats.org/officeDocument/2006/relationships/customXml" Target="../ink/ink1367.xml"/><Relationship Id="rId225" Type="http://schemas.openxmlformats.org/officeDocument/2006/relationships/customXml" Target="../ink/ink1378.xml"/><Relationship Id="rId246" Type="http://schemas.openxmlformats.org/officeDocument/2006/relationships/image" Target="../media/image1320.png"/><Relationship Id="rId267" Type="http://schemas.openxmlformats.org/officeDocument/2006/relationships/customXml" Target="../ink/ink1399.xml"/><Relationship Id="rId288" Type="http://schemas.openxmlformats.org/officeDocument/2006/relationships/image" Target="../media/image1341.png"/><Relationship Id="rId411" Type="http://schemas.openxmlformats.org/officeDocument/2006/relationships/image" Target="../media/image1402.png"/><Relationship Id="rId432" Type="http://schemas.openxmlformats.org/officeDocument/2006/relationships/customXml" Target="../ink/ink1482.xml"/><Relationship Id="rId106" Type="http://schemas.openxmlformats.org/officeDocument/2006/relationships/image" Target="../media/image1252.png"/><Relationship Id="rId127" Type="http://schemas.openxmlformats.org/officeDocument/2006/relationships/customXml" Target="../ink/ink1328.xml"/><Relationship Id="rId313" Type="http://schemas.openxmlformats.org/officeDocument/2006/relationships/customXml" Target="../ink/ink1422.xml"/><Relationship Id="rId10" Type="http://schemas.openxmlformats.org/officeDocument/2006/relationships/customXml" Target="../ink/ink1268.xml"/><Relationship Id="rId31" Type="http://schemas.openxmlformats.org/officeDocument/2006/relationships/image" Target="../media/image1215.png"/><Relationship Id="rId52" Type="http://schemas.openxmlformats.org/officeDocument/2006/relationships/image" Target="../media/image1225.png"/><Relationship Id="rId73" Type="http://schemas.openxmlformats.org/officeDocument/2006/relationships/customXml" Target="../ink/ink1301.xml"/><Relationship Id="rId94" Type="http://schemas.openxmlformats.org/officeDocument/2006/relationships/image" Target="../media/image1246.png"/><Relationship Id="rId148" Type="http://schemas.openxmlformats.org/officeDocument/2006/relationships/image" Target="../media/image1273.png"/><Relationship Id="rId169" Type="http://schemas.openxmlformats.org/officeDocument/2006/relationships/customXml" Target="../ink/ink1349.xml"/><Relationship Id="rId334" Type="http://schemas.openxmlformats.org/officeDocument/2006/relationships/customXml" Target="../ink/ink1433.xml"/><Relationship Id="rId355" Type="http://schemas.openxmlformats.org/officeDocument/2006/relationships/image" Target="../media/image1374.png"/><Relationship Id="rId376" Type="http://schemas.openxmlformats.org/officeDocument/2006/relationships/customXml" Target="../ink/ink1454.xml"/><Relationship Id="rId397" Type="http://schemas.openxmlformats.org/officeDocument/2006/relationships/image" Target="../media/image1395.png"/><Relationship Id="rId4" Type="http://schemas.openxmlformats.org/officeDocument/2006/relationships/customXml" Target="../ink/ink1265.xml"/><Relationship Id="rId180" Type="http://schemas.openxmlformats.org/officeDocument/2006/relationships/image" Target="../media/image1288.png"/><Relationship Id="rId215" Type="http://schemas.openxmlformats.org/officeDocument/2006/relationships/customXml" Target="../ink/ink1373.xml"/><Relationship Id="rId236" Type="http://schemas.openxmlformats.org/officeDocument/2006/relationships/image" Target="../media/image1315.png"/><Relationship Id="rId257" Type="http://schemas.openxmlformats.org/officeDocument/2006/relationships/customXml" Target="../ink/ink1394.xml"/><Relationship Id="rId278" Type="http://schemas.openxmlformats.org/officeDocument/2006/relationships/image" Target="../media/image1336.png"/><Relationship Id="rId401" Type="http://schemas.openxmlformats.org/officeDocument/2006/relationships/image" Target="../media/image1397.png"/><Relationship Id="rId422" Type="http://schemas.openxmlformats.org/officeDocument/2006/relationships/customXml" Target="../ink/ink1477.xml"/><Relationship Id="rId443" Type="http://schemas.openxmlformats.org/officeDocument/2006/relationships/image" Target="../media/image1418.png"/><Relationship Id="rId303" Type="http://schemas.openxmlformats.org/officeDocument/2006/relationships/customXml" Target="../ink/ink1417.xml"/><Relationship Id="rId42" Type="http://schemas.openxmlformats.org/officeDocument/2006/relationships/image" Target="../media/image1220.png"/><Relationship Id="rId84" Type="http://schemas.openxmlformats.org/officeDocument/2006/relationships/image" Target="../media/image1241.png"/><Relationship Id="rId138" Type="http://schemas.openxmlformats.org/officeDocument/2006/relationships/image" Target="../media/image1268.png"/><Relationship Id="rId345" Type="http://schemas.openxmlformats.org/officeDocument/2006/relationships/image" Target="../media/image1369.png"/><Relationship Id="rId387" Type="http://schemas.openxmlformats.org/officeDocument/2006/relationships/image" Target="../media/image1390.png"/><Relationship Id="rId191" Type="http://schemas.openxmlformats.org/officeDocument/2006/relationships/customXml" Target="../ink/ink1360.xml"/><Relationship Id="rId205" Type="http://schemas.openxmlformats.org/officeDocument/2006/relationships/image" Target="../media/image1300.png"/><Relationship Id="rId247" Type="http://schemas.openxmlformats.org/officeDocument/2006/relationships/customXml" Target="../ink/ink1389.xml"/><Relationship Id="rId412" Type="http://schemas.openxmlformats.org/officeDocument/2006/relationships/customXml" Target="../ink/ink1472.xml"/><Relationship Id="rId107" Type="http://schemas.openxmlformats.org/officeDocument/2006/relationships/customXml" Target="../ink/ink1318.xml"/><Relationship Id="rId289" Type="http://schemas.openxmlformats.org/officeDocument/2006/relationships/customXml" Target="../ink/ink1410.xml"/><Relationship Id="rId11" Type="http://schemas.openxmlformats.org/officeDocument/2006/relationships/image" Target="../media/image1207.png"/><Relationship Id="rId53" Type="http://schemas.openxmlformats.org/officeDocument/2006/relationships/customXml" Target="../ink/ink1291.xml"/><Relationship Id="rId149" Type="http://schemas.openxmlformats.org/officeDocument/2006/relationships/customXml" Target="../ink/ink1339.xml"/><Relationship Id="rId314" Type="http://schemas.openxmlformats.org/officeDocument/2006/relationships/image" Target="../media/image1354.png"/><Relationship Id="rId356" Type="http://schemas.openxmlformats.org/officeDocument/2006/relationships/customXml" Target="../ink/ink1444.xml"/><Relationship Id="rId398" Type="http://schemas.openxmlformats.org/officeDocument/2006/relationships/customXml" Target="../ink/ink1465.xml"/><Relationship Id="rId95" Type="http://schemas.openxmlformats.org/officeDocument/2006/relationships/customXml" Target="../ink/ink1312.xml"/><Relationship Id="rId160" Type="http://schemas.openxmlformats.org/officeDocument/2006/relationships/image" Target="../media/image1278.png"/><Relationship Id="rId216" Type="http://schemas.openxmlformats.org/officeDocument/2006/relationships/image" Target="../media/image1305.png"/><Relationship Id="rId423" Type="http://schemas.openxmlformats.org/officeDocument/2006/relationships/image" Target="../media/image1408.png"/><Relationship Id="rId258" Type="http://schemas.openxmlformats.org/officeDocument/2006/relationships/image" Target="../media/image1326.png"/><Relationship Id="rId22" Type="http://schemas.openxmlformats.org/officeDocument/2006/relationships/customXml" Target="../ink/ink1274.xml"/><Relationship Id="rId64" Type="http://schemas.openxmlformats.org/officeDocument/2006/relationships/image" Target="../media/image1231.png"/><Relationship Id="rId118" Type="http://schemas.openxmlformats.org/officeDocument/2006/relationships/image" Target="../media/image1258.png"/><Relationship Id="rId325" Type="http://schemas.openxmlformats.org/officeDocument/2006/relationships/image" Target="../media/image1359.png"/><Relationship Id="rId367" Type="http://schemas.openxmlformats.org/officeDocument/2006/relationships/image" Target="../media/image1380.png"/><Relationship Id="rId171" Type="http://schemas.openxmlformats.org/officeDocument/2006/relationships/customXml" Target="../ink/ink1350.xml"/><Relationship Id="rId227" Type="http://schemas.openxmlformats.org/officeDocument/2006/relationships/customXml" Target="../ink/ink1379.xml"/><Relationship Id="rId269" Type="http://schemas.openxmlformats.org/officeDocument/2006/relationships/customXml" Target="../ink/ink1400.xml"/><Relationship Id="rId434" Type="http://schemas.openxmlformats.org/officeDocument/2006/relationships/customXml" Target="../ink/ink1483.xml"/><Relationship Id="rId33" Type="http://schemas.openxmlformats.org/officeDocument/2006/relationships/customXml" Target="../ink/ink1281.xml"/><Relationship Id="rId129" Type="http://schemas.openxmlformats.org/officeDocument/2006/relationships/customXml" Target="../ink/ink1329.xml"/><Relationship Id="rId280" Type="http://schemas.openxmlformats.org/officeDocument/2006/relationships/image" Target="../media/image1337.png"/><Relationship Id="rId336" Type="http://schemas.openxmlformats.org/officeDocument/2006/relationships/customXml" Target="../ink/ink1434.xml"/><Relationship Id="rId75" Type="http://schemas.openxmlformats.org/officeDocument/2006/relationships/customXml" Target="../ink/ink1302.xml"/><Relationship Id="rId140" Type="http://schemas.openxmlformats.org/officeDocument/2006/relationships/image" Target="../media/image1269.png"/><Relationship Id="rId182" Type="http://schemas.openxmlformats.org/officeDocument/2006/relationships/image" Target="../media/image1289.png"/><Relationship Id="rId378" Type="http://schemas.openxmlformats.org/officeDocument/2006/relationships/customXml" Target="../ink/ink1455.xml"/><Relationship Id="rId403" Type="http://schemas.openxmlformats.org/officeDocument/2006/relationships/image" Target="../media/image1398.png"/><Relationship Id="rId6" Type="http://schemas.openxmlformats.org/officeDocument/2006/relationships/customXml" Target="../ink/ink1266.xml"/><Relationship Id="rId238" Type="http://schemas.openxmlformats.org/officeDocument/2006/relationships/image" Target="../media/image1316.png"/><Relationship Id="rId291" Type="http://schemas.openxmlformats.org/officeDocument/2006/relationships/customXml" Target="../ink/ink1411.xml"/><Relationship Id="rId305" Type="http://schemas.openxmlformats.org/officeDocument/2006/relationships/customXml" Target="../ink/ink1418.xml"/><Relationship Id="rId347" Type="http://schemas.openxmlformats.org/officeDocument/2006/relationships/image" Target="../media/image1370.png"/><Relationship Id="rId44" Type="http://schemas.openxmlformats.org/officeDocument/2006/relationships/image" Target="../media/image1221.png"/><Relationship Id="rId86" Type="http://schemas.openxmlformats.org/officeDocument/2006/relationships/image" Target="../media/image1242.png"/><Relationship Id="rId151" Type="http://schemas.openxmlformats.org/officeDocument/2006/relationships/customXml" Target="../ink/ink1340.xml"/><Relationship Id="rId389" Type="http://schemas.openxmlformats.org/officeDocument/2006/relationships/image" Target="../media/image1391.png"/><Relationship Id="rId193" Type="http://schemas.openxmlformats.org/officeDocument/2006/relationships/customXml" Target="../ink/ink1361.xml"/><Relationship Id="rId207" Type="http://schemas.openxmlformats.org/officeDocument/2006/relationships/customXml" Target="../ink/ink1369.xml"/><Relationship Id="rId249" Type="http://schemas.openxmlformats.org/officeDocument/2006/relationships/customXml" Target="../ink/ink1390.xml"/><Relationship Id="rId414" Type="http://schemas.openxmlformats.org/officeDocument/2006/relationships/customXml" Target="../ink/ink1473.xml"/><Relationship Id="rId13" Type="http://schemas.openxmlformats.org/officeDocument/2006/relationships/image" Target="../media/image1208.png"/><Relationship Id="rId109" Type="http://schemas.openxmlformats.org/officeDocument/2006/relationships/customXml" Target="../ink/ink1319.xml"/><Relationship Id="rId260" Type="http://schemas.openxmlformats.org/officeDocument/2006/relationships/image" Target="../media/image1327.png"/><Relationship Id="rId316" Type="http://schemas.openxmlformats.org/officeDocument/2006/relationships/image" Target="../media/image1355.png"/><Relationship Id="rId55" Type="http://schemas.openxmlformats.org/officeDocument/2006/relationships/customXml" Target="../ink/ink1292.xml"/><Relationship Id="rId97" Type="http://schemas.openxmlformats.org/officeDocument/2006/relationships/customXml" Target="../ink/ink1313.xml"/><Relationship Id="rId120" Type="http://schemas.openxmlformats.org/officeDocument/2006/relationships/image" Target="../media/image1259.png"/><Relationship Id="rId358" Type="http://schemas.openxmlformats.org/officeDocument/2006/relationships/customXml" Target="../ink/ink1445.xml"/><Relationship Id="rId162" Type="http://schemas.openxmlformats.org/officeDocument/2006/relationships/image" Target="../media/image1279.png"/><Relationship Id="rId218" Type="http://schemas.openxmlformats.org/officeDocument/2006/relationships/image" Target="../media/image1306.png"/><Relationship Id="rId425" Type="http://schemas.openxmlformats.org/officeDocument/2006/relationships/image" Target="../media/image1409.png"/><Relationship Id="rId271" Type="http://schemas.openxmlformats.org/officeDocument/2006/relationships/customXml" Target="../ink/ink1401.xml"/><Relationship Id="rId24" Type="http://schemas.openxmlformats.org/officeDocument/2006/relationships/customXml" Target="../ink/ink1275.xml"/><Relationship Id="rId66" Type="http://schemas.openxmlformats.org/officeDocument/2006/relationships/image" Target="../media/image1232.png"/><Relationship Id="rId131" Type="http://schemas.openxmlformats.org/officeDocument/2006/relationships/customXml" Target="../ink/ink1330.xml"/><Relationship Id="rId327" Type="http://schemas.openxmlformats.org/officeDocument/2006/relationships/image" Target="../media/image1360.png"/><Relationship Id="rId369" Type="http://schemas.openxmlformats.org/officeDocument/2006/relationships/image" Target="../media/image1381.png"/><Relationship Id="rId173" Type="http://schemas.openxmlformats.org/officeDocument/2006/relationships/customXml" Target="../ink/ink1351.xml"/><Relationship Id="rId229" Type="http://schemas.openxmlformats.org/officeDocument/2006/relationships/customXml" Target="../ink/ink1380.xml"/><Relationship Id="rId380" Type="http://schemas.openxmlformats.org/officeDocument/2006/relationships/customXml" Target="../ink/ink1456.xml"/><Relationship Id="rId436" Type="http://schemas.openxmlformats.org/officeDocument/2006/relationships/customXml" Target="../ink/ink1484.xml"/><Relationship Id="rId240" Type="http://schemas.openxmlformats.org/officeDocument/2006/relationships/image" Target="../media/image1317.png"/><Relationship Id="rId35" Type="http://schemas.openxmlformats.org/officeDocument/2006/relationships/customXml" Target="../ink/ink1282.xml"/><Relationship Id="rId77" Type="http://schemas.openxmlformats.org/officeDocument/2006/relationships/customXml" Target="../ink/ink1303.xml"/><Relationship Id="rId100" Type="http://schemas.openxmlformats.org/officeDocument/2006/relationships/image" Target="../media/image1249.png"/><Relationship Id="rId282" Type="http://schemas.openxmlformats.org/officeDocument/2006/relationships/image" Target="../media/image1338.png"/><Relationship Id="rId338" Type="http://schemas.openxmlformats.org/officeDocument/2006/relationships/customXml" Target="../ink/ink1435.xml"/><Relationship Id="rId8" Type="http://schemas.openxmlformats.org/officeDocument/2006/relationships/customXml" Target="../ink/ink1267.xml"/><Relationship Id="rId142" Type="http://schemas.openxmlformats.org/officeDocument/2006/relationships/image" Target="../media/image1270.png"/><Relationship Id="rId184" Type="http://schemas.openxmlformats.org/officeDocument/2006/relationships/image" Target="../media/image1290.png"/><Relationship Id="rId391" Type="http://schemas.openxmlformats.org/officeDocument/2006/relationships/image" Target="../media/image1392.png"/><Relationship Id="rId405" Type="http://schemas.openxmlformats.org/officeDocument/2006/relationships/image" Target="../media/image1399.png"/><Relationship Id="rId251" Type="http://schemas.openxmlformats.org/officeDocument/2006/relationships/customXml" Target="../ink/ink1391.xml"/><Relationship Id="rId46" Type="http://schemas.openxmlformats.org/officeDocument/2006/relationships/image" Target="../media/image1222.png"/><Relationship Id="rId293" Type="http://schemas.openxmlformats.org/officeDocument/2006/relationships/customXml" Target="../ink/ink1412.xml"/><Relationship Id="rId307" Type="http://schemas.openxmlformats.org/officeDocument/2006/relationships/customXml" Target="../ink/ink1419.xml"/><Relationship Id="rId349" Type="http://schemas.openxmlformats.org/officeDocument/2006/relationships/image" Target="../media/image1371.png"/><Relationship Id="rId88" Type="http://schemas.openxmlformats.org/officeDocument/2006/relationships/image" Target="../media/image1243.png"/><Relationship Id="rId111" Type="http://schemas.openxmlformats.org/officeDocument/2006/relationships/customXml" Target="../ink/ink1320.xml"/><Relationship Id="rId153" Type="http://schemas.openxmlformats.org/officeDocument/2006/relationships/customXml" Target="../ink/ink1341.xml"/><Relationship Id="rId195" Type="http://schemas.openxmlformats.org/officeDocument/2006/relationships/customXml" Target="../ink/ink1362.xml"/><Relationship Id="rId209" Type="http://schemas.openxmlformats.org/officeDocument/2006/relationships/customXml" Target="../ink/ink1370.xml"/><Relationship Id="rId360" Type="http://schemas.openxmlformats.org/officeDocument/2006/relationships/customXml" Target="../ink/ink1446.xml"/><Relationship Id="rId416" Type="http://schemas.openxmlformats.org/officeDocument/2006/relationships/customXml" Target="../ink/ink1474.xml"/><Relationship Id="rId220" Type="http://schemas.openxmlformats.org/officeDocument/2006/relationships/image" Target="../media/image1307.png"/><Relationship Id="rId15" Type="http://schemas.openxmlformats.org/officeDocument/2006/relationships/image" Target="../media/image1209.png"/><Relationship Id="rId57" Type="http://schemas.openxmlformats.org/officeDocument/2006/relationships/customXml" Target="../ink/ink1293.xml"/><Relationship Id="rId262" Type="http://schemas.openxmlformats.org/officeDocument/2006/relationships/image" Target="../media/image1328.png"/><Relationship Id="rId318" Type="http://schemas.openxmlformats.org/officeDocument/2006/relationships/image" Target="../media/image1356.png"/><Relationship Id="rId99" Type="http://schemas.openxmlformats.org/officeDocument/2006/relationships/customXml" Target="../ink/ink1314.xml"/><Relationship Id="rId122" Type="http://schemas.openxmlformats.org/officeDocument/2006/relationships/image" Target="../media/image1260.png"/><Relationship Id="rId164" Type="http://schemas.openxmlformats.org/officeDocument/2006/relationships/image" Target="../media/image1280.png"/><Relationship Id="rId371" Type="http://schemas.openxmlformats.org/officeDocument/2006/relationships/image" Target="../media/image1382.png"/><Relationship Id="rId427" Type="http://schemas.openxmlformats.org/officeDocument/2006/relationships/image" Target="../media/image1410.png"/><Relationship Id="rId26" Type="http://schemas.openxmlformats.org/officeDocument/2006/relationships/customXml" Target="../ink/ink1276.xml"/><Relationship Id="rId231" Type="http://schemas.openxmlformats.org/officeDocument/2006/relationships/customXml" Target="../ink/ink1381.xml"/><Relationship Id="rId273" Type="http://schemas.openxmlformats.org/officeDocument/2006/relationships/customXml" Target="../ink/ink1402.xml"/><Relationship Id="rId329" Type="http://schemas.openxmlformats.org/officeDocument/2006/relationships/image" Target="../media/image1361.png"/><Relationship Id="rId68" Type="http://schemas.openxmlformats.org/officeDocument/2006/relationships/image" Target="../media/image1233.png"/><Relationship Id="rId133" Type="http://schemas.openxmlformats.org/officeDocument/2006/relationships/customXml" Target="../ink/ink1331.xml"/><Relationship Id="rId175" Type="http://schemas.openxmlformats.org/officeDocument/2006/relationships/customXml" Target="../ink/ink1352.xml"/><Relationship Id="rId340" Type="http://schemas.openxmlformats.org/officeDocument/2006/relationships/customXml" Target="../ink/ink1436.xml"/><Relationship Id="rId200" Type="http://schemas.openxmlformats.org/officeDocument/2006/relationships/image" Target="../media/image1298.png"/><Relationship Id="rId382" Type="http://schemas.openxmlformats.org/officeDocument/2006/relationships/customXml" Target="../ink/ink1457.xml"/><Relationship Id="rId438" Type="http://schemas.openxmlformats.org/officeDocument/2006/relationships/customXml" Target="../ink/ink1485.xml"/><Relationship Id="rId242" Type="http://schemas.openxmlformats.org/officeDocument/2006/relationships/image" Target="../media/image1318.png"/><Relationship Id="rId284" Type="http://schemas.openxmlformats.org/officeDocument/2006/relationships/image" Target="../media/image1339.png"/><Relationship Id="rId37" Type="http://schemas.openxmlformats.org/officeDocument/2006/relationships/customXml" Target="../ink/ink1283.xml"/><Relationship Id="rId79" Type="http://schemas.openxmlformats.org/officeDocument/2006/relationships/customXml" Target="../ink/ink1304.xml"/><Relationship Id="rId102" Type="http://schemas.openxmlformats.org/officeDocument/2006/relationships/image" Target="../media/image1250.png"/><Relationship Id="rId144" Type="http://schemas.openxmlformats.org/officeDocument/2006/relationships/image" Target="../media/image1271.png"/><Relationship Id="rId90" Type="http://schemas.openxmlformats.org/officeDocument/2006/relationships/image" Target="../media/image1244.png"/><Relationship Id="rId186" Type="http://schemas.openxmlformats.org/officeDocument/2006/relationships/image" Target="../media/image1291.png"/><Relationship Id="rId351" Type="http://schemas.openxmlformats.org/officeDocument/2006/relationships/image" Target="../media/image1372.png"/><Relationship Id="rId393" Type="http://schemas.openxmlformats.org/officeDocument/2006/relationships/image" Target="../media/image1393.png"/><Relationship Id="rId407" Type="http://schemas.openxmlformats.org/officeDocument/2006/relationships/image" Target="../media/image1400.png"/><Relationship Id="rId211" Type="http://schemas.openxmlformats.org/officeDocument/2006/relationships/customXml" Target="../ink/ink1371.xml"/><Relationship Id="rId253" Type="http://schemas.openxmlformats.org/officeDocument/2006/relationships/customXml" Target="../ink/ink1392.xml"/><Relationship Id="rId295" Type="http://schemas.openxmlformats.org/officeDocument/2006/relationships/customXml" Target="../ink/ink1413.xml"/><Relationship Id="rId309" Type="http://schemas.openxmlformats.org/officeDocument/2006/relationships/customXml" Target="../ink/ink1420.xml"/><Relationship Id="rId48" Type="http://schemas.openxmlformats.org/officeDocument/2006/relationships/image" Target="../media/image1223.png"/><Relationship Id="rId113" Type="http://schemas.openxmlformats.org/officeDocument/2006/relationships/customXml" Target="../ink/ink1321.xml"/><Relationship Id="rId320" Type="http://schemas.openxmlformats.org/officeDocument/2006/relationships/customXml" Target="../ink/ink1426.xml"/><Relationship Id="rId155" Type="http://schemas.openxmlformats.org/officeDocument/2006/relationships/customXml" Target="../ink/ink1342.xml"/><Relationship Id="rId197" Type="http://schemas.openxmlformats.org/officeDocument/2006/relationships/customXml" Target="../ink/ink1363.xml"/><Relationship Id="rId362" Type="http://schemas.openxmlformats.org/officeDocument/2006/relationships/customXml" Target="../ink/ink1447.xml"/><Relationship Id="rId418" Type="http://schemas.openxmlformats.org/officeDocument/2006/relationships/customXml" Target="../ink/ink1475.xml"/><Relationship Id="rId222" Type="http://schemas.openxmlformats.org/officeDocument/2006/relationships/image" Target="../media/image1308.png"/><Relationship Id="rId264" Type="http://schemas.openxmlformats.org/officeDocument/2006/relationships/image" Target="../media/image1329.png"/><Relationship Id="rId17" Type="http://schemas.openxmlformats.org/officeDocument/2006/relationships/image" Target="../media/image1210.png"/><Relationship Id="rId59" Type="http://schemas.openxmlformats.org/officeDocument/2006/relationships/customXml" Target="../ink/ink1294.xml"/><Relationship Id="rId124" Type="http://schemas.openxmlformats.org/officeDocument/2006/relationships/image" Target="../media/image1261.png"/><Relationship Id="rId70" Type="http://schemas.openxmlformats.org/officeDocument/2006/relationships/image" Target="../media/image1234.png"/><Relationship Id="rId166" Type="http://schemas.openxmlformats.org/officeDocument/2006/relationships/image" Target="../media/image1281.png"/><Relationship Id="rId331" Type="http://schemas.openxmlformats.org/officeDocument/2006/relationships/image" Target="../media/image1362.png"/><Relationship Id="rId373" Type="http://schemas.openxmlformats.org/officeDocument/2006/relationships/image" Target="../media/image1383.png"/><Relationship Id="rId429" Type="http://schemas.openxmlformats.org/officeDocument/2006/relationships/image" Target="../media/image1411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382.xml"/><Relationship Id="rId440" Type="http://schemas.openxmlformats.org/officeDocument/2006/relationships/customXml" Target="../ink/ink1486.xml"/><Relationship Id="rId28" Type="http://schemas.openxmlformats.org/officeDocument/2006/relationships/image" Target="../media/image1214.png"/><Relationship Id="rId275" Type="http://schemas.openxmlformats.org/officeDocument/2006/relationships/customXml" Target="../ink/ink1403.xml"/><Relationship Id="rId300" Type="http://schemas.openxmlformats.org/officeDocument/2006/relationships/image" Target="../media/image1347.png"/><Relationship Id="rId81" Type="http://schemas.openxmlformats.org/officeDocument/2006/relationships/customXml" Target="../ink/ink1305.xml"/><Relationship Id="rId135" Type="http://schemas.openxmlformats.org/officeDocument/2006/relationships/customXml" Target="../ink/ink1332.xml"/><Relationship Id="rId177" Type="http://schemas.openxmlformats.org/officeDocument/2006/relationships/customXml" Target="../ink/ink1353.xml"/><Relationship Id="rId342" Type="http://schemas.openxmlformats.org/officeDocument/2006/relationships/customXml" Target="../ink/ink1437.xml"/><Relationship Id="rId384" Type="http://schemas.openxmlformats.org/officeDocument/2006/relationships/customXml" Target="../ink/ink145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7.xml"/><Relationship Id="rId21" Type="http://schemas.openxmlformats.org/officeDocument/2006/relationships/image" Target="../media/image142.png"/><Relationship Id="rId63" Type="http://schemas.openxmlformats.org/officeDocument/2006/relationships/image" Target="../media/image163.png"/><Relationship Id="rId159" Type="http://schemas.openxmlformats.org/officeDocument/2006/relationships/customXml" Target="../ink/ink218.xml"/><Relationship Id="rId170" Type="http://schemas.openxmlformats.org/officeDocument/2006/relationships/image" Target="../media/image213.png"/><Relationship Id="rId226" Type="http://schemas.openxmlformats.org/officeDocument/2006/relationships/image" Target="../media/image241.png"/><Relationship Id="rId268" Type="http://schemas.openxmlformats.org/officeDocument/2006/relationships/image" Target="../media/image261.png"/><Relationship Id="rId32" Type="http://schemas.openxmlformats.org/officeDocument/2006/relationships/customXml" Target="../ink/ink153.xml"/><Relationship Id="rId74" Type="http://schemas.openxmlformats.org/officeDocument/2006/relationships/customXml" Target="../ink/ink174.xml"/><Relationship Id="rId128" Type="http://schemas.openxmlformats.org/officeDocument/2006/relationships/image" Target="../media/image193.png"/><Relationship Id="rId5" Type="http://schemas.openxmlformats.org/officeDocument/2006/relationships/image" Target="../media/image134.png"/><Relationship Id="rId95" Type="http://schemas.openxmlformats.org/officeDocument/2006/relationships/image" Target="../media/image179.png"/><Relationship Id="rId160" Type="http://schemas.openxmlformats.org/officeDocument/2006/relationships/image" Target="../media/image208.png"/><Relationship Id="rId181" Type="http://schemas.openxmlformats.org/officeDocument/2006/relationships/customXml" Target="../ink/ink229.xml"/><Relationship Id="rId216" Type="http://schemas.openxmlformats.org/officeDocument/2006/relationships/image" Target="../media/image236.png"/><Relationship Id="rId237" Type="http://schemas.openxmlformats.org/officeDocument/2006/relationships/customXml" Target="../ink/ink257.xml"/><Relationship Id="rId258" Type="http://schemas.openxmlformats.org/officeDocument/2006/relationships/image" Target="../media/image257.png"/><Relationship Id="rId22" Type="http://schemas.openxmlformats.org/officeDocument/2006/relationships/customXml" Target="../ink/ink148.xml"/><Relationship Id="rId43" Type="http://schemas.openxmlformats.org/officeDocument/2006/relationships/image" Target="../media/image153.png"/><Relationship Id="rId64" Type="http://schemas.openxmlformats.org/officeDocument/2006/relationships/customXml" Target="../ink/ink169.xml"/><Relationship Id="rId118" Type="http://schemas.openxmlformats.org/officeDocument/2006/relationships/image" Target="../media/image188.png"/><Relationship Id="rId139" Type="http://schemas.openxmlformats.org/officeDocument/2006/relationships/customXml" Target="../ink/ink208.xml"/><Relationship Id="rId85" Type="http://schemas.openxmlformats.org/officeDocument/2006/relationships/image" Target="../media/image174.png"/><Relationship Id="rId150" Type="http://schemas.openxmlformats.org/officeDocument/2006/relationships/image" Target="../media/image203.png"/><Relationship Id="rId171" Type="http://schemas.openxmlformats.org/officeDocument/2006/relationships/customXml" Target="../ink/ink224.xml"/><Relationship Id="rId192" Type="http://schemas.openxmlformats.org/officeDocument/2006/relationships/image" Target="../media/image224.png"/><Relationship Id="rId206" Type="http://schemas.openxmlformats.org/officeDocument/2006/relationships/image" Target="../media/image231.png"/><Relationship Id="rId227" Type="http://schemas.openxmlformats.org/officeDocument/2006/relationships/customXml" Target="../ink/ink252.xml"/><Relationship Id="rId248" Type="http://schemas.openxmlformats.org/officeDocument/2006/relationships/image" Target="../media/image252.png"/><Relationship Id="rId269" Type="http://schemas.openxmlformats.org/officeDocument/2006/relationships/customXml" Target="../ink/ink273.xml"/><Relationship Id="rId12" Type="http://schemas.openxmlformats.org/officeDocument/2006/relationships/customXml" Target="../ink/ink143.xml"/><Relationship Id="rId33" Type="http://schemas.openxmlformats.org/officeDocument/2006/relationships/image" Target="../media/image148.png"/><Relationship Id="rId108" Type="http://schemas.openxmlformats.org/officeDocument/2006/relationships/image" Target="../media/image184.png"/><Relationship Id="rId129" Type="http://schemas.openxmlformats.org/officeDocument/2006/relationships/customXml" Target="../ink/ink203.xml"/><Relationship Id="rId54" Type="http://schemas.openxmlformats.org/officeDocument/2006/relationships/customXml" Target="../ink/ink164.xml"/><Relationship Id="rId75" Type="http://schemas.openxmlformats.org/officeDocument/2006/relationships/image" Target="../media/image169.png"/><Relationship Id="rId96" Type="http://schemas.openxmlformats.org/officeDocument/2006/relationships/customXml" Target="../ink/ink185.xml"/><Relationship Id="rId140" Type="http://schemas.openxmlformats.org/officeDocument/2006/relationships/image" Target="../media/image198.png"/><Relationship Id="rId161" Type="http://schemas.openxmlformats.org/officeDocument/2006/relationships/customXml" Target="../ink/ink219.xml"/><Relationship Id="rId182" Type="http://schemas.openxmlformats.org/officeDocument/2006/relationships/image" Target="../media/image219.png"/><Relationship Id="rId217" Type="http://schemas.openxmlformats.org/officeDocument/2006/relationships/customXml" Target="../ink/ink247.xml"/><Relationship Id="rId6" Type="http://schemas.openxmlformats.org/officeDocument/2006/relationships/customXml" Target="../ink/ink140.xml"/><Relationship Id="rId238" Type="http://schemas.openxmlformats.org/officeDocument/2006/relationships/image" Target="../media/image247.png"/><Relationship Id="rId259" Type="http://schemas.openxmlformats.org/officeDocument/2006/relationships/customXml" Target="../ink/ink268.xml"/><Relationship Id="rId23" Type="http://schemas.openxmlformats.org/officeDocument/2006/relationships/image" Target="../media/image143.png"/><Relationship Id="rId119" Type="http://schemas.openxmlformats.org/officeDocument/2006/relationships/customXml" Target="../ink/ink198.xml"/><Relationship Id="rId270" Type="http://schemas.openxmlformats.org/officeDocument/2006/relationships/image" Target="../media/image262.png"/><Relationship Id="rId44" Type="http://schemas.openxmlformats.org/officeDocument/2006/relationships/customXml" Target="../ink/ink159.xml"/><Relationship Id="rId65" Type="http://schemas.openxmlformats.org/officeDocument/2006/relationships/image" Target="../media/image164.png"/><Relationship Id="rId86" Type="http://schemas.openxmlformats.org/officeDocument/2006/relationships/customXml" Target="../ink/ink180.xml"/><Relationship Id="rId130" Type="http://schemas.openxmlformats.org/officeDocument/2006/relationships/image" Target="../media/image194.png"/><Relationship Id="rId151" Type="http://schemas.openxmlformats.org/officeDocument/2006/relationships/customXml" Target="../ink/ink214.xml"/><Relationship Id="rId172" Type="http://schemas.openxmlformats.org/officeDocument/2006/relationships/image" Target="../media/image214.png"/><Relationship Id="rId193" Type="http://schemas.openxmlformats.org/officeDocument/2006/relationships/customXml" Target="../ink/ink235.xml"/><Relationship Id="rId207" Type="http://schemas.openxmlformats.org/officeDocument/2006/relationships/customXml" Target="../ink/ink242.xml"/><Relationship Id="rId228" Type="http://schemas.openxmlformats.org/officeDocument/2006/relationships/image" Target="../media/image242.png"/><Relationship Id="rId249" Type="http://schemas.openxmlformats.org/officeDocument/2006/relationships/customXml" Target="../ink/ink263.xml"/><Relationship Id="rId13" Type="http://schemas.openxmlformats.org/officeDocument/2006/relationships/image" Target="../media/image138.png"/><Relationship Id="rId109" Type="http://schemas.openxmlformats.org/officeDocument/2006/relationships/customXml" Target="../ink/ink192.xml"/><Relationship Id="rId260" Type="http://schemas.openxmlformats.org/officeDocument/2006/relationships/image" Target="../media/image81.png"/><Relationship Id="rId34" Type="http://schemas.openxmlformats.org/officeDocument/2006/relationships/customXml" Target="../ink/ink154.xml"/><Relationship Id="rId55" Type="http://schemas.openxmlformats.org/officeDocument/2006/relationships/image" Target="../media/image159.png"/><Relationship Id="rId76" Type="http://schemas.openxmlformats.org/officeDocument/2006/relationships/customXml" Target="../ink/ink175.xml"/><Relationship Id="rId97" Type="http://schemas.openxmlformats.org/officeDocument/2006/relationships/image" Target="../media/image180.png"/><Relationship Id="rId120" Type="http://schemas.openxmlformats.org/officeDocument/2006/relationships/image" Target="../media/image189.png"/><Relationship Id="rId141" Type="http://schemas.openxmlformats.org/officeDocument/2006/relationships/customXml" Target="../ink/ink209.xml"/><Relationship Id="rId7" Type="http://schemas.openxmlformats.org/officeDocument/2006/relationships/image" Target="../media/image135.png"/><Relationship Id="rId162" Type="http://schemas.openxmlformats.org/officeDocument/2006/relationships/image" Target="../media/image209.png"/><Relationship Id="rId183" Type="http://schemas.openxmlformats.org/officeDocument/2006/relationships/customXml" Target="../ink/ink230.xml"/><Relationship Id="rId218" Type="http://schemas.openxmlformats.org/officeDocument/2006/relationships/image" Target="../media/image237.png"/><Relationship Id="rId239" Type="http://schemas.openxmlformats.org/officeDocument/2006/relationships/customXml" Target="../ink/ink258.xml"/><Relationship Id="rId250" Type="http://schemas.openxmlformats.org/officeDocument/2006/relationships/image" Target="../media/image253.png"/><Relationship Id="rId271" Type="http://schemas.openxmlformats.org/officeDocument/2006/relationships/customXml" Target="../ink/ink274.xml"/><Relationship Id="rId24" Type="http://schemas.openxmlformats.org/officeDocument/2006/relationships/customXml" Target="../ink/ink149.xml"/><Relationship Id="rId45" Type="http://schemas.openxmlformats.org/officeDocument/2006/relationships/image" Target="../media/image154.png"/><Relationship Id="rId66" Type="http://schemas.openxmlformats.org/officeDocument/2006/relationships/customXml" Target="../ink/ink170.xml"/><Relationship Id="rId87" Type="http://schemas.openxmlformats.org/officeDocument/2006/relationships/image" Target="../media/image175.png"/><Relationship Id="rId110" Type="http://schemas.openxmlformats.org/officeDocument/2006/relationships/customXml" Target="../ink/ink193.xml"/><Relationship Id="rId131" Type="http://schemas.openxmlformats.org/officeDocument/2006/relationships/customXml" Target="../ink/ink204.xml"/><Relationship Id="rId152" Type="http://schemas.openxmlformats.org/officeDocument/2006/relationships/image" Target="../media/image204.png"/><Relationship Id="rId173" Type="http://schemas.openxmlformats.org/officeDocument/2006/relationships/customXml" Target="../ink/ink225.xml"/><Relationship Id="rId194" Type="http://schemas.openxmlformats.org/officeDocument/2006/relationships/image" Target="../media/image225.png"/><Relationship Id="rId208" Type="http://schemas.openxmlformats.org/officeDocument/2006/relationships/image" Target="../media/image232.png"/><Relationship Id="rId229" Type="http://schemas.openxmlformats.org/officeDocument/2006/relationships/customXml" Target="../ink/ink253.xml"/><Relationship Id="rId240" Type="http://schemas.openxmlformats.org/officeDocument/2006/relationships/image" Target="../media/image248.png"/><Relationship Id="rId261" Type="http://schemas.openxmlformats.org/officeDocument/2006/relationships/customXml" Target="../ink/ink269.xml"/><Relationship Id="rId14" Type="http://schemas.openxmlformats.org/officeDocument/2006/relationships/customXml" Target="../ink/ink144.xml"/><Relationship Id="rId35" Type="http://schemas.openxmlformats.org/officeDocument/2006/relationships/image" Target="../media/image149.png"/><Relationship Id="rId56" Type="http://schemas.openxmlformats.org/officeDocument/2006/relationships/customXml" Target="../ink/ink165.xml"/><Relationship Id="rId77" Type="http://schemas.openxmlformats.org/officeDocument/2006/relationships/image" Target="../media/image170.png"/><Relationship Id="rId100" Type="http://schemas.openxmlformats.org/officeDocument/2006/relationships/customXml" Target="../ink/ink187.xml"/><Relationship Id="rId8" Type="http://schemas.openxmlformats.org/officeDocument/2006/relationships/customXml" Target="../ink/ink141.xml"/><Relationship Id="rId98" Type="http://schemas.openxmlformats.org/officeDocument/2006/relationships/customXml" Target="../ink/ink186.xml"/><Relationship Id="rId121" Type="http://schemas.openxmlformats.org/officeDocument/2006/relationships/customXml" Target="../ink/ink199.xml"/><Relationship Id="rId142" Type="http://schemas.openxmlformats.org/officeDocument/2006/relationships/image" Target="../media/image199.png"/><Relationship Id="rId163" Type="http://schemas.openxmlformats.org/officeDocument/2006/relationships/customXml" Target="../ink/ink220.xml"/><Relationship Id="rId184" Type="http://schemas.openxmlformats.org/officeDocument/2006/relationships/image" Target="../media/image220.png"/><Relationship Id="rId219" Type="http://schemas.openxmlformats.org/officeDocument/2006/relationships/customXml" Target="../ink/ink248.xml"/><Relationship Id="rId230" Type="http://schemas.openxmlformats.org/officeDocument/2006/relationships/image" Target="../media/image243.png"/><Relationship Id="rId251" Type="http://schemas.openxmlformats.org/officeDocument/2006/relationships/customXml" Target="../ink/ink264.xml"/><Relationship Id="rId25" Type="http://schemas.openxmlformats.org/officeDocument/2006/relationships/image" Target="../media/image144.png"/><Relationship Id="rId46" Type="http://schemas.openxmlformats.org/officeDocument/2006/relationships/customXml" Target="../ink/ink160.xml"/><Relationship Id="rId67" Type="http://schemas.openxmlformats.org/officeDocument/2006/relationships/image" Target="../media/image165.png"/><Relationship Id="rId272" Type="http://schemas.openxmlformats.org/officeDocument/2006/relationships/image" Target="../media/image263.png"/><Relationship Id="rId88" Type="http://schemas.openxmlformats.org/officeDocument/2006/relationships/customXml" Target="../ink/ink181.xml"/><Relationship Id="rId111" Type="http://schemas.openxmlformats.org/officeDocument/2006/relationships/image" Target="../media/image185.png"/><Relationship Id="rId132" Type="http://schemas.openxmlformats.org/officeDocument/2006/relationships/image" Target="../media/image195.png"/><Relationship Id="rId153" Type="http://schemas.openxmlformats.org/officeDocument/2006/relationships/customXml" Target="../ink/ink215.xml"/><Relationship Id="rId174" Type="http://schemas.openxmlformats.org/officeDocument/2006/relationships/image" Target="../media/image215.png"/><Relationship Id="rId195" Type="http://schemas.openxmlformats.org/officeDocument/2006/relationships/customXml" Target="../ink/ink236.xml"/><Relationship Id="rId209" Type="http://schemas.openxmlformats.org/officeDocument/2006/relationships/customXml" Target="../ink/ink243.xml"/><Relationship Id="rId220" Type="http://schemas.openxmlformats.org/officeDocument/2006/relationships/image" Target="../media/image238.png"/><Relationship Id="rId241" Type="http://schemas.openxmlformats.org/officeDocument/2006/relationships/customXml" Target="../ink/ink259.xml"/><Relationship Id="rId15" Type="http://schemas.openxmlformats.org/officeDocument/2006/relationships/image" Target="../media/image139.png"/><Relationship Id="rId36" Type="http://schemas.openxmlformats.org/officeDocument/2006/relationships/customXml" Target="../ink/ink155.xml"/><Relationship Id="rId57" Type="http://schemas.openxmlformats.org/officeDocument/2006/relationships/image" Target="../media/image160.png"/><Relationship Id="rId262" Type="http://schemas.openxmlformats.org/officeDocument/2006/relationships/image" Target="../media/image258.png"/><Relationship Id="rId78" Type="http://schemas.openxmlformats.org/officeDocument/2006/relationships/customXml" Target="../ink/ink176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image" Target="../media/image190.png"/><Relationship Id="rId143" Type="http://schemas.openxmlformats.org/officeDocument/2006/relationships/customXml" Target="../ink/ink210.xml"/><Relationship Id="rId164" Type="http://schemas.openxmlformats.org/officeDocument/2006/relationships/image" Target="../media/image210.png"/><Relationship Id="rId185" Type="http://schemas.openxmlformats.org/officeDocument/2006/relationships/customXml" Target="../ink/ink231.xml"/><Relationship Id="rId9" Type="http://schemas.openxmlformats.org/officeDocument/2006/relationships/image" Target="../media/image136.png"/><Relationship Id="rId210" Type="http://schemas.openxmlformats.org/officeDocument/2006/relationships/image" Target="../media/image233.png"/><Relationship Id="rId26" Type="http://schemas.openxmlformats.org/officeDocument/2006/relationships/customXml" Target="../ink/ink150.xml"/><Relationship Id="rId231" Type="http://schemas.openxmlformats.org/officeDocument/2006/relationships/customXml" Target="../ink/ink254.xml"/><Relationship Id="rId252" Type="http://schemas.openxmlformats.org/officeDocument/2006/relationships/image" Target="../media/image254.png"/><Relationship Id="rId273" Type="http://schemas.openxmlformats.org/officeDocument/2006/relationships/customXml" Target="../ink/ink275.xml"/><Relationship Id="rId47" Type="http://schemas.openxmlformats.org/officeDocument/2006/relationships/image" Target="../media/image155.png"/><Relationship Id="rId68" Type="http://schemas.openxmlformats.org/officeDocument/2006/relationships/customXml" Target="../ink/ink171.xml"/><Relationship Id="rId89" Type="http://schemas.openxmlformats.org/officeDocument/2006/relationships/image" Target="../media/image176.png"/><Relationship Id="rId112" Type="http://schemas.openxmlformats.org/officeDocument/2006/relationships/customXml" Target="../ink/ink194.xml"/><Relationship Id="rId133" Type="http://schemas.openxmlformats.org/officeDocument/2006/relationships/customXml" Target="../ink/ink205.xml"/><Relationship Id="rId154" Type="http://schemas.openxmlformats.org/officeDocument/2006/relationships/image" Target="../media/image205.png"/><Relationship Id="rId175" Type="http://schemas.openxmlformats.org/officeDocument/2006/relationships/customXml" Target="../ink/ink226.xml"/><Relationship Id="rId196" Type="http://schemas.openxmlformats.org/officeDocument/2006/relationships/image" Target="../media/image226.png"/><Relationship Id="rId200" Type="http://schemas.openxmlformats.org/officeDocument/2006/relationships/image" Target="../media/image228.png"/><Relationship Id="rId16" Type="http://schemas.openxmlformats.org/officeDocument/2006/relationships/customXml" Target="../ink/ink145.xml"/><Relationship Id="rId221" Type="http://schemas.openxmlformats.org/officeDocument/2006/relationships/customXml" Target="../ink/ink249.xml"/><Relationship Id="rId242" Type="http://schemas.openxmlformats.org/officeDocument/2006/relationships/image" Target="../media/image249.png"/><Relationship Id="rId263" Type="http://schemas.openxmlformats.org/officeDocument/2006/relationships/customXml" Target="../ink/ink270.xml"/><Relationship Id="rId37" Type="http://schemas.openxmlformats.org/officeDocument/2006/relationships/image" Target="../media/image150.png"/><Relationship Id="rId58" Type="http://schemas.openxmlformats.org/officeDocument/2006/relationships/customXml" Target="../ink/ink166.xml"/><Relationship Id="rId79" Type="http://schemas.openxmlformats.org/officeDocument/2006/relationships/image" Target="../media/image171.png"/><Relationship Id="rId102" Type="http://schemas.openxmlformats.org/officeDocument/2006/relationships/customXml" Target="../ink/ink188.xml"/><Relationship Id="rId123" Type="http://schemas.openxmlformats.org/officeDocument/2006/relationships/customXml" Target="../ink/ink200.xml"/><Relationship Id="rId144" Type="http://schemas.openxmlformats.org/officeDocument/2006/relationships/image" Target="../media/image200.png"/><Relationship Id="rId90" Type="http://schemas.openxmlformats.org/officeDocument/2006/relationships/customXml" Target="../ink/ink182.xml"/><Relationship Id="rId165" Type="http://schemas.openxmlformats.org/officeDocument/2006/relationships/customXml" Target="../ink/ink221.xml"/><Relationship Id="rId186" Type="http://schemas.openxmlformats.org/officeDocument/2006/relationships/image" Target="../media/image221.png"/><Relationship Id="rId211" Type="http://schemas.openxmlformats.org/officeDocument/2006/relationships/customXml" Target="../ink/ink244.xml"/><Relationship Id="rId232" Type="http://schemas.openxmlformats.org/officeDocument/2006/relationships/image" Target="../media/image244.png"/><Relationship Id="rId253" Type="http://schemas.openxmlformats.org/officeDocument/2006/relationships/customXml" Target="../ink/ink265.xml"/><Relationship Id="rId274" Type="http://schemas.openxmlformats.org/officeDocument/2006/relationships/image" Target="../media/image264.png"/><Relationship Id="rId27" Type="http://schemas.openxmlformats.org/officeDocument/2006/relationships/image" Target="../media/image145.png"/><Relationship Id="rId48" Type="http://schemas.openxmlformats.org/officeDocument/2006/relationships/customXml" Target="../ink/ink161.xml"/><Relationship Id="rId69" Type="http://schemas.openxmlformats.org/officeDocument/2006/relationships/image" Target="../media/image166.png"/><Relationship Id="rId113" Type="http://schemas.openxmlformats.org/officeDocument/2006/relationships/image" Target="../media/image186.png"/><Relationship Id="rId134" Type="http://schemas.openxmlformats.org/officeDocument/2006/relationships/image" Target="../media/image93.png"/><Relationship Id="rId80" Type="http://schemas.openxmlformats.org/officeDocument/2006/relationships/customXml" Target="../ink/ink177.xml"/><Relationship Id="rId155" Type="http://schemas.openxmlformats.org/officeDocument/2006/relationships/customXml" Target="../ink/ink216.xml"/><Relationship Id="rId176" Type="http://schemas.openxmlformats.org/officeDocument/2006/relationships/image" Target="../media/image216.png"/><Relationship Id="rId197" Type="http://schemas.openxmlformats.org/officeDocument/2006/relationships/customXml" Target="../ink/ink237.xml"/><Relationship Id="rId201" Type="http://schemas.openxmlformats.org/officeDocument/2006/relationships/customXml" Target="../ink/ink239.xml"/><Relationship Id="rId222" Type="http://schemas.openxmlformats.org/officeDocument/2006/relationships/image" Target="../media/image239.png"/><Relationship Id="rId243" Type="http://schemas.openxmlformats.org/officeDocument/2006/relationships/customXml" Target="../ink/ink260.xml"/><Relationship Id="rId264" Type="http://schemas.openxmlformats.org/officeDocument/2006/relationships/image" Target="../media/image259.png"/><Relationship Id="rId17" Type="http://schemas.openxmlformats.org/officeDocument/2006/relationships/image" Target="../media/image140.png"/><Relationship Id="rId38" Type="http://schemas.openxmlformats.org/officeDocument/2006/relationships/customXml" Target="../ink/ink156.xml"/><Relationship Id="rId59" Type="http://schemas.openxmlformats.org/officeDocument/2006/relationships/image" Target="../media/image161.png"/><Relationship Id="rId103" Type="http://schemas.openxmlformats.org/officeDocument/2006/relationships/image" Target="../media/image58.png"/><Relationship Id="rId124" Type="http://schemas.openxmlformats.org/officeDocument/2006/relationships/image" Target="../media/image191.png"/><Relationship Id="rId70" Type="http://schemas.openxmlformats.org/officeDocument/2006/relationships/customXml" Target="../ink/ink172.xml"/><Relationship Id="rId91" Type="http://schemas.openxmlformats.org/officeDocument/2006/relationships/image" Target="../media/image177.png"/><Relationship Id="rId145" Type="http://schemas.openxmlformats.org/officeDocument/2006/relationships/customXml" Target="../ink/ink211.xml"/><Relationship Id="rId166" Type="http://schemas.openxmlformats.org/officeDocument/2006/relationships/image" Target="../media/image211.png"/><Relationship Id="rId187" Type="http://schemas.openxmlformats.org/officeDocument/2006/relationships/customXml" Target="../ink/ink23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34.png"/><Relationship Id="rId233" Type="http://schemas.openxmlformats.org/officeDocument/2006/relationships/customXml" Target="../ink/ink255.xml"/><Relationship Id="rId254" Type="http://schemas.openxmlformats.org/officeDocument/2006/relationships/image" Target="../media/image255.png"/><Relationship Id="rId28" Type="http://schemas.openxmlformats.org/officeDocument/2006/relationships/customXml" Target="../ink/ink151.xml"/><Relationship Id="rId49" Type="http://schemas.openxmlformats.org/officeDocument/2006/relationships/image" Target="../media/image156.png"/><Relationship Id="rId114" Type="http://schemas.openxmlformats.org/officeDocument/2006/relationships/customXml" Target="../ink/ink195.xml"/><Relationship Id="rId275" Type="http://schemas.openxmlformats.org/officeDocument/2006/relationships/customXml" Target="../ink/ink276.xml"/><Relationship Id="rId60" Type="http://schemas.openxmlformats.org/officeDocument/2006/relationships/customXml" Target="../ink/ink167.xml"/><Relationship Id="rId81" Type="http://schemas.openxmlformats.org/officeDocument/2006/relationships/image" Target="../media/image172.png"/><Relationship Id="rId135" Type="http://schemas.openxmlformats.org/officeDocument/2006/relationships/customXml" Target="../ink/ink206.xml"/><Relationship Id="rId156" Type="http://schemas.openxmlformats.org/officeDocument/2006/relationships/image" Target="../media/image206.png"/><Relationship Id="rId177" Type="http://schemas.openxmlformats.org/officeDocument/2006/relationships/customXml" Target="../ink/ink227.xml"/><Relationship Id="rId198" Type="http://schemas.openxmlformats.org/officeDocument/2006/relationships/image" Target="../media/image227.png"/><Relationship Id="rId202" Type="http://schemas.openxmlformats.org/officeDocument/2006/relationships/image" Target="../media/image229.png"/><Relationship Id="rId223" Type="http://schemas.openxmlformats.org/officeDocument/2006/relationships/customXml" Target="../ink/ink250.xml"/><Relationship Id="rId244" Type="http://schemas.openxmlformats.org/officeDocument/2006/relationships/image" Target="../media/image250.png"/><Relationship Id="rId18" Type="http://schemas.openxmlformats.org/officeDocument/2006/relationships/customXml" Target="../ink/ink146.xml"/><Relationship Id="rId39" Type="http://schemas.openxmlformats.org/officeDocument/2006/relationships/image" Target="../media/image151.png"/><Relationship Id="rId265" Type="http://schemas.openxmlformats.org/officeDocument/2006/relationships/customXml" Target="../ink/ink271.xml"/><Relationship Id="rId50" Type="http://schemas.openxmlformats.org/officeDocument/2006/relationships/customXml" Target="../ink/ink162.xml"/><Relationship Id="rId104" Type="http://schemas.openxmlformats.org/officeDocument/2006/relationships/customXml" Target="../ink/ink189.xml"/><Relationship Id="rId125" Type="http://schemas.openxmlformats.org/officeDocument/2006/relationships/customXml" Target="../ink/ink201.xml"/><Relationship Id="rId146" Type="http://schemas.openxmlformats.org/officeDocument/2006/relationships/image" Target="../media/image201.png"/><Relationship Id="rId167" Type="http://schemas.openxmlformats.org/officeDocument/2006/relationships/customXml" Target="../ink/ink222.xml"/><Relationship Id="rId188" Type="http://schemas.openxmlformats.org/officeDocument/2006/relationships/image" Target="../media/image222.png"/><Relationship Id="rId71" Type="http://schemas.openxmlformats.org/officeDocument/2006/relationships/image" Target="../media/image167.png"/><Relationship Id="rId92" Type="http://schemas.openxmlformats.org/officeDocument/2006/relationships/customXml" Target="../ink/ink183.xml"/><Relationship Id="rId213" Type="http://schemas.openxmlformats.org/officeDocument/2006/relationships/customXml" Target="../ink/ink245.xml"/><Relationship Id="rId234" Type="http://schemas.openxmlformats.org/officeDocument/2006/relationships/image" Target="../media/image245.png"/><Relationship Id="rId2" Type="http://schemas.openxmlformats.org/officeDocument/2006/relationships/customXml" Target="../ink/ink138.xml"/><Relationship Id="rId29" Type="http://schemas.openxmlformats.org/officeDocument/2006/relationships/image" Target="../media/image146.png"/><Relationship Id="rId255" Type="http://schemas.openxmlformats.org/officeDocument/2006/relationships/customXml" Target="../ink/ink266.xml"/><Relationship Id="rId276" Type="http://schemas.openxmlformats.org/officeDocument/2006/relationships/image" Target="../media/image265.png"/><Relationship Id="rId40" Type="http://schemas.openxmlformats.org/officeDocument/2006/relationships/customXml" Target="../ink/ink157.xml"/><Relationship Id="rId115" Type="http://schemas.openxmlformats.org/officeDocument/2006/relationships/image" Target="../media/image187.png"/><Relationship Id="rId136" Type="http://schemas.openxmlformats.org/officeDocument/2006/relationships/image" Target="../media/image196.png"/><Relationship Id="rId157" Type="http://schemas.openxmlformats.org/officeDocument/2006/relationships/customXml" Target="../ink/ink217.xml"/><Relationship Id="rId178" Type="http://schemas.openxmlformats.org/officeDocument/2006/relationships/image" Target="../media/image217.png"/><Relationship Id="rId61" Type="http://schemas.openxmlformats.org/officeDocument/2006/relationships/image" Target="../media/image162.png"/><Relationship Id="rId82" Type="http://schemas.openxmlformats.org/officeDocument/2006/relationships/customXml" Target="../ink/ink178.xml"/><Relationship Id="rId199" Type="http://schemas.openxmlformats.org/officeDocument/2006/relationships/customXml" Target="../ink/ink238.xml"/><Relationship Id="rId203" Type="http://schemas.openxmlformats.org/officeDocument/2006/relationships/customXml" Target="../ink/ink240.xml"/><Relationship Id="rId19" Type="http://schemas.openxmlformats.org/officeDocument/2006/relationships/image" Target="../media/image141.png"/><Relationship Id="rId224" Type="http://schemas.openxmlformats.org/officeDocument/2006/relationships/image" Target="../media/image240.png"/><Relationship Id="rId245" Type="http://schemas.openxmlformats.org/officeDocument/2006/relationships/customXml" Target="../ink/ink261.xml"/><Relationship Id="rId266" Type="http://schemas.openxmlformats.org/officeDocument/2006/relationships/image" Target="../media/image260.png"/><Relationship Id="rId30" Type="http://schemas.openxmlformats.org/officeDocument/2006/relationships/customXml" Target="../ink/ink152.xml"/><Relationship Id="rId105" Type="http://schemas.openxmlformats.org/officeDocument/2006/relationships/image" Target="../media/image183.png"/><Relationship Id="rId126" Type="http://schemas.openxmlformats.org/officeDocument/2006/relationships/image" Target="../media/image192.png"/><Relationship Id="rId147" Type="http://schemas.openxmlformats.org/officeDocument/2006/relationships/customXml" Target="../ink/ink212.xml"/><Relationship Id="rId168" Type="http://schemas.openxmlformats.org/officeDocument/2006/relationships/image" Target="../media/image212.png"/><Relationship Id="rId51" Type="http://schemas.openxmlformats.org/officeDocument/2006/relationships/image" Target="../media/image157.png"/><Relationship Id="rId72" Type="http://schemas.openxmlformats.org/officeDocument/2006/relationships/customXml" Target="../ink/ink173.xml"/><Relationship Id="rId93" Type="http://schemas.openxmlformats.org/officeDocument/2006/relationships/image" Target="../media/image178.png"/><Relationship Id="rId189" Type="http://schemas.openxmlformats.org/officeDocument/2006/relationships/customXml" Target="../ink/ink233.xml"/><Relationship Id="rId3" Type="http://schemas.openxmlformats.org/officeDocument/2006/relationships/image" Target="../media/image133.png"/><Relationship Id="rId214" Type="http://schemas.openxmlformats.org/officeDocument/2006/relationships/image" Target="../media/image235.png"/><Relationship Id="rId235" Type="http://schemas.openxmlformats.org/officeDocument/2006/relationships/customXml" Target="../ink/ink256.xml"/><Relationship Id="rId256" Type="http://schemas.openxmlformats.org/officeDocument/2006/relationships/image" Target="../media/image256.png"/><Relationship Id="rId116" Type="http://schemas.openxmlformats.org/officeDocument/2006/relationships/customXml" Target="../ink/ink196.xml"/><Relationship Id="rId137" Type="http://schemas.openxmlformats.org/officeDocument/2006/relationships/customXml" Target="../ink/ink207.xml"/><Relationship Id="rId158" Type="http://schemas.openxmlformats.org/officeDocument/2006/relationships/image" Target="../media/image207.png"/><Relationship Id="rId20" Type="http://schemas.openxmlformats.org/officeDocument/2006/relationships/customXml" Target="../ink/ink147.xml"/><Relationship Id="rId41" Type="http://schemas.openxmlformats.org/officeDocument/2006/relationships/image" Target="../media/image152.png"/><Relationship Id="rId62" Type="http://schemas.openxmlformats.org/officeDocument/2006/relationships/customXml" Target="../ink/ink168.xml"/><Relationship Id="rId83" Type="http://schemas.openxmlformats.org/officeDocument/2006/relationships/image" Target="../media/image173.png"/><Relationship Id="rId179" Type="http://schemas.openxmlformats.org/officeDocument/2006/relationships/customXml" Target="../ink/ink228.xml"/><Relationship Id="rId190" Type="http://schemas.openxmlformats.org/officeDocument/2006/relationships/image" Target="../media/image223.png"/><Relationship Id="rId204" Type="http://schemas.openxmlformats.org/officeDocument/2006/relationships/image" Target="../media/image230.png"/><Relationship Id="rId225" Type="http://schemas.openxmlformats.org/officeDocument/2006/relationships/customXml" Target="../ink/ink251.xml"/><Relationship Id="rId246" Type="http://schemas.openxmlformats.org/officeDocument/2006/relationships/image" Target="../media/image251.png"/><Relationship Id="rId267" Type="http://schemas.openxmlformats.org/officeDocument/2006/relationships/customXml" Target="../ink/ink272.xml"/><Relationship Id="rId106" Type="http://schemas.openxmlformats.org/officeDocument/2006/relationships/customXml" Target="../ink/ink190.xml"/><Relationship Id="rId127" Type="http://schemas.openxmlformats.org/officeDocument/2006/relationships/customXml" Target="../ink/ink202.xml"/><Relationship Id="rId10" Type="http://schemas.openxmlformats.org/officeDocument/2006/relationships/customXml" Target="../ink/ink142.xml"/><Relationship Id="rId31" Type="http://schemas.openxmlformats.org/officeDocument/2006/relationships/image" Target="../media/image147.png"/><Relationship Id="rId52" Type="http://schemas.openxmlformats.org/officeDocument/2006/relationships/customXml" Target="../ink/ink163.xml"/><Relationship Id="rId73" Type="http://schemas.openxmlformats.org/officeDocument/2006/relationships/image" Target="../media/image168.png"/><Relationship Id="rId94" Type="http://schemas.openxmlformats.org/officeDocument/2006/relationships/customXml" Target="../ink/ink184.xml"/><Relationship Id="rId148" Type="http://schemas.openxmlformats.org/officeDocument/2006/relationships/image" Target="../media/image202.png"/><Relationship Id="rId169" Type="http://schemas.openxmlformats.org/officeDocument/2006/relationships/customXml" Target="../ink/ink223.xml"/><Relationship Id="rId4" Type="http://schemas.openxmlformats.org/officeDocument/2006/relationships/customXml" Target="../ink/ink139.xml"/><Relationship Id="rId180" Type="http://schemas.openxmlformats.org/officeDocument/2006/relationships/image" Target="../media/image218.png"/><Relationship Id="rId215" Type="http://schemas.openxmlformats.org/officeDocument/2006/relationships/customXml" Target="../ink/ink246.xml"/><Relationship Id="rId236" Type="http://schemas.openxmlformats.org/officeDocument/2006/relationships/image" Target="../media/image246.png"/><Relationship Id="rId257" Type="http://schemas.openxmlformats.org/officeDocument/2006/relationships/customXml" Target="../ink/ink267.xml"/><Relationship Id="rId42" Type="http://schemas.openxmlformats.org/officeDocument/2006/relationships/customXml" Target="../ink/ink158.xml"/><Relationship Id="rId84" Type="http://schemas.openxmlformats.org/officeDocument/2006/relationships/customXml" Target="../ink/ink179.xml"/><Relationship Id="rId138" Type="http://schemas.openxmlformats.org/officeDocument/2006/relationships/image" Target="../media/image197.png"/><Relationship Id="rId191" Type="http://schemas.openxmlformats.org/officeDocument/2006/relationships/customXml" Target="../ink/ink234.xml"/><Relationship Id="rId205" Type="http://schemas.openxmlformats.org/officeDocument/2006/relationships/customXml" Target="../ink/ink241.xml"/><Relationship Id="rId247" Type="http://schemas.openxmlformats.org/officeDocument/2006/relationships/customXml" Target="../ink/ink262.xml"/><Relationship Id="rId107" Type="http://schemas.openxmlformats.org/officeDocument/2006/relationships/customXml" Target="../ink/ink191.xml"/><Relationship Id="rId11" Type="http://schemas.openxmlformats.org/officeDocument/2006/relationships/image" Target="../media/image137.png"/><Relationship Id="rId53" Type="http://schemas.openxmlformats.org/officeDocument/2006/relationships/image" Target="../media/image158.png"/><Relationship Id="rId149" Type="http://schemas.openxmlformats.org/officeDocument/2006/relationships/customXml" Target="../ink/ink21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6.xml"/><Relationship Id="rId21" Type="http://schemas.openxmlformats.org/officeDocument/2006/relationships/image" Target="../media/image275.png"/><Relationship Id="rId42" Type="http://schemas.openxmlformats.org/officeDocument/2006/relationships/customXml" Target="../ink/ink297.xml"/><Relationship Id="rId63" Type="http://schemas.openxmlformats.org/officeDocument/2006/relationships/customXml" Target="../ink/ink308.xml"/><Relationship Id="rId84" Type="http://schemas.openxmlformats.org/officeDocument/2006/relationships/image" Target="../media/image306.png"/><Relationship Id="rId138" Type="http://schemas.openxmlformats.org/officeDocument/2006/relationships/image" Target="../media/image332.png"/><Relationship Id="rId107" Type="http://schemas.openxmlformats.org/officeDocument/2006/relationships/image" Target="../media/image317.png"/><Relationship Id="rId11" Type="http://schemas.openxmlformats.org/officeDocument/2006/relationships/image" Target="../media/image270.png"/><Relationship Id="rId32" Type="http://schemas.openxmlformats.org/officeDocument/2006/relationships/customXml" Target="../ink/ink292.xml"/><Relationship Id="rId53" Type="http://schemas.openxmlformats.org/officeDocument/2006/relationships/image" Target="../media/image291.png"/><Relationship Id="rId74" Type="http://schemas.openxmlformats.org/officeDocument/2006/relationships/image" Target="../media/image301.png"/><Relationship Id="rId128" Type="http://schemas.openxmlformats.org/officeDocument/2006/relationships/image" Target="../media/image327.png"/><Relationship Id="rId149" Type="http://schemas.openxmlformats.org/officeDocument/2006/relationships/customXml" Target="../ink/ink352.xml"/><Relationship Id="rId5" Type="http://schemas.openxmlformats.org/officeDocument/2006/relationships/image" Target="../media/image267.png"/><Relationship Id="rId95" Type="http://schemas.openxmlformats.org/officeDocument/2006/relationships/image" Target="../media/image311.png"/><Relationship Id="rId22" Type="http://schemas.openxmlformats.org/officeDocument/2006/relationships/customXml" Target="../ink/ink287.xml"/><Relationship Id="rId27" Type="http://schemas.openxmlformats.org/officeDocument/2006/relationships/image" Target="../media/image278.png"/><Relationship Id="rId43" Type="http://schemas.openxmlformats.org/officeDocument/2006/relationships/image" Target="../media/image286.png"/><Relationship Id="rId48" Type="http://schemas.openxmlformats.org/officeDocument/2006/relationships/customXml" Target="../ink/ink300.xml"/><Relationship Id="rId64" Type="http://schemas.openxmlformats.org/officeDocument/2006/relationships/image" Target="../media/image296.png"/><Relationship Id="rId69" Type="http://schemas.openxmlformats.org/officeDocument/2006/relationships/customXml" Target="../ink/ink311.xml"/><Relationship Id="rId113" Type="http://schemas.openxmlformats.org/officeDocument/2006/relationships/customXml" Target="../ink/ink334.xml"/><Relationship Id="rId118" Type="http://schemas.openxmlformats.org/officeDocument/2006/relationships/image" Target="../media/image322.png"/><Relationship Id="rId134" Type="http://schemas.openxmlformats.org/officeDocument/2006/relationships/image" Target="../media/image330.png"/><Relationship Id="rId139" Type="http://schemas.openxmlformats.org/officeDocument/2006/relationships/customXml" Target="../ink/ink347.xml"/><Relationship Id="rId80" Type="http://schemas.openxmlformats.org/officeDocument/2006/relationships/image" Target="../media/image304.png"/><Relationship Id="rId85" Type="http://schemas.openxmlformats.org/officeDocument/2006/relationships/customXml" Target="../ink/ink319.xml"/><Relationship Id="rId150" Type="http://schemas.openxmlformats.org/officeDocument/2006/relationships/image" Target="../media/image58.png"/><Relationship Id="rId12" Type="http://schemas.openxmlformats.org/officeDocument/2006/relationships/customXml" Target="../ink/ink282.xml"/><Relationship Id="rId17" Type="http://schemas.openxmlformats.org/officeDocument/2006/relationships/image" Target="../media/image273.png"/><Relationship Id="rId33" Type="http://schemas.openxmlformats.org/officeDocument/2006/relationships/image" Target="../media/image281.png"/><Relationship Id="rId38" Type="http://schemas.openxmlformats.org/officeDocument/2006/relationships/customXml" Target="../ink/ink295.xml"/><Relationship Id="rId59" Type="http://schemas.openxmlformats.org/officeDocument/2006/relationships/customXml" Target="../ink/ink306.xml"/><Relationship Id="rId103" Type="http://schemas.openxmlformats.org/officeDocument/2006/relationships/image" Target="../media/image315.png"/><Relationship Id="rId108" Type="http://schemas.openxmlformats.org/officeDocument/2006/relationships/customXml" Target="../ink/ink331.xml"/><Relationship Id="rId124" Type="http://schemas.openxmlformats.org/officeDocument/2006/relationships/image" Target="../media/image325.png"/><Relationship Id="rId129" Type="http://schemas.openxmlformats.org/officeDocument/2006/relationships/customXml" Target="../ink/ink342.xml"/><Relationship Id="rId54" Type="http://schemas.openxmlformats.org/officeDocument/2006/relationships/customXml" Target="../ink/ink303.xml"/><Relationship Id="rId70" Type="http://schemas.openxmlformats.org/officeDocument/2006/relationships/image" Target="../media/image299.png"/><Relationship Id="rId75" Type="http://schemas.openxmlformats.org/officeDocument/2006/relationships/customXml" Target="../ink/ink314.xml"/><Relationship Id="rId91" Type="http://schemas.openxmlformats.org/officeDocument/2006/relationships/image" Target="../media/image309.png"/><Relationship Id="rId96" Type="http://schemas.openxmlformats.org/officeDocument/2006/relationships/customXml" Target="../ink/ink325.xml"/><Relationship Id="rId140" Type="http://schemas.openxmlformats.org/officeDocument/2006/relationships/image" Target="../media/image333.png"/><Relationship Id="rId145" Type="http://schemas.openxmlformats.org/officeDocument/2006/relationships/customXml" Target="../ink/ink3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9.xml"/><Relationship Id="rId23" Type="http://schemas.openxmlformats.org/officeDocument/2006/relationships/image" Target="../media/image276.png"/><Relationship Id="rId28" Type="http://schemas.openxmlformats.org/officeDocument/2006/relationships/customXml" Target="../ink/ink290.xml"/><Relationship Id="rId49" Type="http://schemas.openxmlformats.org/officeDocument/2006/relationships/image" Target="../media/image289.png"/><Relationship Id="rId114" Type="http://schemas.openxmlformats.org/officeDocument/2006/relationships/image" Target="../media/image320.png"/><Relationship Id="rId119" Type="http://schemas.openxmlformats.org/officeDocument/2006/relationships/customXml" Target="../ink/ink337.xml"/><Relationship Id="rId44" Type="http://schemas.openxmlformats.org/officeDocument/2006/relationships/customXml" Target="../ink/ink298.xml"/><Relationship Id="rId60" Type="http://schemas.openxmlformats.org/officeDocument/2006/relationships/image" Target="../media/image294.png"/><Relationship Id="rId65" Type="http://schemas.openxmlformats.org/officeDocument/2006/relationships/customXml" Target="../ink/ink309.xml"/><Relationship Id="rId81" Type="http://schemas.openxmlformats.org/officeDocument/2006/relationships/customXml" Target="../ink/ink317.xml"/><Relationship Id="rId86" Type="http://schemas.openxmlformats.org/officeDocument/2006/relationships/image" Target="../media/image307.png"/><Relationship Id="rId130" Type="http://schemas.openxmlformats.org/officeDocument/2006/relationships/image" Target="../media/image328.png"/><Relationship Id="rId135" Type="http://schemas.openxmlformats.org/officeDocument/2006/relationships/customXml" Target="../ink/ink345.xml"/><Relationship Id="rId13" Type="http://schemas.openxmlformats.org/officeDocument/2006/relationships/image" Target="../media/image271.png"/><Relationship Id="rId18" Type="http://schemas.openxmlformats.org/officeDocument/2006/relationships/customXml" Target="../ink/ink285.xml"/><Relationship Id="rId39" Type="http://schemas.openxmlformats.org/officeDocument/2006/relationships/image" Target="../media/image284.png"/><Relationship Id="rId109" Type="http://schemas.openxmlformats.org/officeDocument/2006/relationships/image" Target="../media/image318.png"/><Relationship Id="rId34" Type="http://schemas.openxmlformats.org/officeDocument/2006/relationships/customXml" Target="../ink/ink293.xml"/><Relationship Id="rId50" Type="http://schemas.openxmlformats.org/officeDocument/2006/relationships/customXml" Target="../ink/ink301.xml"/><Relationship Id="rId55" Type="http://schemas.openxmlformats.org/officeDocument/2006/relationships/image" Target="../media/image292.png"/><Relationship Id="rId76" Type="http://schemas.openxmlformats.org/officeDocument/2006/relationships/image" Target="../media/image302.png"/><Relationship Id="rId97" Type="http://schemas.openxmlformats.org/officeDocument/2006/relationships/image" Target="../media/image312.png"/><Relationship Id="rId104" Type="http://schemas.openxmlformats.org/officeDocument/2006/relationships/customXml" Target="../ink/ink329.xml"/><Relationship Id="rId120" Type="http://schemas.openxmlformats.org/officeDocument/2006/relationships/image" Target="../media/image323.png"/><Relationship Id="rId125" Type="http://schemas.openxmlformats.org/officeDocument/2006/relationships/customXml" Target="../ink/ink340.xml"/><Relationship Id="rId141" Type="http://schemas.openxmlformats.org/officeDocument/2006/relationships/customXml" Target="../ink/ink348.xml"/><Relationship Id="rId146" Type="http://schemas.openxmlformats.org/officeDocument/2006/relationships/image" Target="../media/image336.png"/><Relationship Id="rId7" Type="http://schemas.openxmlformats.org/officeDocument/2006/relationships/image" Target="../media/image268.png"/><Relationship Id="rId71" Type="http://schemas.openxmlformats.org/officeDocument/2006/relationships/customXml" Target="../ink/ink312.xml"/><Relationship Id="rId92" Type="http://schemas.openxmlformats.org/officeDocument/2006/relationships/customXml" Target="../ink/ink323.xml"/><Relationship Id="rId2" Type="http://schemas.openxmlformats.org/officeDocument/2006/relationships/customXml" Target="../ink/ink277.xml"/><Relationship Id="rId29" Type="http://schemas.openxmlformats.org/officeDocument/2006/relationships/image" Target="../media/image279.png"/><Relationship Id="rId24" Type="http://schemas.openxmlformats.org/officeDocument/2006/relationships/customXml" Target="../ink/ink288.xml"/><Relationship Id="rId40" Type="http://schemas.openxmlformats.org/officeDocument/2006/relationships/customXml" Target="../ink/ink296.xml"/><Relationship Id="rId45" Type="http://schemas.openxmlformats.org/officeDocument/2006/relationships/image" Target="../media/image287.png"/><Relationship Id="rId66" Type="http://schemas.openxmlformats.org/officeDocument/2006/relationships/image" Target="../media/image297.png"/><Relationship Id="rId87" Type="http://schemas.openxmlformats.org/officeDocument/2006/relationships/customXml" Target="../ink/ink320.xml"/><Relationship Id="rId110" Type="http://schemas.openxmlformats.org/officeDocument/2006/relationships/customXml" Target="../ink/ink332.xml"/><Relationship Id="rId115" Type="http://schemas.openxmlformats.org/officeDocument/2006/relationships/customXml" Target="../ink/ink335.xml"/><Relationship Id="rId131" Type="http://schemas.openxmlformats.org/officeDocument/2006/relationships/customXml" Target="../ink/ink343.xml"/><Relationship Id="rId136" Type="http://schemas.openxmlformats.org/officeDocument/2006/relationships/image" Target="../media/image331.png"/><Relationship Id="rId61" Type="http://schemas.openxmlformats.org/officeDocument/2006/relationships/customXml" Target="../ink/ink307.xml"/><Relationship Id="rId82" Type="http://schemas.openxmlformats.org/officeDocument/2006/relationships/image" Target="../media/image305.png"/><Relationship Id="rId19" Type="http://schemas.openxmlformats.org/officeDocument/2006/relationships/image" Target="../media/image274.png"/><Relationship Id="rId14" Type="http://schemas.openxmlformats.org/officeDocument/2006/relationships/customXml" Target="../ink/ink283.xml"/><Relationship Id="rId30" Type="http://schemas.openxmlformats.org/officeDocument/2006/relationships/customXml" Target="../ink/ink291.xml"/><Relationship Id="rId35" Type="http://schemas.openxmlformats.org/officeDocument/2006/relationships/image" Target="../media/image282.png"/><Relationship Id="rId56" Type="http://schemas.openxmlformats.org/officeDocument/2006/relationships/customXml" Target="../ink/ink304.xml"/><Relationship Id="rId77" Type="http://schemas.openxmlformats.org/officeDocument/2006/relationships/customXml" Target="../ink/ink315.xml"/><Relationship Id="rId100" Type="http://schemas.openxmlformats.org/officeDocument/2006/relationships/customXml" Target="../ink/ink327.xml"/><Relationship Id="rId105" Type="http://schemas.openxmlformats.org/officeDocument/2006/relationships/image" Target="../media/image316.png"/><Relationship Id="rId126" Type="http://schemas.openxmlformats.org/officeDocument/2006/relationships/image" Target="../media/image326.png"/><Relationship Id="rId147" Type="http://schemas.openxmlformats.org/officeDocument/2006/relationships/customXml" Target="../ink/ink351.xml"/><Relationship Id="rId8" Type="http://schemas.openxmlformats.org/officeDocument/2006/relationships/customXml" Target="../ink/ink280.xml"/><Relationship Id="rId51" Type="http://schemas.openxmlformats.org/officeDocument/2006/relationships/image" Target="../media/image290.png"/><Relationship Id="rId72" Type="http://schemas.openxmlformats.org/officeDocument/2006/relationships/image" Target="../media/image300.png"/><Relationship Id="rId93" Type="http://schemas.openxmlformats.org/officeDocument/2006/relationships/image" Target="../media/image310.png"/><Relationship Id="rId98" Type="http://schemas.openxmlformats.org/officeDocument/2006/relationships/customXml" Target="../ink/ink326.xml"/><Relationship Id="rId121" Type="http://schemas.openxmlformats.org/officeDocument/2006/relationships/customXml" Target="../ink/ink338.xml"/><Relationship Id="rId142" Type="http://schemas.openxmlformats.org/officeDocument/2006/relationships/image" Target="../media/image334.png"/><Relationship Id="rId3" Type="http://schemas.openxmlformats.org/officeDocument/2006/relationships/image" Target="../media/image266.png"/><Relationship Id="rId25" Type="http://schemas.openxmlformats.org/officeDocument/2006/relationships/image" Target="../media/image277.png"/><Relationship Id="rId46" Type="http://schemas.openxmlformats.org/officeDocument/2006/relationships/customXml" Target="../ink/ink299.xml"/><Relationship Id="rId67" Type="http://schemas.openxmlformats.org/officeDocument/2006/relationships/customXml" Target="../ink/ink310.xml"/><Relationship Id="rId116" Type="http://schemas.openxmlformats.org/officeDocument/2006/relationships/image" Target="../media/image321.png"/><Relationship Id="rId137" Type="http://schemas.openxmlformats.org/officeDocument/2006/relationships/customXml" Target="../ink/ink346.xml"/><Relationship Id="rId20" Type="http://schemas.openxmlformats.org/officeDocument/2006/relationships/customXml" Target="../ink/ink286.xml"/><Relationship Id="rId41" Type="http://schemas.openxmlformats.org/officeDocument/2006/relationships/image" Target="../media/image285.png"/><Relationship Id="rId62" Type="http://schemas.openxmlformats.org/officeDocument/2006/relationships/image" Target="../media/image295.png"/><Relationship Id="rId83" Type="http://schemas.openxmlformats.org/officeDocument/2006/relationships/customXml" Target="../ink/ink318.xml"/><Relationship Id="rId88" Type="http://schemas.openxmlformats.org/officeDocument/2006/relationships/image" Target="../media/image308.png"/><Relationship Id="rId111" Type="http://schemas.openxmlformats.org/officeDocument/2006/relationships/customXml" Target="../ink/ink333.xml"/><Relationship Id="rId132" Type="http://schemas.openxmlformats.org/officeDocument/2006/relationships/image" Target="../media/image329.png"/><Relationship Id="rId15" Type="http://schemas.openxmlformats.org/officeDocument/2006/relationships/image" Target="../media/image272.png"/><Relationship Id="rId36" Type="http://schemas.openxmlformats.org/officeDocument/2006/relationships/customXml" Target="../ink/ink294.xml"/><Relationship Id="rId57" Type="http://schemas.openxmlformats.org/officeDocument/2006/relationships/image" Target="../media/image293.png"/><Relationship Id="rId106" Type="http://schemas.openxmlformats.org/officeDocument/2006/relationships/customXml" Target="../ink/ink330.xml"/><Relationship Id="rId127" Type="http://schemas.openxmlformats.org/officeDocument/2006/relationships/customXml" Target="../ink/ink341.xml"/><Relationship Id="rId10" Type="http://schemas.openxmlformats.org/officeDocument/2006/relationships/customXml" Target="../ink/ink281.xml"/><Relationship Id="rId31" Type="http://schemas.openxmlformats.org/officeDocument/2006/relationships/image" Target="../media/image280.png"/><Relationship Id="rId52" Type="http://schemas.openxmlformats.org/officeDocument/2006/relationships/customXml" Target="../ink/ink302.xml"/><Relationship Id="rId73" Type="http://schemas.openxmlformats.org/officeDocument/2006/relationships/customXml" Target="../ink/ink313.xml"/><Relationship Id="rId78" Type="http://schemas.openxmlformats.org/officeDocument/2006/relationships/image" Target="../media/image303.png"/><Relationship Id="rId94" Type="http://schemas.openxmlformats.org/officeDocument/2006/relationships/customXml" Target="../ink/ink324.xml"/><Relationship Id="rId99" Type="http://schemas.openxmlformats.org/officeDocument/2006/relationships/image" Target="../media/image313.png"/><Relationship Id="rId101" Type="http://schemas.openxmlformats.org/officeDocument/2006/relationships/image" Target="../media/image314.png"/><Relationship Id="rId122" Type="http://schemas.openxmlformats.org/officeDocument/2006/relationships/image" Target="../media/image324.png"/><Relationship Id="rId143" Type="http://schemas.openxmlformats.org/officeDocument/2006/relationships/customXml" Target="../ink/ink349.xml"/><Relationship Id="rId148" Type="http://schemas.openxmlformats.org/officeDocument/2006/relationships/image" Target="../media/image337.png"/><Relationship Id="rId4" Type="http://schemas.openxmlformats.org/officeDocument/2006/relationships/customXml" Target="../ink/ink278.xml"/><Relationship Id="rId9" Type="http://schemas.openxmlformats.org/officeDocument/2006/relationships/image" Target="../media/image269.png"/><Relationship Id="rId26" Type="http://schemas.openxmlformats.org/officeDocument/2006/relationships/customXml" Target="../ink/ink289.xml"/><Relationship Id="rId47" Type="http://schemas.openxmlformats.org/officeDocument/2006/relationships/image" Target="../media/image288.png"/><Relationship Id="rId68" Type="http://schemas.openxmlformats.org/officeDocument/2006/relationships/image" Target="../media/image298.png"/><Relationship Id="rId89" Type="http://schemas.openxmlformats.org/officeDocument/2006/relationships/customXml" Target="../ink/ink321.xml"/><Relationship Id="rId112" Type="http://schemas.openxmlformats.org/officeDocument/2006/relationships/image" Target="../media/image319.png"/><Relationship Id="rId133" Type="http://schemas.openxmlformats.org/officeDocument/2006/relationships/customXml" Target="../ink/ink344.xml"/><Relationship Id="rId16" Type="http://schemas.openxmlformats.org/officeDocument/2006/relationships/customXml" Target="../ink/ink284.xml"/><Relationship Id="rId37" Type="http://schemas.openxmlformats.org/officeDocument/2006/relationships/image" Target="../media/image283.png"/><Relationship Id="rId58" Type="http://schemas.openxmlformats.org/officeDocument/2006/relationships/customXml" Target="../ink/ink305.xml"/><Relationship Id="rId79" Type="http://schemas.openxmlformats.org/officeDocument/2006/relationships/customXml" Target="../ink/ink316.xml"/><Relationship Id="rId102" Type="http://schemas.openxmlformats.org/officeDocument/2006/relationships/customXml" Target="../ink/ink328.xml"/><Relationship Id="rId123" Type="http://schemas.openxmlformats.org/officeDocument/2006/relationships/customXml" Target="../ink/ink339.xml"/><Relationship Id="rId144" Type="http://schemas.openxmlformats.org/officeDocument/2006/relationships/image" Target="../media/image335.png"/><Relationship Id="rId90" Type="http://schemas.openxmlformats.org/officeDocument/2006/relationships/customXml" Target="../ink/ink32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5.xml"/><Relationship Id="rId117" Type="http://schemas.openxmlformats.org/officeDocument/2006/relationships/image" Target="../media/image395.png"/><Relationship Id="rId21" Type="http://schemas.openxmlformats.org/officeDocument/2006/relationships/image" Target="../media/image347.png"/><Relationship Id="rId42" Type="http://schemas.openxmlformats.org/officeDocument/2006/relationships/customXml" Target="../ink/ink373.xml"/><Relationship Id="rId47" Type="http://schemas.openxmlformats.org/officeDocument/2006/relationships/image" Target="../media/image360.png"/><Relationship Id="rId63" Type="http://schemas.openxmlformats.org/officeDocument/2006/relationships/image" Target="../media/image368.png"/><Relationship Id="rId68" Type="http://schemas.openxmlformats.org/officeDocument/2006/relationships/customXml" Target="../ink/ink386.xml"/><Relationship Id="rId84" Type="http://schemas.openxmlformats.org/officeDocument/2006/relationships/customXml" Target="../ink/ink394.xml"/><Relationship Id="rId89" Type="http://schemas.openxmlformats.org/officeDocument/2006/relationships/image" Target="../media/image381.png"/><Relationship Id="rId112" Type="http://schemas.openxmlformats.org/officeDocument/2006/relationships/customXml" Target="../ink/ink408.xml"/><Relationship Id="rId16" Type="http://schemas.openxmlformats.org/officeDocument/2006/relationships/customXml" Target="../ink/ink360.xml"/><Relationship Id="rId107" Type="http://schemas.openxmlformats.org/officeDocument/2006/relationships/image" Target="../media/image390.png"/><Relationship Id="rId11" Type="http://schemas.openxmlformats.org/officeDocument/2006/relationships/image" Target="../media/image342.png"/><Relationship Id="rId32" Type="http://schemas.openxmlformats.org/officeDocument/2006/relationships/customXml" Target="../ink/ink368.xml"/><Relationship Id="rId37" Type="http://schemas.openxmlformats.org/officeDocument/2006/relationships/image" Target="../media/image355.png"/><Relationship Id="rId53" Type="http://schemas.openxmlformats.org/officeDocument/2006/relationships/image" Target="../media/image363.png"/><Relationship Id="rId58" Type="http://schemas.openxmlformats.org/officeDocument/2006/relationships/customXml" Target="../ink/ink381.xml"/><Relationship Id="rId74" Type="http://schemas.openxmlformats.org/officeDocument/2006/relationships/customXml" Target="../ink/ink389.xml"/><Relationship Id="rId79" Type="http://schemas.openxmlformats.org/officeDocument/2006/relationships/image" Target="../media/image376.png"/><Relationship Id="rId102" Type="http://schemas.openxmlformats.org/officeDocument/2006/relationships/customXml" Target="../ink/ink403.xml"/><Relationship Id="rId123" Type="http://schemas.openxmlformats.org/officeDocument/2006/relationships/image" Target="../media/image398.png"/><Relationship Id="rId5" Type="http://schemas.openxmlformats.org/officeDocument/2006/relationships/image" Target="../media/image339.png"/><Relationship Id="rId90" Type="http://schemas.openxmlformats.org/officeDocument/2006/relationships/customXml" Target="../ink/ink397.xml"/><Relationship Id="rId95" Type="http://schemas.openxmlformats.org/officeDocument/2006/relationships/image" Target="../media/image384.png"/><Relationship Id="rId22" Type="http://schemas.openxmlformats.org/officeDocument/2006/relationships/customXml" Target="../ink/ink363.xml"/><Relationship Id="rId27" Type="http://schemas.openxmlformats.org/officeDocument/2006/relationships/image" Target="../media/image350.png"/><Relationship Id="rId43" Type="http://schemas.openxmlformats.org/officeDocument/2006/relationships/image" Target="../media/image358.png"/><Relationship Id="rId48" Type="http://schemas.openxmlformats.org/officeDocument/2006/relationships/customXml" Target="../ink/ink376.xml"/><Relationship Id="rId64" Type="http://schemas.openxmlformats.org/officeDocument/2006/relationships/customXml" Target="../ink/ink384.xml"/><Relationship Id="rId69" Type="http://schemas.openxmlformats.org/officeDocument/2006/relationships/image" Target="../media/image371.png"/><Relationship Id="rId113" Type="http://schemas.openxmlformats.org/officeDocument/2006/relationships/image" Target="../media/image393.png"/><Relationship Id="rId118" Type="http://schemas.openxmlformats.org/officeDocument/2006/relationships/customXml" Target="../ink/ink411.xml"/><Relationship Id="rId80" Type="http://schemas.openxmlformats.org/officeDocument/2006/relationships/customXml" Target="../ink/ink392.xml"/><Relationship Id="rId85" Type="http://schemas.openxmlformats.org/officeDocument/2006/relationships/image" Target="../media/image379.png"/><Relationship Id="rId12" Type="http://schemas.openxmlformats.org/officeDocument/2006/relationships/customXml" Target="../ink/ink358.xml"/><Relationship Id="rId17" Type="http://schemas.openxmlformats.org/officeDocument/2006/relationships/image" Target="../media/image345.png"/><Relationship Id="rId33" Type="http://schemas.openxmlformats.org/officeDocument/2006/relationships/image" Target="../media/image353.png"/><Relationship Id="rId38" Type="http://schemas.openxmlformats.org/officeDocument/2006/relationships/customXml" Target="../ink/ink371.xml"/><Relationship Id="rId59" Type="http://schemas.openxmlformats.org/officeDocument/2006/relationships/image" Target="../media/image366.png"/><Relationship Id="rId103" Type="http://schemas.openxmlformats.org/officeDocument/2006/relationships/image" Target="../media/image388.png"/><Relationship Id="rId108" Type="http://schemas.openxmlformats.org/officeDocument/2006/relationships/customXml" Target="../ink/ink406.xml"/><Relationship Id="rId54" Type="http://schemas.openxmlformats.org/officeDocument/2006/relationships/customXml" Target="../ink/ink379.xml"/><Relationship Id="rId70" Type="http://schemas.openxmlformats.org/officeDocument/2006/relationships/customXml" Target="../ink/ink387.xml"/><Relationship Id="rId75" Type="http://schemas.openxmlformats.org/officeDocument/2006/relationships/image" Target="../media/image374.png"/><Relationship Id="rId91" Type="http://schemas.openxmlformats.org/officeDocument/2006/relationships/image" Target="../media/image382.png"/><Relationship Id="rId96" Type="http://schemas.openxmlformats.org/officeDocument/2006/relationships/customXml" Target="../ink/ink4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5.xml"/><Relationship Id="rId23" Type="http://schemas.openxmlformats.org/officeDocument/2006/relationships/image" Target="../media/image348.png"/><Relationship Id="rId28" Type="http://schemas.openxmlformats.org/officeDocument/2006/relationships/customXml" Target="../ink/ink366.xml"/><Relationship Id="rId49" Type="http://schemas.openxmlformats.org/officeDocument/2006/relationships/image" Target="../media/image361.png"/><Relationship Id="rId114" Type="http://schemas.openxmlformats.org/officeDocument/2006/relationships/customXml" Target="../ink/ink409.xml"/><Relationship Id="rId119" Type="http://schemas.openxmlformats.org/officeDocument/2006/relationships/image" Target="../media/image396.png"/><Relationship Id="rId44" Type="http://schemas.openxmlformats.org/officeDocument/2006/relationships/customXml" Target="../ink/ink374.xml"/><Relationship Id="rId60" Type="http://schemas.openxmlformats.org/officeDocument/2006/relationships/customXml" Target="../ink/ink382.xml"/><Relationship Id="rId65" Type="http://schemas.openxmlformats.org/officeDocument/2006/relationships/image" Target="../media/image369.png"/><Relationship Id="rId81" Type="http://schemas.openxmlformats.org/officeDocument/2006/relationships/image" Target="../media/image377.png"/><Relationship Id="rId86" Type="http://schemas.openxmlformats.org/officeDocument/2006/relationships/customXml" Target="../ink/ink395.xml"/><Relationship Id="rId4" Type="http://schemas.openxmlformats.org/officeDocument/2006/relationships/customXml" Target="../ink/ink354.xml"/><Relationship Id="rId9" Type="http://schemas.openxmlformats.org/officeDocument/2006/relationships/image" Target="../media/image341.png"/><Relationship Id="rId13" Type="http://schemas.openxmlformats.org/officeDocument/2006/relationships/image" Target="../media/image343.png"/><Relationship Id="rId18" Type="http://schemas.openxmlformats.org/officeDocument/2006/relationships/customXml" Target="../ink/ink361.xml"/><Relationship Id="rId39" Type="http://schemas.openxmlformats.org/officeDocument/2006/relationships/image" Target="../media/image356.png"/><Relationship Id="rId109" Type="http://schemas.openxmlformats.org/officeDocument/2006/relationships/image" Target="../media/image391.png"/><Relationship Id="rId34" Type="http://schemas.openxmlformats.org/officeDocument/2006/relationships/customXml" Target="../ink/ink369.xml"/><Relationship Id="rId50" Type="http://schemas.openxmlformats.org/officeDocument/2006/relationships/customXml" Target="../ink/ink377.xml"/><Relationship Id="rId55" Type="http://schemas.openxmlformats.org/officeDocument/2006/relationships/image" Target="../media/image364.png"/><Relationship Id="rId76" Type="http://schemas.openxmlformats.org/officeDocument/2006/relationships/customXml" Target="../ink/ink390.xml"/><Relationship Id="rId97" Type="http://schemas.openxmlformats.org/officeDocument/2006/relationships/image" Target="../media/image385.png"/><Relationship Id="rId104" Type="http://schemas.openxmlformats.org/officeDocument/2006/relationships/customXml" Target="../ink/ink404.xml"/><Relationship Id="rId120" Type="http://schemas.openxmlformats.org/officeDocument/2006/relationships/customXml" Target="../ink/ink412.xml"/><Relationship Id="rId7" Type="http://schemas.openxmlformats.org/officeDocument/2006/relationships/image" Target="../media/image340.png"/><Relationship Id="rId71" Type="http://schemas.openxmlformats.org/officeDocument/2006/relationships/image" Target="../media/image372.png"/><Relationship Id="rId92" Type="http://schemas.openxmlformats.org/officeDocument/2006/relationships/customXml" Target="../ink/ink398.xml"/><Relationship Id="rId2" Type="http://schemas.openxmlformats.org/officeDocument/2006/relationships/customXml" Target="../ink/ink353.xml"/><Relationship Id="rId29" Type="http://schemas.openxmlformats.org/officeDocument/2006/relationships/image" Target="../media/image351.png"/><Relationship Id="rId24" Type="http://schemas.openxmlformats.org/officeDocument/2006/relationships/customXml" Target="../ink/ink364.xml"/><Relationship Id="rId40" Type="http://schemas.openxmlformats.org/officeDocument/2006/relationships/customXml" Target="../ink/ink372.xml"/><Relationship Id="rId45" Type="http://schemas.openxmlformats.org/officeDocument/2006/relationships/image" Target="../media/image359.png"/><Relationship Id="rId66" Type="http://schemas.openxmlformats.org/officeDocument/2006/relationships/customXml" Target="../ink/ink385.xml"/><Relationship Id="rId87" Type="http://schemas.openxmlformats.org/officeDocument/2006/relationships/image" Target="../media/image380.png"/><Relationship Id="rId110" Type="http://schemas.openxmlformats.org/officeDocument/2006/relationships/customXml" Target="../ink/ink407.xml"/><Relationship Id="rId115" Type="http://schemas.openxmlformats.org/officeDocument/2006/relationships/image" Target="../media/image394.png"/><Relationship Id="rId61" Type="http://schemas.openxmlformats.org/officeDocument/2006/relationships/image" Target="../media/image367.png"/><Relationship Id="rId82" Type="http://schemas.openxmlformats.org/officeDocument/2006/relationships/customXml" Target="../ink/ink393.xml"/><Relationship Id="rId19" Type="http://schemas.openxmlformats.org/officeDocument/2006/relationships/image" Target="../media/image346.png"/><Relationship Id="rId14" Type="http://schemas.openxmlformats.org/officeDocument/2006/relationships/customXml" Target="../ink/ink359.xml"/><Relationship Id="rId30" Type="http://schemas.openxmlformats.org/officeDocument/2006/relationships/customXml" Target="../ink/ink367.xml"/><Relationship Id="rId35" Type="http://schemas.openxmlformats.org/officeDocument/2006/relationships/image" Target="../media/image354.png"/><Relationship Id="rId56" Type="http://schemas.openxmlformats.org/officeDocument/2006/relationships/customXml" Target="../ink/ink380.xml"/><Relationship Id="rId77" Type="http://schemas.openxmlformats.org/officeDocument/2006/relationships/image" Target="../media/image375.png"/><Relationship Id="rId100" Type="http://schemas.openxmlformats.org/officeDocument/2006/relationships/customXml" Target="../ink/ink402.xml"/><Relationship Id="rId105" Type="http://schemas.openxmlformats.org/officeDocument/2006/relationships/image" Target="../media/image389.png"/><Relationship Id="rId8" Type="http://schemas.openxmlformats.org/officeDocument/2006/relationships/customXml" Target="../ink/ink356.xml"/><Relationship Id="rId51" Type="http://schemas.openxmlformats.org/officeDocument/2006/relationships/image" Target="../media/image362.png"/><Relationship Id="rId72" Type="http://schemas.openxmlformats.org/officeDocument/2006/relationships/customXml" Target="../ink/ink388.xml"/><Relationship Id="rId93" Type="http://schemas.openxmlformats.org/officeDocument/2006/relationships/image" Target="../media/image383.png"/><Relationship Id="rId98" Type="http://schemas.openxmlformats.org/officeDocument/2006/relationships/customXml" Target="../ink/ink401.xml"/><Relationship Id="rId121" Type="http://schemas.openxmlformats.org/officeDocument/2006/relationships/image" Target="../media/image397.png"/><Relationship Id="rId3" Type="http://schemas.openxmlformats.org/officeDocument/2006/relationships/image" Target="../media/image338.png"/><Relationship Id="rId25" Type="http://schemas.openxmlformats.org/officeDocument/2006/relationships/image" Target="../media/image349.png"/><Relationship Id="rId46" Type="http://schemas.openxmlformats.org/officeDocument/2006/relationships/customXml" Target="../ink/ink375.xml"/><Relationship Id="rId67" Type="http://schemas.openxmlformats.org/officeDocument/2006/relationships/image" Target="../media/image370.png"/><Relationship Id="rId116" Type="http://schemas.openxmlformats.org/officeDocument/2006/relationships/customXml" Target="../ink/ink410.xml"/><Relationship Id="rId20" Type="http://schemas.openxmlformats.org/officeDocument/2006/relationships/customXml" Target="../ink/ink362.xml"/><Relationship Id="rId41" Type="http://schemas.openxmlformats.org/officeDocument/2006/relationships/image" Target="../media/image357.png"/><Relationship Id="rId62" Type="http://schemas.openxmlformats.org/officeDocument/2006/relationships/customXml" Target="../ink/ink383.xml"/><Relationship Id="rId83" Type="http://schemas.openxmlformats.org/officeDocument/2006/relationships/image" Target="../media/image378.png"/><Relationship Id="rId88" Type="http://schemas.openxmlformats.org/officeDocument/2006/relationships/customXml" Target="../ink/ink396.xml"/><Relationship Id="rId111" Type="http://schemas.openxmlformats.org/officeDocument/2006/relationships/image" Target="../media/image392.png"/><Relationship Id="rId15" Type="http://schemas.openxmlformats.org/officeDocument/2006/relationships/image" Target="../media/image344.png"/><Relationship Id="rId36" Type="http://schemas.openxmlformats.org/officeDocument/2006/relationships/customXml" Target="../ink/ink370.xml"/><Relationship Id="rId57" Type="http://schemas.openxmlformats.org/officeDocument/2006/relationships/image" Target="../media/image365.png"/><Relationship Id="rId106" Type="http://schemas.openxmlformats.org/officeDocument/2006/relationships/customXml" Target="../ink/ink405.xml"/><Relationship Id="rId10" Type="http://schemas.openxmlformats.org/officeDocument/2006/relationships/customXml" Target="../ink/ink357.xml"/><Relationship Id="rId31" Type="http://schemas.openxmlformats.org/officeDocument/2006/relationships/image" Target="../media/image352.png"/><Relationship Id="rId52" Type="http://schemas.openxmlformats.org/officeDocument/2006/relationships/customXml" Target="../ink/ink378.xml"/><Relationship Id="rId73" Type="http://schemas.openxmlformats.org/officeDocument/2006/relationships/image" Target="../media/image373.png"/><Relationship Id="rId78" Type="http://schemas.openxmlformats.org/officeDocument/2006/relationships/customXml" Target="../ink/ink391.xml"/><Relationship Id="rId94" Type="http://schemas.openxmlformats.org/officeDocument/2006/relationships/customXml" Target="../ink/ink399.xml"/><Relationship Id="rId99" Type="http://schemas.openxmlformats.org/officeDocument/2006/relationships/image" Target="../media/image386.png"/><Relationship Id="rId101" Type="http://schemas.openxmlformats.org/officeDocument/2006/relationships/image" Target="../media/image387.png"/><Relationship Id="rId122" Type="http://schemas.openxmlformats.org/officeDocument/2006/relationships/customXml" Target="../ink/ink41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4.xml"/><Relationship Id="rId21" Type="http://schemas.openxmlformats.org/officeDocument/2006/relationships/image" Target="../media/image81.png"/><Relationship Id="rId42" Type="http://schemas.openxmlformats.org/officeDocument/2006/relationships/customXml" Target="../ink/ink435.xml"/><Relationship Id="rId63" Type="http://schemas.openxmlformats.org/officeDocument/2006/relationships/image" Target="../media/image425.png"/><Relationship Id="rId84" Type="http://schemas.openxmlformats.org/officeDocument/2006/relationships/image" Target="../media/image435.png"/><Relationship Id="rId138" Type="http://schemas.openxmlformats.org/officeDocument/2006/relationships/image" Target="../media/image462.png"/><Relationship Id="rId159" Type="http://schemas.openxmlformats.org/officeDocument/2006/relationships/customXml" Target="../ink/ink495.xml"/><Relationship Id="rId170" Type="http://schemas.openxmlformats.org/officeDocument/2006/relationships/image" Target="../media/image478.png"/><Relationship Id="rId191" Type="http://schemas.openxmlformats.org/officeDocument/2006/relationships/customXml" Target="../ink/ink511.xml"/><Relationship Id="rId205" Type="http://schemas.openxmlformats.org/officeDocument/2006/relationships/customXml" Target="../ink/ink518.xml"/><Relationship Id="rId226" Type="http://schemas.openxmlformats.org/officeDocument/2006/relationships/image" Target="../media/image506.png"/><Relationship Id="rId107" Type="http://schemas.openxmlformats.org/officeDocument/2006/relationships/customXml" Target="../ink/ink469.xml"/><Relationship Id="rId11" Type="http://schemas.openxmlformats.org/officeDocument/2006/relationships/image" Target="../media/image403.png"/><Relationship Id="rId32" Type="http://schemas.openxmlformats.org/officeDocument/2006/relationships/customXml" Target="../ink/ink429.xml"/><Relationship Id="rId53" Type="http://schemas.openxmlformats.org/officeDocument/2006/relationships/customXml" Target="../ink/ink441.xml"/><Relationship Id="rId74" Type="http://schemas.openxmlformats.org/officeDocument/2006/relationships/image" Target="../media/image430.png"/><Relationship Id="rId128" Type="http://schemas.openxmlformats.org/officeDocument/2006/relationships/image" Target="../media/image457.png"/><Relationship Id="rId149" Type="http://schemas.openxmlformats.org/officeDocument/2006/relationships/customXml" Target="../ink/ink490.xml"/><Relationship Id="rId5" Type="http://schemas.openxmlformats.org/officeDocument/2006/relationships/image" Target="../media/image400.png"/><Relationship Id="rId95" Type="http://schemas.openxmlformats.org/officeDocument/2006/relationships/customXml" Target="../ink/ink463.xml"/><Relationship Id="rId160" Type="http://schemas.openxmlformats.org/officeDocument/2006/relationships/image" Target="../media/image473.png"/><Relationship Id="rId181" Type="http://schemas.openxmlformats.org/officeDocument/2006/relationships/customXml" Target="../ink/ink506.xml"/><Relationship Id="rId216" Type="http://schemas.openxmlformats.org/officeDocument/2006/relationships/image" Target="../media/image501.png"/><Relationship Id="rId237" Type="http://schemas.openxmlformats.org/officeDocument/2006/relationships/customXml" Target="../ink/ink534.xml"/><Relationship Id="rId22" Type="http://schemas.openxmlformats.org/officeDocument/2006/relationships/customXml" Target="../ink/ink424.xml"/><Relationship Id="rId43" Type="http://schemas.openxmlformats.org/officeDocument/2006/relationships/image" Target="../media/image416.png"/><Relationship Id="rId64" Type="http://schemas.openxmlformats.org/officeDocument/2006/relationships/customXml" Target="../ink/ink447.xml"/><Relationship Id="rId118" Type="http://schemas.openxmlformats.org/officeDocument/2006/relationships/image" Target="../media/image452.png"/><Relationship Id="rId139" Type="http://schemas.openxmlformats.org/officeDocument/2006/relationships/customXml" Target="../ink/ink485.xml"/><Relationship Id="rId85" Type="http://schemas.openxmlformats.org/officeDocument/2006/relationships/customXml" Target="../ink/ink458.xml"/><Relationship Id="rId150" Type="http://schemas.openxmlformats.org/officeDocument/2006/relationships/image" Target="../media/image468.png"/><Relationship Id="rId171" Type="http://schemas.openxmlformats.org/officeDocument/2006/relationships/customXml" Target="../ink/ink501.xml"/><Relationship Id="rId192" Type="http://schemas.openxmlformats.org/officeDocument/2006/relationships/image" Target="../media/image489.png"/><Relationship Id="rId206" Type="http://schemas.openxmlformats.org/officeDocument/2006/relationships/image" Target="../media/image496.png"/><Relationship Id="rId227" Type="http://schemas.openxmlformats.org/officeDocument/2006/relationships/customXml" Target="../ink/ink529.xml"/><Relationship Id="rId12" Type="http://schemas.openxmlformats.org/officeDocument/2006/relationships/customXml" Target="../ink/ink419.xml"/><Relationship Id="rId33" Type="http://schemas.openxmlformats.org/officeDocument/2006/relationships/image" Target="../media/image413.png"/><Relationship Id="rId108" Type="http://schemas.openxmlformats.org/officeDocument/2006/relationships/image" Target="../media/image447.png"/><Relationship Id="rId129" Type="http://schemas.openxmlformats.org/officeDocument/2006/relationships/customXml" Target="../ink/ink480.xml"/><Relationship Id="rId54" Type="http://schemas.openxmlformats.org/officeDocument/2006/relationships/image" Target="../media/image421.png"/><Relationship Id="rId75" Type="http://schemas.openxmlformats.org/officeDocument/2006/relationships/customXml" Target="../ink/ink453.xml"/><Relationship Id="rId96" Type="http://schemas.openxmlformats.org/officeDocument/2006/relationships/image" Target="../media/image441.png"/><Relationship Id="rId140" Type="http://schemas.openxmlformats.org/officeDocument/2006/relationships/image" Target="../media/image463.png"/><Relationship Id="rId161" Type="http://schemas.openxmlformats.org/officeDocument/2006/relationships/customXml" Target="../ink/ink496.xml"/><Relationship Id="rId182" Type="http://schemas.openxmlformats.org/officeDocument/2006/relationships/image" Target="../media/image484.png"/><Relationship Id="rId217" Type="http://schemas.openxmlformats.org/officeDocument/2006/relationships/customXml" Target="../ink/ink524.xml"/><Relationship Id="rId6" Type="http://schemas.openxmlformats.org/officeDocument/2006/relationships/customXml" Target="../ink/ink416.xml"/><Relationship Id="rId238" Type="http://schemas.openxmlformats.org/officeDocument/2006/relationships/image" Target="../media/image512.png"/><Relationship Id="rId23" Type="http://schemas.openxmlformats.org/officeDocument/2006/relationships/image" Target="../media/image408.png"/><Relationship Id="rId119" Type="http://schemas.openxmlformats.org/officeDocument/2006/relationships/customXml" Target="../ink/ink475.xml"/><Relationship Id="rId44" Type="http://schemas.openxmlformats.org/officeDocument/2006/relationships/customXml" Target="../ink/ink436.xml"/><Relationship Id="rId65" Type="http://schemas.openxmlformats.org/officeDocument/2006/relationships/customXml" Target="../ink/ink448.xml"/><Relationship Id="rId86" Type="http://schemas.openxmlformats.org/officeDocument/2006/relationships/image" Target="../media/image436.png"/><Relationship Id="rId130" Type="http://schemas.openxmlformats.org/officeDocument/2006/relationships/image" Target="../media/image458.png"/><Relationship Id="rId151" Type="http://schemas.openxmlformats.org/officeDocument/2006/relationships/customXml" Target="../ink/ink491.xml"/><Relationship Id="rId172" Type="http://schemas.openxmlformats.org/officeDocument/2006/relationships/image" Target="../media/image479.png"/><Relationship Id="rId193" Type="http://schemas.openxmlformats.org/officeDocument/2006/relationships/customXml" Target="../ink/ink512.xml"/><Relationship Id="rId207" Type="http://schemas.openxmlformats.org/officeDocument/2006/relationships/customXml" Target="../ink/ink519.xml"/><Relationship Id="rId228" Type="http://schemas.openxmlformats.org/officeDocument/2006/relationships/image" Target="../media/image507.png"/><Relationship Id="rId13" Type="http://schemas.openxmlformats.org/officeDocument/2006/relationships/image" Target="../media/image404.png"/><Relationship Id="rId109" Type="http://schemas.openxmlformats.org/officeDocument/2006/relationships/customXml" Target="../ink/ink470.xml"/><Relationship Id="rId34" Type="http://schemas.openxmlformats.org/officeDocument/2006/relationships/customXml" Target="../ink/ink430.xml"/><Relationship Id="rId55" Type="http://schemas.openxmlformats.org/officeDocument/2006/relationships/customXml" Target="../ink/ink442.xml"/><Relationship Id="rId76" Type="http://schemas.openxmlformats.org/officeDocument/2006/relationships/image" Target="../media/image431.png"/><Relationship Id="rId97" Type="http://schemas.openxmlformats.org/officeDocument/2006/relationships/customXml" Target="../ink/ink464.xml"/><Relationship Id="rId120" Type="http://schemas.openxmlformats.org/officeDocument/2006/relationships/image" Target="../media/image453.png"/><Relationship Id="rId141" Type="http://schemas.openxmlformats.org/officeDocument/2006/relationships/customXml" Target="../ink/ink486.xml"/><Relationship Id="rId7" Type="http://schemas.openxmlformats.org/officeDocument/2006/relationships/image" Target="../media/image401.png"/><Relationship Id="rId162" Type="http://schemas.openxmlformats.org/officeDocument/2006/relationships/image" Target="../media/image474.png"/><Relationship Id="rId183" Type="http://schemas.openxmlformats.org/officeDocument/2006/relationships/customXml" Target="../ink/ink507.xml"/><Relationship Id="rId218" Type="http://schemas.openxmlformats.org/officeDocument/2006/relationships/image" Target="../media/image502.png"/><Relationship Id="rId239" Type="http://schemas.openxmlformats.org/officeDocument/2006/relationships/customXml" Target="../ink/ink535.xml"/><Relationship Id="rId24" Type="http://schemas.openxmlformats.org/officeDocument/2006/relationships/customXml" Target="../ink/ink425.xml"/><Relationship Id="rId45" Type="http://schemas.openxmlformats.org/officeDocument/2006/relationships/customXml" Target="../ink/ink437.xml"/><Relationship Id="rId66" Type="http://schemas.openxmlformats.org/officeDocument/2006/relationships/image" Target="../media/image426.png"/><Relationship Id="rId87" Type="http://schemas.openxmlformats.org/officeDocument/2006/relationships/customXml" Target="../ink/ink459.xml"/><Relationship Id="rId110" Type="http://schemas.openxmlformats.org/officeDocument/2006/relationships/image" Target="../media/image448.png"/><Relationship Id="rId131" Type="http://schemas.openxmlformats.org/officeDocument/2006/relationships/customXml" Target="../ink/ink481.xml"/><Relationship Id="rId152" Type="http://schemas.openxmlformats.org/officeDocument/2006/relationships/image" Target="../media/image469.png"/><Relationship Id="rId173" Type="http://schemas.openxmlformats.org/officeDocument/2006/relationships/customXml" Target="../ink/ink502.xml"/><Relationship Id="rId194" Type="http://schemas.openxmlformats.org/officeDocument/2006/relationships/image" Target="../media/image490.png"/><Relationship Id="rId208" Type="http://schemas.openxmlformats.org/officeDocument/2006/relationships/image" Target="../media/image497.png"/><Relationship Id="rId229" Type="http://schemas.openxmlformats.org/officeDocument/2006/relationships/customXml" Target="../ink/ink530.xml"/><Relationship Id="rId240" Type="http://schemas.openxmlformats.org/officeDocument/2006/relationships/image" Target="../media/image513.png"/><Relationship Id="rId14" Type="http://schemas.openxmlformats.org/officeDocument/2006/relationships/customXml" Target="../ink/ink420.xml"/><Relationship Id="rId35" Type="http://schemas.openxmlformats.org/officeDocument/2006/relationships/image" Target="../media/image58.png"/><Relationship Id="rId56" Type="http://schemas.openxmlformats.org/officeDocument/2006/relationships/image" Target="../media/image422.png"/><Relationship Id="rId77" Type="http://schemas.openxmlformats.org/officeDocument/2006/relationships/customXml" Target="../ink/ink454.xml"/><Relationship Id="rId100" Type="http://schemas.openxmlformats.org/officeDocument/2006/relationships/image" Target="../media/image443.png"/><Relationship Id="rId8" Type="http://schemas.openxmlformats.org/officeDocument/2006/relationships/customXml" Target="../ink/ink417.xml"/><Relationship Id="rId98" Type="http://schemas.openxmlformats.org/officeDocument/2006/relationships/image" Target="../media/image442.png"/><Relationship Id="rId121" Type="http://schemas.openxmlformats.org/officeDocument/2006/relationships/customXml" Target="../ink/ink476.xml"/><Relationship Id="rId142" Type="http://schemas.openxmlformats.org/officeDocument/2006/relationships/image" Target="../media/image464.png"/><Relationship Id="rId163" Type="http://schemas.openxmlformats.org/officeDocument/2006/relationships/customXml" Target="../ink/ink497.xml"/><Relationship Id="rId184" Type="http://schemas.openxmlformats.org/officeDocument/2006/relationships/image" Target="../media/image485.png"/><Relationship Id="rId219" Type="http://schemas.openxmlformats.org/officeDocument/2006/relationships/customXml" Target="../ink/ink525.xml"/><Relationship Id="rId230" Type="http://schemas.openxmlformats.org/officeDocument/2006/relationships/image" Target="../media/image508.png"/><Relationship Id="rId25" Type="http://schemas.openxmlformats.org/officeDocument/2006/relationships/image" Target="../media/image409.png"/><Relationship Id="rId46" Type="http://schemas.openxmlformats.org/officeDocument/2006/relationships/image" Target="../media/image417.png"/><Relationship Id="rId67" Type="http://schemas.openxmlformats.org/officeDocument/2006/relationships/customXml" Target="../ink/ink449.xml"/><Relationship Id="rId88" Type="http://schemas.openxmlformats.org/officeDocument/2006/relationships/image" Target="../media/image437.png"/><Relationship Id="rId111" Type="http://schemas.openxmlformats.org/officeDocument/2006/relationships/customXml" Target="../ink/ink471.xml"/><Relationship Id="rId132" Type="http://schemas.openxmlformats.org/officeDocument/2006/relationships/image" Target="../media/image459.png"/><Relationship Id="rId153" Type="http://schemas.openxmlformats.org/officeDocument/2006/relationships/customXml" Target="../ink/ink492.xml"/><Relationship Id="rId174" Type="http://schemas.openxmlformats.org/officeDocument/2006/relationships/image" Target="../media/image480.png"/><Relationship Id="rId195" Type="http://schemas.openxmlformats.org/officeDocument/2006/relationships/customXml" Target="../ink/ink513.xml"/><Relationship Id="rId209" Type="http://schemas.openxmlformats.org/officeDocument/2006/relationships/customXml" Target="../ink/ink520.xml"/><Relationship Id="rId220" Type="http://schemas.openxmlformats.org/officeDocument/2006/relationships/image" Target="../media/image503.png"/><Relationship Id="rId241" Type="http://schemas.openxmlformats.org/officeDocument/2006/relationships/customXml" Target="../ink/ink536.xml"/><Relationship Id="rId15" Type="http://schemas.openxmlformats.org/officeDocument/2006/relationships/image" Target="../media/image405.png"/><Relationship Id="rId36" Type="http://schemas.openxmlformats.org/officeDocument/2006/relationships/customXml" Target="../ink/ink431.xml"/><Relationship Id="rId57" Type="http://schemas.openxmlformats.org/officeDocument/2006/relationships/customXml" Target="../ink/ink443.xml"/><Relationship Id="rId10" Type="http://schemas.openxmlformats.org/officeDocument/2006/relationships/customXml" Target="../ink/ink418.xml"/><Relationship Id="rId31" Type="http://schemas.openxmlformats.org/officeDocument/2006/relationships/image" Target="../media/image412.png"/><Relationship Id="rId52" Type="http://schemas.openxmlformats.org/officeDocument/2006/relationships/image" Target="../media/image420.png"/><Relationship Id="rId73" Type="http://schemas.openxmlformats.org/officeDocument/2006/relationships/customXml" Target="../ink/ink452.xml"/><Relationship Id="rId78" Type="http://schemas.openxmlformats.org/officeDocument/2006/relationships/image" Target="../media/image432.png"/><Relationship Id="rId94" Type="http://schemas.openxmlformats.org/officeDocument/2006/relationships/image" Target="../media/image440.png"/><Relationship Id="rId99" Type="http://schemas.openxmlformats.org/officeDocument/2006/relationships/customXml" Target="../ink/ink465.xml"/><Relationship Id="rId101" Type="http://schemas.openxmlformats.org/officeDocument/2006/relationships/customXml" Target="../ink/ink466.xml"/><Relationship Id="rId122" Type="http://schemas.openxmlformats.org/officeDocument/2006/relationships/image" Target="../media/image454.png"/><Relationship Id="rId143" Type="http://schemas.openxmlformats.org/officeDocument/2006/relationships/customXml" Target="../ink/ink487.xml"/><Relationship Id="rId148" Type="http://schemas.openxmlformats.org/officeDocument/2006/relationships/image" Target="../media/image467.png"/><Relationship Id="rId164" Type="http://schemas.openxmlformats.org/officeDocument/2006/relationships/image" Target="../media/image475.png"/><Relationship Id="rId169" Type="http://schemas.openxmlformats.org/officeDocument/2006/relationships/customXml" Target="../ink/ink500.xml"/><Relationship Id="rId185" Type="http://schemas.openxmlformats.org/officeDocument/2006/relationships/customXml" Target="../ink/ink508.xml"/><Relationship Id="rId4" Type="http://schemas.openxmlformats.org/officeDocument/2006/relationships/customXml" Target="../ink/ink415.xml"/><Relationship Id="rId9" Type="http://schemas.openxmlformats.org/officeDocument/2006/relationships/image" Target="../media/image402.png"/><Relationship Id="rId180" Type="http://schemas.openxmlformats.org/officeDocument/2006/relationships/image" Target="../media/image483.png"/><Relationship Id="rId210" Type="http://schemas.openxmlformats.org/officeDocument/2006/relationships/image" Target="../media/image498.png"/><Relationship Id="rId215" Type="http://schemas.openxmlformats.org/officeDocument/2006/relationships/customXml" Target="../ink/ink523.xml"/><Relationship Id="rId236" Type="http://schemas.openxmlformats.org/officeDocument/2006/relationships/image" Target="../media/image511.png"/><Relationship Id="rId26" Type="http://schemas.openxmlformats.org/officeDocument/2006/relationships/customXml" Target="../ink/ink426.xml"/><Relationship Id="rId231" Type="http://schemas.openxmlformats.org/officeDocument/2006/relationships/customXml" Target="../ink/ink531.xml"/><Relationship Id="rId47" Type="http://schemas.openxmlformats.org/officeDocument/2006/relationships/customXml" Target="../ink/ink438.xml"/><Relationship Id="rId68" Type="http://schemas.openxmlformats.org/officeDocument/2006/relationships/image" Target="../media/image427.png"/><Relationship Id="rId89" Type="http://schemas.openxmlformats.org/officeDocument/2006/relationships/customXml" Target="../ink/ink460.xml"/><Relationship Id="rId112" Type="http://schemas.openxmlformats.org/officeDocument/2006/relationships/image" Target="../media/image449.png"/><Relationship Id="rId133" Type="http://schemas.openxmlformats.org/officeDocument/2006/relationships/customXml" Target="../ink/ink482.xml"/><Relationship Id="rId154" Type="http://schemas.openxmlformats.org/officeDocument/2006/relationships/image" Target="../media/image470.png"/><Relationship Id="rId175" Type="http://schemas.openxmlformats.org/officeDocument/2006/relationships/customXml" Target="../ink/ink503.xml"/><Relationship Id="rId196" Type="http://schemas.openxmlformats.org/officeDocument/2006/relationships/image" Target="../media/image491.png"/><Relationship Id="rId200" Type="http://schemas.openxmlformats.org/officeDocument/2006/relationships/image" Target="../media/image493.png"/><Relationship Id="rId16" Type="http://schemas.openxmlformats.org/officeDocument/2006/relationships/customXml" Target="../ink/ink421.xml"/><Relationship Id="rId221" Type="http://schemas.openxmlformats.org/officeDocument/2006/relationships/customXml" Target="../ink/ink526.xml"/><Relationship Id="rId242" Type="http://schemas.openxmlformats.org/officeDocument/2006/relationships/image" Target="../media/image514.png"/><Relationship Id="rId37" Type="http://schemas.openxmlformats.org/officeDocument/2006/relationships/image" Target="../media/image414.png"/><Relationship Id="rId58" Type="http://schemas.openxmlformats.org/officeDocument/2006/relationships/image" Target="../media/image423.png"/><Relationship Id="rId79" Type="http://schemas.openxmlformats.org/officeDocument/2006/relationships/customXml" Target="../ink/ink455.xml"/><Relationship Id="rId102" Type="http://schemas.openxmlformats.org/officeDocument/2006/relationships/image" Target="../media/image444.png"/><Relationship Id="rId123" Type="http://schemas.openxmlformats.org/officeDocument/2006/relationships/customXml" Target="../ink/ink477.xml"/><Relationship Id="rId144" Type="http://schemas.openxmlformats.org/officeDocument/2006/relationships/image" Target="../media/image465.png"/><Relationship Id="rId90" Type="http://schemas.openxmlformats.org/officeDocument/2006/relationships/image" Target="../media/image438.png"/><Relationship Id="rId165" Type="http://schemas.openxmlformats.org/officeDocument/2006/relationships/customXml" Target="../ink/ink498.xml"/><Relationship Id="rId186" Type="http://schemas.openxmlformats.org/officeDocument/2006/relationships/image" Target="../media/image486.png"/><Relationship Id="rId211" Type="http://schemas.openxmlformats.org/officeDocument/2006/relationships/customXml" Target="../ink/ink521.xml"/><Relationship Id="rId232" Type="http://schemas.openxmlformats.org/officeDocument/2006/relationships/image" Target="../media/image509.png"/><Relationship Id="rId27" Type="http://schemas.openxmlformats.org/officeDocument/2006/relationships/image" Target="../media/image410.png"/><Relationship Id="rId48" Type="http://schemas.openxmlformats.org/officeDocument/2006/relationships/image" Target="../media/image418.png"/><Relationship Id="rId69" Type="http://schemas.openxmlformats.org/officeDocument/2006/relationships/customXml" Target="../ink/ink450.xml"/><Relationship Id="rId113" Type="http://schemas.openxmlformats.org/officeDocument/2006/relationships/customXml" Target="../ink/ink472.xml"/><Relationship Id="rId134" Type="http://schemas.openxmlformats.org/officeDocument/2006/relationships/image" Target="../media/image460.png"/><Relationship Id="rId80" Type="http://schemas.openxmlformats.org/officeDocument/2006/relationships/image" Target="../media/image433.png"/><Relationship Id="rId155" Type="http://schemas.openxmlformats.org/officeDocument/2006/relationships/customXml" Target="../ink/ink493.xml"/><Relationship Id="rId176" Type="http://schemas.openxmlformats.org/officeDocument/2006/relationships/image" Target="../media/image481.png"/><Relationship Id="rId197" Type="http://schemas.openxmlformats.org/officeDocument/2006/relationships/customXml" Target="../ink/ink514.xml"/><Relationship Id="rId201" Type="http://schemas.openxmlformats.org/officeDocument/2006/relationships/customXml" Target="../ink/ink516.xml"/><Relationship Id="rId222" Type="http://schemas.openxmlformats.org/officeDocument/2006/relationships/image" Target="../media/image504.png"/><Relationship Id="rId243" Type="http://schemas.openxmlformats.org/officeDocument/2006/relationships/customXml" Target="../ink/ink537.xml"/><Relationship Id="rId17" Type="http://schemas.openxmlformats.org/officeDocument/2006/relationships/image" Target="../media/image406.png"/><Relationship Id="rId38" Type="http://schemas.openxmlformats.org/officeDocument/2006/relationships/customXml" Target="../ink/ink432.xml"/><Relationship Id="rId59" Type="http://schemas.openxmlformats.org/officeDocument/2006/relationships/customXml" Target="../ink/ink444.xml"/><Relationship Id="rId103" Type="http://schemas.openxmlformats.org/officeDocument/2006/relationships/customXml" Target="../ink/ink467.xml"/><Relationship Id="rId124" Type="http://schemas.openxmlformats.org/officeDocument/2006/relationships/image" Target="../media/image455.png"/><Relationship Id="rId70" Type="http://schemas.openxmlformats.org/officeDocument/2006/relationships/image" Target="../media/image428.png"/><Relationship Id="rId91" Type="http://schemas.openxmlformats.org/officeDocument/2006/relationships/customXml" Target="../ink/ink461.xml"/><Relationship Id="rId145" Type="http://schemas.openxmlformats.org/officeDocument/2006/relationships/customXml" Target="../ink/ink488.xml"/><Relationship Id="rId166" Type="http://schemas.openxmlformats.org/officeDocument/2006/relationships/image" Target="../media/image476.png"/><Relationship Id="rId187" Type="http://schemas.openxmlformats.org/officeDocument/2006/relationships/customXml" Target="../ink/ink50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99.png"/><Relationship Id="rId233" Type="http://schemas.openxmlformats.org/officeDocument/2006/relationships/customXml" Target="../ink/ink532.xml"/><Relationship Id="rId28" Type="http://schemas.openxmlformats.org/officeDocument/2006/relationships/customXml" Target="../ink/ink427.xml"/><Relationship Id="rId49" Type="http://schemas.openxmlformats.org/officeDocument/2006/relationships/customXml" Target="../ink/ink439.xml"/><Relationship Id="rId114" Type="http://schemas.openxmlformats.org/officeDocument/2006/relationships/image" Target="../media/image450.png"/><Relationship Id="rId60" Type="http://schemas.openxmlformats.org/officeDocument/2006/relationships/customXml" Target="../ink/ink445.xml"/><Relationship Id="rId81" Type="http://schemas.openxmlformats.org/officeDocument/2006/relationships/customXml" Target="../ink/ink456.xml"/><Relationship Id="rId135" Type="http://schemas.openxmlformats.org/officeDocument/2006/relationships/customXml" Target="../ink/ink483.xml"/><Relationship Id="rId156" Type="http://schemas.openxmlformats.org/officeDocument/2006/relationships/image" Target="../media/image471.png"/><Relationship Id="rId177" Type="http://schemas.openxmlformats.org/officeDocument/2006/relationships/customXml" Target="../ink/ink504.xml"/><Relationship Id="rId198" Type="http://schemas.openxmlformats.org/officeDocument/2006/relationships/image" Target="../media/image492.png"/><Relationship Id="rId202" Type="http://schemas.openxmlformats.org/officeDocument/2006/relationships/image" Target="../media/image494.png"/><Relationship Id="rId223" Type="http://schemas.openxmlformats.org/officeDocument/2006/relationships/customXml" Target="../ink/ink527.xml"/><Relationship Id="rId244" Type="http://schemas.openxmlformats.org/officeDocument/2006/relationships/image" Target="../media/image515.png"/><Relationship Id="rId18" Type="http://schemas.openxmlformats.org/officeDocument/2006/relationships/customXml" Target="../ink/ink422.xml"/><Relationship Id="rId39" Type="http://schemas.openxmlformats.org/officeDocument/2006/relationships/customXml" Target="../ink/ink433.xml"/><Relationship Id="rId50" Type="http://schemas.openxmlformats.org/officeDocument/2006/relationships/image" Target="../media/image419.png"/><Relationship Id="rId104" Type="http://schemas.openxmlformats.org/officeDocument/2006/relationships/image" Target="../media/image445.png"/><Relationship Id="rId125" Type="http://schemas.openxmlformats.org/officeDocument/2006/relationships/customXml" Target="../ink/ink478.xml"/><Relationship Id="rId146" Type="http://schemas.openxmlformats.org/officeDocument/2006/relationships/image" Target="../media/image466.png"/><Relationship Id="rId167" Type="http://schemas.openxmlformats.org/officeDocument/2006/relationships/customXml" Target="../ink/ink499.xml"/><Relationship Id="rId188" Type="http://schemas.openxmlformats.org/officeDocument/2006/relationships/image" Target="../media/image487.png"/><Relationship Id="rId71" Type="http://schemas.openxmlformats.org/officeDocument/2006/relationships/customXml" Target="../ink/ink451.xml"/><Relationship Id="rId92" Type="http://schemas.openxmlformats.org/officeDocument/2006/relationships/image" Target="../media/image439.png"/><Relationship Id="rId213" Type="http://schemas.openxmlformats.org/officeDocument/2006/relationships/customXml" Target="../ink/ink522.xml"/><Relationship Id="rId234" Type="http://schemas.openxmlformats.org/officeDocument/2006/relationships/image" Target="../media/image510.png"/><Relationship Id="rId2" Type="http://schemas.openxmlformats.org/officeDocument/2006/relationships/customXml" Target="../ink/ink414.xml"/><Relationship Id="rId29" Type="http://schemas.openxmlformats.org/officeDocument/2006/relationships/image" Target="../media/image411.png"/><Relationship Id="rId40" Type="http://schemas.openxmlformats.org/officeDocument/2006/relationships/image" Target="../media/image415.png"/><Relationship Id="rId115" Type="http://schemas.openxmlformats.org/officeDocument/2006/relationships/customXml" Target="../ink/ink473.xml"/><Relationship Id="rId136" Type="http://schemas.openxmlformats.org/officeDocument/2006/relationships/image" Target="../media/image461.png"/><Relationship Id="rId157" Type="http://schemas.openxmlformats.org/officeDocument/2006/relationships/customXml" Target="../ink/ink494.xml"/><Relationship Id="rId178" Type="http://schemas.openxmlformats.org/officeDocument/2006/relationships/image" Target="../media/image482.png"/><Relationship Id="rId61" Type="http://schemas.openxmlformats.org/officeDocument/2006/relationships/image" Target="../media/image424.png"/><Relationship Id="rId82" Type="http://schemas.openxmlformats.org/officeDocument/2006/relationships/image" Target="../media/image434.png"/><Relationship Id="rId199" Type="http://schemas.openxmlformats.org/officeDocument/2006/relationships/customXml" Target="../ink/ink515.xml"/><Relationship Id="rId203" Type="http://schemas.openxmlformats.org/officeDocument/2006/relationships/customXml" Target="../ink/ink517.xml"/><Relationship Id="rId19" Type="http://schemas.openxmlformats.org/officeDocument/2006/relationships/image" Target="../media/image407.png"/><Relationship Id="rId224" Type="http://schemas.openxmlformats.org/officeDocument/2006/relationships/image" Target="../media/image505.png"/><Relationship Id="rId245" Type="http://schemas.openxmlformats.org/officeDocument/2006/relationships/customXml" Target="../ink/ink538.xml"/><Relationship Id="rId30" Type="http://schemas.openxmlformats.org/officeDocument/2006/relationships/customXml" Target="../ink/ink428.xml"/><Relationship Id="rId105" Type="http://schemas.openxmlformats.org/officeDocument/2006/relationships/customXml" Target="../ink/ink468.xml"/><Relationship Id="rId126" Type="http://schemas.openxmlformats.org/officeDocument/2006/relationships/image" Target="../media/image456.png"/><Relationship Id="rId147" Type="http://schemas.openxmlformats.org/officeDocument/2006/relationships/customXml" Target="../ink/ink489.xml"/><Relationship Id="rId168" Type="http://schemas.openxmlformats.org/officeDocument/2006/relationships/image" Target="../media/image477.png"/><Relationship Id="rId51" Type="http://schemas.openxmlformats.org/officeDocument/2006/relationships/customXml" Target="../ink/ink440.xml"/><Relationship Id="rId72" Type="http://schemas.openxmlformats.org/officeDocument/2006/relationships/image" Target="../media/image429.png"/><Relationship Id="rId93" Type="http://schemas.openxmlformats.org/officeDocument/2006/relationships/customXml" Target="../ink/ink462.xml"/><Relationship Id="rId189" Type="http://schemas.openxmlformats.org/officeDocument/2006/relationships/customXml" Target="../ink/ink510.xml"/><Relationship Id="rId3" Type="http://schemas.openxmlformats.org/officeDocument/2006/relationships/image" Target="../media/image399.png"/><Relationship Id="rId214" Type="http://schemas.openxmlformats.org/officeDocument/2006/relationships/image" Target="../media/image500.png"/><Relationship Id="rId235" Type="http://schemas.openxmlformats.org/officeDocument/2006/relationships/customXml" Target="../ink/ink533.xml"/><Relationship Id="rId116" Type="http://schemas.openxmlformats.org/officeDocument/2006/relationships/image" Target="../media/image451.png"/><Relationship Id="rId137" Type="http://schemas.openxmlformats.org/officeDocument/2006/relationships/customXml" Target="../ink/ink484.xml"/><Relationship Id="rId158" Type="http://schemas.openxmlformats.org/officeDocument/2006/relationships/image" Target="../media/image472.png"/><Relationship Id="rId20" Type="http://schemas.openxmlformats.org/officeDocument/2006/relationships/customXml" Target="../ink/ink423.xml"/><Relationship Id="rId41" Type="http://schemas.openxmlformats.org/officeDocument/2006/relationships/customXml" Target="../ink/ink434.xml"/><Relationship Id="rId62" Type="http://schemas.openxmlformats.org/officeDocument/2006/relationships/customXml" Target="../ink/ink446.xml"/><Relationship Id="rId83" Type="http://schemas.openxmlformats.org/officeDocument/2006/relationships/customXml" Target="../ink/ink457.xml"/><Relationship Id="rId179" Type="http://schemas.openxmlformats.org/officeDocument/2006/relationships/customXml" Target="../ink/ink505.xml"/><Relationship Id="rId190" Type="http://schemas.openxmlformats.org/officeDocument/2006/relationships/image" Target="../media/image488.png"/><Relationship Id="rId204" Type="http://schemas.openxmlformats.org/officeDocument/2006/relationships/image" Target="../media/image495.png"/><Relationship Id="rId225" Type="http://schemas.openxmlformats.org/officeDocument/2006/relationships/customXml" Target="../ink/ink528.xml"/><Relationship Id="rId246" Type="http://schemas.openxmlformats.org/officeDocument/2006/relationships/image" Target="../media/image285.png"/><Relationship Id="rId106" Type="http://schemas.openxmlformats.org/officeDocument/2006/relationships/image" Target="../media/image446.png"/><Relationship Id="rId127" Type="http://schemas.openxmlformats.org/officeDocument/2006/relationships/customXml" Target="../ink/ink47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0.xml"/><Relationship Id="rId21" Type="http://schemas.openxmlformats.org/officeDocument/2006/relationships/image" Target="../media/image525.png"/><Relationship Id="rId42" Type="http://schemas.openxmlformats.org/officeDocument/2006/relationships/image" Target="../media/image534.png"/><Relationship Id="rId63" Type="http://schemas.openxmlformats.org/officeDocument/2006/relationships/customXml" Target="../ink/ink572.xml"/><Relationship Id="rId84" Type="http://schemas.openxmlformats.org/officeDocument/2006/relationships/customXml" Target="../ink/ink583.xml"/><Relationship Id="rId138" Type="http://schemas.openxmlformats.org/officeDocument/2006/relationships/image" Target="../media/image579.png"/><Relationship Id="rId159" Type="http://schemas.openxmlformats.org/officeDocument/2006/relationships/customXml" Target="../ink/ink622.xml"/><Relationship Id="rId170" Type="http://schemas.openxmlformats.org/officeDocument/2006/relationships/image" Target="../media/image594.png"/><Relationship Id="rId191" Type="http://schemas.openxmlformats.org/officeDocument/2006/relationships/customXml" Target="../ink/ink638.xml"/><Relationship Id="rId205" Type="http://schemas.openxmlformats.org/officeDocument/2006/relationships/customXml" Target="../ink/ink645.xml"/><Relationship Id="rId226" Type="http://schemas.openxmlformats.org/officeDocument/2006/relationships/image" Target="../media/image622.png"/><Relationship Id="rId107" Type="http://schemas.openxmlformats.org/officeDocument/2006/relationships/customXml" Target="../ink/ink595.xml"/><Relationship Id="rId11" Type="http://schemas.openxmlformats.org/officeDocument/2006/relationships/image" Target="../media/image520.png"/><Relationship Id="rId32" Type="http://schemas.openxmlformats.org/officeDocument/2006/relationships/customXml" Target="../ink/ink554.xml"/><Relationship Id="rId53" Type="http://schemas.openxmlformats.org/officeDocument/2006/relationships/customXml" Target="../ink/ink567.xml"/><Relationship Id="rId74" Type="http://schemas.openxmlformats.org/officeDocument/2006/relationships/image" Target="../media/image548.png"/><Relationship Id="rId128" Type="http://schemas.openxmlformats.org/officeDocument/2006/relationships/image" Target="../media/image574.png"/><Relationship Id="rId149" Type="http://schemas.openxmlformats.org/officeDocument/2006/relationships/customXml" Target="../ink/ink617.xml"/><Relationship Id="rId5" Type="http://schemas.openxmlformats.org/officeDocument/2006/relationships/image" Target="../media/image517.png"/><Relationship Id="rId95" Type="http://schemas.openxmlformats.org/officeDocument/2006/relationships/customXml" Target="../ink/ink589.xml"/><Relationship Id="rId160" Type="http://schemas.openxmlformats.org/officeDocument/2006/relationships/image" Target="../media/image589.png"/><Relationship Id="rId181" Type="http://schemas.openxmlformats.org/officeDocument/2006/relationships/customXml" Target="../ink/ink633.xml"/><Relationship Id="rId216" Type="http://schemas.openxmlformats.org/officeDocument/2006/relationships/image" Target="../media/image617.png"/><Relationship Id="rId22" Type="http://schemas.openxmlformats.org/officeDocument/2006/relationships/customXml" Target="../ink/ink549.xml"/><Relationship Id="rId43" Type="http://schemas.openxmlformats.org/officeDocument/2006/relationships/customXml" Target="../ink/ink560.xml"/><Relationship Id="rId64" Type="http://schemas.openxmlformats.org/officeDocument/2006/relationships/image" Target="../media/image543.png"/><Relationship Id="rId118" Type="http://schemas.openxmlformats.org/officeDocument/2006/relationships/image" Target="../media/image569.png"/><Relationship Id="rId139" Type="http://schemas.openxmlformats.org/officeDocument/2006/relationships/customXml" Target="../ink/ink611.xml"/><Relationship Id="rId85" Type="http://schemas.openxmlformats.org/officeDocument/2006/relationships/image" Target="../media/image553.png"/><Relationship Id="rId150" Type="http://schemas.openxmlformats.org/officeDocument/2006/relationships/image" Target="../media/image584.png"/><Relationship Id="rId171" Type="http://schemas.openxmlformats.org/officeDocument/2006/relationships/customXml" Target="../ink/ink628.xml"/><Relationship Id="rId192" Type="http://schemas.openxmlformats.org/officeDocument/2006/relationships/image" Target="../media/image605.png"/><Relationship Id="rId206" Type="http://schemas.openxmlformats.org/officeDocument/2006/relationships/image" Target="../media/image612.png"/><Relationship Id="rId227" Type="http://schemas.openxmlformats.org/officeDocument/2006/relationships/customXml" Target="../ink/ink656.xml"/><Relationship Id="rId12" Type="http://schemas.openxmlformats.org/officeDocument/2006/relationships/customXml" Target="../ink/ink544.xml"/><Relationship Id="rId33" Type="http://schemas.openxmlformats.org/officeDocument/2006/relationships/image" Target="../media/image58.png"/><Relationship Id="rId108" Type="http://schemas.openxmlformats.org/officeDocument/2006/relationships/image" Target="../media/image564.png"/><Relationship Id="rId129" Type="http://schemas.openxmlformats.org/officeDocument/2006/relationships/customXml" Target="../ink/ink606.xml"/><Relationship Id="rId54" Type="http://schemas.openxmlformats.org/officeDocument/2006/relationships/image" Target="../media/image538.png"/><Relationship Id="rId75" Type="http://schemas.openxmlformats.org/officeDocument/2006/relationships/customXml" Target="../ink/ink578.xml"/><Relationship Id="rId96" Type="http://schemas.openxmlformats.org/officeDocument/2006/relationships/image" Target="../media/image558.png"/><Relationship Id="rId140" Type="http://schemas.openxmlformats.org/officeDocument/2006/relationships/customXml" Target="../ink/ink612.xml"/><Relationship Id="rId161" Type="http://schemas.openxmlformats.org/officeDocument/2006/relationships/customXml" Target="../ink/ink623.xml"/><Relationship Id="rId182" Type="http://schemas.openxmlformats.org/officeDocument/2006/relationships/image" Target="../media/image600.png"/><Relationship Id="rId217" Type="http://schemas.openxmlformats.org/officeDocument/2006/relationships/customXml" Target="../ink/ink651.xml"/><Relationship Id="rId6" Type="http://schemas.openxmlformats.org/officeDocument/2006/relationships/customXml" Target="../ink/ink541.xml"/><Relationship Id="rId23" Type="http://schemas.openxmlformats.org/officeDocument/2006/relationships/image" Target="../media/image526.png"/><Relationship Id="rId119" Type="http://schemas.openxmlformats.org/officeDocument/2006/relationships/customXml" Target="../ink/ink601.xml"/><Relationship Id="rId44" Type="http://schemas.openxmlformats.org/officeDocument/2006/relationships/customXml" Target="../ink/ink561.xml"/><Relationship Id="rId65" Type="http://schemas.openxmlformats.org/officeDocument/2006/relationships/customXml" Target="../ink/ink573.xml"/><Relationship Id="rId86" Type="http://schemas.openxmlformats.org/officeDocument/2006/relationships/customXml" Target="../ink/ink584.xml"/><Relationship Id="rId130" Type="http://schemas.openxmlformats.org/officeDocument/2006/relationships/image" Target="../media/image575.png"/><Relationship Id="rId151" Type="http://schemas.openxmlformats.org/officeDocument/2006/relationships/customXml" Target="../ink/ink618.xml"/><Relationship Id="rId172" Type="http://schemas.openxmlformats.org/officeDocument/2006/relationships/image" Target="../media/image595.png"/><Relationship Id="rId193" Type="http://schemas.openxmlformats.org/officeDocument/2006/relationships/customXml" Target="../ink/ink639.xml"/><Relationship Id="rId207" Type="http://schemas.openxmlformats.org/officeDocument/2006/relationships/customXml" Target="../ink/ink646.xml"/><Relationship Id="rId228" Type="http://schemas.openxmlformats.org/officeDocument/2006/relationships/image" Target="../media/image623.png"/><Relationship Id="rId13" Type="http://schemas.openxmlformats.org/officeDocument/2006/relationships/image" Target="../media/image521.png"/><Relationship Id="rId109" Type="http://schemas.openxmlformats.org/officeDocument/2006/relationships/customXml" Target="../ink/ink596.xml"/><Relationship Id="rId34" Type="http://schemas.openxmlformats.org/officeDocument/2006/relationships/customXml" Target="../ink/ink555.xml"/><Relationship Id="rId55" Type="http://schemas.openxmlformats.org/officeDocument/2006/relationships/customXml" Target="../ink/ink568.xml"/><Relationship Id="rId76" Type="http://schemas.openxmlformats.org/officeDocument/2006/relationships/image" Target="../media/image549.png"/><Relationship Id="rId97" Type="http://schemas.openxmlformats.org/officeDocument/2006/relationships/customXml" Target="../ink/ink590.xml"/><Relationship Id="rId120" Type="http://schemas.openxmlformats.org/officeDocument/2006/relationships/image" Target="../media/image570.png"/><Relationship Id="rId141" Type="http://schemas.openxmlformats.org/officeDocument/2006/relationships/image" Target="../media/image580.png"/><Relationship Id="rId7" Type="http://schemas.openxmlformats.org/officeDocument/2006/relationships/image" Target="../media/image518.png"/><Relationship Id="rId162" Type="http://schemas.openxmlformats.org/officeDocument/2006/relationships/image" Target="../media/image590.png"/><Relationship Id="rId183" Type="http://schemas.openxmlformats.org/officeDocument/2006/relationships/customXml" Target="../ink/ink634.xml"/><Relationship Id="rId218" Type="http://schemas.openxmlformats.org/officeDocument/2006/relationships/image" Target="../media/image618.png"/><Relationship Id="rId24" Type="http://schemas.openxmlformats.org/officeDocument/2006/relationships/customXml" Target="../ink/ink550.xml"/><Relationship Id="rId45" Type="http://schemas.openxmlformats.org/officeDocument/2006/relationships/image" Target="../media/image535.png"/><Relationship Id="rId66" Type="http://schemas.openxmlformats.org/officeDocument/2006/relationships/image" Target="../media/image544.png"/><Relationship Id="rId87" Type="http://schemas.openxmlformats.org/officeDocument/2006/relationships/image" Target="../media/image554.png"/><Relationship Id="rId110" Type="http://schemas.openxmlformats.org/officeDocument/2006/relationships/image" Target="../media/image565.png"/><Relationship Id="rId131" Type="http://schemas.openxmlformats.org/officeDocument/2006/relationships/customXml" Target="../ink/ink607.xml"/><Relationship Id="rId152" Type="http://schemas.openxmlformats.org/officeDocument/2006/relationships/image" Target="../media/image585.png"/><Relationship Id="rId173" Type="http://schemas.openxmlformats.org/officeDocument/2006/relationships/customXml" Target="../ink/ink629.xml"/><Relationship Id="rId194" Type="http://schemas.openxmlformats.org/officeDocument/2006/relationships/image" Target="../media/image606.png"/><Relationship Id="rId208" Type="http://schemas.openxmlformats.org/officeDocument/2006/relationships/image" Target="../media/image613.png"/><Relationship Id="rId229" Type="http://schemas.openxmlformats.org/officeDocument/2006/relationships/customXml" Target="../ink/ink657.xml"/><Relationship Id="rId14" Type="http://schemas.openxmlformats.org/officeDocument/2006/relationships/customXml" Target="../ink/ink545.xml"/><Relationship Id="rId35" Type="http://schemas.openxmlformats.org/officeDocument/2006/relationships/image" Target="../media/image531.png"/><Relationship Id="rId56" Type="http://schemas.openxmlformats.org/officeDocument/2006/relationships/image" Target="../media/image539.png"/><Relationship Id="rId77" Type="http://schemas.openxmlformats.org/officeDocument/2006/relationships/customXml" Target="../ink/ink579.xml"/><Relationship Id="rId100" Type="http://schemas.openxmlformats.org/officeDocument/2006/relationships/image" Target="../media/image560.png"/><Relationship Id="rId8" Type="http://schemas.openxmlformats.org/officeDocument/2006/relationships/customXml" Target="../ink/ink542.xml"/><Relationship Id="rId98" Type="http://schemas.openxmlformats.org/officeDocument/2006/relationships/image" Target="../media/image559.png"/><Relationship Id="rId121" Type="http://schemas.openxmlformats.org/officeDocument/2006/relationships/customXml" Target="../ink/ink602.xml"/><Relationship Id="rId142" Type="http://schemas.openxmlformats.org/officeDocument/2006/relationships/customXml" Target="../ink/ink613.xml"/><Relationship Id="rId163" Type="http://schemas.openxmlformats.org/officeDocument/2006/relationships/customXml" Target="../ink/ink624.xml"/><Relationship Id="rId184" Type="http://schemas.openxmlformats.org/officeDocument/2006/relationships/image" Target="../media/image601.png"/><Relationship Id="rId219" Type="http://schemas.openxmlformats.org/officeDocument/2006/relationships/customXml" Target="../ink/ink652.xml"/><Relationship Id="rId230" Type="http://schemas.openxmlformats.org/officeDocument/2006/relationships/image" Target="../media/image624.png"/><Relationship Id="rId25" Type="http://schemas.openxmlformats.org/officeDocument/2006/relationships/image" Target="../media/image527.png"/><Relationship Id="rId46" Type="http://schemas.openxmlformats.org/officeDocument/2006/relationships/customXml" Target="../ink/ink562.xml"/><Relationship Id="rId67" Type="http://schemas.openxmlformats.org/officeDocument/2006/relationships/customXml" Target="../ink/ink574.xml"/><Relationship Id="rId20" Type="http://schemas.openxmlformats.org/officeDocument/2006/relationships/customXml" Target="../ink/ink548.xml"/><Relationship Id="rId41" Type="http://schemas.openxmlformats.org/officeDocument/2006/relationships/customXml" Target="../ink/ink559.xml"/><Relationship Id="rId62" Type="http://schemas.openxmlformats.org/officeDocument/2006/relationships/image" Target="../media/image542.png"/><Relationship Id="rId83" Type="http://schemas.openxmlformats.org/officeDocument/2006/relationships/customXml" Target="../ink/ink582.xml"/><Relationship Id="rId88" Type="http://schemas.openxmlformats.org/officeDocument/2006/relationships/customXml" Target="../ink/ink585.xml"/><Relationship Id="rId111" Type="http://schemas.openxmlformats.org/officeDocument/2006/relationships/customXml" Target="../ink/ink597.xml"/><Relationship Id="rId132" Type="http://schemas.openxmlformats.org/officeDocument/2006/relationships/image" Target="../media/image576.png"/><Relationship Id="rId153" Type="http://schemas.openxmlformats.org/officeDocument/2006/relationships/customXml" Target="../ink/ink619.xml"/><Relationship Id="rId174" Type="http://schemas.openxmlformats.org/officeDocument/2006/relationships/image" Target="../media/image596.png"/><Relationship Id="rId179" Type="http://schemas.openxmlformats.org/officeDocument/2006/relationships/customXml" Target="../ink/ink632.xml"/><Relationship Id="rId195" Type="http://schemas.openxmlformats.org/officeDocument/2006/relationships/customXml" Target="../ink/ink640.xml"/><Relationship Id="rId209" Type="http://schemas.openxmlformats.org/officeDocument/2006/relationships/customXml" Target="../ink/ink647.xml"/><Relationship Id="rId190" Type="http://schemas.openxmlformats.org/officeDocument/2006/relationships/image" Target="../media/image604.png"/><Relationship Id="rId204" Type="http://schemas.openxmlformats.org/officeDocument/2006/relationships/image" Target="../media/image611.png"/><Relationship Id="rId220" Type="http://schemas.openxmlformats.org/officeDocument/2006/relationships/image" Target="../media/image619.png"/><Relationship Id="rId225" Type="http://schemas.openxmlformats.org/officeDocument/2006/relationships/customXml" Target="../ink/ink655.xml"/><Relationship Id="rId15" Type="http://schemas.openxmlformats.org/officeDocument/2006/relationships/image" Target="../media/image522.png"/><Relationship Id="rId36" Type="http://schemas.openxmlformats.org/officeDocument/2006/relationships/customXml" Target="../ink/ink556.xml"/><Relationship Id="rId57" Type="http://schemas.openxmlformats.org/officeDocument/2006/relationships/customXml" Target="../ink/ink569.xml"/><Relationship Id="rId106" Type="http://schemas.openxmlformats.org/officeDocument/2006/relationships/image" Target="../media/image563.png"/><Relationship Id="rId127" Type="http://schemas.openxmlformats.org/officeDocument/2006/relationships/customXml" Target="../ink/ink605.xml"/><Relationship Id="rId10" Type="http://schemas.openxmlformats.org/officeDocument/2006/relationships/customXml" Target="../ink/ink543.xml"/><Relationship Id="rId31" Type="http://schemas.openxmlformats.org/officeDocument/2006/relationships/image" Target="../media/image530.png"/><Relationship Id="rId52" Type="http://schemas.openxmlformats.org/officeDocument/2006/relationships/customXml" Target="../ink/ink566.xml"/><Relationship Id="rId73" Type="http://schemas.openxmlformats.org/officeDocument/2006/relationships/customXml" Target="../ink/ink577.xml"/><Relationship Id="rId78" Type="http://schemas.openxmlformats.org/officeDocument/2006/relationships/image" Target="../media/image550.png"/><Relationship Id="rId94" Type="http://schemas.openxmlformats.org/officeDocument/2006/relationships/image" Target="../media/image557.png"/><Relationship Id="rId99" Type="http://schemas.openxmlformats.org/officeDocument/2006/relationships/customXml" Target="../ink/ink591.xml"/><Relationship Id="rId101" Type="http://schemas.openxmlformats.org/officeDocument/2006/relationships/customXml" Target="../ink/ink592.xml"/><Relationship Id="rId122" Type="http://schemas.openxmlformats.org/officeDocument/2006/relationships/image" Target="../media/image571.png"/><Relationship Id="rId143" Type="http://schemas.openxmlformats.org/officeDocument/2006/relationships/image" Target="../media/image581.png"/><Relationship Id="rId148" Type="http://schemas.openxmlformats.org/officeDocument/2006/relationships/image" Target="../media/image583.png"/><Relationship Id="rId164" Type="http://schemas.openxmlformats.org/officeDocument/2006/relationships/image" Target="../media/image591.png"/><Relationship Id="rId169" Type="http://schemas.openxmlformats.org/officeDocument/2006/relationships/customXml" Target="../ink/ink627.xml"/><Relationship Id="rId185" Type="http://schemas.openxmlformats.org/officeDocument/2006/relationships/customXml" Target="../ink/ink635.xml"/><Relationship Id="rId4" Type="http://schemas.openxmlformats.org/officeDocument/2006/relationships/customXml" Target="../ink/ink540.xml"/><Relationship Id="rId9" Type="http://schemas.openxmlformats.org/officeDocument/2006/relationships/image" Target="../media/image519.png"/><Relationship Id="rId180" Type="http://schemas.openxmlformats.org/officeDocument/2006/relationships/image" Target="../media/image599.png"/><Relationship Id="rId210" Type="http://schemas.openxmlformats.org/officeDocument/2006/relationships/image" Target="../media/image614.png"/><Relationship Id="rId215" Type="http://schemas.openxmlformats.org/officeDocument/2006/relationships/customXml" Target="../ink/ink650.xml"/><Relationship Id="rId26" Type="http://schemas.openxmlformats.org/officeDocument/2006/relationships/customXml" Target="../ink/ink551.xml"/><Relationship Id="rId231" Type="http://schemas.openxmlformats.org/officeDocument/2006/relationships/customXml" Target="../ink/ink658.xml"/><Relationship Id="rId47" Type="http://schemas.openxmlformats.org/officeDocument/2006/relationships/customXml" Target="../ink/ink563.xml"/><Relationship Id="rId68" Type="http://schemas.openxmlformats.org/officeDocument/2006/relationships/image" Target="../media/image545.png"/><Relationship Id="rId89" Type="http://schemas.openxmlformats.org/officeDocument/2006/relationships/customXml" Target="../ink/ink586.xml"/><Relationship Id="rId112" Type="http://schemas.openxmlformats.org/officeDocument/2006/relationships/image" Target="../media/image566.png"/><Relationship Id="rId133" Type="http://schemas.openxmlformats.org/officeDocument/2006/relationships/customXml" Target="../ink/ink608.xml"/><Relationship Id="rId154" Type="http://schemas.openxmlformats.org/officeDocument/2006/relationships/image" Target="../media/image586.png"/><Relationship Id="rId175" Type="http://schemas.openxmlformats.org/officeDocument/2006/relationships/customXml" Target="../ink/ink630.xml"/><Relationship Id="rId196" Type="http://schemas.openxmlformats.org/officeDocument/2006/relationships/image" Target="../media/image607.png"/><Relationship Id="rId200" Type="http://schemas.openxmlformats.org/officeDocument/2006/relationships/image" Target="../media/image609.png"/><Relationship Id="rId16" Type="http://schemas.openxmlformats.org/officeDocument/2006/relationships/customXml" Target="../ink/ink546.xml"/><Relationship Id="rId221" Type="http://schemas.openxmlformats.org/officeDocument/2006/relationships/customXml" Target="../ink/ink653.xml"/><Relationship Id="rId37" Type="http://schemas.openxmlformats.org/officeDocument/2006/relationships/image" Target="../media/image532.png"/><Relationship Id="rId58" Type="http://schemas.openxmlformats.org/officeDocument/2006/relationships/image" Target="../media/image540.png"/><Relationship Id="rId79" Type="http://schemas.openxmlformats.org/officeDocument/2006/relationships/customXml" Target="../ink/ink580.xml"/><Relationship Id="rId102" Type="http://schemas.openxmlformats.org/officeDocument/2006/relationships/image" Target="../media/image561.png"/><Relationship Id="rId123" Type="http://schemas.openxmlformats.org/officeDocument/2006/relationships/customXml" Target="../ink/ink603.xml"/><Relationship Id="rId144" Type="http://schemas.openxmlformats.org/officeDocument/2006/relationships/customXml" Target="../ink/ink614.xml"/><Relationship Id="rId90" Type="http://schemas.openxmlformats.org/officeDocument/2006/relationships/image" Target="../media/image555.png"/><Relationship Id="rId165" Type="http://schemas.openxmlformats.org/officeDocument/2006/relationships/customXml" Target="../ink/ink625.xml"/><Relationship Id="rId186" Type="http://schemas.openxmlformats.org/officeDocument/2006/relationships/image" Target="../media/image602.png"/><Relationship Id="rId211" Type="http://schemas.openxmlformats.org/officeDocument/2006/relationships/customXml" Target="../ink/ink648.xml"/><Relationship Id="rId232" Type="http://schemas.openxmlformats.org/officeDocument/2006/relationships/image" Target="../media/image285.png"/><Relationship Id="rId27" Type="http://schemas.openxmlformats.org/officeDocument/2006/relationships/image" Target="../media/image528.png"/><Relationship Id="rId48" Type="http://schemas.openxmlformats.org/officeDocument/2006/relationships/image" Target="../media/image536.png"/><Relationship Id="rId69" Type="http://schemas.openxmlformats.org/officeDocument/2006/relationships/customXml" Target="../ink/ink575.xml"/><Relationship Id="rId113" Type="http://schemas.openxmlformats.org/officeDocument/2006/relationships/customXml" Target="../ink/ink598.xml"/><Relationship Id="rId134" Type="http://schemas.openxmlformats.org/officeDocument/2006/relationships/image" Target="../media/image577.png"/><Relationship Id="rId80" Type="http://schemas.openxmlformats.org/officeDocument/2006/relationships/image" Target="../media/image551.png"/><Relationship Id="rId155" Type="http://schemas.openxmlformats.org/officeDocument/2006/relationships/customXml" Target="../ink/ink620.xml"/><Relationship Id="rId176" Type="http://schemas.openxmlformats.org/officeDocument/2006/relationships/image" Target="../media/image597.png"/><Relationship Id="rId197" Type="http://schemas.openxmlformats.org/officeDocument/2006/relationships/customXml" Target="../ink/ink641.xml"/><Relationship Id="rId201" Type="http://schemas.openxmlformats.org/officeDocument/2006/relationships/customXml" Target="../ink/ink643.xml"/><Relationship Id="rId222" Type="http://schemas.openxmlformats.org/officeDocument/2006/relationships/image" Target="../media/image620.png"/><Relationship Id="rId17" Type="http://schemas.openxmlformats.org/officeDocument/2006/relationships/image" Target="../media/image523.png"/><Relationship Id="rId38" Type="http://schemas.openxmlformats.org/officeDocument/2006/relationships/customXml" Target="../ink/ink557.xml"/><Relationship Id="rId59" Type="http://schemas.openxmlformats.org/officeDocument/2006/relationships/customXml" Target="../ink/ink570.xml"/><Relationship Id="rId103" Type="http://schemas.openxmlformats.org/officeDocument/2006/relationships/customXml" Target="../ink/ink593.xml"/><Relationship Id="rId124" Type="http://schemas.openxmlformats.org/officeDocument/2006/relationships/image" Target="../media/image572.png"/><Relationship Id="rId70" Type="http://schemas.openxmlformats.org/officeDocument/2006/relationships/image" Target="../media/image546.png"/><Relationship Id="rId91" Type="http://schemas.openxmlformats.org/officeDocument/2006/relationships/customXml" Target="../ink/ink587.xml"/><Relationship Id="rId145" Type="http://schemas.openxmlformats.org/officeDocument/2006/relationships/image" Target="../media/image582.png"/><Relationship Id="rId166" Type="http://schemas.openxmlformats.org/officeDocument/2006/relationships/image" Target="../media/image592.png"/><Relationship Id="rId187" Type="http://schemas.openxmlformats.org/officeDocument/2006/relationships/customXml" Target="../ink/ink63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15.png"/><Relationship Id="rId233" Type="http://schemas.openxmlformats.org/officeDocument/2006/relationships/customXml" Target="../ink/ink659.xml"/><Relationship Id="rId28" Type="http://schemas.openxmlformats.org/officeDocument/2006/relationships/customXml" Target="../ink/ink552.xml"/><Relationship Id="rId49" Type="http://schemas.openxmlformats.org/officeDocument/2006/relationships/customXml" Target="../ink/ink564.xml"/><Relationship Id="rId114" Type="http://schemas.openxmlformats.org/officeDocument/2006/relationships/image" Target="../media/image567.png"/><Relationship Id="rId60" Type="http://schemas.openxmlformats.org/officeDocument/2006/relationships/image" Target="../media/image541.png"/><Relationship Id="rId81" Type="http://schemas.openxmlformats.org/officeDocument/2006/relationships/customXml" Target="../ink/ink581.xml"/><Relationship Id="rId135" Type="http://schemas.openxmlformats.org/officeDocument/2006/relationships/customXml" Target="../ink/ink609.xml"/><Relationship Id="rId156" Type="http://schemas.openxmlformats.org/officeDocument/2006/relationships/image" Target="../media/image587.png"/><Relationship Id="rId177" Type="http://schemas.openxmlformats.org/officeDocument/2006/relationships/customXml" Target="../ink/ink631.xml"/><Relationship Id="rId198" Type="http://schemas.openxmlformats.org/officeDocument/2006/relationships/image" Target="../media/image608.png"/><Relationship Id="rId202" Type="http://schemas.openxmlformats.org/officeDocument/2006/relationships/image" Target="../media/image610.png"/><Relationship Id="rId223" Type="http://schemas.openxmlformats.org/officeDocument/2006/relationships/customXml" Target="../ink/ink654.xml"/><Relationship Id="rId18" Type="http://schemas.openxmlformats.org/officeDocument/2006/relationships/customXml" Target="../ink/ink547.xml"/><Relationship Id="rId39" Type="http://schemas.openxmlformats.org/officeDocument/2006/relationships/image" Target="../media/image533.png"/><Relationship Id="rId50" Type="http://schemas.openxmlformats.org/officeDocument/2006/relationships/customXml" Target="../ink/ink565.xml"/><Relationship Id="rId104" Type="http://schemas.openxmlformats.org/officeDocument/2006/relationships/image" Target="../media/image562.png"/><Relationship Id="rId125" Type="http://schemas.openxmlformats.org/officeDocument/2006/relationships/customXml" Target="../ink/ink604.xml"/><Relationship Id="rId146" Type="http://schemas.openxmlformats.org/officeDocument/2006/relationships/customXml" Target="../ink/ink615.xml"/><Relationship Id="rId167" Type="http://schemas.openxmlformats.org/officeDocument/2006/relationships/customXml" Target="../ink/ink626.xml"/><Relationship Id="rId188" Type="http://schemas.openxmlformats.org/officeDocument/2006/relationships/image" Target="../media/image603.png"/><Relationship Id="rId71" Type="http://schemas.openxmlformats.org/officeDocument/2006/relationships/customXml" Target="../ink/ink576.xml"/><Relationship Id="rId92" Type="http://schemas.openxmlformats.org/officeDocument/2006/relationships/image" Target="../media/image556.png"/><Relationship Id="rId213" Type="http://schemas.openxmlformats.org/officeDocument/2006/relationships/customXml" Target="../ink/ink649.xml"/><Relationship Id="rId234" Type="http://schemas.openxmlformats.org/officeDocument/2006/relationships/image" Target="../media/image625.png"/><Relationship Id="rId2" Type="http://schemas.openxmlformats.org/officeDocument/2006/relationships/customXml" Target="../ink/ink539.xml"/><Relationship Id="rId29" Type="http://schemas.openxmlformats.org/officeDocument/2006/relationships/image" Target="../media/image529.png"/><Relationship Id="rId40" Type="http://schemas.openxmlformats.org/officeDocument/2006/relationships/customXml" Target="../ink/ink558.xml"/><Relationship Id="rId115" Type="http://schemas.openxmlformats.org/officeDocument/2006/relationships/customXml" Target="../ink/ink599.xml"/><Relationship Id="rId136" Type="http://schemas.openxmlformats.org/officeDocument/2006/relationships/image" Target="../media/image578.png"/><Relationship Id="rId157" Type="http://schemas.openxmlformats.org/officeDocument/2006/relationships/customXml" Target="../ink/ink621.xml"/><Relationship Id="rId178" Type="http://schemas.openxmlformats.org/officeDocument/2006/relationships/image" Target="../media/image598.png"/><Relationship Id="rId61" Type="http://schemas.openxmlformats.org/officeDocument/2006/relationships/customXml" Target="../ink/ink571.xml"/><Relationship Id="rId82" Type="http://schemas.openxmlformats.org/officeDocument/2006/relationships/image" Target="../media/image552.png"/><Relationship Id="rId199" Type="http://schemas.openxmlformats.org/officeDocument/2006/relationships/customXml" Target="../ink/ink642.xml"/><Relationship Id="rId203" Type="http://schemas.openxmlformats.org/officeDocument/2006/relationships/customXml" Target="../ink/ink644.xml"/><Relationship Id="rId19" Type="http://schemas.openxmlformats.org/officeDocument/2006/relationships/image" Target="../media/image524.png"/><Relationship Id="rId224" Type="http://schemas.openxmlformats.org/officeDocument/2006/relationships/image" Target="../media/image621.png"/><Relationship Id="rId30" Type="http://schemas.openxmlformats.org/officeDocument/2006/relationships/customXml" Target="../ink/ink553.xml"/><Relationship Id="rId105" Type="http://schemas.openxmlformats.org/officeDocument/2006/relationships/customXml" Target="../ink/ink594.xml"/><Relationship Id="rId126" Type="http://schemas.openxmlformats.org/officeDocument/2006/relationships/image" Target="../media/image573.png"/><Relationship Id="rId147" Type="http://schemas.openxmlformats.org/officeDocument/2006/relationships/customXml" Target="../ink/ink616.xml"/><Relationship Id="rId168" Type="http://schemas.openxmlformats.org/officeDocument/2006/relationships/image" Target="../media/image593.png"/><Relationship Id="rId51" Type="http://schemas.openxmlformats.org/officeDocument/2006/relationships/image" Target="../media/image537.png"/><Relationship Id="rId72" Type="http://schemas.openxmlformats.org/officeDocument/2006/relationships/image" Target="../media/image547.png"/><Relationship Id="rId93" Type="http://schemas.openxmlformats.org/officeDocument/2006/relationships/customXml" Target="../ink/ink588.xml"/><Relationship Id="rId189" Type="http://schemas.openxmlformats.org/officeDocument/2006/relationships/customXml" Target="../ink/ink637.xml"/><Relationship Id="rId3" Type="http://schemas.openxmlformats.org/officeDocument/2006/relationships/image" Target="../media/image516.png"/><Relationship Id="rId214" Type="http://schemas.openxmlformats.org/officeDocument/2006/relationships/image" Target="../media/image616.png"/><Relationship Id="rId116" Type="http://schemas.openxmlformats.org/officeDocument/2006/relationships/image" Target="../media/image568.png"/><Relationship Id="rId137" Type="http://schemas.openxmlformats.org/officeDocument/2006/relationships/customXml" Target="../ink/ink610.xml"/><Relationship Id="rId158" Type="http://schemas.openxmlformats.org/officeDocument/2006/relationships/image" Target="../media/image58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0.png"/><Relationship Id="rId21" Type="http://schemas.openxmlformats.org/officeDocument/2006/relationships/image" Target="../media/image58.png"/><Relationship Id="rId63" Type="http://schemas.openxmlformats.org/officeDocument/2006/relationships/customXml" Target="../ink/ink692.xml"/><Relationship Id="rId159" Type="http://schemas.openxmlformats.org/officeDocument/2006/relationships/image" Target="../media/image700.png"/><Relationship Id="rId170" Type="http://schemas.openxmlformats.org/officeDocument/2006/relationships/customXml" Target="../ink/ink747.xml"/><Relationship Id="rId226" Type="http://schemas.openxmlformats.org/officeDocument/2006/relationships/customXml" Target="../ink/ink775.xml"/><Relationship Id="rId268" Type="http://schemas.openxmlformats.org/officeDocument/2006/relationships/customXml" Target="../ink/ink796.xml"/><Relationship Id="rId32" Type="http://schemas.openxmlformats.org/officeDocument/2006/relationships/customXml" Target="../ink/ink675.xml"/><Relationship Id="rId74" Type="http://schemas.openxmlformats.org/officeDocument/2006/relationships/image" Target="../media/image659.png"/><Relationship Id="rId128" Type="http://schemas.openxmlformats.org/officeDocument/2006/relationships/customXml" Target="../ink/ink725.xml"/><Relationship Id="rId5" Type="http://schemas.openxmlformats.org/officeDocument/2006/relationships/image" Target="../media/image627.png"/><Relationship Id="rId181" Type="http://schemas.openxmlformats.org/officeDocument/2006/relationships/image" Target="../media/image711.png"/><Relationship Id="rId237" Type="http://schemas.openxmlformats.org/officeDocument/2006/relationships/image" Target="../media/image739.png"/><Relationship Id="rId279" Type="http://schemas.openxmlformats.org/officeDocument/2006/relationships/image" Target="../media/image760.png"/><Relationship Id="rId22" Type="http://schemas.openxmlformats.org/officeDocument/2006/relationships/customXml" Target="../ink/ink670.xml"/><Relationship Id="rId43" Type="http://schemas.openxmlformats.org/officeDocument/2006/relationships/customXml" Target="../ink/ink681.xml"/><Relationship Id="rId64" Type="http://schemas.openxmlformats.org/officeDocument/2006/relationships/image" Target="../media/image654.png"/><Relationship Id="rId118" Type="http://schemas.openxmlformats.org/officeDocument/2006/relationships/customXml" Target="../ink/ink720.xml"/><Relationship Id="rId139" Type="http://schemas.openxmlformats.org/officeDocument/2006/relationships/image" Target="../media/image691.png"/><Relationship Id="rId85" Type="http://schemas.openxmlformats.org/officeDocument/2006/relationships/customXml" Target="../ink/ink703.xml"/><Relationship Id="rId150" Type="http://schemas.openxmlformats.org/officeDocument/2006/relationships/customXml" Target="../ink/ink736.xml"/><Relationship Id="rId171" Type="http://schemas.openxmlformats.org/officeDocument/2006/relationships/image" Target="../media/image706.png"/><Relationship Id="rId192" Type="http://schemas.openxmlformats.org/officeDocument/2006/relationships/customXml" Target="../ink/ink758.xml"/><Relationship Id="rId206" Type="http://schemas.openxmlformats.org/officeDocument/2006/relationships/customXml" Target="../ink/ink765.xml"/><Relationship Id="rId227" Type="http://schemas.openxmlformats.org/officeDocument/2006/relationships/image" Target="../media/image734.png"/><Relationship Id="rId248" Type="http://schemas.openxmlformats.org/officeDocument/2006/relationships/customXml" Target="../ink/ink786.xml"/><Relationship Id="rId269" Type="http://schemas.openxmlformats.org/officeDocument/2006/relationships/image" Target="../media/image755.png"/><Relationship Id="rId12" Type="http://schemas.openxmlformats.org/officeDocument/2006/relationships/customXml" Target="../ink/ink665.xml"/><Relationship Id="rId33" Type="http://schemas.openxmlformats.org/officeDocument/2006/relationships/image" Target="../media/image640.png"/><Relationship Id="rId108" Type="http://schemas.openxmlformats.org/officeDocument/2006/relationships/customXml" Target="../ink/ink715.xml"/><Relationship Id="rId129" Type="http://schemas.openxmlformats.org/officeDocument/2006/relationships/image" Target="../media/image686.png"/><Relationship Id="rId280" Type="http://schemas.openxmlformats.org/officeDocument/2006/relationships/customXml" Target="../ink/ink802.xml"/><Relationship Id="rId54" Type="http://schemas.openxmlformats.org/officeDocument/2006/relationships/image" Target="../media/image649.png"/><Relationship Id="rId75" Type="http://schemas.openxmlformats.org/officeDocument/2006/relationships/customXml" Target="../ink/ink698.xml"/><Relationship Id="rId96" Type="http://schemas.openxmlformats.org/officeDocument/2006/relationships/image" Target="../media/image670.png"/><Relationship Id="rId140" Type="http://schemas.openxmlformats.org/officeDocument/2006/relationships/customXml" Target="../ink/ink731.xml"/><Relationship Id="rId161" Type="http://schemas.openxmlformats.org/officeDocument/2006/relationships/image" Target="../media/image701.png"/><Relationship Id="rId182" Type="http://schemas.openxmlformats.org/officeDocument/2006/relationships/customXml" Target="../ink/ink753.xml"/><Relationship Id="rId217" Type="http://schemas.openxmlformats.org/officeDocument/2006/relationships/image" Target="../media/image729.png"/><Relationship Id="rId6" Type="http://schemas.openxmlformats.org/officeDocument/2006/relationships/customXml" Target="../ink/ink662.xml"/><Relationship Id="rId238" Type="http://schemas.openxmlformats.org/officeDocument/2006/relationships/customXml" Target="../ink/ink781.xml"/><Relationship Id="rId259" Type="http://schemas.openxmlformats.org/officeDocument/2006/relationships/image" Target="../media/image750.png"/><Relationship Id="rId23" Type="http://schemas.openxmlformats.org/officeDocument/2006/relationships/image" Target="../media/image635.png"/><Relationship Id="rId119" Type="http://schemas.openxmlformats.org/officeDocument/2006/relationships/image" Target="../media/image681.png"/><Relationship Id="rId270" Type="http://schemas.openxmlformats.org/officeDocument/2006/relationships/customXml" Target="../ink/ink797.xml"/><Relationship Id="rId44" Type="http://schemas.openxmlformats.org/officeDocument/2006/relationships/customXml" Target="../ink/ink682.xml"/><Relationship Id="rId65" Type="http://schemas.openxmlformats.org/officeDocument/2006/relationships/customXml" Target="../ink/ink693.xml"/><Relationship Id="rId86" Type="http://schemas.openxmlformats.org/officeDocument/2006/relationships/image" Target="../media/image665.png"/><Relationship Id="rId130" Type="http://schemas.openxmlformats.org/officeDocument/2006/relationships/customXml" Target="../ink/ink726.xml"/><Relationship Id="rId151" Type="http://schemas.openxmlformats.org/officeDocument/2006/relationships/image" Target="../media/image697.png"/><Relationship Id="rId172" Type="http://schemas.openxmlformats.org/officeDocument/2006/relationships/customXml" Target="../ink/ink748.xml"/><Relationship Id="rId193" Type="http://schemas.openxmlformats.org/officeDocument/2006/relationships/image" Target="../media/image717.png"/><Relationship Id="rId207" Type="http://schemas.openxmlformats.org/officeDocument/2006/relationships/image" Target="../media/image724.png"/><Relationship Id="rId228" Type="http://schemas.openxmlformats.org/officeDocument/2006/relationships/customXml" Target="../ink/ink776.xml"/><Relationship Id="rId249" Type="http://schemas.openxmlformats.org/officeDocument/2006/relationships/image" Target="../media/image745.png"/><Relationship Id="rId13" Type="http://schemas.openxmlformats.org/officeDocument/2006/relationships/image" Target="../media/image631.png"/><Relationship Id="rId109" Type="http://schemas.openxmlformats.org/officeDocument/2006/relationships/image" Target="../media/image676.png"/><Relationship Id="rId260" Type="http://schemas.openxmlformats.org/officeDocument/2006/relationships/customXml" Target="../ink/ink792.xml"/><Relationship Id="rId281" Type="http://schemas.openxmlformats.org/officeDocument/2006/relationships/image" Target="../media/image761.png"/><Relationship Id="rId34" Type="http://schemas.openxmlformats.org/officeDocument/2006/relationships/customXml" Target="../ink/ink676.xml"/><Relationship Id="rId55" Type="http://schemas.openxmlformats.org/officeDocument/2006/relationships/customXml" Target="../ink/ink688.xml"/><Relationship Id="rId76" Type="http://schemas.openxmlformats.org/officeDocument/2006/relationships/image" Target="../media/image660.png"/><Relationship Id="rId97" Type="http://schemas.openxmlformats.org/officeDocument/2006/relationships/customXml" Target="../ink/ink709.xml"/><Relationship Id="rId120" Type="http://schemas.openxmlformats.org/officeDocument/2006/relationships/customXml" Target="../ink/ink721.xml"/><Relationship Id="rId141" Type="http://schemas.openxmlformats.org/officeDocument/2006/relationships/image" Target="../media/image692.png"/><Relationship Id="rId7" Type="http://schemas.openxmlformats.org/officeDocument/2006/relationships/image" Target="../media/image628.png"/><Relationship Id="rId162" Type="http://schemas.openxmlformats.org/officeDocument/2006/relationships/customXml" Target="../ink/ink743.xml"/><Relationship Id="rId183" Type="http://schemas.openxmlformats.org/officeDocument/2006/relationships/image" Target="../media/image712.png"/><Relationship Id="rId218" Type="http://schemas.openxmlformats.org/officeDocument/2006/relationships/customXml" Target="../ink/ink771.xml"/><Relationship Id="rId239" Type="http://schemas.openxmlformats.org/officeDocument/2006/relationships/image" Target="../media/image740.png"/><Relationship Id="rId250" Type="http://schemas.openxmlformats.org/officeDocument/2006/relationships/customXml" Target="../ink/ink787.xml"/><Relationship Id="rId271" Type="http://schemas.openxmlformats.org/officeDocument/2006/relationships/image" Target="../media/image756.png"/><Relationship Id="rId24" Type="http://schemas.openxmlformats.org/officeDocument/2006/relationships/customXml" Target="../ink/ink671.xml"/><Relationship Id="rId45" Type="http://schemas.openxmlformats.org/officeDocument/2006/relationships/image" Target="../media/image645.png"/><Relationship Id="rId66" Type="http://schemas.openxmlformats.org/officeDocument/2006/relationships/image" Target="../media/image655.png"/><Relationship Id="rId87" Type="http://schemas.openxmlformats.org/officeDocument/2006/relationships/customXml" Target="../ink/ink704.xml"/><Relationship Id="rId110" Type="http://schemas.openxmlformats.org/officeDocument/2006/relationships/customXml" Target="../ink/ink716.xml"/><Relationship Id="rId131" Type="http://schemas.openxmlformats.org/officeDocument/2006/relationships/image" Target="../media/image687.png"/><Relationship Id="rId152" Type="http://schemas.openxmlformats.org/officeDocument/2006/relationships/customXml" Target="../ink/ink737.xml"/><Relationship Id="rId173" Type="http://schemas.openxmlformats.org/officeDocument/2006/relationships/image" Target="../media/image707.png"/><Relationship Id="rId194" Type="http://schemas.openxmlformats.org/officeDocument/2006/relationships/customXml" Target="../ink/ink759.xml"/><Relationship Id="rId208" Type="http://schemas.openxmlformats.org/officeDocument/2006/relationships/customXml" Target="../ink/ink766.xml"/><Relationship Id="rId229" Type="http://schemas.openxmlformats.org/officeDocument/2006/relationships/image" Target="../media/image735.png"/><Relationship Id="rId240" Type="http://schemas.openxmlformats.org/officeDocument/2006/relationships/customXml" Target="../ink/ink782.xml"/><Relationship Id="rId261" Type="http://schemas.openxmlformats.org/officeDocument/2006/relationships/image" Target="../media/image751.png"/><Relationship Id="rId14" Type="http://schemas.openxmlformats.org/officeDocument/2006/relationships/customXml" Target="../ink/ink666.xml"/><Relationship Id="rId35" Type="http://schemas.openxmlformats.org/officeDocument/2006/relationships/image" Target="../media/image641.png"/><Relationship Id="rId56" Type="http://schemas.openxmlformats.org/officeDocument/2006/relationships/image" Target="../media/image650.png"/><Relationship Id="rId77" Type="http://schemas.openxmlformats.org/officeDocument/2006/relationships/customXml" Target="../ink/ink699.xml"/><Relationship Id="rId100" Type="http://schemas.openxmlformats.org/officeDocument/2006/relationships/image" Target="../media/image672.png"/><Relationship Id="rId8" Type="http://schemas.openxmlformats.org/officeDocument/2006/relationships/customXml" Target="../ink/ink663.xml"/><Relationship Id="rId98" Type="http://schemas.openxmlformats.org/officeDocument/2006/relationships/image" Target="../media/image671.png"/><Relationship Id="rId121" Type="http://schemas.openxmlformats.org/officeDocument/2006/relationships/image" Target="../media/image682.png"/><Relationship Id="rId142" Type="http://schemas.openxmlformats.org/officeDocument/2006/relationships/customXml" Target="../ink/ink732.xml"/><Relationship Id="rId163" Type="http://schemas.openxmlformats.org/officeDocument/2006/relationships/image" Target="../media/image702.png"/><Relationship Id="rId184" Type="http://schemas.openxmlformats.org/officeDocument/2006/relationships/customXml" Target="../ink/ink754.xml"/><Relationship Id="rId219" Type="http://schemas.openxmlformats.org/officeDocument/2006/relationships/image" Target="../media/image730.png"/><Relationship Id="rId230" Type="http://schemas.openxmlformats.org/officeDocument/2006/relationships/customXml" Target="../ink/ink777.xml"/><Relationship Id="rId251" Type="http://schemas.openxmlformats.org/officeDocument/2006/relationships/image" Target="../media/image746.png"/><Relationship Id="rId25" Type="http://schemas.openxmlformats.org/officeDocument/2006/relationships/image" Target="../media/image636.png"/><Relationship Id="rId46" Type="http://schemas.openxmlformats.org/officeDocument/2006/relationships/customXml" Target="../ink/ink683.xml"/><Relationship Id="rId67" Type="http://schemas.openxmlformats.org/officeDocument/2006/relationships/customXml" Target="../ink/ink694.xml"/><Relationship Id="rId272" Type="http://schemas.openxmlformats.org/officeDocument/2006/relationships/customXml" Target="../ink/ink798.xml"/><Relationship Id="rId88" Type="http://schemas.openxmlformats.org/officeDocument/2006/relationships/image" Target="../media/image666.png"/><Relationship Id="rId111" Type="http://schemas.openxmlformats.org/officeDocument/2006/relationships/image" Target="../media/image677.png"/><Relationship Id="rId132" Type="http://schemas.openxmlformats.org/officeDocument/2006/relationships/customXml" Target="../ink/ink727.xml"/><Relationship Id="rId153" Type="http://schemas.openxmlformats.org/officeDocument/2006/relationships/image" Target="../media/image698.png"/><Relationship Id="rId174" Type="http://schemas.openxmlformats.org/officeDocument/2006/relationships/customXml" Target="../ink/ink749.xml"/><Relationship Id="rId195" Type="http://schemas.openxmlformats.org/officeDocument/2006/relationships/image" Target="../media/image718.png"/><Relationship Id="rId209" Type="http://schemas.openxmlformats.org/officeDocument/2006/relationships/image" Target="../media/image725.png"/><Relationship Id="rId220" Type="http://schemas.openxmlformats.org/officeDocument/2006/relationships/customXml" Target="../ink/ink772.xml"/><Relationship Id="rId241" Type="http://schemas.openxmlformats.org/officeDocument/2006/relationships/image" Target="../media/image741.png"/><Relationship Id="rId15" Type="http://schemas.openxmlformats.org/officeDocument/2006/relationships/image" Target="../media/image632.png"/><Relationship Id="rId36" Type="http://schemas.openxmlformats.org/officeDocument/2006/relationships/customXml" Target="../ink/ink677.xml"/><Relationship Id="rId57" Type="http://schemas.openxmlformats.org/officeDocument/2006/relationships/customXml" Target="../ink/ink689.xml"/><Relationship Id="rId262" Type="http://schemas.openxmlformats.org/officeDocument/2006/relationships/customXml" Target="../ink/ink793.xml"/><Relationship Id="rId78" Type="http://schemas.openxmlformats.org/officeDocument/2006/relationships/image" Target="../media/image661.png"/><Relationship Id="rId99" Type="http://schemas.openxmlformats.org/officeDocument/2006/relationships/customXml" Target="../ink/ink710.xml"/><Relationship Id="rId101" Type="http://schemas.openxmlformats.org/officeDocument/2006/relationships/customXml" Target="../ink/ink711.xml"/><Relationship Id="rId122" Type="http://schemas.openxmlformats.org/officeDocument/2006/relationships/customXml" Target="../ink/ink722.xml"/><Relationship Id="rId143" Type="http://schemas.openxmlformats.org/officeDocument/2006/relationships/image" Target="../media/image693.png"/><Relationship Id="rId164" Type="http://schemas.openxmlformats.org/officeDocument/2006/relationships/customXml" Target="../ink/ink744.xml"/><Relationship Id="rId185" Type="http://schemas.openxmlformats.org/officeDocument/2006/relationships/image" Target="../media/image713.png"/><Relationship Id="rId9" Type="http://schemas.openxmlformats.org/officeDocument/2006/relationships/image" Target="../media/image629.png"/><Relationship Id="rId210" Type="http://schemas.openxmlformats.org/officeDocument/2006/relationships/customXml" Target="../ink/ink767.xml"/><Relationship Id="rId26" Type="http://schemas.openxmlformats.org/officeDocument/2006/relationships/customXml" Target="../ink/ink672.xml"/><Relationship Id="rId231" Type="http://schemas.openxmlformats.org/officeDocument/2006/relationships/image" Target="../media/image736.png"/><Relationship Id="rId252" Type="http://schemas.openxmlformats.org/officeDocument/2006/relationships/customXml" Target="../ink/ink788.xml"/><Relationship Id="rId273" Type="http://schemas.openxmlformats.org/officeDocument/2006/relationships/image" Target="../media/image757.png"/><Relationship Id="rId47" Type="http://schemas.openxmlformats.org/officeDocument/2006/relationships/image" Target="../media/image646.png"/><Relationship Id="rId68" Type="http://schemas.openxmlformats.org/officeDocument/2006/relationships/image" Target="../media/image656.png"/><Relationship Id="rId89" Type="http://schemas.openxmlformats.org/officeDocument/2006/relationships/customXml" Target="../ink/ink705.xml"/><Relationship Id="rId112" Type="http://schemas.openxmlformats.org/officeDocument/2006/relationships/customXml" Target="../ink/ink717.xml"/><Relationship Id="rId133" Type="http://schemas.openxmlformats.org/officeDocument/2006/relationships/image" Target="../media/image688.png"/><Relationship Id="rId154" Type="http://schemas.openxmlformats.org/officeDocument/2006/relationships/customXml" Target="../ink/ink738.xml"/><Relationship Id="rId175" Type="http://schemas.openxmlformats.org/officeDocument/2006/relationships/image" Target="../media/image708.png"/><Relationship Id="rId196" Type="http://schemas.openxmlformats.org/officeDocument/2006/relationships/customXml" Target="../ink/ink760.xml"/><Relationship Id="rId200" Type="http://schemas.openxmlformats.org/officeDocument/2006/relationships/customXml" Target="../ink/ink762.xml"/><Relationship Id="rId16" Type="http://schemas.openxmlformats.org/officeDocument/2006/relationships/customXml" Target="../ink/ink667.xml"/><Relationship Id="rId221" Type="http://schemas.openxmlformats.org/officeDocument/2006/relationships/image" Target="../media/image731.png"/><Relationship Id="rId242" Type="http://schemas.openxmlformats.org/officeDocument/2006/relationships/customXml" Target="../ink/ink783.xml"/><Relationship Id="rId263" Type="http://schemas.openxmlformats.org/officeDocument/2006/relationships/image" Target="../media/image752.png"/><Relationship Id="rId37" Type="http://schemas.openxmlformats.org/officeDocument/2006/relationships/image" Target="../media/image642.png"/><Relationship Id="rId58" Type="http://schemas.openxmlformats.org/officeDocument/2006/relationships/image" Target="../media/image651.png"/><Relationship Id="rId79" Type="http://schemas.openxmlformats.org/officeDocument/2006/relationships/customXml" Target="../ink/ink700.xml"/><Relationship Id="rId102" Type="http://schemas.openxmlformats.org/officeDocument/2006/relationships/image" Target="../media/image673.png"/><Relationship Id="rId123" Type="http://schemas.openxmlformats.org/officeDocument/2006/relationships/image" Target="../media/image683.png"/><Relationship Id="rId144" Type="http://schemas.openxmlformats.org/officeDocument/2006/relationships/customXml" Target="../ink/ink733.xml"/><Relationship Id="rId90" Type="http://schemas.openxmlformats.org/officeDocument/2006/relationships/image" Target="../media/image667.png"/><Relationship Id="rId165" Type="http://schemas.openxmlformats.org/officeDocument/2006/relationships/image" Target="../media/image703.png"/><Relationship Id="rId186" Type="http://schemas.openxmlformats.org/officeDocument/2006/relationships/customXml" Target="../ink/ink755.xml"/><Relationship Id="rId211" Type="http://schemas.openxmlformats.org/officeDocument/2006/relationships/image" Target="../media/image726.png"/><Relationship Id="rId232" Type="http://schemas.openxmlformats.org/officeDocument/2006/relationships/customXml" Target="../ink/ink778.xml"/><Relationship Id="rId253" Type="http://schemas.openxmlformats.org/officeDocument/2006/relationships/image" Target="../media/image747.png"/><Relationship Id="rId274" Type="http://schemas.openxmlformats.org/officeDocument/2006/relationships/customXml" Target="../ink/ink799.xml"/><Relationship Id="rId27" Type="http://schemas.openxmlformats.org/officeDocument/2006/relationships/image" Target="../media/image637.png"/><Relationship Id="rId48" Type="http://schemas.openxmlformats.org/officeDocument/2006/relationships/customXml" Target="../ink/ink684.xml"/><Relationship Id="rId69" Type="http://schemas.openxmlformats.org/officeDocument/2006/relationships/customXml" Target="../ink/ink695.xml"/><Relationship Id="rId113" Type="http://schemas.openxmlformats.org/officeDocument/2006/relationships/image" Target="../media/image678.png"/><Relationship Id="rId134" Type="http://schemas.openxmlformats.org/officeDocument/2006/relationships/customXml" Target="../ink/ink728.xml"/><Relationship Id="rId80" Type="http://schemas.openxmlformats.org/officeDocument/2006/relationships/image" Target="../media/image662.png"/><Relationship Id="rId155" Type="http://schemas.openxmlformats.org/officeDocument/2006/relationships/customXml" Target="../ink/ink739.xml"/><Relationship Id="rId176" Type="http://schemas.openxmlformats.org/officeDocument/2006/relationships/customXml" Target="../ink/ink750.xml"/><Relationship Id="rId197" Type="http://schemas.openxmlformats.org/officeDocument/2006/relationships/image" Target="../media/image719.png"/><Relationship Id="rId201" Type="http://schemas.openxmlformats.org/officeDocument/2006/relationships/image" Target="../media/image721.png"/><Relationship Id="rId222" Type="http://schemas.openxmlformats.org/officeDocument/2006/relationships/customXml" Target="../ink/ink773.xml"/><Relationship Id="rId243" Type="http://schemas.openxmlformats.org/officeDocument/2006/relationships/image" Target="../media/image742.png"/><Relationship Id="rId264" Type="http://schemas.openxmlformats.org/officeDocument/2006/relationships/customXml" Target="../ink/ink794.xml"/><Relationship Id="rId17" Type="http://schemas.openxmlformats.org/officeDocument/2006/relationships/image" Target="../media/image633.png"/><Relationship Id="rId38" Type="http://schemas.openxmlformats.org/officeDocument/2006/relationships/customXml" Target="../ink/ink678.xml"/><Relationship Id="rId59" Type="http://schemas.openxmlformats.org/officeDocument/2006/relationships/customXml" Target="../ink/ink690.xml"/><Relationship Id="rId103" Type="http://schemas.openxmlformats.org/officeDocument/2006/relationships/customXml" Target="../ink/ink712.xml"/><Relationship Id="rId124" Type="http://schemas.openxmlformats.org/officeDocument/2006/relationships/customXml" Target="../ink/ink723.xml"/><Relationship Id="rId70" Type="http://schemas.openxmlformats.org/officeDocument/2006/relationships/image" Target="../media/image657.png"/><Relationship Id="rId91" Type="http://schemas.openxmlformats.org/officeDocument/2006/relationships/customXml" Target="../ink/ink706.xml"/><Relationship Id="rId145" Type="http://schemas.openxmlformats.org/officeDocument/2006/relationships/image" Target="../media/image694.png"/><Relationship Id="rId166" Type="http://schemas.openxmlformats.org/officeDocument/2006/relationships/customXml" Target="../ink/ink745.xml"/><Relationship Id="rId187" Type="http://schemas.openxmlformats.org/officeDocument/2006/relationships/image" Target="../media/image71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68.xml"/><Relationship Id="rId233" Type="http://schemas.openxmlformats.org/officeDocument/2006/relationships/image" Target="../media/image737.png"/><Relationship Id="rId254" Type="http://schemas.openxmlformats.org/officeDocument/2006/relationships/customXml" Target="../ink/ink789.xml"/><Relationship Id="rId28" Type="http://schemas.openxmlformats.org/officeDocument/2006/relationships/customXml" Target="../ink/ink673.xml"/><Relationship Id="rId49" Type="http://schemas.openxmlformats.org/officeDocument/2006/relationships/image" Target="../media/image647.png"/><Relationship Id="rId114" Type="http://schemas.openxmlformats.org/officeDocument/2006/relationships/customXml" Target="../ink/ink718.xml"/><Relationship Id="rId275" Type="http://schemas.openxmlformats.org/officeDocument/2006/relationships/image" Target="../media/image758.png"/><Relationship Id="rId60" Type="http://schemas.openxmlformats.org/officeDocument/2006/relationships/image" Target="../media/image652.png"/><Relationship Id="rId81" Type="http://schemas.openxmlformats.org/officeDocument/2006/relationships/customXml" Target="../ink/ink701.xml"/><Relationship Id="rId135" Type="http://schemas.openxmlformats.org/officeDocument/2006/relationships/image" Target="../media/image689.png"/><Relationship Id="rId156" Type="http://schemas.openxmlformats.org/officeDocument/2006/relationships/image" Target="../media/image699.png"/><Relationship Id="rId177" Type="http://schemas.openxmlformats.org/officeDocument/2006/relationships/image" Target="../media/image709.png"/><Relationship Id="rId198" Type="http://schemas.openxmlformats.org/officeDocument/2006/relationships/customXml" Target="../ink/ink761.xml"/><Relationship Id="rId202" Type="http://schemas.openxmlformats.org/officeDocument/2006/relationships/customXml" Target="../ink/ink763.xml"/><Relationship Id="rId223" Type="http://schemas.openxmlformats.org/officeDocument/2006/relationships/image" Target="../media/image732.png"/><Relationship Id="rId244" Type="http://schemas.openxmlformats.org/officeDocument/2006/relationships/customXml" Target="../ink/ink784.xml"/><Relationship Id="rId18" Type="http://schemas.openxmlformats.org/officeDocument/2006/relationships/customXml" Target="../ink/ink668.xml"/><Relationship Id="rId39" Type="http://schemas.openxmlformats.org/officeDocument/2006/relationships/customXml" Target="../ink/ink679.xml"/><Relationship Id="rId265" Type="http://schemas.openxmlformats.org/officeDocument/2006/relationships/image" Target="../media/image753.png"/><Relationship Id="rId50" Type="http://schemas.openxmlformats.org/officeDocument/2006/relationships/customXml" Target="../ink/ink685.xml"/><Relationship Id="rId104" Type="http://schemas.openxmlformats.org/officeDocument/2006/relationships/image" Target="../media/image674.png"/><Relationship Id="rId125" Type="http://schemas.openxmlformats.org/officeDocument/2006/relationships/image" Target="../media/image684.png"/><Relationship Id="rId146" Type="http://schemas.openxmlformats.org/officeDocument/2006/relationships/customXml" Target="../ink/ink734.xml"/><Relationship Id="rId167" Type="http://schemas.openxmlformats.org/officeDocument/2006/relationships/image" Target="../media/image704.png"/><Relationship Id="rId188" Type="http://schemas.openxmlformats.org/officeDocument/2006/relationships/customXml" Target="../ink/ink756.xml"/><Relationship Id="rId71" Type="http://schemas.openxmlformats.org/officeDocument/2006/relationships/customXml" Target="../ink/ink696.xml"/><Relationship Id="rId92" Type="http://schemas.openxmlformats.org/officeDocument/2006/relationships/image" Target="../media/image668.png"/><Relationship Id="rId213" Type="http://schemas.openxmlformats.org/officeDocument/2006/relationships/image" Target="../media/image727.png"/><Relationship Id="rId234" Type="http://schemas.openxmlformats.org/officeDocument/2006/relationships/customXml" Target="../ink/ink779.xml"/><Relationship Id="rId2" Type="http://schemas.openxmlformats.org/officeDocument/2006/relationships/customXml" Target="../ink/ink660.xml"/><Relationship Id="rId29" Type="http://schemas.openxmlformats.org/officeDocument/2006/relationships/image" Target="../media/image638.png"/><Relationship Id="rId255" Type="http://schemas.openxmlformats.org/officeDocument/2006/relationships/image" Target="../media/image748.png"/><Relationship Id="rId276" Type="http://schemas.openxmlformats.org/officeDocument/2006/relationships/customXml" Target="../ink/ink800.xml"/><Relationship Id="rId40" Type="http://schemas.openxmlformats.org/officeDocument/2006/relationships/image" Target="../media/image643.png"/><Relationship Id="rId115" Type="http://schemas.openxmlformats.org/officeDocument/2006/relationships/image" Target="../media/image679.png"/><Relationship Id="rId136" Type="http://schemas.openxmlformats.org/officeDocument/2006/relationships/customXml" Target="../ink/ink729.xml"/><Relationship Id="rId157" Type="http://schemas.openxmlformats.org/officeDocument/2006/relationships/customXml" Target="../ink/ink740.xml"/><Relationship Id="rId178" Type="http://schemas.openxmlformats.org/officeDocument/2006/relationships/customXml" Target="../ink/ink751.xml"/><Relationship Id="rId61" Type="http://schemas.openxmlformats.org/officeDocument/2006/relationships/customXml" Target="../ink/ink691.xml"/><Relationship Id="rId82" Type="http://schemas.openxmlformats.org/officeDocument/2006/relationships/image" Target="../media/image663.png"/><Relationship Id="rId199" Type="http://schemas.openxmlformats.org/officeDocument/2006/relationships/image" Target="../media/image720.png"/><Relationship Id="rId203" Type="http://schemas.openxmlformats.org/officeDocument/2006/relationships/image" Target="../media/image722.png"/><Relationship Id="rId19" Type="http://schemas.openxmlformats.org/officeDocument/2006/relationships/image" Target="../media/image634.png"/><Relationship Id="rId224" Type="http://schemas.openxmlformats.org/officeDocument/2006/relationships/customXml" Target="../ink/ink774.xml"/><Relationship Id="rId245" Type="http://schemas.openxmlformats.org/officeDocument/2006/relationships/image" Target="../media/image743.png"/><Relationship Id="rId266" Type="http://schemas.openxmlformats.org/officeDocument/2006/relationships/customXml" Target="../ink/ink795.xml"/><Relationship Id="rId30" Type="http://schemas.openxmlformats.org/officeDocument/2006/relationships/customXml" Target="../ink/ink674.xml"/><Relationship Id="rId105" Type="http://schemas.openxmlformats.org/officeDocument/2006/relationships/customXml" Target="../ink/ink713.xml"/><Relationship Id="rId126" Type="http://schemas.openxmlformats.org/officeDocument/2006/relationships/customXml" Target="../ink/ink724.xml"/><Relationship Id="rId147" Type="http://schemas.openxmlformats.org/officeDocument/2006/relationships/image" Target="../media/image695.png"/><Relationship Id="rId168" Type="http://schemas.openxmlformats.org/officeDocument/2006/relationships/customXml" Target="../ink/ink746.xml"/><Relationship Id="rId51" Type="http://schemas.openxmlformats.org/officeDocument/2006/relationships/image" Target="../media/image648.png"/><Relationship Id="rId72" Type="http://schemas.openxmlformats.org/officeDocument/2006/relationships/image" Target="../media/image658.png"/><Relationship Id="rId93" Type="http://schemas.openxmlformats.org/officeDocument/2006/relationships/customXml" Target="../ink/ink707.xml"/><Relationship Id="rId189" Type="http://schemas.openxmlformats.org/officeDocument/2006/relationships/image" Target="../media/image715.png"/><Relationship Id="rId3" Type="http://schemas.openxmlformats.org/officeDocument/2006/relationships/image" Target="../media/image626.png"/><Relationship Id="rId214" Type="http://schemas.openxmlformats.org/officeDocument/2006/relationships/customXml" Target="../ink/ink769.xml"/><Relationship Id="rId235" Type="http://schemas.openxmlformats.org/officeDocument/2006/relationships/image" Target="../media/image738.png"/><Relationship Id="rId256" Type="http://schemas.openxmlformats.org/officeDocument/2006/relationships/customXml" Target="../ink/ink790.xml"/><Relationship Id="rId277" Type="http://schemas.openxmlformats.org/officeDocument/2006/relationships/image" Target="../media/image759.png"/><Relationship Id="rId116" Type="http://schemas.openxmlformats.org/officeDocument/2006/relationships/customXml" Target="../ink/ink719.xml"/><Relationship Id="rId137" Type="http://schemas.openxmlformats.org/officeDocument/2006/relationships/image" Target="../media/image690.png"/><Relationship Id="rId158" Type="http://schemas.openxmlformats.org/officeDocument/2006/relationships/customXml" Target="../ink/ink741.xml"/><Relationship Id="rId20" Type="http://schemas.openxmlformats.org/officeDocument/2006/relationships/customXml" Target="../ink/ink669.xml"/><Relationship Id="rId41" Type="http://schemas.openxmlformats.org/officeDocument/2006/relationships/customXml" Target="../ink/ink680.xml"/><Relationship Id="rId62" Type="http://schemas.openxmlformats.org/officeDocument/2006/relationships/image" Target="../media/image653.png"/><Relationship Id="rId83" Type="http://schemas.openxmlformats.org/officeDocument/2006/relationships/customXml" Target="../ink/ink702.xml"/><Relationship Id="rId179" Type="http://schemas.openxmlformats.org/officeDocument/2006/relationships/image" Target="../media/image710.png"/><Relationship Id="rId190" Type="http://schemas.openxmlformats.org/officeDocument/2006/relationships/customXml" Target="../ink/ink757.xml"/><Relationship Id="rId204" Type="http://schemas.openxmlformats.org/officeDocument/2006/relationships/customXml" Target="../ink/ink764.xml"/><Relationship Id="rId225" Type="http://schemas.openxmlformats.org/officeDocument/2006/relationships/image" Target="../media/image733.png"/><Relationship Id="rId246" Type="http://schemas.openxmlformats.org/officeDocument/2006/relationships/customXml" Target="../ink/ink785.xml"/><Relationship Id="rId267" Type="http://schemas.openxmlformats.org/officeDocument/2006/relationships/image" Target="../media/image754.png"/><Relationship Id="rId106" Type="http://schemas.openxmlformats.org/officeDocument/2006/relationships/customXml" Target="../ink/ink714.xml"/><Relationship Id="rId127" Type="http://schemas.openxmlformats.org/officeDocument/2006/relationships/image" Target="../media/image685.png"/><Relationship Id="rId10" Type="http://schemas.openxmlformats.org/officeDocument/2006/relationships/customXml" Target="../ink/ink664.xml"/><Relationship Id="rId31" Type="http://schemas.openxmlformats.org/officeDocument/2006/relationships/image" Target="../media/image639.png"/><Relationship Id="rId52" Type="http://schemas.openxmlformats.org/officeDocument/2006/relationships/customXml" Target="../ink/ink686.xml"/><Relationship Id="rId73" Type="http://schemas.openxmlformats.org/officeDocument/2006/relationships/customXml" Target="../ink/ink697.xml"/><Relationship Id="rId94" Type="http://schemas.openxmlformats.org/officeDocument/2006/relationships/image" Target="../media/image669.png"/><Relationship Id="rId148" Type="http://schemas.openxmlformats.org/officeDocument/2006/relationships/customXml" Target="../ink/ink735.xml"/><Relationship Id="rId169" Type="http://schemas.openxmlformats.org/officeDocument/2006/relationships/image" Target="../media/image705.png"/><Relationship Id="rId4" Type="http://schemas.openxmlformats.org/officeDocument/2006/relationships/customXml" Target="../ink/ink661.xml"/><Relationship Id="rId180" Type="http://schemas.openxmlformats.org/officeDocument/2006/relationships/customXml" Target="../ink/ink752.xml"/><Relationship Id="rId215" Type="http://schemas.openxmlformats.org/officeDocument/2006/relationships/image" Target="../media/image728.png"/><Relationship Id="rId236" Type="http://schemas.openxmlformats.org/officeDocument/2006/relationships/customXml" Target="../ink/ink780.xml"/><Relationship Id="rId257" Type="http://schemas.openxmlformats.org/officeDocument/2006/relationships/image" Target="../media/image749.png"/><Relationship Id="rId278" Type="http://schemas.openxmlformats.org/officeDocument/2006/relationships/customXml" Target="../ink/ink801.xml"/><Relationship Id="rId42" Type="http://schemas.openxmlformats.org/officeDocument/2006/relationships/image" Target="../media/image644.png"/><Relationship Id="rId84" Type="http://schemas.openxmlformats.org/officeDocument/2006/relationships/image" Target="../media/image664.png"/><Relationship Id="rId138" Type="http://schemas.openxmlformats.org/officeDocument/2006/relationships/customXml" Target="../ink/ink730.xml"/><Relationship Id="rId191" Type="http://schemas.openxmlformats.org/officeDocument/2006/relationships/image" Target="../media/image716.png"/><Relationship Id="rId205" Type="http://schemas.openxmlformats.org/officeDocument/2006/relationships/image" Target="../media/image723.png"/><Relationship Id="rId247" Type="http://schemas.openxmlformats.org/officeDocument/2006/relationships/image" Target="../media/image744.png"/><Relationship Id="rId107" Type="http://schemas.openxmlformats.org/officeDocument/2006/relationships/image" Target="../media/image675.png"/><Relationship Id="rId11" Type="http://schemas.openxmlformats.org/officeDocument/2006/relationships/image" Target="../media/image630.png"/><Relationship Id="rId53" Type="http://schemas.openxmlformats.org/officeDocument/2006/relationships/customXml" Target="../ink/ink687.xml"/><Relationship Id="rId149" Type="http://schemas.openxmlformats.org/officeDocument/2006/relationships/image" Target="../media/image696.png"/><Relationship Id="rId95" Type="http://schemas.openxmlformats.org/officeDocument/2006/relationships/customXml" Target="../ink/ink708.xml"/><Relationship Id="rId160" Type="http://schemas.openxmlformats.org/officeDocument/2006/relationships/customXml" Target="../ink/ink742.xml"/><Relationship Id="rId216" Type="http://schemas.openxmlformats.org/officeDocument/2006/relationships/customXml" Target="../ink/ink770.xml"/><Relationship Id="rId258" Type="http://schemas.openxmlformats.org/officeDocument/2006/relationships/customXml" Target="../ink/ink79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2.png"/><Relationship Id="rId21" Type="http://schemas.openxmlformats.org/officeDocument/2006/relationships/image" Target="../media/image58.png"/><Relationship Id="rId42" Type="http://schemas.openxmlformats.org/officeDocument/2006/relationships/customXml" Target="../ink/ink824.xml"/><Relationship Id="rId63" Type="http://schemas.openxmlformats.org/officeDocument/2006/relationships/image" Target="../media/image787.png"/><Relationship Id="rId84" Type="http://schemas.openxmlformats.org/officeDocument/2006/relationships/image" Target="../media/image796.png"/><Relationship Id="rId138" Type="http://schemas.openxmlformats.org/officeDocument/2006/relationships/customXml" Target="../ink/ink877.xml"/><Relationship Id="rId159" Type="http://schemas.openxmlformats.org/officeDocument/2006/relationships/customXml" Target="../ink/ink888.xml"/><Relationship Id="rId170" Type="http://schemas.openxmlformats.org/officeDocument/2006/relationships/image" Target="../media/image836.png"/><Relationship Id="rId191" Type="http://schemas.openxmlformats.org/officeDocument/2006/relationships/customXml" Target="../ink/ink904.xml"/><Relationship Id="rId205" Type="http://schemas.openxmlformats.org/officeDocument/2006/relationships/customXml" Target="../ink/ink911.xml"/><Relationship Id="rId107" Type="http://schemas.openxmlformats.org/officeDocument/2006/relationships/customXml" Target="../ink/ink860.xml"/><Relationship Id="rId11" Type="http://schemas.openxmlformats.org/officeDocument/2006/relationships/image" Target="../media/image766.png"/><Relationship Id="rId32" Type="http://schemas.openxmlformats.org/officeDocument/2006/relationships/customXml" Target="../ink/ink818.xml"/><Relationship Id="rId53" Type="http://schemas.openxmlformats.org/officeDocument/2006/relationships/image" Target="../media/image783.png"/><Relationship Id="rId74" Type="http://schemas.openxmlformats.org/officeDocument/2006/relationships/customXml" Target="../ink/ink843.xml"/><Relationship Id="rId128" Type="http://schemas.openxmlformats.org/officeDocument/2006/relationships/customXml" Target="../ink/ink872.xml"/><Relationship Id="rId149" Type="http://schemas.openxmlformats.org/officeDocument/2006/relationships/image" Target="../media/image827.png"/><Relationship Id="rId5" Type="http://schemas.openxmlformats.org/officeDocument/2006/relationships/image" Target="../media/image763.png"/><Relationship Id="rId95" Type="http://schemas.openxmlformats.org/officeDocument/2006/relationships/customXml" Target="../ink/ink854.xml"/><Relationship Id="rId160" Type="http://schemas.openxmlformats.org/officeDocument/2006/relationships/image" Target="../media/image832.png"/><Relationship Id="rId181" Type="http://schemas.openxmlformats.org/officeDocument/2006/relationships/customXml" Target="../ink/ink899.xml"/><Relationship Id="rId216" Type="http://schemas.openxmlformats.org/officeDocument/2006/relationships/image" Target="../media/image859.png"/><Relationship Id="rId22" Type="http://schemas.openxmlformats.org/officeDocument/2006/relationships/customXml" Target="../ink/ink813.xml"/><Relationship Id="rId43" Type="http://schemas.openxmlformats.org/officeDocument/2006/relationships/customXml" Target="../ink/ink825.xml"/><Relationship Id="rId64" Type="http://schemas.openxmlformats.org/officeDocument/2006/relationships/customXml" Target="../ink/ink837.xml"/><Relationship Id="rId118" Type="http://schemas.openxmlformats.org/officeDocument/2006/relationships/customXml" Target="../ink/ink866.xml"/><Relationship Id="rId139" Type="http://schemas.openxmlformats.org/officeDocument/2006/relationships/image" Target="../media/image822.png"/><Relationship Id="rId85" Type="http://schemas.openxmlformats.org/officeDocument/2006/relationships/customXml" Target="../ink/ink849.xml"/><Relationship Id="rId150" Type="http://schemas.openxmlformats.org/officeDocument/2006/relationships/customXml" Target="../ink/ink883.xml"/><Relationship Id="rId171" Type="http://schemas.openxmlformats.org/officeDocument/2006/relationships/customXml" Target="../ink/ink894.xml"/><Relationship Id="rId192" Type="http://schemas.openxmlformats.org/officeDocument/2006/relationships/image" Target="../media/image847.png"/><Relationship Id="rId206" Type="http://schemas.openxmlformats.org/officeDocument/2006/relationships/image" Target="../media/image854.png"/><Relationship Id="rId12" Type="http://schemas.openxmlformats.org/officeDocument/2006/relationships/customXml" Target="../ink/ink808.xml"/><Relationship Id="rId33" Type="http://schemas.openxmlformats.org/officeDocument/2006/relationships/image" Target="../media/image776.png"/><Relationship Id="rId108" Type="http://schemas.openxmlformats.org/officeDocument/2006/relationships/image" Target="../media/image808.png"/><Relationship Id="rId129" Type="http://schemas.openxmlformats.org/officeDocument/2006/relationships/image" Target="../media/image817.png"/><Relationship Id="rId54" Type="http://schemas.openxmlformats.org/officeDocument/2006/relationships/customXml" Target="../ink/ink832.xml"/><Relationship Id="rId75" Type="http://schemas.openxmlformats.org/officeDocument/2006/relationships/customXml" Target="../ink/ink844.xml"/><Relationship Id="rId96" Type="http://schemas.openxmlformats.org/officeDocument/2006/relationships/image" Target="../media/image802.png"/><Relationship Id="rId140" Type="http://schemas.openxmlformats.org/officeDocument/2006/relationships/customXml" Target="../ink/ink878.xml"/><Relationship Id="rId161" Type="http://schemas.openxmlformats.org/officeDocument/2006/relationships/customXml" Target="../ink/ink889.xml"/><Relationship Id="rId182" Type="http://schemas.openxmlformats.org/officeDocument/2006/relationships/image" Target="../media/image842.png"/><Relationship Id="rId6" Type="http://schemas.openxmlformats.org/officeDocument/2006/relationships/customXml" Target="../ink/ink805.xml"/><Relationship Id="rId23" Type="http://schemas.openxmlformats.org/officeDocument/2006/relationships/image" Target="../media/image771.png"/><Relationship Id="rId119" Type="http://schemas.openxmlformats.org/officeDocument/2006/relationships/image" Target="../media/image813.png"/><Relationship Id="rId44" Type="http://schemas.openxmlformats.org/officeDocument/2006/relationships/image" Target="../media/image780.png"/><Relationship Id="rId65" Type="http://schemas.openxmlformats.org/officeDocument/2006/relationships/image" Target="../media/image788.png"/><Relationship Id="rId86" Type="http://schemas.openxmlformats.org/officeDocument/2006/relationships/image" Target="../media/image797.png"/><Relationship Id="rId130" Type="http://schemas.openxmlformats.org/officeDocument/2006/relationships/customXml" Target="../ink/ink873.xml"/><Relationship Id="rId151" Type="http://schemas.openxmlformats.org/officeDocument/2006/relationships/customXml" Target="../ink/ink884.xml"/><Relationship Id="rId172" Type="http://schemas.openxmlformats.org/officeDocument/2006/relationships/image" Target="../media/image837.png"/><Relationship Id="rId193" Type="http://schemas.openxmlformats.org/officeDocument/2006/relationships/customXml" Target="../ink/ink905.xml"/><Relationship Id="rId207" Type="http://schemas.openxmlformats.org/officeDocument/2006/relationships/customXml" Target="../ink/ink912.xml"/><Relationship Id="rId13" Type="http://schemas.openxmlformats.org/officeDocument/2006/relationships/image" Target="../media/image767.png"/><Relationship Id="rId109" Type="http://schemas.openxmlformats.org/officeDocument/2006/relationships/customXml" Target="../ink/ink861.xml"/><Relationship Id="rId34" Type="http://schemas.openxmlformats.org/officeDocument/2006/relationships/customXml" Target="../ink/ink819.xml"/><Relationship Id="rId55" Type="http://schemas.openxmlformats.org/officeDocument/2006/relationships/image" Target="../media/image81.png"/><Relationship Id="rId76" Type="http://schemas.openxmlformats.org/officeDocument/2006/relationships/image" Target="../media/image792.png"/><Relationship Id="rId97" Type="http://schemas.openxmlformats.org/officeDocument/2006/relationships/customXml" Target="../ink/ink855.xml"/><Relationship Id="rId120" Type="http://schemas.openxmlformats.org/officeDocument/2006/relationships/customXml" Target="../ink/ink867.xml"/><Relationship Id="rId141" Type="http://schemas.openxmlformats.org/officeDocument/2006/relationships/image" Target="../media/image823.png"/><Relationship Id="rId7" Type="http://schemas.openxmlformats.org/officeDocument/2006/relationships/image" Target="../media/image764.png"/><Relationship Id="rId162" Type="http://schemas.openxmlformats.org/officeDocument/2006/relationships/image" Target="../media/image833.png"/><Relationship Id="rId183" Type="http://schemas.openxmlformats.org/officeDocument/2006/relationships/customXml" Target="../ink/ink900.xml"/><Relationship Id="rId24" Type="http://schemas.openxmlformats.org/officeDocument/2006/relationships/customXml" Target="../ink/ink814.xml"/><Relationship Id="rId45" Type="http://schemas.openxmlformats.org/officeDocument/2006/relationships/customXml" Target="../ink/ink826.xml"/><Relationship Id="rId66" Type="http://schemas.openxmlformats.org/officeDocument/2006/relationships/customXml" Target="../ink/ink838.xml"/><Relationship Id="rId87" Type="http://schemas.openxmlformats.org/officeDocument/2006/relationships/customXml" Target="../ink/ink850.xml"/><Relationship Id="rId110" Type="http://schemas.openxmlformats.org/officeDocument/2006/relationships/image" Target="../media/image809.png"/><Relationship Id="rId131" Type="http://schemas.openxmlformats.org/officeDocument/2006/relationships/image" Target="../media/image818.png"/><Relationship Id="rId152" Type="http://schemas.openxmlformats.org/officeDocument/2006/relationships/image" Target="../media/image828.png"/><Relationship Id="rId173" Type="http://schemas.openxmlformats.org/officeDocument/2006/relationships/customXml" Target="../ink/ink895.xml"/><Relationship Id="rId194" Type="http://schemas.openxmlformats.org/officeDocument/2006/relationships/image" Target="../media/image848.png"/><Relationship Id="rId208" Type="http://schemas.openxmlformats.org/officeDocument/2006/relationships/image" Target="../media/image855.png"/><Relationship Id="rId19" Type="http://schemas.openxmlformats.org/officeDocument/2006/relationships/image" Target="../media/image770.png"/><Relationship Id="rId14" Type="http://schemas.openxmlformats.org/officeDocument/2006/relationships/customXml" Target="../ink/ink809.xml"/><Relationship Id="rId30" Type="http://schemas.openxmlformats.org/officeDocument/2006/relationships/customXml" Target="../ink/ink817.xml"/><Relationship Id="rId35" Type="http://schemas.openxmlformats.org/officeDocument/2006/relationships/image" Target="../media/image777.png"/><Relationship Id="rId56" Type="http://schemas.openxmlformats.org/officeDocument/2006/relationships/customXml" Target="../ink/ink833.xml"/><Relationship Id="rId77" Type="http://schemas.openxmlformats.org/officeDocument/2006/relationships/customXml" Target="../ink/ink845.xml"/><Relationship Id="rId100" Type="http://schemas.openxmlformats.org/officeDocument/2006/relationships/image" Target="../media/image804.png"/><Relationship Id="rId105" Type="http://schemas.openxmlformats.org/officeDocument/2006/relationships/customXml" Target="../ink/ink859.xml"/><Relationship Id="rId126" Type="http://schemas.openxmlformats.org/officeDocument/2006/relationships/customXml" Target="../ink/ink871.xml"/><Relationship Id="rId147" Type="http://schemas.openxmlformats.org/officeDocument/2006/relationships/image" Target="../media/image826.png"/><Relationship Id="rId168" Type="http://schemas.openxmlformats.org/officeDocument/2006/relationships/image" Target="../media/image835.png"/><Relationship Id="rId8" Type="http://schemas.openxmlformats.org/officeDocument/2006/relationships/customXml" Target="../ink/ink806.xml"/><Relationship Id="rId51" Type="http://schemas.openxmlformats.org/officeDocument/2006/relationships/customXml" Target="../ink/ink830.xml"/><Relationship Id="rId72" Type="http://schemas.openxmlformats.org/officeDocument/2006/relationships/customXml" Target="../ink/ink842.xml"/><Relationship Id="rId93" Type="http://schemas.openxmlformats.org/officeDocument/2006/relationships/customXml" Target="../ink/ink853.xml"/><Relationship Id="rId98" Type="http://schemas.openxmlformats.org/officeDocument/2006/relationships/image" Target="../media/image803.png"/><Relationship Id="rId121" Type="http://schemas.openxmlformats.org/officeDocument/2006/relationships/customXml" Target="../ink/ink868.xml"/><Relationship Id="rId142" Type="http://schemas.openxmlformats.org/officeDocument/2006/relationships/customXml" Target="../ink/ink879.xml"/><Relationship Id="rId163" Type="http://schemas.openxmlformats.org/officeDocument/2006/relationships/customXml" Target="../ink/ink890.xml"/><Relationship Id="rId184" Type="http://schemas.openxmlformats.org/officeDocument/2006/relationships/image" Target="../media/image843.png"/><Relationship Id="rId189" Type="http://schemas.openxmlformats.org/officeDocument/2006/relationships/customXml" Target="../ink/ink903.xml"/><Relationship Id="rId3" Type="http://schemas.openxmlformats.org/officeDocument/2006/relationships/image" Target="../media/image762.png"/><Relationship Id="rId214" Type="http://schemas.openxmlformats.org/officeDocument/2006/relationships/image" Target="../media/image858.png"/><Relationship Id="rId25" Type="http://schemas.openxmlformats.org/officeDocument/2006/relationships/image" Target="../media/image772.png"/><Relationship Id="rId46" Type="http://schemas.openxmlformats.org/officeDocument/2006/relationships/customXml" Target="../ink/ink827.xml"/><Relationship Id="rId67" Type="http://schemas.openxmlformats.org/officeDocument/2006/relationships/customXml" Target="../ink/ink839.xml"/><Relationship Id="rId116" Type="http://schemas.openxmlformats.org/officeDocument/2006/relationships/customXml" Target="../ink/ink865.xml"/><Relationship Id="rId137" Type="http://schemas.openxmlformats.org/officeDocument/2006/relationships/image" Target="../media/image821.png"/><Relationship Id="rId158" Type="http://schemas.openxmlformats.org/officeDocument/2006/relationships/image" Target="../media/image831.png"/><Relationship Id="rId20" Type="http://schemas.openxmlformats.org/officeDocument/2006/relationships/customXml" Target="../ink/ink812.xml"/><Relationship Id="rId41" Type="http://schemas.openxmlformats.org/officeDocument/2006/relationships/image" Target="../media/image779.png"/><Relationship Id="rId62" Type="http://schemas.openxmlformats.org/officeDocument/2006/relationships/customXml" Target="../ink/ink836.xml"/><Relationship Id="rId83" Type="http://schemas.openxmlformats.org/officeDocument/2006/relationships/customXml" Target="../ink/ink848.xml"/><Relationship Id="rId88" Type="http://schemas.openxmlformats.org/officeDocument/2006/relationships/image" Target="../media/image798.png"/><Relationship Id="rId111" Type="http://schemas.openxmlformats.org/officeDocument/2006/relationships/customXml" Target="../ink/ink862.xml"/><Relationship Id="rId132" Type="http://schemas.openxmlformats.org/officeDocument/2006/relationships/customXml" Target="../ink/ink874.xml"/><Relationship Id="rId153" Type="http://schemas.openxmlformats.org/officeDocument/2006/relationships/customXml" Target="../ink/ink885.xml"/><Relationship Id="rId174" Type="http://schemas.openxmlformats.org/officeDocument/2006/relationships/image" Target="../media/image838.png"/><Relationship Id="rId179" Type="http://schemas.openxmlformats.org/officeDocument/2006/relationships/customXml" Target="../ink/ink898.xml"/><Relationship Id="rId195" Type="http://schemas.openxmlformats.org/officeDocument/2006/relationships/customXml" Target="../ink/ink906.xml"/><Relationship Id="rId209" Type="http://schemas.openxmlformats.org/officeDocument/2006/relationships/customXml" Target="../ink/ink913.xml"/><Relationship Id="rId190" Type="http://schemas.openxmlformats.org/officeDocument/2006/relationships/image" Target="../media/image846.png"/><Relationship Id="rId204" Type="http://schemas.openxmlformats.org/officeDocument/2006/relationships/image" Target="../media/image853.png"/><Relationship Id="rId15" Type="http://schemas.openxmlformats.org/officeDocument/2006/relationships/image" Target="../media/image768.png"/><Relationship Id="rId36" Type="http://schemas.openxmlformats.org/officeDocument/2006/relationships/customXml" Target="../ink/ink820.xml"/><Relationship Id="rId57" Type="http://schemas.openxmlformats.org/officeDocument/2006/relationships/image" Target="../media/image784.png"/><Relationship Id="rId106" Type="http://schemas.openxmlformats.org/officeDocument/2006/relationships/image" Target="../media/image807.png"/><Relationship Id="rId127" Type="http://schemas.openxmlformats.org/officeDocument/2006/relationships/image" Target="../media/image816.png"/><Relationship Id="rId10" Type="http://schemas.openxmlformats.org/officeDocument/2006/relationships/customXml" Target="../ink/ink807.xml"/><Relationship Id="rId31" Type="http://schemas.openxmlformats.org/officeDocument/2006/relationships/image" Target="../media/image775.png"/><Relationship Id="rId52" Type="http://schemas.openxmlformats.org/officeDocument/2006/relationships/customXml" Target="../ink/ink831.xml"/><Relationship Id="rId73" Type="http://schemas.openxmlformats.org/officeDocument/2006/relationships/image" Target="../media/image791.png"/><Relationship Id="rId78" Type="http://schemas.openxmlformats.org/officeDocument/2006/relationships/image" Target="../media/image793.png"/><Relationship Id="rId94" Type="http://schemas.openxmlformats.org/officeDocument/2006/relationships/image" Target="../media/image801.png"/><Relationship Id="rId99" Type="http://schemas.openxmlformats.org/officeDocument/2006/relationships/customXml" Target="../ink/ink856.xml"/><Relationship Id="rId101" Type="http://schemas.openxmlformats.org/officeDocument/2006/relationships/customXml" Target="../ink/ink857.xml"/><Relationship Id="rId122" Type="http://schemas.openxmlformats.org/officeDocument/2006/relationships/image" Target="../media/image814.png"/><Relationship Id="rId143" Type="http://schemas.openxmlformats.org/officeDocument/2006/relationships/image" Target="../media/image824.png"/><Relationship Id="rId148" Type="http://schemas.openxmlformats.org/officeDocument/2006/relationships/customXml" Target="../ink/ink882.xml"/><Relationship Id="rId164" Type="http://schemas.openxmlformats.org/officeDocument/2006/relationships/image" Target="../media/image285.png"/><Relationship Id="rId169" Type="http://schemas.openxmlformats.org/officeDocument/2006/relationships/customXml" Target="../ink/ink893.xml"/><Relationship Id="rId185" Type="http://schemas.openxmlformats.org/officeDocument/2006/relationships/customXml" Target="../ink/ink901.xml"/><Relationship Id="rId4" Type="http://schemas.openxmlformats.org/officeDocument/2006/relationships/customXml" Target="../ink/ink804.xml"/><Relationship Id="rId9" Type="http://schemas.openxmlformats.org/officeDocument/2006/relationships/image" Target="../media/image765.png"/><Relationship Id="rId180" Type="http://schemas.openxmlformats.org/officeDocument/2006/relationships/image" Target="../media/image841.png"/><Relationship Id="rId210" Type="http://schemas.openxmlformats.org/officeDocument/2006/relationships/image" Target="../media/image856.png"/><Relationship Id="rId215" Type="http://schemas.openxmlformats.org/officeDocument/2006/relationships/customXml" Target="../ink/ink916.xml"/><Relationship Id="rId26" Type="http://schemas.openxmlformats.org/officeDocument/2006/relationships/customXml" Target="../ink/ink815.xml"/><Relationship Id="rId47" Type="http://schemas.openxmlformats.org/officeDocument/2006/relationships/image" Target="../media/image781.png"/><Relationship Id="rId68" Type="http://schemas.openxmlformats.org/officeDocument/2006/relationships/image" Target="../media/image789.png"/><Relationship Id="rId89" Type="http://schemas.openxmlformats.org/officeDocument/2006/relationships/customXml" Target="../ink/ink851.xml"/><Relationship Id="rId112" Type="http://schemas.openxmlformats.org/officeDocument/2006/relationships/image" Target="../media/image810.png"/><Relationship Id="rId133" Type="http://schemas.openxmlformats.org/officeDocument/2006/relationships/image" Target="../media/image819.png"/><Relationship Id="rId154" Type="http://schemas.openxmlformats.org/officeDocument/2006/relationships/image" Target="../media/image829.png"/><Relationship Id="rId175" Type="http://schemas.openxmlformats.org/officeDocument/2006/relationships/customXml" Target="../ink/ink896.xml"/><Relationship Id="rId196" Type="http://schemas.openxmlformats.org/officeDocument/2006/relationships/image" Target="../media/image849.png"/><Relationship Id="rId200" Type="http://schemas.openxmlformats.org/officeDocument/2006/relationships/image" Target="../media/image851.png"/><Relationship Id="rId16" Type="http://schemas.openxmlformats.org/officeDocument/2006/relationships/customXml" Target="../ink/ink810.xml"/><Relationship Id="rId37" Type="http://schemas.openxmlformats.org/officeDocument/2006/relationships/customXml" Target="../ink/ink821.xml"/><Relationship Id="rId58" Type="http://schemas.openxmlformats.org/officeDocument/2006/relationships/customXml" Target="../ink/ink834.xml"/><Relationship Id="rId79" Type="http://schemas.openxmlformats.org/officeDocument/2006/relationships/customXml" Target="../ink/ink846.xml"/><Relationship Id="rId102" Type="http://schemas.openxmlformats.org/officeDocument/2006/relationships/image" Target="../media/image805.png"/><Relationship Id="rId123" Type="http://schemas.openxmlformats.org/officeDocument/2006/relationships/customXml" Target="../ink/ink869.xml"/><Relationship Id="rId144" Type="http://schemas.openxmlformats.org/officeDocument/2006/relationships/customXml" Target="../ink/ink880.xml"/><Relationship Id="rId90" Type="http://schemas.openxmlformats.org/officeDocument/2006/relationships/image" Target="../media/image799.png"/><Relationship Id="rId165" Type="http://schemas.openxmlformats.org/officeDocument/2006/relationships/customXml" Target="../ink/ink891.xml"/><Relationship Id="rId186" Type="http://schemas.openxmlformats.org/officeDocument/2006/relationships/image" Target="../media/image844.png"/><Relationship Id="rId211" Type="http://schemas.openxmlformats.org/officeDocument/2006/relationships/customXml" Target="../ink/ink914.xml"/><Relationship Id="rId27" Type="http://schemas.openxmlformats.org/officeDocument/2006/relationships/image" Target="../media/image773.png"/><Relationship Id="rId48" Type="http://schemas.openxmlformats.org/officeDocument/2006/relationships/customXml" Target="../ink/ink828.xml"/><Relationship Id="rId69" Type="http://schemas.openxmlformats.org/officeDocument/2006/relationships/customXml" Target="../ink/ink840.xml"/><Relationship Id="rId113" Type="http://schemas.openxmlformats.org/officeDocument/2006/relationships/customXml" Target="../ink/ink863.xml"/><Relationship Id="rId134" Type="http://schemas.openxmlformats.org/officeDocument/2006/relationships/customXml" Target="../ink/ink875.xml"/><Relationship Id="rId80" Type="http://schemas.openxmlformats.org/officeDocument/2006/relationships/image" Target="../media/image794.png"/><Relationship Id="rId155" Type="http://schemas.openxmlformats.org/officeDocument/2006/relationships/customXml" Target="../ink/ink886.xml"/><Relationship Id="rId176" Type="http://schemas.openxmlformats.org/officeDocument/2006/relationships/image" Target="../media/image839.png"/><Relationship Id="rId197" Type="http://schemas.openxmlformats.org/officeDocument/2006/relationships/customXml" Target="../ink/ink907.xml"/><Relationship Id="rId201" Type="http://schemas.openxmlformats.org/officeDocument/2006/relationships/customXml" Target="../ink/ink909.xml"/><Relationship Id="rId17" Type="http://schemas.openxmlformats.org/officeDocument/2006/relationships/image" Target="../media/image769.png"/><Relationship Id="rId38" Type="http://schemas.openxmlformats.org/officeDocument/2006/relationships/image" Target="../media/image778.png"/><Relationship Id="rId59" Type="http://schemas.openxmlformats.org/officeDocument/2006/relationships/image" Target="../media/image785.png"/><Relationship Id="rId103" Type="http://schemas.openxmlformats.org/officeDocument/2006/relationships/customXml" Target="../ink/ink858.xml"/><Relationship Id="rId124" Type="http://schemas.openxmlformats.org/officeDocument/2006/relationships/image" Target="../media/image815.png"/><Relationship Id="rId70" Type="http://schemas.openxmlformats.org/officeDocument/2006/relationships/image" Target="../media/image790.png"/><Relationship Id="rId91" Type="http://schemas.openxmlformats.org/officeDocument/2006/relationships/customXml" Target="../ink/ink852.xml"/><Relationship Id="rId145" Type="http://schemas.openxmlformats.org/officeDocument/2006/relationships/image" Target="../media/image825.png"/><Relationship Id="rId166" Type="http://schemas.openxmlformats.org/officeDocument/2006/relationships/image" Target="../media/image834.png"/><Relationship Id="rId187" Type="http://schemas.openxmlformats.org/officeDocument/2006/relationships/customXml" Target="../ink/ink90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857.png"/><Relationship Id="rId28" Type="http://schemas.openxmlformats.org/officeDocument/2006/relationships/customXml" Target="../ink/ink816.xml"/><Relationship Id="rId49" Type="http://schemas.openxmlformats.org/officeDocument/2006/relationships/customXml" Target="../ink/ink829.xml"/><Relationship Id="rId114" Type="http://schemas.openxmlformats.org/officeDocument/2006/relationships/image" Target="../media/image811.png"/><Relationship Id="rId60" Type="http://schemas.openxmlformats.org/officeDocument/2006/relationships/customXml" Target="../ink/ink835.xml"/><Relationship Id="rId81" Type="http://schemas.openxmlformats.org/officeDocument/2006/relationships/customXml" Target="../ink/ink847.xml"/><Relationship Id="rId135" Type="http://schemas.openxmlformats.org/officeDocument/2006/relationships/image" Target="../media/image820.png"/><Relationship Id="rId156" Type="http://schemas.openxmlformats.org/officeDocument/2006/relationships/image" Target="../media/image830.png"/><Relationship Id="rId177" Type="http://schemas.openxmlformats.org/officeDocument/2006/relationships/customXml" Target="../ink/ink897.xml"/><Relationship Id="rId198" Type="http://schemas.openxmlformats.org/officeDocument/2006/relationships/image" Target="../media/image850.png"/><Relationship Id="rId202" Type="http://schemas.openxmlformats.org/officeDocument/2006/relationships/image" Target="../media/image852.png"/><Relationship Id="rId18" Type="http://schemas.openxmlformats.org/officeDocument/2006/relationships/customXml" Target="../ink/ink811.xml"/><Relationship Id="rId39" Type="http://schemas.openxmlformats.org/officeDocument/2006/relationships/customXml" Target="../ink/ink822.xml"/><Relationship Id="rId50" Type="http://schemas.openxmlformats.org/officeDocument/2006/relationships/image" Target="../media/image782.png"/><Relationship Id="rId104" Type="http://schemas.openxmlformats.org/officeDocument/2006/relationships/image" Target="../media/image806.png"/><Relationship Id="rId125" Type="http://schemas.openxmlformats.org/officeDocument/2006/relationships/customXml" Target="../ink/ink870.xml"/><Relationship Id="rId146" Type="http://schemas.openxmlformats.org/officeDocument/2006/relationships/customXml" Target="../ink/ink881.xml"/><Relationship Id="rId167" Type="http://schemas.openxmlformats.org/officeDocument/2006/relationships/customXml" Target="../ink/ink892.xml"/><Relationship Id="rId188" Type="http://schemas.openxmlformats.org/officeDocument/2006/relationships/image" Target="../media/image845.png"/><Relationship Id="rId71" Type="http://schemas.openxmlformats.org/officeDocument/2006/relationships/customXml" Target="../ink/ink841.xml"/><Relationship Id="rId92" Type="http://schemas.openxmlformats.org/officeDocument/2006/relationships/image" Target="../media/image800.png"/><Relationship Id="rId213" Type="http://schemas.openxmlformats.org/officeDocument/2006/relationships/customXml" Target="../ink/ink915.xml"/><Relationship Id="rId2" Type="http://schemas.openxmlformats.org/officeDocument/2006/relationships/customXml" Target="../ink/ink803.xml"/><Relationship Id="rId29" Type="http://schemas.openxmlformats.org/officeDocument/2006/relationships/image" Target="../media/image774.png"/><Relationship Id="rId40" Type="http://schemas.openxmlformats.org/officeDocument/2006/relationships/customXml" Target="../ink/ink823.xml"/><Relationship Id="rId115" Type="http://schemas.openxmlformats.org/officeDocument/2006/relationships/customXml" Target="../ink/ink864.xml"/><Relationship Id="rId136" Type="http://schemas.openxmlformats.org/officeDocument/2006/relationships/customXml" Target="../ink/ink876.xml"/><Relationship Id="rId157" Type="http://schemas.openxmlformats.org/officeDocument/2006/relationships/customXml" Target="../ink/ink887.xml"/><Relationship Id="rId178" Type="http://schemas.openxmlformats.org/officeDocument/2006/relationships/image" Target="../media/image840.png"/><Relationship Id="rId61" Type="http://schemas.openxmlformats.org/officeDocument/2006/relationships/image" Target="../media/image786.png"/><Relationship Id="rId82" Type="http://schemas.openxmlformats.org/officeDocument/2006/relationships/image" Target="../media/image795.png"/><Relationship Id="rId199" Type="http://schemas.openxmlformats.org/officeDocument/2006/relationships/customXml" Target="../ink/ink908.xml"/><Relationship Id="rId203" Type="http://schemas.openxmlformats.org/officeDocument/2006/relationships/customXml" Target="../ink/ink910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9.xml"/><Relationship Id="rId21" Type="http://schemas.openxmlformats.org/officeDocument/2006/relationships/image" Target="../media/image869.png"/><Relationship Id="rId42" Type="http://schemas.openxmlformats.org/officeDocument/2006/relationships/customXml" Target="../ink/ink937.xml"/><Relationship Id="rId47" Type="http://schemas.openxmlformats.org/officeDocument/2006/relationships/image" Target="../media/image882.png"/><Relationship Id="rId63" Type="http://schemas.openxmlformats.org/officeDocument/2006/relationships/image" Target="../media/image890.png"/><Relationship Id="rId68" Type="http://schemas.openxmlformats.org/officeDocument/2006/relationships/customXml" Target="../ink/ink950.xml"/><Relationship Id="rId16" Type="http://schemas.openxmlformats.org/officeDocument/2006/relationships/customXml" Target="../ink/ink924.xml"/><Relationship Id="rId11" Type="http://schemas.openxmlformats.org/officeDocument/2006/relationships/image" Target="../media/image864.png"/><Relationship Id="rId24" Type="http://schemas.openxmlformats.org/officeDocument/2006/relationships/customXml" Target="../ink/ink928.xml"/><Relationship Id="rId32" Type="http://schemas.openxmlformats.org/officeDocument/2006/relationships/customXml" Target="../ink/ink932.xml"/><Relationship Id="rId37" Type="http://schemas.openxmlformats.org/officeDocument/2006/relationships/image" Target="../media/image877.png"/><Relationship Id="rId40" Type="http://schemas.openxmlformats.org/officeDocument/2006/relationships/customXml" Target="../ink/ink936.xml"/><Relationship Id="rId45" Type="http://schemas.openxmlformats.org/officeDocument/2006/relationships/image" Target="../media/image881.png"/><Relationship Id="rId53" Type="http://schemas.openxmlformats.org/officeDocument/2006/relationships/image" Target="../media/image885.png"/><Relationship Id="rId58" Type="http://schemas.openxmlformats.org/officeDocument/2006/relationships/customXml" Target="../ink/ink945.xml"/><Relationship Id="rId66" Type="http://schemas.openxmlformats.org/officeDocument/2006/relationships/customXml" Target="../ink/ink949.xml"/><Relationship Id="rId74" Type="http://schemas.openxmlformats.org/officeDocument/2006/relationships/customXml" Target="../ink/ink953.xml"/><Relationship Id="rId5" Type="http://schemas.openxmlformats.org/officeDocument/2006/relationships/image" Target="../media/image861.png"/><Relationship Id="rId61" Type="http://schemas.openxmlformats.org/officeDocument/2006/relationships/image" Target="../media/image889.png"/><Relationship Id="rId19" Type="http://schemas.openxmlformats.org/officeDocument/2006/relationships/image" Target="../media/image868.png"/><Relationship Id="rId14" Type="http://schemas.openxmlformats.org/officeDocument/2006/relationships/customXml" Target="../ink/ink923.xml"/><Relationship Id="rId22" Type="http://schemas.openxmlformats.org/officeDocument/2006/relationships/customXml" Target="../ink/ink927.xml"/><Relationship Id="rId27" Type="http://schemas.openxmlformats.org/officeDocument/2006/relationships/image" Target="../media/image872.png"/><Relationship Id="rId30" Type="http://schemas.openxmlformats.org/officeDocument/2006/relationships/customXml" Target="../ink/ink931.xml"/><Relationship Id="rId35" Type="http://schemas.openxmlformats.org/officeDocument/2006/relationships/image" Target="../media/image876.png"/><Relationship Id="rId43" Type="http://schemas.openxmlformats.org/officeDocument/2006/relationships/image" Target="../media/image880.png"/><Relationship Id="rId48" Type="http://schemas.openxmlformats.org/officeDocument/2006/relationships/customXml" Target="../ink/ink940.xml"/><Relationship Id="rId56" Type="http://schemas.openxmlformats.org/officeDocument/2006/relationships/customXml" Target="../ink/ink944.xml"/><Relationship Id="rId64" Type="http://schemas.openxmlformats.org/officeDocument/2006/relationships/customXml" Target="../ink/ink948.xml"/><Relationship Id="rId69" Type="http://schemas.openxmlformats.org/officeDocument/2006/relationships/image" Target="../media/image893.png"/><Relationship Id="rId77" Type="http://schemas.openxmlformats.org/officeDocument/2006/relationships/image" Target="../media/image897.png"/><Relationship Id="rId8" Type="http://schemas.openxmlformats.org/officeDocument/2006/relationships/customXml" Target="../ink/ink920.xml"/><Relationship Id="rId51" Type="http://schemas.openxmlformats.org/officeDocument/2006/relationships/image" Target="../media/image884.png"/><Relationship Id="rId72" Type="http://schemas.openxmlformats.org/officeDocument/2006/relationships/customXml" Target="../ink/ink952.xml"/><Relationship Id="rId3" Type="http://schemas.openxmlformats.org/officeDocument/2006/relationships/image" Target="../media/image860.png"/><Relationship Id="rId12" Type="http://schemas.openxmlformats.org/officeDocument/2006/relationships/customXml" Target="../ink/ink922.xml"/><Relationship Id="rId17" Type="http://schemas.openxmlformats.org/officeDocument/2006/relationships/image" Target="../media/image867.png"/><Relationship Id="rId25" Type="http://schemas.openxmlformats.org/officeDocument/2006/relationships/image" Target="../media/image871.png"/><Relationship Id="rId33" Type="http://schemas.openxmlformats.org/officeDocument/2006/relationships/image" Target="../media/image875.png"/><Relationship Id="rId38" Type="http://schemas.openxmlformats.org/officeDocument/2006/relationships/customXml" Target="../ink/ink935.xml"/><Relationship Id="rId46" Type="http://schemas.openxmlformats.org/officeDocument/2006/relationships/customXml" Target="../ink/ink939.xml"/><Relationship Id="rId59" Type="http://schemas.openxmlformats.org/officeDocument/2006/relationships/image" Target="../media/image888.png"/><Relationship Id="rId67" Type="http://schemas.openxmlformats.org/officeDocument/2006/relationships/image" Target="../media/image892.png"/><Relationship Id="rId20" Type="http://schemas.openxmlformats.org/officeDocument/2006/relationships/customXml" Target="../ink/ink926.xml"/><Relationship Id="rId41" Type="http://schemas.openxmlformats.org/officeDocument/2006/relationships/image" Target="../media/image879.png"/><Relationship Id="rId54" Type="http://schemas.openxmlformats.org/officeDocument/2006/relationships/customXml" Target="../ink/ink943.xml"/><Relationship Id="rId62" Type="http://schemas.openxmlformats.org/officeDocument/2006/relationships/customXml" Target="../ink/ink947.xml"/><Relationship Id="rId70" Type="http://schemas.openxmlformats.org/officeDocument/2006/relationships/customXml" Target="../ink/ink951.xml"/><Relationship Id="rId75" Type="http://schemas.openxmlformats.org/officeDocument/2006/relationships/image" Target="../media/image8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19.xml"/><Relationship Id="rId15" Type="http://schemas.openxmlformats.org/officeDocument/2006/relationships/image" Target="../media/image866.png"/><Relationship Id="rId23" Type="http://schemas.openxmlformats.org/officeDocument/2006/relationships/image" Target="../media/image870.png"/><Relationship Id="rId28" Type="http://schemas.openxmlformats.org/officeDocument/2006/relationships/customXml" Target="../ink/ink930.xml"/><Relationship Id="rId36" Type="http://schemas.openxmlformats.org/officeDocument/2006/relationships/customXml" Target="../ink/ink934.xml"/><Relationship Id="rId49" Type="http://schemas.openxmlformats.org/officeDocument/2006/relationships/image" Target="../media/image883.png"/><Relationship Id="rId57" Type="http://schemas.openxmlformats.org/officeDocument/2006/relationships/image" Target="../media/image887.png"/><Relationship Id="rId10" Type="http://schemas.openxmlformats.org/officeDocument/2006/relationships/customXml" Target="../ink/ink921.xml"/><Relationship Id="rId31" Type="http://schemas.openxmlformats.org/officeDocument/2006/relationships/image" Target="../media/image874.png"/><Relationship Id="rId44" Type="http://schemas.openxmlformats.org/officeDocument/2006/relationships/customXml" Target="../ink/ink938.xml"/><Relationship Id="rId52" Type="http://schemas.openxmlformats.org/officeDocument/2006/relationships/customXml" Target="../ink/ink942.xml"/><Relationship Id="rId60" Type="http://schemas.openxmlformats.org/officeDocument/2006/relationships/customXml" Target="../ink/ink946.xml"/><Relationship Id="rId65" Type="http://schemas.openxmlformats.org/officeDocument/2006/relationships/image" Target="../media/image891.png"/><Relationship Id="rId73" Type="http://schemas.openxmlformats.org/officeDocument/2006/relationships/image" Target="../media/image895.png"/><Relationship Id="rId4" Type="http://schemas.openxmlformats.org/officeDocument/2006/relationships/customXml" Target="../ink/ink918.xml"/><Relationship Id="rId9" Type="http://schemas.openxmlformats.org/officeDocument/2006/relationships/image" Target="../media/image863.png"/><Relationship Id="rId13" Type="http://schemas.openxmlformats.org/officeDocument/2006/relationships/image" Target="../media/image865.png"/><Relationship Id="rId18" Type="http://schemas.openxmlformats.org/officeDocument/2006/relationships/customXml" Target="../ink/ink925.xml"/><Relationship Id="rId39" Type="http://schemas.openxmlformats.org/officeDocument/2006/relationships/image" Target="../media/image878.png"/><Relationship Id="rId34" Type="http://schemas.openxmlformats.org/officeDocument/2006/relationships/customXml" Target="../ink/ink933.xml"/><Relationship Id="rId50" Type="http://schemas.openxmlformats.org/officeDocument/2006/relationships/customXml" Target="../ink/ink941.xml"/><Relationship Id="rId55" Type="http://schemas.openxmlformats.org/officeDocument/2006/relationships/image" Target="../media/image886.png"/><Relationship Id="rId76" Type="http://schemas.openxmlformats.org/officeDocument/2006/relationships/customXml" Target="../ink/ink954.xml"/><Relationship Id="rId7" Type="http://schemas.openxmlformats.org/officeDocument/2006/relationships/image" Target="../media/image862.png"/><Relationship Id="rId71" Type="http://schemas.openxmlformats.org/officeDocument/2006/relationships/image" Target="../media/image894.png"/><Relationship Id="rId2" Type="http://schemas.openxmlformats.org/officeDocument/2006/relationships/customXml" Target="../ink/ink917.xml"/><Relationship Id="rId29" Type="http://schemas.openxmlformats.org/officeDocument/2006/relationships/image" Target="../media/image8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E7938-0C8D-D14E-9E20-95FF8CF8BDD6}"/>
              </a:ext>
            </a:extLst>
          </p:cNvPr>
          <p:cNvGrpSpPr/>
          <p:nvPr/>
        </p:nvGrpSpPr>
        <p:grpSpPr>
          <a:xfrm>
            <a:off x="2417017" y="437988"/>
            <a:ext cx="693360" cy="761400"/>
            <a:chOff x="2417017" y="437988"/>
            <a:chExt cx="693360" cy="76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0C2237-C69C-C43E-C711-BF6CAB93733E}"/>
                    </a:ext>
                  </a:extLst>
                </p14:cNvPr>
                <p14:cNvContentPartPr/>
                <p14:nvPr/>
              </p14:nvContentPartPr>
              <p14:xfrm>
                <a:off x="2492977" y="437988"/>
                <a:ext cx="33480" cy="36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0C2237-C69C-C43E-C711-BF6CAB9373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86857" y="431868"/>
                  <a:ext cx="45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8314DD-E63A-B74A-9214-536166B4FB11}"/>
                    </a:ext>
                  </a:extLst>
                </p14:cNvPr>
                <p14:cNvContentPartPr/>
                <p14:nvPr/>
              </p14:nvContentPartPr>
              <p14:xfrm>
                <a:off x="2543737" y="549948"/>
                <a:ext cx="225720" cy="19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8314DD-E63A-B74A-9214-536166B4FB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7617" y="543828"/>
                  <a:ext cx="237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825850-BB06-F168-AE34-435960E7A51C}"/>
                    </a:ext>
                  </a:extLst>
                </p14:cNvPr>
                <p14:cNvContentPartPr/>
                <p14:nvPr/>
              </p14:nvContentPartPr>
              <p14:xfrm>
                <a:off x="2791057" y="576228"/>
                <a:ext cx="135720" cy="18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825850-BB06-F168-AE34-435960E7A5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84937" y="570108"/>
                  <a:ext cx="147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750044-44B4-25C8-D880-23026BEDB19F}"/>
                    </a:ext>
                  </a:extLst>
                </p14:cNvPr>
                <p14:cNvContentPartPr/>
                <p14:nvPr/>
              </p14:nvContentPartPr>
              <p14:xfrm>
                <a:off x="2959897" y="556068"/>
                <a:ext cx="143280" cy="643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750044-44B4-25C8-D880-23026BEDB1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53777" y="549948"/>
                  <a:ext cx="1555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3D6F99-9022-833C-58BE-1CDF3195E674}"/>
                    </a:ext>
                  </a:extLst>
                </p14:cNvPr>
                <p14:cNvContentPartPr/>
                <p14:nvPr/>
              </p14:nvContentPartPr>
              <p14:xfrm>
                <a:off x="2417017" y="882588"/>
                <a:ext cx="693360" cy="10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3D6F99-9022-833C-58BE-1CDF3195E6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0897" y="876468"/>
                  <a:ext cx="7056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5D506B-1EC5-C6CC-81D7-C4E7D83A8726}"/>
              </a:ext>
            </a:extLst>
          </p:cNvPr>
          <p:cNvGrpSpPr/>
          <p:nvPr/>
        </p:nvGrpSpPr>
        <p:grpSpPr>
          <a:xfrm>
            <a:off x="449617" y="448428"/>
            <a:ext cx="1423440" cy="911520"/>
            <a:chOff x="449617" y="448428"/>
            <a:chExt cx="1423440" cy="9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05DB694-0644-6F54-E4DE-3C98A0C53B67}"/>
                    </a:ext>
                  </a:extLst>
                </p14:cNvPr>
                <p14:cNvContentPartPr/>
                <p14:nvPr/>
              </p14:nvContentPartPr>
              <p14:xfrm>
                <a:off x="501097" y="490188"/>
                <a:ext cx="31680" cy="460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05DB694-0644-6F54-E4DE-3C98A0C53B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4977" y="484068"/>
                  <a:ext cx="439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705F3A-F7A2-29E1-423F-CEE2A2485E9A}"/>
                    </a:ext>
                  </a:extLst>
                </p14:cNvPr>
                <p14:cNvContentPartPr/>
                <p14:nvPr/>
              </p14:nvContentPartPr>
              <p14:xfrm>
                <a:off x="449617" y="448428"/>
                <a:ext cx="216000" cy="249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705F3A-F7A2-29E1-423F-CEE2A2485E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497" y="442308"/>
                  <a:ext cx="228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3D9C8C7-8826-9365-F9F7-C3776D33335D}"/>
                    </a:ext>
                  </a:extLst>
                </p14:cNvPr>
                <p14:cNvContentPartPr/>
                <p14:nvPr/>
              </p14:nvContentPartPr>
              <p14:xfrm>
                <a:off x="728617" y="651468"/>
                <a:ext cx="227520" cy="23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3D9C8C7-8826-9365-F9F7-C3776D3333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2497" y="645348"/>
                  <a:ext cx="239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E0A0A3-7E14-4B8B-1EEA-97B110B21853}"/>
                    </a:ext>
                  </a:extLst>
                </p14:cNvPr>
                <p14:cNvContentPartPr/>
                <p14:nvPr/>
              </p14:nvContentPartPr>
              <p14:xfrm>
                <a:off x="1001857" y="713388"/>
                <a:ext cx="10800" cy="145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E0A0A3-7E14-4B8B-1EEA-97B110B218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5737" y="707268"/>
                  <a:ext cx="23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41E1C1-4CA2-A166-1E74-232BF6AFEF9D}"/>
                    </a:ext>
                  </a:extLst>
                </p14:cNvPr>
                <p14:cNvContentPartPr/>
                <p14:nvPr/>
              </p14:nvContentPartPr>
              <p14:xfrm>
                <a:off x="982777" y="571188"/>
                <a:ext cx="8280" cy="20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41E1C1-4CA2-A166-1E74-232BF6AFEF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6657" y="565068"/>
                  <a:ext cx="20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776901-EA5F-370D-C20B-2E80DB097D12}"/>
                    </a:ext>
                  </a:extLst>
                </p14:cNvPr>
                <p14:cNvContentPartPr/>
                <p14:nvPr/>
              </p14:nvContentPartPr>
              <p14:xfrm>
                <a:off x="1106977" y="702228"/>
                <a:ext cx="279360" cy="19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776901-EA5F-370D-C20B-2E80DB097D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0857" y="696108"/>
                  <a:ext cx="291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20A6FF-3F85-3128-AC49-680E37C8E7A5}"/>
                    </a:ext>
                  </a:extLst>
                </p14:cNvPr>
                <p14:cNvContentPartPr/>
                <p14:nvPr/>
              </p14:nvContentPartPr>
              <p14:xfrm>
                <a:off x="1402177" y="621948"/>
                <a:ext cx="361440" cy="225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20A6FF-3F85-3128-AC49-680E37C8E7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96057" y="615828"/>
                  <a:ext cx="373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D61EF9-11AA-84CD-88DB-7ACC19569294}"/>
                    </a:ext>
                  </a:extLst>
                </p14:cNvPr>
                <p14:cNvContentPartPr/>
                <p14:nvPr/>
              </p14:nvContentPartPr>
              <p14:xfrm>
                <a:off x="1727977" y="654348"/>
                <a:ext cx="145080" cy="70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D61EF9-11AA-84CD-88DB-7ACC195692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21857" y="648228"/>
                  <a:ext cx="15732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CF56B1-402D-7FCB-6566-3E3099D54858}"/>
                    </a:ext>
                  </a:extLst>
                </p14:cNvPr>
                <p14:cNvContentPartPr/>
                <p14:nvPr/>
              </p14:nvContentPartPr>
              <p14:xfrm>
                <a:off x="667417" y="1033428"/>
                <a:ext cx="791280" cy="119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CF56B1-402D-7FCB-6566-3E3099D548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1297" y="1027308"/>
                  <a:ext cx="80352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E986A1-DDA8-CFBA-474E-15F0A322B18E}"/>
              </a:ext>
            </a:extLst>
          </p:cNvPr>
          <p:cNvGrpSpPr/>
          <p:nvPr/>
        </p:nvGrpSpPr>
        <p:grpSpPr>
          <a:xfrm>
            <a:off x="5682937" y="512868"/>
            <a:ext cx="302040" cy="296280"/>
            <a:chOff x="5682937" y="512868"/>
            <a:chExt cx="3020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1F4101-AF70-1B51-698D-4653AB2DAE05}"/>
                    </a:ext>
                  </a:extLst>
                </p14:cNvPr>
                <p14:cNvContentPartPr/>
                <p14:nvPr/>
              </p14:nvContentPartPr>
              <p14:xfrm>
                <a:off x="5682937" y="630948"/>
                <a:ext cx="269640" cy="29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1F4101-AF70-1B51-698D-4653AB2DAE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76817" y="624828"/>
                  <a:ext cx="281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322620-6B0C-0D01-9AFC-9C3CC7A9C568}"/>
                    </a:ext>
                  </a:extLst>
                </p14:cNvPr>
                <p14:cNvContentPartPr/>
                <p14:nvPr/>
              </p14:nvContentPartPr>
              <p14:xfrm>
                <a:off x="5885977" y="512868"/>
                <a:ext cx="99000" cy="29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322620-6B0C-0D01-9AFC-9C3CC7A9C5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79857" y="506748"/>
                  <a:ext cx="111240" cy="30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399143-8AF9-04A6-9468-E727DCB4CDF2}"/>
                  </a:ext>
                </a:extLst>
              </p14:cNvPr>
              <p14:cNvContentPartPr/>
              <p14:nvPr/>
            </p14:nvContentPartPr>
            <p14:xfrm>
              <a:off x="6851137" y="401988"/>
              <a:ext cx="360" cy="16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399143-8AF9-04A6-9468-E727DCB4CD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45017" y="395868"/>
                <a:ext cx="1260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13FCB478-A728-2B7F-A184-ABE008CF0238}"/>
              </a:ext>
            </a:extLst>
          </p:cNvPr>
          <p:cNvGrpSpPr/>
          <p:nvPr/>
        </p:nvGrpSpPr>
        <p:grpSpPr>
          <a:xfrm>
            <a:off x="6326977" y="527988"/>
            <a:ext cx="1151280" cy="409320"/>
            <a:chOff x="6326977" y="527988"/>
            <a:chExt cx="115128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BE9F46-4961-4749-6D37-1AC04DB06AB9}"/>
                    </a:ext>
                  </a:extLst>
                </p14:cNvPr>
                <p14:cNvContentPartPr/>
                <p14:nvPr/>
              </p14:nvContentPartPr>
              <p14:xfrm>
                <a:off x="6326977" y="567948"/>
                <a:ext cx="146160" cy="15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BE9F46-4961-4749-6D37-1AC04DB06A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20857" y="561828"/>
                  <a:ext cx="158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B50488-D67B-D593-EE60-DAD0D8F70376}"/>
                    </a:ext>
                  </a:extLst>
                </p14:cNvPr>
                <p14:cNvContentPartPr/>
                <p14:nvPr/>
              </p14:nvContentPartPr>
              <p14:xfrm>
                <a:off x="6585817" y="527988"/>
                <a:ext cx="147960" cy="175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B50488-D67B-D593-EE60-DAD0D8F703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79697" y="521868"/>
                  <a:ext cx="160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7B4BE9-A3E4-263F-3CF9-E99FB9C1C876}"/>
                    </a:ext>
                  </a:extLst>
                </p14:cNvPr>
                <p14:cNvContentPartPr/>
                <p14:nvPr/>
              </p14:nvContentPartPr>
              <p14:xfrm>
                <a:off x="6838897" y="536628"/>
                <a:ext cx="7200" cy="18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7B4BE9-A3E4-263F-3CF9-E99FB9C1C8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32777" y="530508"/>
                  <a:ext cx="19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066C34-2357-2AFA-D371-A568B84C9051}"/>
                    </a:ext>
                  </a:extLst>
                </p14:cNvPr>
                <p14:cNvContentPartPr/>
                <p14:nvPr/>
              </p14:nvContentPartPr>
              <p14:xfrm>
                <a:off x="6983977" y="578028"/>
                <a:ext cx="167400" cy="359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066C34-2357-2AFA-D371-A568B84C90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77857" y="571908"/>
                  <a:ext cx="179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5BF26A-C042-3CB3-E095-D86E9AAAC0B8}"/>
                    </a:ext>
                  </a:extLst>
                </p14:cNvPr>
                <p14:cNvContentPartPr/>
                <p14:nvPr/>
              </p14:nvContentPartPr>
              <p14:xfrm>
                <a:off x="7144897" y="580908"/>
                <a:ext cx="109440" cy="14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5BF26A-C042-3CB3-E095-D86E9AAAC0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38777" y="574788"/>
                  <a:ext cx="121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FD8AAB-84B3-470A-3115-C22F6A17334D}"/>
                    </a:ext>
                  </a:extLst>
                </p14:cNvPr>
                <p14:cNvContentPartPr/>
                <p14:nvPr/>
              </p14:nvContentPartPr>
              <p14:xfrm>
                <a:off x="7332817" y="541308"/>
                <a:ext cx="145440" cy="160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FD8AAB-84B3-470A-3115-C22F6A1733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26697" y="535188"/>
                  <a:ext cx="1576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5C098F-D191-86BD-6CDD-4C3DB4BC8E8E}"/>
              </a:ext>
            </a:extLst>
          </p:cNvPr>
          <p:cNvGrpSpPr/>
          <p:nvPr/>
        </p:nvGrpSpPr>
        <p:grpSpPr>
          <a:xfrm>
            <a:off x="5753497" y="1166988"/>
            <a:ext cx="244080" cy="253800"/>
            <a:chOff x="5753497" y="1166988"/>
            <a:chExt cx="2440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626E8D-D45D-B20D-7B9B-47A9A0256C5A}"/>
                    </a:ext>
                  </a:extLst>
                </p14:cNvPr>
                <p14:cNvContentPartPr/>
                <p14:nvPr/>
              </p14:nvContentPartPr>
              <p14:xfrm>
                <a:off x="5753497" y="1233228"/>
                <a:ext cx="205560" cy="31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626E8D-D45D-B20D-7B9B-47A9A0256C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47377" y="1227108"/>
                  <a:ext cx="217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A22AAD-ACA5-085F-DF96-045B8B8FE765}"/>
                    </a:ext>
                  </a:extLst>
                </p14:cNvPr>
                <p14:cNvContentPartPr/>
                <p14:nvPr/>
              </p14:nvContentPartPr>
              <p14:xfrm>
                <a:off x="5913697" y="1166988"/>
                <a:ext cx="83880" cy="253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A22AAD-ACA5-085F-DF96-045B8B8FE7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07577" y="1160868"/>
                  <a:ext cx="961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869F11-162A-AD73-91F6-CCB94C85F67B}"/>
              </a:ext>
            </a:extLst>
          </p:cNvPr>
          <p:cNvGrpSpPr/>
          <p:nvPr/>
        </p:nvGrpSpPr>
        <p:grpSpPr>
          <a:xfrm>
            <a:off x="6404737" y="1117668"/>
            <a:ext cx="712440" cy="267480"/>
            <a:chOff x="6404737" y="1117668"/>
            <a:chExt cx="71244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593982-2B41-F01B-E84E-2DD219E9AB4C}"/>
                    </a:ext>
                  </a:extLst>
                </p14:cNvPr>
                <p14:cNvContentPartPr/>
                <p14:nvPr/>
              </p14:nvContentPartPr>
              <p14:xfrm>
                <a:off x="6404737" y="1234668"/>
                <a:ext cx="191880" cy="15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593982-2B41-F01B-E84E-2DD219E9AB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98617" y="1228548"/>
                  <a:ext cx="204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4FE55C-9B73-8BC6-DA8B-06527F532178}"/>
                    </a:ext>
                  </a:extLst>
                </p14:cNvPr>
                <p14:cNvContentPartPr/>
                <p14:nvPr/>
              </p14:nvContentPartPr>
              <p14:xfrm>
                <a:off x="6585457" y="1117668"/>
                <a:ext cx="1800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4FE55C-9B73-8BC6-DA8B-06527F5321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9337" y="1111548"/>
                  <a:ext cx="30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03A15B-3FB7-4218-3A57-58276AA654E3}"/>
                    </a:ext>
                  </a:extLst>
                </p14:cNvPr>
                <p14:cNvContentPartPr/>
                <p14:nvPr/>
              </p14:nvContentPartPr>
              <p14:xfrm>
                <a:off x="6661777" y="1204428"/>
                <a:ext cx="81360" cy="11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03A15B-3FB7-4218-3A57-58276AA654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55657" y="1198308"/>
                  <a:ext cx="93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6750D6-5F37-FCD9-8E09-47E429D41C4C}"/>
                    </a:ext>
                  </a:extLst>
                </p14:cNvPr>
                <p14:cNvContentPartPr/>
                <p14:nvPr/>
              </p14:nvContentPartPr>
              <p14:xfrm>
                <a:off x="6840337" y="1212348"/>
                <a:ext cx="106560" cy="164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6750D6-5F37-FCD9-8E09-47E429D41C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34217" y="1206228"/>
                  <a:ext cx="118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310B0D-FD42-4245-90B1-34E5BB9BB4C3}"/>
                    </a:ext>
                  </a:extLst>
                </p14:cNvPr>
                <p14:cNvContentPartPr/>
                <p14:nvPr/>
              </p14:nvContentPartPr>
              <p14:xfrm>
                <a:off x="7032217" y="1240428"/>
                <a:ext cx="84960" cy="18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310B0D-FD42-4245-90B1-34E5BB9BB4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26097" y="1234308"/>
                  <a:ext cx="9720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369C434-6EFE-7CD6-BBBD-3A5CEF79D5B1}"/>
              </a:ext>
            </a:extLst>
          </p:cNvPr>
          <p:cNvGrpSpPr/>
          <p:nvPr/>
        </p:nvGrpSpPr>
        <p:grpSpPr>
          <a:xfrm>
            <a:off x="7347577" y="1053948"/>
            <a:ext cx="613080" cy="288360"/>
            <a:chOff x="7347577" y="1053948"/>
            <a:chExt cx="6130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B65AFA-5C19-A81B-2AF4-782DF99EBC3C}"/>
                    </a:ext>
                  </a:extLst>
                </p14:cNvPr>
                <p14:cNvContentPartPr/>
                <p14:nvPr/>
              </p14:nvContentPartPr>
              <p14:xfrm>
                <a:off x="7347577" y="1187868"/>
                <a:ext cx="201240" cy="154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B65AFA-5C19-A81B-2AF4-782DF99EBC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41457" y="1181748"/>
                  <a:ext cx="213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8F5B1A-476D-71FA-2BAF-B526CF25EFA2}"/>
                    </a:ext>
                  </a:extLst>
                </p14:cNvPr>
                <p14:cNvContentPartPr/>
                <p14:nvPr/>
              </p14:nvContentPartPr>
              <p14:xfrm>
                <a:off x="7524337" y="1067268"/>
                <a:ext cx="41400" cy="21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8F5B1A-476D-71FA-2BAF-B526CF25EF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18217" y="1061148"/>
                  <a:ext cx="53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4C6BA8-8DA8-80C9-7930-BC08AB81B633}"/>
                    </a:ext>
                  </a:extLst>
                </p14:cNvPr>
                <p14:cNvContentPartPr/>
                <p14:nvPr/>
              </p14:nvContentPartPr>
              <p14:xfrm>
                <a:off x="7651777" y="1164828"/>
                <a:ext cx="114840" cy="95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4C6BA8-8DA8-80C9-7930-BC08AB81B6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45657" y="1158708"/>
                  <a:ext cx="127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55EFF0-4A39-8AEF-C9AB-4410E378AE65}"/>
                    </a:ext>
                  </a:extLst>
                </p14:cNvPr>
                <p14:cNvContentPartPr/>
                <p14:nvPr/>
              </p14:nvContentPartPr>
              <p14:xfrm>
                <a:off x="7878937" y="1079148"/>
                <a:ext cx="9000" cy="168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55EFF0-4A39-8AEF-C9AB-4410E378AE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72817" y="1073028"/>
                  <a:ext cx="21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040900-E5B8-1611-6856-38233C630289}"/>
                    </a:ext>
                  </a:extLst>
                </p14:cNvPr>
                <p14:cNvContentPartPr/>
                <p14:nvPr/>
              </p14:nvContentPartPr>
              <p14:xfrm>
                <a:off x="7947337" y="1053948"/>
                <a:ext cx="13320" cy="250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040900-E5B8-1611-6856-38233C6302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41217" y="1047828"/>
                  <a:ext cx="255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FFE0E3-C4E1-D0C9-F4E2-09A6AF98868B}"/>
              </a:ext>
            </a:extLst>
          </p:cNvPr>
          <p:cNvGrpSpPr/>
          <p:nvPr/>
        </p:nvGrpSpPr>
        <p:grpSpPr>
          <a:xfrm>
            <a:off x="8464657" y="992748"/>
            <a:ext cx="1086120" cy="306000"/>
            <a:chOff x="8464657" y="992748"/>
            <a:chExt cx="108612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1BC836-03A7-F737-98FB-249E9C5AA14E}"/>
                    </a:ext>
                  </a:extLst>
                </p14:cNvPr>
                <p14:cNvContentPartPr/>
                <p14:nvPr/>
              </p14:nvContentPartPr>
              <p14:xfrm>
                <a:off x="8464657" y="1118388"/>
                <a:ext cx="126360" cy="169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1BC836-03A7-F737-98FB-249E9C5AA1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58537" y="1112268"/>
                  <a:ext cx="138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93BA33-D535-48D3-7E0C-6843A2A64985}"/>
                    </a:ext>
                  </a:extLst>
                </p14:cNvPr>
                <p14:cNvContentPartPr/>
                <p14:nvPr/>
              </p14:nvContentPartPr>
              <p14:xfrm>
                <a:off x="8581657" y="1046028"/>
                <a:ext cx="43200" cy="252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93BA33-D535-48D3-7E0C-6843A2A649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75537" y="1039908"/>
                  <a:ext cx="55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24C130-8815-7EF4-16C8-5103966AFDDB}"/>
                    </a:ext>
                  </a:extLst>
                </p14:cNvPr>
                <p14:cNvContentPartPr/>
                <p14:nvPr/>
              </p14:nvContentPartPr>
              <p14:xfrm>
                <a:off x="8745817" y="1154748"/>
                <a:ext cx="146160" cy="13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24C130-8815-7EF4-16C8-5103966AFDD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9697" y="1148628"/>
                  <a:ext cx="158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CB650-6A60-B717-62A6-6890E593AE58}"/>
                    </a:ext>
                  </a:extLst>
                </p14:cNvPr>
                <p14:cNvContentPartPr/>
                <p14:nvPr/>
              </p14:nvContentPartPr>
              <p14:xfrm>
                <a:off x="8915377" y="992748"/>
                <a:ext cx="3816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CB650-6A60-B717-62A6-6890E593AE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09257" y="986628"/>
                  <a:ext cx="50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B2A636-4A31-0AD6-D5BE-FEDBC5E4E3AF}"/>
                    </a:ext>
                  </a:extLst>
                </p14:cNvPr>
                <p14:cNvContentPartPr/>
                <p14:nvPr/>
              </p14:nvContentPartPr>
              <p14:xfrm>
                <a:off x="9080257" y="1094268"/>
                <a:ext cx="123480" cy="15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B2A636-4A31-0AD6-D5BE-FEDBC5E4E3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74137" y="1088148"/>
                  <a:ext cx="135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DE8FAB-DB33-C7AE-2D9D-5CB2CF86A82B}"/>
                    </a:ext>
                  </a:extLst>
                </p14:cNvPr>
                <p14:cNvContentPartPr/>
                <p14:nvPr/>
              </p14:nvContentPartPr>
              <p14:xfrm>
                <a:off x="9295897" y="1053228"/>
                <a:ext cx="124200" cy="140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DE8FAB-DB33-C7AE-2D9D-5CB2CF86A8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89777" y="1047108"/>
                  <a:ext cx="136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A8A149-5506-64EE-6987-FA0DDBDDE607}"/>
                    </a:ext>
                  </a:extLst>
                </p14:cNvPr>
                <p14:cNvContentPartPr/>
                <p14:nvPr/>
              </p14:nvContentPartPr>
              <p14:xfrm>
                <a:off x="9468697" y="1076628"/>
                <a:ext cx="82080" cy="18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A8A149-5506-64EE-6987-FA0DDBDDE6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62577" y="1070508"/>
                  <a:ext cx="943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E13987-FAA6-10CA-0A5C-CCCA9A931DCD}"/>
              </a:ext>
            </a:extLst>
          </p:cNvPr>
          <p:cNvGrpSpPr/>
          <p:nvPr/>
        </p:nvGrpSpPr>
        <p:grpSpPr>
          <a:xfrm>
            <a:off x="840217" y="2053308"/>
            <a:ext cx="2085480" cy="1656360"/>
            <a:chOff x="840217" y="2053308"/>
            <a:chExt cx="2085480" cy="165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902940-8CB4-2078-650B-A1FECC3A71A9}"/>
                    </a:ext>
                  </a:extLst>
                </p14:cNvPr>
                <p14:cNvContentPartPr/>
                <p14:nvPr/>
              </p14:nvContentPartPr>
              <p14:xfrm>
                <a:off x="1016617" y="2695548"/>
                <a:ext cx="183240" cy="502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902940-8CB4-2078-650B-A1FECC3A71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0497" y="2689428"/>
                  <a:ext cx="1954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C202C18-B0B3-989A-F031-58BDE2F2DA72}"/>
                    </a:ext>
                  </a:extLst>
                </p14:cNvPr>
                <p14:cNvContentPartPr/>
                <p14:nvPr/>
              </p14:nvContentPartPr>
              <p14:xfrm>
                <a:off x="840217" y="2425188"/>
                <a:ext cx="327600" cy="270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C202C18-B0B3-989A-F031-58BDE2F2DA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4097" y="2419068"/>
                  <a:ext cx="339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1DE88B-7EF0-3A39-62FD-1293F97CE34F}"/>
                    </a:ext>
                  </a:extLst>
                </p14:cNvPr>
                <p14:cNvContentPartPr/>
                <p14:nvPr/>
              </p14:nvContentPartPr>
              <p14:xfrm>
                <a:off x="1336297" y="2771148"/>
                <a:ext cx="265680" cy="177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1DE88B-7EF0-3A39-62FD-1293F97CE3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30177" y="2765028"/>
                  <a:ext cx="2779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D7876A-5F17-603F-34C5-619D6D222229}"/>
                    </a:ext>
                  </a:extLst>
                </p14:cNvPr>
                <p14:cNvContentPartPr/>
                <p14:nvPr/>
              </p14:nvContentPartPr>
              <p14:xfrm>
                <a:off x="1476337" y="2540388"/>
                <a:ext cx="257760" cy="255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D7876A-5F17-603F-34C5-619D6D2222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70217" y="2534268"/>
                  <a:ext cx="270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BFB6AC-52AF-8222-CEB7-0D4C53886025}"/>
                    </a:ext>
                  </a:extLst>
                </p14:cNvPr>
                <p14:cNvContentPartPr/>
                <p14:nvPr/>
              </p14:nvContentPartPr>
              <p14:xfrm>
                <a:off x="1684417" y="2414748"/>
                <a:ext cx="171720" cy="271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BFB6AC-52AF-8222-CEB7-0D4C5388602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78297" y="2408628"/>
                  <a:ext cx="183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838777-607B-2B70-95C0-4E75126DD7B3}"/>
                    </a:ext>
                  </a:extLst>
                </p14:cNvPr>
                <p14:cNvContentPartPr/>
                <p14:nvPr/>
              </p14:nvContentPartPr>
              <p14:xfrm>
                <a:off x="1841017" y="2451468"/>
                <a:ext cx="181080" cy="165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838777-607B-2B70-95C0-4E75126DD7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34897" y="2445348"/>
                  <a:ext cx="193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8604629-6314-18EC-4EC7-FEB34797A68D}"/>
                    </a:ext>
                  </a:extLst>
                </p14:cNvPr>
                <p14:cNvContentPartPr/>
                <p14:nvPr/>
              </p14:nvContentPartPr>
              <p14:xfrm>
                <a:off x="2115337" y="2053308"/>
                <a:ext cx="189360" cy="253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8604629-6314-18EC-4EC7-FEB34797A6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09217" y="2047188"/>
                  <a:ext cx="201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535795C-A0C0-CBF8-DCB6-E9B336D665C9}"/>
                    </a:ext>
                  </a:extLst>
                </p14:cNvPr>
                <p14:cNvContentPartPr/>
                <p14:nvPr/>
              </p14:nvContentPartPr>
              <p14:xfrm>
                <a:off x="2221897" y="2181828"/>
                <a:ext cx="208440" cy="199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535795C-A0C0-CBF8-DCB6-E9B336D665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15777" y="2175708"/>
                  <a:ext cx="220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2DFCEA-4C7D-5F4F-F45E-1462CBB9A96C}"/>
                    </a:ext>
                  </a:extLst>
                </p14:cNvPr>
                <p14:cNvContentPartPr/>
                <p14:nvPr/>
              </p14:nvContentPartPr>
              <p14:xfrm>
                <a:off x="995377" y="2347068"/>
                <a:ext cx="1700640" cy="1362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2DFCEA-4C7D-5F4F-F45E-1462CBB9A9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9257" y="2340948"/>
                  <a:ext cx="1712880" cy="13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474785D-93B5-E937-88C7-E77FE2BD9C60}"/>
                    </a:ext>
                  </a:extLst>
                </p14:cNvPr>
                <p14:cNvContentPartPr/>
                <p14:nvPr/>
              </p14:nvContentPartPr>
              <p14:xfrm>
                <a:off x="2918497" y="2105508"/>
                <a:ext cx="7200" cy="12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474785D-93B5-E937-88C7-E77FE2BD9C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12377" y="2099388"/>
                  <a:ext cx="194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36C5C1-6A3B-C0EC-2D5D-0556895BD126}"/>
              </a:ext>
            </a:extLst>
          </p:cNvPr>
          <p:cNvGrpSpPr/>
          <p:nvPr/>
        </p:nvGrpSpPr>
        <p:grpSpPr>
          <a:xfrm>
            <a:off x="3632737" y="2295228"/>
            <a:ext cx="5795280" cy="3835440"/>
            <a:chOff x="3632737" y="2295228"/>
            <a:chExt cx="5795280" cy="38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5AD4DB9-EB54-24D7-EB57-6BC6ED2ACC91}"/>
                    </a:ext>
                  </a:extLst>
                </p14:cNvPr>
                <p14:cNvContentPartPr/>
                <p14:nvPr/>
              </p14:nvContentPartPr>
              <p14:xfrm>
                <a:off x="3632737" y="2360028"/>
                <a:ext cx="5795280" cy="73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5AD4DB9-EB54-24D7-EB57-6BC6ED2ACC9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26617" y="2353908"/>
                  <a:ext cx="5807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16189E-05B2-2155-4E2C-7E9105042DC3}"/>
                    </a:ext>
                  </a:extLst>
                </p14:cNvPr>
                <p14:cNvContentPartPr/>
                <p14:nvPr/>
              </p14:nvContentPartPr>
              <p14:xfrm>
                <a:off x="3633817" y="2374428"/>
                <a:ext cx="101520" cy="3756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16189E-05B2-2155-4E2C-7E9105042D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27697" y="2368308"/>
                  <a:ext cx="113760" cy="37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827699-F766-1675-9113-B6A4E9FC0D7F}"/>
                    </a:ext>
                  </a:extLst>
                </p14:cNvPr>
                <p14:cNvContentPartPr/>
                <p14:nvPr/>
              </p14:nvContentPartPr>
              <p14:xfrm>
                <a:off x="3637057" y="5816388"/>
                <a:ext cx="5701680" cy="308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827699-F766-1675-9113-B6A4E9FC0D7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30937" y="5810268"/>
                  <a:ext cx="5713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573219-B63D-72D4-69F4-51321E02150B}"/>
                    </a:ext>
                  </a:extLst>
                </p14:cNvPr>
                <p14:cNvContentPartPr/>
                <p14:nvPr/>
              </p14:nvContentPartPr>
              <p14:xfrm>
                <a:off x="9354937" y="5726028"/>
                <a:ext cx="360" cy="56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573219-B63D-72D4-69F4-51321E02150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48817" y="5719908"/>
                  <a:ext cx="12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63E96B-A819-A3C6-C439-8C92523B887F}"/>
                    </a:ext>
                  </a:extLst>
                </p14:cNvPr>
                <p14:cNvContentPartPr/>
                <p14:nvPr/>
              </p14:nvContentPartPr>
              <p14:xfrm>
                <a:off x="9286177" y="2295228"/>
                <a:ext cx="80640" cy="3387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63E96B-A819-A3C6-C439-8C92523B887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80057" y="2289108"/>
                  <a:ext cx="92880" cy="34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F701B5-B8EA-650F-8762-D9772293C438}"/>
                    </a:ext>
                  </a:extLst>
                </p14:cNvPr>
                <p14:cNvContentPartPr/>
                <p14:nvPr/>
              </p14:nvContentPartPr>
              <p14:xfrm>
                <a:off x="9343777" y="5576628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F701B5-B8EA-650F-8762-D9772293C4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37657" y="55705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8867E4-CB46-1FFF-E684-8CB8D1D3234E}"/>
                    </a:ext>
                  </a:extLst>
                </p14:cNvPr>
                <p14:cNvContentPartPr/>
                <p14:nvPr/>
              </p14:nvContentPartPr>
              <p14:xfrm>
                <a:off x="5571697" y="2339148"/>
                <a:ext cx="135720" cy="3375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8867E4-CB46-1FFF-E684-8CB8D1D323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65577" y="2333028"/>
                  <a:ext cx="147960" cy="33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C748F6-266E-EA3D-48F5-F1FEC190EAD6}"/>
                    </a:ext>
                  </a:extLst>
                </p14:cNvPr>
                <p14:cNvContentPartPr/>
                <p14:nvPr/>
              </p14:nvContentPartPr>
              <p14:xfrm>
                <a:off x="5722177" y="5681028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C748F6-266E-EA3D-48F5-F1FEC190EA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16057" y="56749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3181EF-0673-E176-72BF-14D592189EF7}"/>
                    </a:ext>
                  </a:extLst>
                </p14:cNvPr>
                <p14:cNvContentPartPr/>
                <p14:nvPr/>
              </p14:nvContentPartPr>
              <p14:xfrm>
                <a:off x="7035817" y="2388828"/>
                <a:ext cx="115560" cy="343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3181EF-0673-E176-72BF-14D592189E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29697" y="2382708"/>
                  <a:ext cx="127800" cy="34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47FABC-FAC7-DD06-AB4F-AA72086602B4}"/>
                    </a:ext>
                  </a:extLst>
                </p14:cNvPr>
                <p14:cNvContentPartPr/>
                <p14:nvPr/>
              </p14:nvContentPartPr>
              <p14:xfrm>
                <a:off x="7209697" y="5648988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47FABC-FAC7-DD06-AB4F-AA72086602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03577" y="56428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C6B1B8-F2D7-A2AA-9C6E-BC7D6DF5A4C1}"/>
                    </a:ext>
                  </a:extLst>
                </p14:cNvPr>
                <p14:cNvContentPartPr/>
                <p14:nvPr/>
              </p14:nvContentPartPr>
              <p14:xfrm>
                <a:off x="3823177" y="2940708"/>
                <a:ext cx="5390640" cy="317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C6B1B8-F2D7-A2AA-9C6E-BC7D6DF5A4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7057" y="2934588"/>
                  <a:ext cx="54028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758EE4-738C-80EB-0FB7-280782D0FD33}"/>
                    </a:ext>
                  </a:extLst>
                </p14:cNvPr>
                <p14:cNvContentPartPr/>
                <p14:nvPr/>
              </p14:nvContentPartPr>
              <p14:xfrm>
                <a:off x="9242257" y="2959068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758EE4-738C-80EB-0FB7-280782D0FD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36137" y="29529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EC0F4F0-A502-2C02-D8A5-AC9B2535319E}"/>
                    </a:ext>
                  </a:extLst>
                </p14:cNvPr>
                <p14:cNvContentPartPr/>
                <p14:nvPr/>
              </p14:nvContentPartPr>
              <p14:xfrm>
                <a:off x="4234657" y="2669628"/>
                <a:ext cx="2880" cy="279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EC0F4F0-A502-2C02-D8A5-AC9B2535319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28537" y="2663508"/>
                  <a:ext cx="151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07541CB-632A-8AA3-89BA-1358CB8B8631}"/>
                    </a:ext>
                  </a:extLst>
                </p14:cNvPr>
                <p14:cNvContentPartPr/>
                <p14:nvPr/>
              </p14:nvContentPartPr>
              <p14:xfrm>
                <a:off x="4405297" y="2710308"/>
                <a:ext cx="14400" cy="199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07541CB-632A-8AA3-89BA-1358CB8B863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99177" y="2704188"/>
                  <a:ext cx="26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99E163B-FE3B-5D36-9E17-D8F8504A80F5}"/>
                    </a:ext>
                  </a:extLst>
                </p14:cNvPr>
                <p14:cNvContentPartPr/>
                <p14:nvPr/>
              </p14:nvContentPartPr>
              <p14:xfrm>
                <a:off x="4402417" y="2646228"/>
                <a:ext cx="149760" cy="338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99E163B-FE3B-5D36-9E17-D8F8504A80F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96297" y="2640108"/>
                  <a:ext cx="1620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27A7A0C-6A65-C111-0A36-D73093FEEEE2}"/>
                    </a:ext>
                  </a:extLst>
                </p14:cNvPr>
                <p14:cNvContentPartPr/>
                <p14:nvPr/>
              </p14:nvContentPartPr>
              <p14:xfrm>
                <a:off x="5796337" y="2733348"/>
                <a:ext cx="180360" cy="18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27A7A0C-6A65-C111-0A36-D73093FEEEE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90217" y="2727228"/>
                  <a:ext cx="192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FB3947D-5C68-FD3B-81E2-4924D6387061}"/>
                    </a:ext>
                  </a:extLst>
                </p14:cNvPr>
                <p14:cNvContentPartPr/>
                <p14:nvPr/>
              </p14:nvContentPartPr>
              <p14:xfrm>
                <a:off x="5965897" y="2623188"/>
                <a:ext cx="18000" cy="243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FB3947D-5C68-FD3B-81E2-4924D638706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59777" y="2617068"/>
                  <a:ext cx="30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309645-B9B1-2AC9-C59D-1E827675F798}"/>
                    </a:ext>
                  </a:extLst>
                </p14:cNvPr>
                <p14:cNvContentPartPr/>
                <p14:nvPr/>
              </p14:nvContentPartPr>
              <p14:xfrm>
                <a:off x="6049777" y="2747028"/>
                <a:ext cx="159480" cy="132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309645-B9B1-2AC9-C59D-1E827675F79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43657" y="2740908"/>
                  <a:ext cx="171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EB5623-1AAB-AD9D-B125-C5424DA093C7}"/>
                    </a:ext>
                  </a:extLst>
                </p14:cNvPr>
                <p14:cNvContentPartPr/>
                <p14:nvPr/>
              </p14:nvContentPartPr>
              <p14:xfrm>
                <a:off x="6245617" y="2736228"/>
                <a:ext cx="279360" cy="145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EB5623-1AAB-AD9D-B125-C5424DA093C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39497" y="2730108"/>
                  <a:ext cx="291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998C179-AE8D-B55B-F91E-FFBFB1C71B54}"/>
                    </a:ext>
                  </a:extLst>
                </p14:cNvPr>
                <p14:cNvContentPartPr/>
                <p14:nvPr/>
              </p14:nvContentPartPr>
              <p14:xfrm>
                <a:off x="6566017" y="2720388"/>
                <a:ext cx="114120" cy="126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998C179-AE8D-B55B-F91E-FFBFB1C71B5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59897" y="2714268"/>
                  <a:ext cx="126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F02ADBE-A743-7761-3975-704B3F71DDC6}"/>
                    </a:ext>
                  </a:extLst>
                </p14:cNvPr>
                <p14:cNvContentPartPr/>
                <p14:nvPr/>
              </p14:nvContentPartPr>
              <p14:xfrm>
                <a:off x="7490497" y="2561628"/>
                <a:ext cx="134640" cy="250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F02ADBE-A743-7761-3975-704B3F71DD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84377" y="2555508"/>
                  <a:ext cx="146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53203B-30DE-2C98-6071-1AE915377585}"/>
                    </a:ext>
                  </a:extLst>
                </p14:cNvPr>
                <p14:cNvContentPartPr/>
                <p14:nvPr/>
              </p14:nvContentPartPr>
              <p14:xfrm>
                <a:off x="7691017" y="2671428"/>
                <a:ext cx="66960" cy="99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53203B-30DE-2C98-6071-1AE91537758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84897" y="2665308"/>
                  <a:ext cx="79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061C7E-EBA8-0309-1F59-4BEE98574D66}"/>
                    </a:ext>
                  </a:extLst>
                </p14:cNvPr>
                <p14:cNvContentPartPr/>
                <p14:nvPr/>
              </p14:nvContentPartPr>
              <p14:xfrm>
                <a:off x="7842217" y="2648388"/>
                <a:ext cx="106920" cy="15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061C7E-EBA8-0309-1F59-4BEE98574D6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36097" y="2642268"/>
                  <a:ext cx="119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C7F039B-A927-7D60-4958-16EF10CFECE2}"/>
                    </a:ext>
                  </a:extLst>
                </p14:cNvPr>
                <p14:cNvContentPartPr/>
                <p14:nvPr/>
              </p14:nvContentPartPr>
              <p14:xfrm>
                <a:off x="8075497" y="2601948"/>
                <a:ext cx="191880" cy="198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C7F039B-A927-7D60-4958-16EF10CFECE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69377" y="2595828"/>
                  <a:ext cx="204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7B8356-DD2C-F6B2-4830-C71304F1C64E}"/>
                    </a:ext>
                  </a:extLst>
                </p14:cNvPr>
                <p14:cNvContentPartPr/>
                <p14:nvPr/>
              </p14:nvContentPartPr>
              <p14:xfrm>
                <a:off x="8342257" y="2630028"/>
                <a:ext cx="98640" cy="192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7B8356-DD2C-F6B2-4830-C71304F1C64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336137" y="2623908"/>
                  <a:ext cx="110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1774160-20D2-8CC4-A986-56A109948B07}"/>
                    </a:ext>
                  </a:extLst>
                </p14:cNvPr>
                <p14:cNvContentPartPr/>
                <p14:nvPr/>
              </p14:nvContentPartPr>
              <p14:xfrm>
                <a:off x="8527297" y="2642268"/>
                <a:ext cx="142920" cy="152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1774160-20D2-8CC4-A986-56A109948B0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521177" y="2636148"/>
                  <a:ext cx="155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CA98AF6-16B3-3F64-F424-2AD3337F2401}"/>
                    </a:ext>
                  </a:extLst>
                </p14:cNvPr>
                <p14:cNvContentPartPr/>
                <p14:nvPr/>
              </p14:nvContentPartPr>
              <p14:xfrm>
                <a:off x="4393777" y="3453348"/>
                <a:ext cx="57240" cy="260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CA98AF6-16B3-3F64-F424-2AD3337F240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87657" y="3447228"/>
                  <a:ext cx="69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74A12D-2526-95B5-0253-BBF7F79F459E}"/>
                    </a:ext>
                  </a:extLst>
                </p14:cNvPr>
                <p14:cNvContentPartPr/>
                <p14:nvPr/>
              </p14:nvContentPartPr>
              <p14:xfrm>
                <a:off x="4353097" y="3648108"/>
                <a:ext cx="278640" cy="59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74A12D-2526-95B5-0253-BBF7F79F459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346977" y="3641988"/>
                  <a:ext cx="290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F29CBC4-9012-E3F4-56AA-2D2E1885E8AE}"/>
                    </a:ext>
                  </a:extLst>
                </p14:cNvPr>
                <p14:cNvContentPartPr/>
                <p14:nvPr/>
              </p14:nvContentPartPr>
              <p14:xfrm>
                <a:off x="5752057" y="3500148"/>
                <a:ext cx="176760" cy="178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F29CBC4-9012-E3F4-56AA-2D2E1885E8A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45937" y="3494028"/>
                  <a:ext cx="189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C53ABB6-C439-0C30-6E46-F1798416029D}"/>
                    </a:ext>
                  </a:extLst>
                </p14:cNvPr>
                <p14:cNvContentPartPr/>
                <p14:nvPr/>
              </p14:nvContentPartPr>
              <p14:xfrm>
                <a:off x="5906497" y="3406548"/>
                <a:ext cx="1080" cy="288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C53ABB6-C439-0C30-6E46-F1798416029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00377" y="3400428"/>
                  <a:ext cx="13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7CD6600-3B4A-2560-B00D-E92DAA4C5361}"/>
                    </a:ext>
                  </a:extLst>
                </p14:cNvPr>
                <p14:cNvContentPartPr/>
                <p14:nvPr/>
              </p14:nvContentPartPr>
              <p14:xfrm>
                <a:off x="5999017" y="3536868"/>
                <a:ext cx="3240" cy="145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7CD6600-3B4A-2560-B00D-E92DAA4C53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92897" y="3530748"/>
                  <a:ext cx="15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03F98BE-DE9C-9613-58DC-98A3EECF4AD7}"/>
                    </a:ext>
                  </a:extLst>
                </p14:cNvPr>
                <p14:cNvContentPartPr/>
                <p14:nvPr/>
              </p14:nvContentPartPr>
              <p14:xfrm>
                <a:off x="6022057" y="3437868"/>
                <a:ext cx="2160" cy="9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03F98BE-DE9C-9613-58DC-98A3EECF4AD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015937" y="3431748"/>
                  <a:ext cx="14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AA856A-8CA1-6161-EB30-A69A54C7B149}"/>
                    </a:ext>
                  </a:extLst>
                </p14:cNvPr>
                <p14:cNvContentPartPr/>
                <p14:nvPr/>
              </p14:nvContentPartPr>
              <p14:xfrm>
                <a:off x="6148417" y="3434628"/>
                <a:ext cx="11160" cy="291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AA856A-8CA1-6161-EB30-A69A54C7B14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42297" y="3428508"/>
                  <a:ext cx="234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8D6558C-468A-10CA-A818-BC2AE9EAEDFA}"/>
                    </a:ext>
                  </a:extLst>
                </p14:cNvPr>
                <p14:cNvContentPartPr/>
                <p14:nvPr/>
              </p14:nvContentPartPr>
              <p14:xfrm>
                <a:off x="6108457" y="3585108"/>
                <a:ext cx="124560" cy="1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8D6558C-468A-10CA-A818-BC2AE9EAEDF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102337" y="3578988"/>
                  <a:ext cx="1368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2EE68F-AD1C-AAB1-363B-4B102FFEBEED}"/>
                    </a:ext>
                  </a:extLst>
                </p14:cNvPr>
                <p14:cNvContentPartPr/>
                <p14:nvPr/>
              </p14:nvContentPartPr>
              <p14:xfrm>
                <a:off x="6302497" y="3417348"/>
                <a:ext cx="39600" cy="231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2EE68F-AD1C-AAB1-363B-4B102FFEBEE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296377" y="3411228"/>
                  <a:ext cx="51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FA6B99C-B1D3-3F4D-248D-34B54B7F81B8}"/>
                    </a:ext>
                  </a:extLst>
                </p14:cNvPr>
                <p14:cNvContentPartPr/>
                <p14:nvPr/>
              </p14:nvContentPartPr>
              <p14:xfrm>
                <a:off x="6422017" y="3533628"/>
                <a:ext cx="157680" cy="166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FA6B99C-B1D3-3F4D-248D-34B54B7F81B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15897" y="3527508"/>
                  <a:ext cx="169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8EDC520-FC43-37E8-397C-4836E02B033C}"/>
                    </a:ext>
                  </a:extLst>
                </p14:cNvPr>
                <p14:cNvContentPartPr/>
                <p14:nvPr/>
              </p14:nvContentPartPr>
              <p14:xfrm>
                <a:off x="7971097" y="3283068"/>
                <a:ext cx="162720" cy="349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8EDC520-FC43-37E8-397C-4836E02B033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64977" y="3276948"/>
                  <a:ext cx="1749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D86FA7A-9D9E-33B4-5DE2-63006DB32EC5}"/>
                    </a:ext>
                  </a:extLst>
                </p14:cNvPr>
                <p14:cNvContentPartPr/>
                <p14:nvPr/>
              </p14:nvContentPartPr>
              <p14:xfrm>
                <a:off x="7991617" y="3395388"/>
                <a:ext cx="169920" cy="72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D86FA7A-9D9E-33B4-5DE2-63006DB32EC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85497" y="3389268"/>
                  <a:ext cx="182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B26953A-72D5-EB2C-A440-0B30C6EC0049}"/>
                    </a:ext>
                  </a:extLst>
                </p14:cNvPr>
                <p14:cNvContentPartPr/>
                <p14:nvPr/>
              </p14:nvContentPartPr>
              <p14:xfrm>
                <a:off x="4391257" y="4030788"/>
                <a:ext cx="204840" cy="275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B26953A-72D5-EB2C-A440-0B30C6EC004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5137" y="4024668"/>
                  <a:ext cx="217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4E6E97A-92D0-E4AB-C000-0D7C794DD287}"/>
                    </a:ext>
                  </a:extLst>
                </p14:cNvPr>
                <p14:cNvContentPartPr/>
                <p14:nvPr/>
              </p14:nvContentPartPr>
              <p14:xfrm>
                <a:off x="5952937" y="3978948"/>
                <a:ext cx="13320" cy="266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4E6E97A-92D0-E4AB-C000-0D7C794DD28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946817" y="3972828"/>
                  <a:ext cx="25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5746EAA-6702-3577-1A87-D57744712FBB}"/>
                    </a:ext>
                  </a:extLst>
                </p14:cNvPr>
                <p14:cNvContentPartPr/>
                <p14:nvPr/>
              </p14:nvContentPartPr>
              <p14:xfrm>
                <a:off x="5955817" y="3917028"/>
                <a:ext cx="191520" cy="286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5746EAA-6702-3577-1A87-D57744712FB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949697" y="3910908"/>
                  <a:ext cx="203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4EE5C1B-32C7-527C-07F1-645C99F53666}"/>
                    </a:ext>
                  </a:extLst>
                </p14:cNvPr>
                <p14:cNvContentPartPr/>
                <p14:nvPr/>
              </p14:nvContentPartPr>
              <p14:xfrm>
                <a:off x="6210697" y="4068588"/>
                <a:ext cx="125280" cy="104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4EE5C1B-32C7-527C-07F1-645C99F5366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04577" y="4062468"/>
                  <a:ext cx="137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9A9F9B0-075E-0B06-C22B-6BFD54D651CC}"/>
                    </a:ext>
                  </a:extLst>
                </p14:cNvPr>
                <p14:cNvContentPartPr/>
                <p14:nvPr/>
              </p14:nvContentPartPr>
              <p14:xfrm>
                <a:off x="6363697" y="4047348"/>
                <a:ext cx="71640" cy="185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9A9F9B0-075E-0B06-C22B-6BFD54D651C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57577" y="4041228"/>
                  <a:ext cx="83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E7B9486-CB4A-AD59-C17B-B71E6C2C907E}"/>
                    </a:ext>
                  </a:extLst>
                </p14:cNvPr>
                <p14:cNvContentPartPr/>
                <p14:nvPr/>
              </p14:nvContentPartPr>
              <p14:xfrm>
                <a:off x="6428137" y="3938268"/>
                <a:ext cx="3960" cy="18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E7B9486-CB4A-AD59-C17B-B71E6C2C907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422017" y="3932148"/>
                  <a:ext cx="16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4489544-088A-00F7-C68C-1D572905E7E4}"/>
                    </a:ext>
                  </a:extLst>
                </p14:cNvPr>
                <p14:cNvContentPartPr/>
                <p14:nvPr/>
              </p14:nvContentPartPr>
              <p14:xfrm>
                <a:off x="6519937" y="4037988"/>
                <a:ext cx="120960" cy="108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4489544-088A-00F7-C68C-1D572905E7E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513817" y="4031868"/>
                  <a:ext cx="133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4D4A12A-CF27-5C2F-98F0-ADD16EF2160C}"/>
                    </a:ext>
                  </a:extLst>
                </p14:cNvPr>
                <p14:cNvContentPartPr/>
                <p14:nvPr/>
              </p14:nvContentPartPr>
              <p14:xfrm>
                <a:off x="6687697" y="3943668"/>
                <a:ext cx="18720" cy="257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4D4A12A-CF27-5C2F-98F0-ADD16EF2160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81577" y="3937548"/>
                  <a:ext cx="30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D0E2891-9B4D-C7F6-C661-B6A6F5DD81E3}"/>
                    </a:ext>
                  </a:extLst>
                </p14:cNvPr>
                <p14:cNvContentPartPr/>
                <p14:nvPr/>
              </p14:nvContentPartPr>
              <p14:xfrm>
                <a:off x="6658177" y="4019988"/>
                <a:ext cx="99720" cy="21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D0E2891-9B4D-C7F6-C661-B6A6F5DD81E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652057" y="4013868"/>
                  <a:ext cx="111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0CF5D3-5469-950A-F63D-77F430304D72}"/>
                    </a:ext>
                  </a:extLst>
                </p14:cNvPr>
                <p14:cNvContentPartPr/>
                <p14:nvPr/>
              </p14:nvContentPartPr>
              <p14:xfrm>
                <a:off x="8012857" y="3885348"/>
                <a:ext cx="16920" cy="249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0CF5D3-5469-950A-F63D-77F430304D7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006737" y="3879228"/>
                  <a:ext cx="29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9A174F1-65A9-AD79-B42B-166C67F75FEA}"/>
                    </a:ext>
                  </a:extLst>
                </p14:cNvPr>
                <p14:cNvContentPartPr/>
                <p14:nvPr/>
              </p14:nvContentPartPr>
              <p14:xfrm>
                <a:off x="8018257" y="3829548"/>
                <a:ext cx="152280" cy="266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9A174F1-65A9-AD79-B42B-166C67F75FE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012137" y="3823428"/>
                  <a:ext cx="164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10CFC34-DE97-F2C2-3C95-A5B3AA64FBD4}"/>
                    </a:ext>
                  </a:extLst>
                </p14:cNvPr>
                <p14:cNvContentPartPr/>
                <p14:nvPr/>
              </p14:nvContentPartPr>
              <p14:xfrm>
                <a:off x="4457137" y="4610028"/>
                <a:ext cx="140400" cy="210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10CFC34-DE97-F2C2-3C95-A5B3AA64FBD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451017" y="4603908"/>
                  <a:ext cx="152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A3BF06A-9FE6-0749-B4E9-035D7CBF602D}"/>
                    </a:ext>
                  </a:extLst>
                </p14:cNvPr>
                <p14:cNvContentPartPr/>
                <p14:nvPr/>
              </p14:nvContentPartPr>
              <p14:xfrm>
                <a:off x="5997577" y="4604628"/>
                <a:ext cx="192600" cy="155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A3BF06A-9FE6-0749-B4E9-035D7CBF602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991457" y="4598508"/>
                  <a:ext cx="204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077ABAB-944A-6D68-3FC4-BA9C1460C85F}"/>
                    </a:ext>
                  </a:extLst>
                </p14:cNvPr>
                <p14:cNvContentPartPr/>
                <p14:nvPr/>
              </p14:nvContentPartPr>
              <p14:xfrm>
                <a:off x="6148057" y="4500588"/>
                <a:ext cx="40320" cy="229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077ABAB-944A-6D68-3FC4-BA9C1460C85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141937" y="4494468"/>
                  <a:ext cx="52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06C4AE6-4E5A-B34A-FD15-E06DC52003FA}"/>
                    </a:ext>
                  </a:extLst>
                </p14:cNvPr>
                <p14:cNvContentPartPr/>
                <p14:nvPr/>
              </p14:nvContentPartPr>
              <p14:xfrm>
                <a:off x="6262177" y="4625508"/>
                <a:ext cx="11880" cy="9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06C4AE6-4E5A-B34A-FD15-E06DC52003F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56057" y="4619388"/>
                  <a:ext cx="2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A0F7190-B31C-15AF-DE63-86F15D632DDF}"/>
                    </a:ext>
                  </a:extLst>
                </p14:cNvPr>
                <p14:cNvContentPartPr/>
                <p14:nvPr/>
              </p14:nvContentPartPr>
              <p14:xfrm>
                <a:off x="6259657" y="4498068"/>
                <a:ext cx="4680" cy="18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A0F7190-B31C-15AF-DE63-86F15D632D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53537" y="4491948"/>
                  <a:ext cx="16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347B4B-C714-8AC9-19FB-A3A9A9D5EB9C}"/>
                    </a:ext>
                  </a:extLst>
                </p14:cNvPr>
                <p14:cNvContentPartPr/>
                <p14:nvPr/>
              </p14:nvContentPartPr>
              <p14:xfrm>
                <a:off x="6385297" y="4512468"/>
                <a:ext cx="108720" cy="247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347B4B-C714-8AC9-19FB-A3A9A9D5EB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79177" y="4506348"/>
                  <a:ext cx="1209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31AA2D2-0A51-FAD5-3F38-B740A7F41639}"/>
                    </a:ext>
                  </a:extLst>
                </p14:cNvPr>
                <p14:cNvContentPartPr/>
                <p14:nvPr/>
              </p14:nvContentPartPr>
              <p14:xfrm>
                <a:off x="6525337" y="4584828"/>
                <a:ext cx="16920" cy="127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31AA2D2-0A51-FAD5-3F38-B740A7F416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19217" y="4578708"/>
                  <a:ext cx="29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33521A7-9A22-1F1D-DC66-53FB5D0DE80E}"/>
                    </a:ext>
                  </a:extLst>
                </p14:cNvPr>
                <p14:cNvContentPartPr/>
                <p14:nvPr/>
              </p14:nvContentPartPr>
              <p14:xfrm>
                <a:off x="6539377" y="4486188"/>
                <a:ext cx="1080" cy="30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33521A7-9A22-1F1D-DC66-53FB5D0DE80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33257" y="4480068"/>
                  <a:ext cx="13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70D406E-4A1D-43E1-5AF6-B7F00DF4F975}"/>
                    </a:ext>
                  </a:extLst>
                </p14:cNvPr>
                <p14:cNvContentPartPr/>
                <p14:nvPr/>
              </p14:nvContentPartPr>
              <p14:xfrm>
                <a:off x="6616777" y="4587708"/>
                <a:ext cx="170280" cy="129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70D406E-4A1D-43E1-5AF6-B7F00DF4F9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10657" y="4581588"/>
                  <a:ext cx="18252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FB7010D-322E-33AB-4A86-ACE3317180F6}"/>
              </a:ext>
            </a:extLst>
          </p:cNvPr>
          <p:cNvGrpSpPr/>
          <p:nvPr/>
        </p:nvGrpSpPr>
        <p:grpSpPr>
          <a:xfrm>
            <a:off x="7845097" y="4359828"/>
            <a:ext cx="578880" cy="240840"/>
            <a:chOff x="7845097" y="4359828"/>
            <a:chExt cx="57888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3577BF7-0331-C9EE-6B5C-1DFE161585E4}"/>
                    </a:ext>
                  </a:extLst>
                </p14:cNvPr>
                <p14:cNvContentPartPr/>
                <p14:nvPr/>
              </p14:nvContentPartPr>
              <p14:xfrm>
                <a:off x="7845097" y="4461708"/>
                <a:ext cx="181080" cy="138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3577BF7-0331-C9EE-6B5C-1DFE161585E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38977" y="4455588"/>
                  <a:ext cx="193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3BD9684-89E3-40B6-7F23-36571BDBC611}"/>
                    </a:ext>
                  </a:extLst>
                </p14:cNvPr>
                <p14:cNvContentPartPr/>
                <p14:nvPr/>
              </p14:nvContentPartPr>
              <p14:xfrm>
                <a:off x="8058937" y="4410228"/>
                <a:ext cx="135360" cy="134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3BD9684-89E3-40B6-7F23-36571BDBC61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52817" y="4404108"/>
                  <a:ext cx="147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9834052-6347-2577-4E27-9821A019D709}"/>
                    </a:ext>
                  </a:extLst>
                </p14:cNvPr>
                <p14:cNvContentPartPr/>
                <p14:nvPr/>
              </p14:nvContentPartPr>
              <p14:xfrm>
                <a:off x="8309497" y="4359828"/>
                <a:ext cx="19080" cy="187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9834052-6347-2577-4E27-9821A019D7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03377" y="4353708"/>
                  <a:ext cx="31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31073C7-BB62-2E84-6FBD-11FDE59C4C63}"/>
                    </a:ext>
                  </a:extLst>
                </p14:cNvPr>
                <p14:cNvContentPartPr/>
                <p14:nvPr/>
              </p14:nvContentPartPr>
              <p14:xfrm>
                <a:off x="8380777" y="4381068"/>
                <a:ext cx="43200" cy="168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31073C7-BB62-2E84-6FBD-11FDE59C4C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74657" y="4374948"/>
                  <a:ext cx="554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86BF287-D4A1-DFE3-AA0B-80BD9310E97F}"/>
              </a:ext>
            </a:extLst>
          </p:cNvPr>
          <p:cNvGrpSpPr/>
          <p:nvPr/>
        </p:nvGrpSpPr>
        <p:grpSpPr>
          <a:xfrm>
            <a:off x="4501417" y="5114748"/>
            <a:ext cx="117360" cy="321120"/>
            <a:chOff x="4501417" y="5114748"/>
            <a:chExt cx="11736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F2C078C-9FCB-05EF-5B62-A06379650253}"/>
                    </a:ext>
                  </a:extLst>
                </p14:cNvPr>
                <p14:cNvContentPartPr/>
                <p14:nvPr/>
              </p14:nvContentPartPr>
              <p14:xfrm>
                <a:off x="4501417" y="5114748"/>
                <a:ext cx="117360" cy="18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F2C078C-9FCB-05EF-5B62-A0637965025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5297" y="5108628"/>
                  <a:ext cx="129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31A1272-ED37-2E3F-DA44-87F7C275323F}"/>
                    </a:ext>
                  </a:extLst>
                </p14:cNvPr>
                <p14:cNvContentPartPr/>
                <p14:nvPr/>
              </p14:nvContentPartPr>
              <p14:xfrm>
                <a:off x="4575217" y="5164428"/>
                <a:ext cx="20880" cy="271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31A1272-ED37-2E3F-DA44-87F7C275323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69097" y="5158308"/>
                  <a:ext cx="331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34E17D3-C305-5604-C197-DC7E4DCA374C}"/>
              </a:ext>
            </a:extLst>
          </p:cNvPr>
          <p:cNvGrpSpPr/>
          <p:nvPr/>
        </p:nvGrpSpPr>
        <p:grpSpPr>
          <a:xfrm>
            <a:off x="5986777" y="5065068"/>
            <a:ext cx="433800" cy="307080"/>
            <a:chOff x="5986777" y="5065068"/>
            <a:chExt cx="43380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B9B9948-E551-5972-8E09-EC23B7DA266F}"/>
                    </a:ext>
                  </a:extLst>
                </p14:cNvPr>
                <p14:cNvContentPartPr/>
                <p14:nvPr/>
              </p14:nvContentPartPr>
              <p14:xfrm>
                <a:off x="5986777" y="5096748"/>
                <a:ext cx="18720" cy="275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B9B9948-E551-5972-8E09-EC23B7DA266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80657" y="5090628"/>
                  <a:ext cx="30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B483B0-0C93-FA21-2A34-1C3CDA7288C3}"/>
                    </a:ext>
                  </a:extLst>
                </p14:cNvPr>
                <p14:cNvContentPartPr/>
                <p14:nvPr/>
              </p14:nvContentPartPr>
              <p14:xfrm>
                <a:off x="6008737" y="5067588"/>
                <a:ext cx="220680" cy="258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B483B0-0C93-FA21-2A34-1C3CDA7288C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02617" y="5061468"/>
                  <a:ext cx="2329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4D5BE97-F167-6A34-DF2C-E77B7803FA53}"/>
                    </a:ext>
                  </a:extLst>
                </p14:cNvPr>
                <p14:cNvContentPartPr/>
                <p14:nvPr/>
              </p14:nvContentPartPr>
              <p14:xfrm>
                <a:off x="6221857" y="5171268"/>
                <a:ext cx="135720" cy="113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4D5BE97-F167-6A34-DF2C-E77B7803FA5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15737" y="5165148"/>
                  <a:ext cx="147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AF7D1A0-0B5B-B82C-D0EE-BC991A6092E4}"/>
                    </a:ext>
                  </a:extLst>
                </p14:cNvPr>
                <p14:cNvContentPartPr/>
                <p14:nvPr/>
              </p14:nvContentPartPr>
              <p14:xfrm>
                <a:off x="6345697" y="5165148"/>
                <a:ext cx="74880" cy="176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AF7D1A0-0B5B-B82C-D0EE-BC991A6092E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39577" y="5159028"/>
                  <a:ext cx="87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0C98FE-4ACD-224D-9004-9D225EE19C87}"/>
                    </a:ext>
                  </a:extLst>
                </p14:cNvPr>
                <p14:cNvContentPartPr/>
                <p14:nvPr/>
              </p14:nvContentPartPr>
              <p14:xfrm>
                <a:off x="6397537" y="5065068"/>
                <a:ext cx="360" cy="24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0C98FE-4ACD-224D-9004-9D225EE19C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91417" y="5058948"/>
                  <a:ext cx="126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79FE4CA-86ED-7DDE-901B-883F51D25D1D}"/>
              </a:ext>
            </a:extLst>
          </p:cNvPr>
          <p:cNvGrpSpPr/>
          <p:nvPr/>
        </p:nvGrpSpPr>
        <p:grpSpPr>
          <a:xfrm>
            <a:off x="8003857" y="4909188"/>
            <a:ext cx="231480" cy="301320"/>
            <a:chOff x="8003857" y="4909188"/>
            <a:chExt cx="23148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19D87C0-FACE-3305-D2FE-F732C3AC41C6}"/>
                    </a:ext>
                  </a:extLst>
                </p14:cNvPr>
                <p14:cNvContentPartPr/>
                <p14:nvPr/>
              </p14:nvContentPartPr>
              <p14:xfrm>
                <a:off x="8003857" y="4909188"/>
                <a:ext cx="231480" cy="301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19D87C0-FACE-3305-D2FE-F732C3AC41C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997737" y="4903068"/>
                  <a:ext cx="243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FAF6CF1-9F9A-8174-6818-5AB896412F2E}"/>
                    </a:ext>
                  </a:extLst>
                </p14:cNvPr>
                <p14:cNvContentPartPr/>
                <p14:nvPr/>
              </p14:nvContentPartPr>
              <p14:xfrm>
                <a:off x="8029057" y="5033028"/>
                <a:ext cx="174600" cy="61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FAF6CF1-9F9A-8174-6818-5AB896412F2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022937" y="5026908"/>
                  <a:ext cx="18684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29AADAF-6A77-24F8-ABCD-8B63D60666D4}"/>
                  </a:ext>
                </a:extLst>
              </p14:cNvPr>
              <p14:cNvContentPartPr/>
              <p14:nvPr/>
            </p14:nvContentPartPr>
            <p14:xfrm>
              <a:off x="3429697" y="2077068"/>
              <a:ext cx="2007720" cy="4292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29AADAF-6A77-24F8-ABCD-8B63D60666D4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421057" y="2068428"/>
                <a:ext cx="2025360" cy="43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325092D-687E-461B-05DF-0C1CCC65B3FC}"/>
                  </a:ext>
                </a:extLst>
              </p14:cNvPr>
              <p14:cNvContentPartPr/>
              <p14:nvPr/>
            </p14:nvContentPartPr>
            <p14:xfrm>
              <a:off x="6683017" y="1937748"/>
              <a:ext cx="306000" cy="238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325092D-687E-461B-05DF-0C1CCC65B3F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674377" y="1929108"/>
                <a:ext cx="3236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25496D5-4298-2584-6504-6AD0A29E2664}"/>
                  </a:ext>
                </a:extLst>
              </p14:cNvPr>
              <p14:cNvContentPartPr/>
              <p14:nvPr/>
            </p14:nvContentPartPr>
            <p14:xfrm>
              <a:off x="8399137" y="1934508"/>
              <a:ext cx="313920" cy="275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25496D5-4298-2584-6504-6AD0A29E266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390497" y="1925508"/>
                <a:ext cx="3315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04A5621-2562-CD3F-637B-B661E9EF7E57}"/>
                  </a:ext>
                </a:extLst>
              </p14:cNvPr>
              <p14:cNvContentPartPr/>
              <p14:nvPr/>
            </p14:nvContentPartPr>
            <p14:xfrm>
              <a:off x="3360937" y="1164828"/>
              <a:ext cx="1066680" cy="9410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04A5621-2562-CD3F-637B-B661E9EF7E5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351937" y="1156188"/>
                <a:ext cx="1084320" cy="9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D93887-B002-AF2A-FA38-FA7966A97CC9}"/>
              </a:ext>
            </a:extLst>
          </p:cNvPr>
          <p:cNvGrpSpPr/>
          <p:nvPr/>
        </p:nvGrpSpPr>
        <p:grpSpPr>
          <a:xfrm>
            <a:off x="3423577" y="3058068"/>
            <a:ext cx="6499080" cy="2903400"/>
            <a:chOff x="3423577" y="3058068"/>
            <a:chExt cx="6499080" cy="29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51AECB0-6F3B-A8EA-AAE6-56620BBBDBBB}"/>
                    </a:ext>
                  </a:extLst>
                </p14:cNvPr>
                <p14:cNvContentPartPr/>
                <p14:nvPr/>
              </p14:nvContentPartPr>
              <p14:xfrm>
                <a:off x="6011977" y="4269108"/>
                <a:ext cx="850320" cy="727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51AECB0-6F3B-A8EA-AAE6-56620BBBDBB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03337" y="4260468"/>
                  <a:ext cx="8679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121E5E3-8968-DB0C-3052-C7554E9630BD}"/>
                    </a:ext>
                  </a:extLst>
                </p14:cNvPr>
                <p14:cNvContentPartPr/>
                <p14:nvPr/>
              </p14:nvContentPartPr>
              <p14:xfrm>
                <a:off x="6755737" y="4333908"/>
                <a:ext cx="201960" cy="14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121E5E3-8968-DB0C-3052-C7554E9630B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746737" y="4324908"/>
                  <a:ext cx="219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37FC4AD-A3FC-EE01-A369-51C226D27717}"/>
                    </a:ext>
                  </a:extLst>
                </p14:cNvPr>
                <p14:cNvContentPartPr/>
                <p14:nvPr/>
              </p14:nvContentPartPr>
              <p14:xfrm>
                <a:off x="5736577" y="3096228"/>
                <a:ext cx="948960" cy="762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37FC4AD-A3FC-EE01-A369-51C226D2771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727937" y="3087588"/>
                  <a:ext cx="9666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5EA22E9-9EB5-9961-04E9-89822F7B0DA1}"/>
                    </a:ext>
                  </a:extLst>
                </p14:cNvPr>
                <p14:cNvContentPartPr/>
                <p14:nvPr/>
              </p14:nvContentPartPr>
              <p14:xfrm>
                <a:off x="6554137" y="3272268"/>
                <a:ext cx="341640" cy="201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5EA22E9-9EB5-9961-04E9-89822F7B0DA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545497" y="3263268"/>
                  <a:ext cx="359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8CF0EF4-58B0-1703-497E-87BFDFFEFD17}"/>
                    </a:ext>
                  </a:extLst>
                </p14:cNvPr>
                <p14:cNvContentPartPr/>
                <p14:nvPr/>
              </p14:nvContentPartPr>
              <p14:xfrm>
                <a:off x="7727377" y="4034028"/>
                <a:ext cx="1026360" cy="948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8CF0EF4-58B0-1703-497E-87BFDFFEFD1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718737" y="4025388"/>
                  <a:ext cx="104400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8B4EDFC-C6CE-F3CF-33D3-86D578D46386}"/>
                    </a:ext>
                  </a:extLst>
                </p14:cNvPr>
                <p14:cNvContentPartPr/>
                <p14:nvPr/>
              </p14:nvContentPartPr>
              <p14:xfrm>
                <a:off x="7796137" y="3058068"/>
                <a:ext cx="579600" cy="698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8B4EDFC-C6CE-F3CF-33D3-86D578D4638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787137" y="3049068"/>
                  <a:ext cx="59724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E0FE604-9C9B-6665-098A-925D1C2DDFA6}"/>
                    </a:ext>
                  </a:extLst>
                </p14:cNvPr>
                <p14:cNvContentPartPr/>
                <p14:nvPr/>
              </p14:nvContentPartPr>
              <p14:xfrm>
                <a:off x="7827457" y="4803348"/>
                <a:ext cx="576000" cy="787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E0FE604-9C9B-6665-098A-925D1C2DDFA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818817" y="4794348"/>
                  <a:ext cx="59364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377CB1F-4CB1-0FD1-E3EC-F1857C45FA7E}"/>
                    </a:ext>
                  </a:extLst>
                </p14:cNvPr>
                <p14:cNvContentPartPr/>
                <p14:nvPr/>
              </p14:nvContentPartPr>
              <p14:xfrm>
                <a:off x="9038497" y="5550348"/>
                <a:ext cx="454320" cy="263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377CB1F-4CB1-0FD1-E3EC-F1857C45FA7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029497" y="5541708"/>
                  <a:ext cx="471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1A12CE-B177-5336-88B5-38E83DC944B3}"/>
                    </a:ext>
                  </a:extLst>
                </p14:cNvPr>
                <p14:cNvContentPartPr/>
                <p14:nvPr/>
              </p14:nvContentPartPr>
              <p14:xfrm>
                <a:off x="9065857" y="5523708"/>
                <a:ext cx="574560" cy="437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1A12CE-B177-5336-88B5-38E83DC944B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056857" y="5515068"/>
                  <a:ext cx="5922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42FA95-7188-2588-963D-25E4703B0035}"/>
                    </a:ext>
                  </a:extLst>
                </p14:cNvPr>
                <p14:cNvContentPartPr/>
                <p14:nvPr/>
              </p14:nvContentPartPr>
              <p14:xfrm>
                <a:off x="3423577" y="3694188"/>
                <a:ext cx="6499080" cy="289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42FA95-7188-2588-963D-25E4703B003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414937" y="3685548"/>
                  <a:ext cx="6516720" cy="30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953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3406614-DEC2-5DE1-CC0A-FB34C4589E50}"/>
              </a:ext>
            </a:extLst>
          </p:cNvPr>
          <p:cNvGrpSpPr/>
          <p:nvPr/>
        </p:nvGrpSpPr>
        <p:grpSpPr>
          <a:xfrm>
            <a:off x="3180577" y="114821"/>
            <a:ext cx="5492520" cy="5807160"/>
            <a:chOff x="3180577" y="114821"/>
            <a:chExt cx="5492520" cy="58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B2A87D-EC6C-67BE-5F9C-90091EB61DC8}"/>
                    </a:ext>
                  </a:extLst>
                </p14:cNvPr>
                <p14:cNvContentPartPr/>
                <p14:nvPr/>
              </p14:nvContentPartPr>
              <p14:xfrm>
                <a:off x="7531897" y="909701"/>
                <a:ext cx="553680" cy="232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B2A87D-EC6C-67BE-5F9C-90091EB61D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25777" y="903581"/>
                  <a:ext cx="565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7A6708-D6B0-F8D0-7C41-FAA4695A9EC4}"/>
                    </a:ext>
                  </a:extLst>
                </p14:cNvPr>
                <p14:cNvContentPartPr/>
                <p14:nvPr/>
              </p14:nvContentPartPr>
              <p14:xfrm>
                <a:off x="7359097" y="1191581"/>
                <a:ext cx="1257840" cy="92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7A6708-D6B0-F8D0-7C41-FAA4695A9E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2977" y="1185461"/>
                  <a:ext cx="127008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3785A7-2A35-7439-0381-A630451D0FFF}"/>
                    </a:ext>
                  </a:extLst>
                </p14:cNvPr>
                <p14:cNvContentPartPr/>
                <p14:nvPr/>
              </p14:nvContentPartPr>
              <p14:xfrm>
                <a:off x="8216257" y="940661"/>
                <a:ext cx="21600" cy="100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3785A7-2A35-7439-0381-A630451D0F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10137" y="934541"/>
                  <a:ext cx="33840" cy="10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156200-B67D-55F6-A4C1-F88756E5F1C6}"/>
                    </a:ext>
                  </a:extLst>
                </p14:cNvPr>
                <p14:cNvContentPartPr/>
                <p14:nvPr/>
              </p14:nvContentPartPr>
              <p14:xfrm>
                <a:off x="7606777" y="1443941"/>
                <a:ext cx="11520" cy="243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156200-B67D-55F6-A4C1-F88756E5F1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00657" y="1437821"/>
                  <a:ext cx="23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0581E9-5523-64F9-77A3-85B87229DE5C}"/>
                    </a:ext>
                  </a:extLst>
                </p14:cNvPr>
                <p14:cNvContentPartPr/>
                <p14:nvPr/>
              </p14:nvContentPartPr>
              <p14:xfrm>
                <a:off x="7564657" y="1434581"/>
                <a:ext cx="163800" cy="255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0581E9-5523-64F9-77A3-85B87229DE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58537" y="1428461"/>
                  <a:ext cx="176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A781A0-13BC-0E4C-70E4-BC19DC6ACF32}"/>
                    </a:ext>
                  </a:extLst>
                </p14:cNvPr>
                <p14:cNvContentPartPr/>
                <p14:nvPr/>
              </p14:nvContentPartPr>
              <p14:xfrm>
                <a:off x="7773457" y="1446461"/>
                <a:ext cx="10080" cy="23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A781A0-13BC-0E4C-70E4-BC19DC6AC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67337" y="1440341"/>
                  <a:ext cx="22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08C80D-EB0A-47F0-D98D-E3133B2ABFAE}"/>
                    </a:ext>
                  </a:extLst>
                </p14:cNvPr>
                <p14:cNvContentPartPr/>
                <p14:nvPr/>
              </p14:nvContentPartPr>
              <p14:xfrm>
                <a:off x="7810897" y="1478861"/>
                <a:ext cx="360" cy="19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08C80D-EB0A-47F0-D98D-E3133B2ABF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4777" y="1472741"/>
                  <a:ext cx="12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47A233-8B40-CA2C-CC35-EBE3168CB11B}"/>
                    </a:ext>
                  </a:extLst>
                </p14:cNvPr>
                <p14:cNvContentPartPr/>
                <p14:nvPr/>
              </p14:nvContentPartPr>
              <p14:xfrm>
                <a:off x="7806577" y="1404701"/>
                <a:ext cx="215280" cy="30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47A233-8B40-CA2C-CC35-EBE3168CB1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00457" y="1398581"/>
                  <a:ext cx="227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677774-F3A5-0A9B-1E99-3F3BBFF5D2E4}"/>
                    </a:ext>
                  </a:extLst>
                </p14:cNvPr>
                <p14:cNvContentPartPr/>
                <p14:nvPr/>
              </p14:nvContentPartPr>
              <p14:xfrm>
                <a:off x="8054617" y="1373021"/>
                <a:ext cx="121680" cy="29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677774-F3A5-0A9B-1E99-3F3BBFF5D2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48497" y="1366901"/>
                  <a:ext cx="133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D4E3AF-308C-0E2E-1E32-972F0129BD5B}"/>
                    </a:ext>
                  </a:extLst>
                </p14:cNvPr>
                <p14:cNvContentPartPr/>
                <p14:nvPr/>
              </p14:nvContentPartPr>
              <p14:xfrm>
                <a:off x="7367377" y="4022261"/>
                <a:ext cx="766800" cy="29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D4E3AF-308C-0E2E-1E32-972F0129BD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61257" y="4016141"/>
                  <a:ext cx="779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43A7DAA-51C7-D8A6-EAB1-AE5D62D92092}"/>
                    </a:ext>
                  </a:extLst>
                </p14:cNvPr>
                <p14:cNvContentPartPr/>
                <p14:nvPr/>
              </p14:nvContentPartPr>
              <p14:xfrm>
                <a:off x="7294657" y="4401341"/>
                <a:ext cx="1378440" cy="1373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43A7DAA-51C7-D8A6-EAB1-AE5D62D920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88537" y="4395221"/>
                  <a:ext cx="1390680" cy="13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D8BBCB-FB8D-B46F-9E1D-B19B4005D4D3}"/>
                    </a:ext>
                  </a:extLst>
                </p14:cNvPr>
                <p14:cNvContentPartPr/>
                <p14:nvPr/>
              </p14:nvContentPartPr>
              <p14:xfrm>
                <a:off x="8381137" y="4012181"/>
                <a:ext cx="48240" cy="1563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D8BBCB-FB8D-B46F-9E1D-B19B4005D4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75017" y="4006061"/>
                  <a:ext cx="60480" cy="15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FF465C-A61F-9A93-3BD0-EC2FC29D8F61}"/>
                    </a:ext>
                  </a:extLst>
                </p14:cNvPr>
                <p14:cNvContentPartPr/>
                <p14:nvPr/>
              </p14:nvContentPartPr>
              <p14:xfrm>
                <a:off x="8439097" y="535786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FF465C-A61F-9A93-3BD0-EC2FC29D8F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32977" y="53517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468AE65-B69A-7938-F31D-CFBA4009AE24}"/>
                    </a:ext>
                  </a:extLst>
                </p14:cNvPr>
                <p14:cNvContentPartPr/>
                <p14:nvPr/>
              </p14:nvContentPartPr>
              <p14:xfrm>
                <a:off x="7478617" y="4835501"/>
                <a:ext cx="37800" cy="23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468AE65-B69A-7938-F31D-CFBA4009AE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72497" y="4829381"/>
                  <a:ext cx="50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07F2DB-6A90-EAA7-D890-A0761D295F41}"/>
                    </a:ext>
                  </a:extLst>
                </p14:cNvPr>
                <p14:cNvContentPartPr/>
                <p14:nvPr/>
              </p14:nvContentPartPr>
              <p14:xfrm>
                <a:off x="7433257" y="4830821"/>
                <a:ext cx="205200" cy="33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07F2DB-6A90-EAA7-D890-A0761D295F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27137" y="4824701"/>
                  <a:ext cx="2174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6CC5A19-2623-6E09-77BA-AB9E56084120}"/>
                    </a:ext>
                  </a:extLst>
                </p14:cNvPr>
                <p14:cNvContentPartPr/>
                <p14:nvPr/>
              </p14:nvContentPartPr>
              <p14:xfrm>
                <a:off x="7751497" y="4840181"/>
                <a:ext cx="38880" cy="192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6CC5A19-2623-6E09-77BA-AB9E560841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45377" y="4834061"/>
                  <a:ext cx="51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7B55A5-4BB5-8ED4-1B42-36E4CD57152A}"/>
                    </a:ext>
                  </a:extLst>
                </p14:cNvPr>
                <p14:cNvContentPartPr/>
                <p14:nvPr/>
              </p14:nvContentPartPr>
              <p14:xfrm>
                <a:off x="7797577" y="4823621"/>
                <a:ext cx="47520" cy="241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7B55A5-4BB5-8ED4-1B42-36E4CD5715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91457" y="4817501"/>
                  <a:ext cx="59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BBDBD24-D905-7576-68AC-3170EC585F88}"/>
                    </a:ext>
                  </a:extLst>
                </p14:cNvPr>
                <p14:cNvContentPartPr/>
                <p14:nvPr/>
              </p14:nvContentPartPr>
              <p14:xfrm>
                <a:off x="7814497" y="4745141"/>
                <a:ext cx="221400" cy="233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BBDBD24-D905-7576-68AC-3170EC585F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08377" y="4739021"/>
                  <a:ext cx="233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AC18AD9-C5EE-56FB-C3AA-2151F3F5DCAE}"/>
                    </a:ext>
                  </a:extLst>
                </p14:cNvPr>
                <p14:cNvContentPartPr/>
                <p14:nvPr/>
              </p14:nvContentPartPr>
              <p14:xfrm>
                <a:off x="8115097" y="4620941"/>
                <a:ext cx="130680" cy="83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AC18AD9-C5EE-56FB-C3AA-2151F3F5DC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8977" y="4614821"/>
                  <a:ext cx="142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27A1AE-E1F6-FF74-3EF7-002FCE96E7BE}"/>
                    </a:ext>
                  </a:extLst>
                </p14:cNvPr>
                <p14:cNvContentPartPr/>
                <p14:nvPr/>
              </p14:nvContentPartPr>
              <p14:xfrm>
                <a:off x="8129857" y="4661621"/>
                <a:ext cx="139680" cy="261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27A1AE-E1F6-FF74-3EF7-002FCE96E7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23737" y="4655501"/>
                  <a:ext cx="151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976E93-2E6F-FD19-DF45-11946B817357}"/>
                    </a:ext>
                  </a:extLst>
                </p14:cNvPr>
                <p14:cNvContentPartPr/>
                <p14:nvPr/>
              </p14:nvContentPartPr>
              <p14:xfrm>
                <a:off x="3338977" y="1180781"/>
                <a:ext cx="550800" cy="257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976E93-2E6F-FD19-DF45-11946B8173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32857" y="1174661"/>
                  <a:ext cx="563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823349-F61E-BEF3-9145-AEFD62FA0D88}"/>
                    </a:ext>
                  </a:extLst>
                </p14:cNvPr>
                <p14:cNvContentPartPr/>
                <p14:nvPr/>
              </p14:nvContentPartPr>
              <p14:xfrm>
                <a:off x="3180577" y="1459781"/>
                <a:ext cx="1145160" cy="1015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823349-F61E-BEF3-9145-AEFD62FA0D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74457" y="1453661"/>
                  <a:ext cx="1157400" cy="10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4F907F-3F6B-5E5D-F9E7-59B18B9F368F}"/>
                    </a:ext>
                  </a:extLst>
                </p14:cNvPr>
                <p14:cNvContentPartPr/>
                <p14:nvPr/>
              </p14:nvContentPartPr>
              <p14:xfrm>
                <a:off x="4034497" y="1079261"/>
                <a:ext cx="145440" cy="98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4F907F-3F6B-5E5D-F9E7-59B18B9F36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28377" y="1073141"/>
                  <a:ext cx="157680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5B1137-9C74-DF32-FD0B-005081CAC01F}"/>
                    </a:ext>
                  </a:extLst>
                </p14:cNvPr>
                <p14:cNvContentPartPr/>
                <p14:nvPr/>
              </p14:nvContentPartPr>
              <p14:xfrm>
                <a:off x="3345097" y="1739861"/>
                <a:ext cx="62280" cy="280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5B1137-9C74-DF32-FD0B-005081CAC0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38977" y="1733741"/>
                  <a:ext cx="74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E981F8-2FC7-42F9-3AF4-9A8803088564}"/>
                    </a:ext>
                  </a:extLst>
                </p14:cNvPr>
                <p14:cNvContentPartPr/>
                <p14:nvPr/>
              </p14:nvContentPartPr>
              <p14:xfrm>
                <a:off x="3328537" y="1749221"/>
                <a:ext cx="221040" cy="31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E981F8-2FC7-42F9-3AF4-9A88030885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22417" y="1743101"/>
                  <a:ext cx="233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6272F4E-A5D1-2E65-4957-5900DD071411}"/>
                    </a:ext>
                  </a:extLst>
                </p14:cNvPr>
                <p14:cNvContentPartPr/>
                <p14:nvPr/>
              </p14:nvContentPartPr>
              <p14:xfrm>
                <a:off x="3625537" y="1698101"/>
                <a:ext cx="56160" cy="288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6272F4E-A5D1-2E65-4957-5900DD0714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9417" y="1691981"/>
                  <a:ext cx="68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92AEF2-3D0F-ED32-7BA7-16ECD5862596}"/>
                    </a:ext>
                  </a:extLst>
                </p14:cNvPr>
                <p14:cNvContentPartPr/>
                <p14:nvPr/>
              </p14:nvContentPartPr>
              <p14:xfrm>
                <a:off x="3755857" y="1738421"/>
                <a:ext cx="14400" cy="18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92AEF2-3D0F-ED32-7BA7-16ECD58625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49737" y="1732301"/>
                  <a:ext cx="26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BC641A-DF44-ACC5-F305-3FB5675DFF1E}"/>
                    </a:ext>
                  </a:extLst>
                </p14:cNvPr>
                <p14:cNvContentPartPr/>
                <p14:nvPr/>
              </p14:nvContentPartPr>
              <p14:xfrm>
                <a:off x="3722737" y="1657061"/>
                <a:ext cx="245160" cy="24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BC641A-DF44-ACC5-F305-3FB5675DFF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16617" y="1650941"/>
                  <a:ext cx="257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C28D4E-A2EB-B247-D86D-5E97F95AA1DC}"/>
                    </a:ext>
                  </a:extLst>
                </p14:cNvPr>
                <p14:cNvContentPartPr/>
                <p14:nvPr/>
              </p14:nvContentPartPr>
              <p14:xfrm>
                <a:off x="3994537" y="1612061"/>
                <a:ext cx="176040" cy="17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C28D4E-A2EB-B247-D86D-5E97F95AA1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8417" y="1605941"/>
                  <a:ext cx="188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295BD3A-1CEB-03F0-4E7E-3ECA5330A622}"/>
                    </a:ext>
                  </a:extLst>
                </p14:cNvPr>
                <p14:cNvContentPartPr/>
                <p14:nvPr/>
              </p14:nvContentPartPr>
              <p14:xfrm>
                <a:off x="5030977" y="2043341"/>
                <a:ext cx="1509480" cy="281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295BD3A-1CEB-03F0-4E7E-3ECA5330A6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24857" y="2037221"/>
                  <a:ext cx="1521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5F8C16E-50F6-9692-1223-577E517052AA}"/>
                    </a:ext>
                  </a:extLst>
                </p14:cNvPr>
                <p14:cNvContentPartPr/>
                <p14:nvPr/>
              </p14:nvContentPartPr>
              <p14:xfrm>
                <a:off x="5060497" y="2292821"/>
                <a:ext cx="1689120" cy="1745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5F8C16E-50F6-9692-1223-577E517052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54377" y="2286701"/>
                  <a:ext cx="1701360" cy="17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638BB0A-FD61-996C-BD54-775D88FA3BF0}"/>
                    </a:ext>
                  </a:extLst>
                </p14:cNvPr>
                <p14:cNvContentPartPr/>
                <p14:nvPr/>
              </p14:nvContentPartPr>
              <p14:xfrm>
                <a:off x="6489337" y="1986821"/>
                <a:ext cx="14400" cy="1879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638BB0A-FD61-996C-BD54-775D88FA3B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83217" y="1980701"/>
                  <a:ext cx="26640" cy="18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263718-D854-55AB-1E87-0D002F3AF596}"/>
                    </a:ext>
                  </a:extLst>
                </p14:cNvPr>
                <p14:cNvContentPartPr/>
                <p14:nvPr/>
              </p14:nvContentPartPr>
              <p14:xfrm>
                <a:off x="6563857" y="3617981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263718-D854-55AB-1E87-0D002F3AF5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57737" y="36118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C46970-82AE-30FC-706F-0C59B0E432C5}"/>
                    </a:ext>
                  </a:extLst>
                </p14:cNvPr>
                <p14:cNvContentPartPr/>
                <p14:nvPr/>
              </p14:nvContentPartPr>
              <p14:xfrm>
                <a:off x="5321857" y="2751461"/>
                <a:ext cx="11880" cy="51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C46970-82AE-30FC-706F-0C59B0E432C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15737" y="2745341"/>
                  <a:ext cx="241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26C0B0-79FF-39F1-75CC-01E44AFCBDD0}"/>
                    </a:ext>
                  </a:extLst>
                </p14:cNvPr>
                <p14:cNvContentPartPr/>
                <p14:nvPr/>
              </p14:nvContentPartPr>
              <p14:xfrm>
                <a:off x="5322937" y="2666501"/>
                <a:ext cx="151560" cy="4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26C0B0-79FF-39F1-75CC-01E44AFCBDD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16817" y="2660381"/>
                  <a:ext cx="163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F3A206-30A5-8487-5368-B34E660F33FA}"/>
                    </a:ext>
                  </a:extLst>
                </p14:cNvPr>
                <p14:cNvContentPartPr/>
                <p14:nvPr/>
              </p14:nvContentPartPr>
              <p14:xfrm>
                <a:off x="5348857" y="2885021"/>
                <a:ext cx="118440" cy="1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F3A206-30A5-8487-5368-B34E660F33F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42737" y="2878901"/>
                  <a:ext cx="130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545DAB-971F-31E3-7622-30BE43017A9E}"/>
                    </a:ext>
                  </a:extLst>
                </p14:cNvPr>
                <p14:cNvContentPartPr/>
                <p14:nvPr/>
              </p14:nvContentPartPr>
              <p14:xfrm>
                <a:off x="5589337" y="2747141"/>
                <a:ext cx="160920" cy="350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545DAB-971F-31E3-7622-30BE43017A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83217" y="2741021"/>
                  <a:ext cx="1731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AA4FC6-4AF0-6E9D-4B15-ED8AA0F247FF}"/>
                    </a:ext>
                  </a:extLst>
                </p14:cNvPr>
                <p14:cNvContentPartPr/>
                <p14:nvPr/>
              </p14:nvContentPartPr>
              <p14:xfrm>
                <a:off x="5609497" y="2948021"/>
                <a:ext cx="126360" cy="5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AA4FC6-4AF0-6E9D-4B15-ED8AA0F247F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03377" y="2941901"/>
                  <a:ext cx="138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B604B0-6D69-A59B-DDB7-F810F5EAE5FD}"/>
                    </a:ext>
                  </a:extLst>
                </p14:cNvPr>
                <p14:cNvContentPartPr/>
                <p14:nvPr/>
              </p14:nvContentPartPr>
              <p14:xfrm>
                <a:off x="5863657" y="2717981"/>
                <a:ext cx="293760" cy="28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B604B0-6D69-A59B-DDB7-F810F5EAE5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57537" y="2711861"/>
                  <a:ext cx="306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F0FCCE-A044-44BD-8724-62A1EFDD8627}"/>
                    </a:ext>
                  </a:extLst>
                </p14:cNvPr>
                <p14:cNvContentPartPr/>
                <p14:nvPr/>
              </p14:nvContentPartPr>
              <p14:xfrm>
                <a:off x="6018457" y="2634821"/>
                <a:ext cx="209160" cy="78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F0FCCE-A044-44BD-8724-62A1EFDD862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12337" y="2628701"/>
                  <a:ext cx="221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C50705-61D5-F07C-7ECC-4D46BD4ABDFC}"/>
                    </a:ext>
                  </a:extLst>
                </p14:cNvPr>
                <p14:cNvContentPartPr/>
                <p14:nvPr/>
              </p14:nvContentPartPr>
              <p14:xfrm>
                <a:off x="5301337" y="185021"/>
                <a:ext cx="749880" cy="239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C50705-61D5-F07C-7ECC-4D46BD4ABDF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295217" y="178901"/>
                  <a:ext cx="7621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DFAEDB-AD04-ABF1-ECB1-FF10604A8004}"/>
                    </a:ext>
                  </a:extLst>
                </p14:cNvPr>
                <p14:cNvContentPartPr/>
                <p14:nvPr/>
              </p14:nvContentPartPr>
              <p14:xfrm>
                <a:off x="5297377" y="457901"/>
                <a:ext cx="112320" cy="953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DFAEDB-AD04-ABF1-ECB1-FF10604A800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91257" y="451781"/>
                  <a:ext cx="124560" cy="9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D7495A-C140-1B71-7F41-5DD9CFBDFABA}"/>
                    </a:ext>
                  </a:extLst>
                </p14:cNvPr>
                <p14:cNvContentPartPr/>
                <p14:nvPr/>
              </p14:nvContentPartPr>
              <p14:xfrm>
                <a:off x="5572417" y="114821"/>
                <a:ext cx="817560" cy="124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D7495A-C140-1B71-7F41-5DD9CFBDFAB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66297" y="108701"/>
                  <a:ext cx="829800" cy="12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57122E-EDE7-1853-E7ED-EB73CFFF8D42}"/>
                    </a:ext>
                  </a:extLst>
                </p14:cNvPr>
                <p14:cNvContentPartPr/>
                <p14:nvPr/>
              </p14:nvContentPartPr>
              <p14:xfrm>
                <a:off x="5599777" y="640781"/>
                <a:ext cx="28440" cy="257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57122E-EDE7-1853-E7ED-EB73CFFF8D4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93657" y="634661"/>
                  <a:ext cx="40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E6E726-5883-4A59-5DFD-B4F1CC0718ED}"/>
                    </a:ext>
                  </a:extLst>
                </p14:cNvPr>
                <p14:cNvContentPartPr/>
                <p14:nvPr/>
              </p14:nvContentPartPr>
              <p14:xfrm>
                <a:off x="5539657" y="647981"/>
                <a:ext cx="199800" cy="274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E6E726-5883-4A59-5DFD-B4F1CC0718E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33537" y="641861"/>
                  <a:ext cx="21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4A0969-BFCB-31E0-C00C-5EABD607CC31}"/>
                    </a:ext>
                  </a:extLst>
                </p14:cNvPr>
                <p14:cNvContentPartPr/>
                <p14:nvPr/>
              </p14:nvContentPartPr>
              <p14:xfrm>
                <a:off x="5816857" y="687581"/>
                <a:ext cx="28800" cy="305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4A0969-BFCB-31E0-C00C-5EABD607CC3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810737" y="681461"/>
                  <a:ext cx="41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55C573-356E-45B9-B813-F5B217629FC2}"/>
                    </a:ext>
                  </a:extLst>
                </p14:cNvPr>
                <p14:cNvContentPartPr/>
                <p14:nvPr/>
              </p14:nvContentPartPr>
              <p14:xfrm>
                <a:off x="5903977" y="740141"/>
                <a:ext cx="6480" cy="18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55C573-356E-45B9-B813-F5B217629FC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97857" y="734021"/>
                  <a:ext cx="18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BE0C22-3EC8-925A-3D46-4CD050043003}"/>
                    </a:ext>
                  </a:extLst>
                </p14:cNvPr>
                <p14:cNvContentPartPr/>
                <p14:nvPr/>
              </p14:nvContentPartPr>
              <p14:xfrm>
                <a:off x="5890657" y="672821"/>
                <a:ext cx="292320" cy="24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BE0C22-3EC8-925A-3D46-4CD05004300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84537" y="666701"/>
                  <a:ext cx="304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5D3707-FAD2-294D-FFD4-C4950B31E104}"/>
                    </a:ext>
                  </a:extLst>
                </p14:cNvPr>
                <p14:cNvContentPartPr/>
                <p14:nvPr/>
              </p14:nvContentPartPr>
              <p14:xfrm>
                <a:off x="6262177" y="671021"/>
                <a:ext cx="12600" cy="353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5D3707-FAD2-294D-FFD4-C4950B31E10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56057" y="664901"/>
                  <a:ext cx="248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CF42D6-302F-B73B-EBA3-D2B0F0036715}"/>
                    </a:ext>
                  </a:extLst>
                </p14:cNvPr>
                <p14:cNvContentPartPr/>
                <p14:nvPr/>
              </p14:nvContentPartPr>
              <p14:xfrm>
                <a:off x="5724697" y="1340981"/>
                <a:ext cx="147960" cy="696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CF42D6-302F-B73B-EBA3-D2B0F003671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18577" y="1334861"/>
                  <a:ext cx="16020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988705-F7F4-3C03-ECEB-2314598513CF}"/>
                    </a:ext>
                  </a:extLst>
                </p14:cNvPr>
                <p14:cNvContentPartPr/>
                <p14:nvPr/>
              </p14:nvContentPartPr>
              <p14:xfrm>
                <a:off x="5905777" y="1293821"/>
                <a:ext cx="213480" cy="779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988705-F7F4-3C03-ECEB-2314598513C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99657" y="1287701"/>
                  <a:ext cx="22572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1FE20C-2386-F742-43C4-8FD7E8A18DC4}"/>
                    </a:ext>
                  </a:extLst>
                </p14:cNvPr>
                <p14:cNvContentPartPr/>
                <p14:nvPr/>
              </p14:nvContentPartPr>
              <p14:xfrm>
                <a:off x="4260217" y="2341421"/>
                <a:ext cx="453600" cy="602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1FE20C-2386-F742-43C4-8FD7E8A18DC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254097" y="2335301"/>
                  <a:ext cx="4658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03D0C2-57E5-0BB7-3663-0DA5A9FFA8B8}"/>
                    </a:ext>
                  </a:extLst>
                </p14:cNvPr>
                <p14:cNvContentPartPr/>
                <p14:nvPr/>
              </p14:nvContentPartPr>
              <p14:xfrm>
                <a:off x="4267057" y="2308661"/>
                <a:ext cx="780840" cy="196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03D0C2-57E5-0BB7-3663-0DA5A9FFA8B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260937" y="2302541"/>
                  <a:ext cx="793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91420A-3E13-C88A-AFBE-FD9DE042B8D2}"/>
                    </a:ext>
                  </a:extLst>
                </p14:cNvPr>
                <p14:cNvContentPartPr/>
                <p14:nvPr/>
              </p14:nvContentPartPr>
              <p14:xfrm>
                <a:off x="6611017" y="2031821"/>
                <a:ext cx="633600" cy="321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91420A-3E13-C88A-AFBE-FD9DE042B8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04897" y="2025701"/>
                  <a:ext cx="6458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F6CA8B-24C7-BCCD-C674-D6E440415E15}"/>
                    </a:ext>
                  </a:extLst>
                </p14:cNvPr>
                <p14:cNvContentPartPr/>
                <p14:nvPr/>
              </p14:nvContentPartPr>
              <p14:xfrm>
                <a:off x="6604897" y="2029301"/>
                <a:ext cx="667080" cy="873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F6CA8B-24C7-BCCD-C674-D6E440415E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98777" y="2023181"/>
                  <a:ext cx="67932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492813-4B49-6FAD-317E-2FD63FB0B17A}"/>
                    </a:ext>
                  </a:extLst>
                </p14:cNvPr>
                <p14:cNvContentPartPr/>
                <p14:nvPr/>
              </p14:nvContentPartPr>
              <p14:xfrm>
                <a:off x="3915697" y="4394141"/>
                <a:ext cx="764640" cy="297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492813-4B49-6FAD-317E-2FD63FB0B17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09577" y="4388021"/>
                  <a:ext cx="776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E7C8E8-4753-1BFD-5C84-58C682F41391}"/>
                    </a:ext>
                  </a:extLst>
                </p14:cNvPr>
                <p14:cNvContentPartPr/>
                <p14:nvPr/>
              </p14:nvContentPartPr>
              <p14:xfrm>
                <a:off x="3757297" y="4694741"/>
                <a:ext cx="1377000" cy="1227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E7C8E8-4753-1BFD-5C84-58C682F4139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51177" y="4688621"/>
                  <a:ext cx="1389240" cy="12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3A02DDD-89F7-D16B-0B7B-4492F5E34766}"/>
                    </a:ext>
                  </a:extLst>
                </p14:cNvPr>
                <p14:cNvContentPartPr/>
                <p14:nvPr/>
              </p14:nvContentPartPr>
              <p14:xfrm>
                <a:off x="4814977" y="4420421"/>
                <a:ext cx="186480" cy="1170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3A02DDD-89F7-D16B-0B7B-4492F5E3476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08857" y="4414301"/>
                  <a:ext cx="198720" cy="11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CF8831-3C29-344C-FC4A-9E17B7EE6812}"/>
                    </a:ext>
                  </a:extLst>
                </p14:cNvPr>
                <p14:cNvContentPartPr/>
                <p14:nvPr/>
              </p14:nvContentPartPr>
              <p14:xfrm>
                <a:off x="3948097" y="5162741"/>
                <a:ext cx="6480" cy="192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CF8831-3C29-344C-FC4A-9E17B7EE681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41977" y="5156621"/>
                  <a:ext cx="18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ABE749-A4E3-C7E3-D421-146712C3080E}"/>
                    </a:ext>
                  </a:extLst>
                </p14:cNvPr>
                <p14:cNvContentPartPr/>
                <p14:nvPr/>
              </p14:nvContentPartPr>
              <p14:xfrm>
                <a:off x="3866017" y="5097581"/>
                <a:ext cx="209520" cy="333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ABE749-A4E3-C7E3-D421-146712C3080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59897" y="5091461"/>
                  <a:ext cx="2217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6866B6-E8B3-1DB2-D232-38940899C99E}"/>
                    </a:ext>
                  </a:extLst>
                </p14:cNvPr>
                <p14:cNvContentPartPr/>
                <p14:nvPr/>
              </p14:nvContentPartPr>
              <p14:xfrm>
                <a:off x="4180657" y="5114141"/>
                <a:ext cx="28440" cy="251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6866B6-E8B3-1DB2-D232-38940899C99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74537" y="5108021"/>
                  <a:ext cx="40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E02DAA-928E-D6FB-2020-F47A1BDA4BEC}"/>
                    </a:ext>
                  </a:extLst>
                </p14:cNvPr>
                <p14:cNvContentPartPr/>
                <p14:nvPr/>
              </p14:nvContentPartPr>
              <p14:xfrm>
                <a:off x="4266337" y="5165261"/>
                <a:ext cx="26640" cy="182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E02DAA-928E-D6FB-2020-F47A1BDA4BE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60217" y="5159141"/>
                  <a:ext cx="3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E1E86A-A798-034F-97EA-8CC6462FB131}"/>
                    </a:ext>
                  </a:extLst>
                </p14:cNvPr>
                <p14:cNvContentPartPr/>
                <p14:nvPr/>
              </p14:nvContentPartPr>
              <p14:xfrm>
                <a:off x="4263457" y="5108741"/>
                <a:ext cx="218880" cy="261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E1E86A-A798-034F-97EA-8CC6462FB13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257337" y="5102621"/>
                  <a:ext cx="231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731B1AF-D657-367C-F57C-C5DB61145546}"/>
                    </a:ext>
                  </a:extLst>
                </p14:cNvPr>
                <p14:cNvContentPartPr/>
                <p14:nvPr/>
              </p14:nvContentPartPr>
              <p14:xfrm>
                <a:off x="4554337" y="5054381"/>
                <a:ext cx="133560" cy="215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731B1AF-D657-367C-F57C-C5DB6114554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48217" y="5048261"/>
                  <a:ext cx="145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F73608-51B4-5825-DAA8-9D743A6C5F74}"/>
                    </a:ext>
                  </a:extLst>
                </p14:cNvPr>
                <p14:cNvContentPartPr/>
                <p14:nvPr/>
              </p14:nvContentPartPr>
              <p14:xfrm>
                <a:off x="4650817" y="5106221"/>
                <a:ext cx="57240" cy="243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F73608-51B4-5825-DAA8-9D743A6C5F7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4697" y="5100101"/>
                  <a:ext cx="69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018E46-8AE9-86C7-498D-3F1AA6BDC197}"/>
                    </a:ext>
                  </a:extLst>
                </p14:cNvPr>
                <p14:cNvContentPartPr/>
                <p14:nvPr/>
              </p14:nvContentPartPr>
              <p14:xfrm>
                <a:off x="4953577" y="4047461"/>
                <a:ext cx="147240" cy="506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018E46-8AE9-86C7-498D-3F1AA6BDC19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47457" y="4041341"/>
                  <a:ext cx="1594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FA453A-8100-FCBB-DB48-C12D49E58B83}"/>
                    </a:ext>
                  </a:extLst>
                </p14:cNvPr>
                <p14:cNvContentPartPr/>
                <p14:nvPr/>
              </p14:nvContentPartPr>
              <p14:xfrm>
                <a:off x="4983817" y="3954941"/>
                <a:ext cx="506880" cy="686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FA453A-8100-FCBB-DB48-C12D49E58B8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77697" y="3948821"/>
                  <a:ext cx="51912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AA271A-11A7-B4FF-D2ED-A3A0ECC9BB6E}"/>
                    </a:ext>
                  </a:extLst>
                </p14:cNvPr>
                <p14:cNvContentPartPr/>
                <p14:nvPr/>
              </p14:nvContentPartPr>
              <p14:xfrm>
                <a:off x="6538297" y="4178141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AA271A-11A7-B4FF-D2ED-A3A0ECC9BB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2177" y="41720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0A5B8B-E8E7-6B03-3004-9EA1FE4E87F9}"/>
                    </a:ext>
                  </a:extLst>
                </p14:cNvPr>
                <p14:cNvContentPartPr/>
                <p14:nvPr/>
              </p14:nvContentPartPr>
              <p14:xfrm>
                <a:off x="6362617" y="4059701"/>
                <a:ext cx="698760" cy="215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0A5B8B-E8E7-6B03-3004-9EA1FE4E87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56497" y="4053581"/>
                  <a:ext cx="711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066B24-8046-FC3C-D76F-A363E82D5402}"/>
                    </a:ext>
                  </a:extLst>
                </p14:cNvPr>
                <p14:cNvContentPartPr/>
                <p14:nvPr/>
              </p14:nvContentPartPr>
              <p14:xfrm>
                <a:off x="6711457" y="3633101"/>
                <a:ext cx="320400" cy="593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066B24-8046-FC3C-D76F-A363E82D540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05337" y="3626981"/>
                  <a:ext cx="33264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F7686D-6F77-40EB-7E01-2A6B7BFCA303}"/>
                    </a:ext>
                  </a:extLst>
                </p14:cNvPr>
                <p14:cNvContentPartPr/>
                <p14:nvPr/>
              </p14:nvContentPartPr>
              <p14:xfrm>
                <a:off x="6968497" y="4129901"/>
                <a:ext cx="14400" cy="40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F7686D-6F77-40EB-7E01-2A6B7BFCA30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62377" y="4123781"/>
                  <a:ext cx="2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54A2820-A5B5-9A6F-8CD2-A510296B30FC}"/>
                    </a:ext>
                  </a:extLst>
                </p14:cNvPr>
                <p14:cNvContentPartPr/>
                <p14:nvPr/>
              </p14:nvContentPartPr>
              <p14:xfrm>
                <a:off x="6556297" y="1113101"/>
                <a:ext cx="160920" cy="124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54A2820-A5B5-9A6F-8CD2-A510296B30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50177" y="1106981"/>
                  <a:ext cx="173160" cy="13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62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5E7C25-F864-3D3E-BBAA-7D1127DFA2B2}"/>
                  </a:ext>
                </a:extLst>
              </p14:cNvPr>
              <p14:cNvContentPartPr/>
              <p14:nvPr/>
            </p14:nvContentPartPr>
            <p14:xfrm>
              <a:off x="904657" y="1558421"/>
              <a:ext cx="173880" cy="25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5E7C25-F864-3D3E-BBAA-7D1127DFA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537" y="1552301"/>
                <a:ext cx="1861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D42DB6-EE0E-95BE-09BE-D71AC9282DDA}"/>
                  </a:ext>
                </a:extLst>
              </p14:cNvPr>
              <p14:cNvContentPartPr/>
              <p14:nvPr/>
            </p14:nvContentPartPr>
            <p14:xfrm>
              <a:off x="1171417" y="1556261"/>
              <a:ext cx="366840" cy="21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D42DB6-EE0E-95BE-09BE-D71AC9282D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5297" y="1550141"/>
                <a:ext cx="3790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D1C3AF-3525-E3D6-1E3B-0B5A7BAF445E}"/>
                  </a:ext>
                </a:extLst>
              </p14:cNvPr>
              <p14:cNvContentPartPr/>
              <p14:nvPr/>
            </p14:nvContentPartPr>
            <p14:xfrm>
              <a:off x="1562377" y="1402181"/>
              <a:ext cx="178560" cy="38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D1C3AF-3525-E3D6-1E3B-0B5A7BAF44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6257" y="1396061"/>
                <a:ext cx="1908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BE3F4D-B71C-5249-43AB-0660A503C17E}"/>
                  </a:ext>
                </a:extLst>
              </p14:cNvPr>
              <p14:cNvContentPartPr/>
              <p14:nvPr/>
            </p14:nvContentPartPr>
            <p14:xfrm>
              <a:off x="1796737" y="1545461"/>
              <a:ext cx="412560" cy="22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BE3F4D-B71C-5249-43AB-0660A503C1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0617" y="1539341"/>
                <a:ext cx="424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950B26-21F9-D86B-873F-54BCDA414071}"/>
                  </a:ext>
                </a:extLst>
              </p14:cNvPr>
              <p14:cNvContentPartPr/>
              <p14:nvPr/>
            </p14:nvContentPartPr>
            <p14:xfrm>
              <a:off x="2421337" y="1488941"/>
              <a:ext cx="16200" cy="276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950B26-21F9-D86B-873F-54BCDA4140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5217" y="1482821"/>
                <a:ext cx="284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453F1E-8E3A-9B21-54DB-5DE0A0CC7972}"/>
                  </a:ext>
                </a:extLst>
              </p14:cNvPr>
              <p14:cNvContentPartPr/>
              <p14:nvPr/>
            </p14:nvContentPartPr>
            <p14:xfrm>
              <a:off x="2509537" y="1535381"/>
              <a:ext cx="14400" cy="19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453F1E-8E3A-9B21-54DB-5DE0A0CC79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03417" y="1529261"/>
                <a:ext cx="266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2A590E-4175-BF28-78F4-106B2B6224A1}"/>
                  </a:ext>
                </a:extLst>
              </p14:cNvPr>
              <p14:cNvContentPartPr/>
              <p14:nvPr/>
            </p14:nvContentPartPr>
            <p14:xfrm>
              <a:off x="2478217" y="1509461"/>
              <a:ext cx="150120" cy="270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2A590E-4175-BF28-78F4-106B2B6224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2097" y="1503341"/>
                <a:ext cx="1623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5A4A5F-17B5-18F6-115C-2B0668B456F5}"/>
                  </a:ext>
                </a:extLst>
              </p14:cNvPr>
              <p14:cNvContentPartPr/>
              <p14:nvPr/>
            </p14:nvContentPartPr>
            <p14:xfrm>
              <a:off x="3821377" y="1461581"/>
              <a:ext cx="9000" cy="322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5A4A5F-17B5-18F6-115C-2B0668B456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15257" y="1455461"/>
                <a:ext cx="212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31846C-DC9A-2569-08CD-C22E48052461}"/>
                  </a:ext>
                </a:extLst>
              </p14:cNvPr>
              <p14:cNvContentPartPr/>
              <p14:nvPr/>
            </p14:nvContentPartPr>
            <p14:xfrm>
              <a:off x="3796897" y="1434581"/>
              <a:ext cx="142200" cy="18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31846C-DC9A-2569-08CD-C22E480524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0777" y="1428461"/>
                <a:ext cx="1544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333CA0-4D5C-5CCA-9583-1FC26C23729A}"/>
                  </a:ext>
                </a:extLst>
              </p14:cNvPr>
              <p14:cNvContentPartPr/>
              <p14:nvPr/>
            </p14:nvContentPartPr>
            <p14:xfrm>
              <a:off x="4057177" y="1530341"/>
              <a:ext cx="245160" cy="20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333CA0-4D5C-5CCA-9583-1FC26C2372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51057" y="1524221"/>
                <a:ext cx="257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B59ED6-C432-2A5C-6C25-B248380095F3}"/>
                  </a:ext>
                </a:extLst>
              </p14:cNvPr>
              <p14:cNvContentPartPr/>
              <p14:nvPr/>
            </p14:nvContentPartPr>
            <p14:xfrm>
              <a:off x="4359577" y="1607741"/>
              <a:ext cx="66600" cy="97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B59ED6-C432-2A5C-6C25-B248380095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53457" y="1601621"/>
                <a:ext cx="788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8F846A-184B-A6C8-ACA1-B8B07464D963}"/>
                  </a:ext>
                </a:extLst>
              </p14:cNvPr>
              <p14:cNvContentPartPr/>
              <p14:nvPr/>
            </p14:nvContentPartPr>
            <p14:xfrm>
              <a:off x="4533817" y="1384901"/>
              <a:ext cx="147240" cy="367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8F846A-184B-A6C8-ACA1-B8B07464D9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27697" y="1378781"/>
                <a:ext cx="1594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1A583B4-07CF-0550-A55D-F1E72055CD33}"/>
                  </a:ext>
                </a:extLst>
              </p14:cNvPr>
              <p14:cNvContentPartPr/>
              <p14:nvPr/>
            </p14:nvContentPartPr>
            <p14:xfrm>
              <a:off x="4759897" y="1547981"/>
              <a:ext cx="138600" cy="188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1A583B4-07CF-0550-A55D-F1E72055CD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53777" y="1541861"/>
                <a:ext cx="150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F487C3-8313-70A2-1562-62A6FF89C03C}"/>
                  </a:ext>
                </a:extLst>
              </p14:cNvPr>
              <p14:cNvContentPartPr/>
              <p14:nvPr/>
            </p14:nvContentPartPr>
            <p14:xfrm>
              <a:off x="5006137" y="1411901"/>
              <a:ext cx="186120" cy="29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F487C3-8313-70A2-1562-62A6FF89C0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0017" y="1405781"/>
                <a:ext cx="1983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925A9A-A41D-04BE-18D7-E049D607C9A3}"/>
                  </a:ext>
                </a:extLst>
              </p14:cNvPr>
              <p14:cNvContentPartPr/>
              <p14:nvPr/>
            </p14:nvContentPartPr>
            <p14:xfrm>
              <a:off x="5196217" y="1497581"/>
              <a:ext cx="135000" cy="34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925A9A-A41D-04BE-18D7-E049D607C9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90097" y="1491461"/>
                <a:ext cx="1472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3B830DB-DE74-B75E-9858-CB5D54EA36C5}"/>
                  </a:ext>
                </a:extLst>
              </p14:cNvPr>
              <p14:cNvContentPartPr/>
              <p14:nvPr/>
            </p14:nvContentPartPr>
            <p14:xfrm>
              <a:off x="6242017" y="1357541"/>
              <a:ext cx="186480" cy="31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3B830DB-DE74-B75E-9858-CB5D54EA36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35897" y="1351421"/>
                <a:ext cx="1987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2F7BA1-0071-A35A-CB73-1B079C247458}"/>
                  </a:ext>
                </a:extLst>
              </p14:cNvPr>
              <p14:cNvContentPartPr/>
              <p14:nvPr/>
            </p14:nvContentPartPr>
            <p14:xfrm>
              <a:off x="6456577" y="1487861"/>
              <a:ext cx="270360" cy="187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2F7BA1-0071-A35A-CB73-1B079C2474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50457" y="1481741"/>
                <a:ext cx="2826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35E212-C27F-F278-B3F7-DB34B011BA5F}"/>
                  </a:ext>
                </a:extLst>
              </p14:cNvPr>
              <p14:cNvContentPartPr/>
              <p14:nvPr/>
            </p14:nvContentPartPr>
            <p14:xfrm>
              <a:off x="6794617" y="1324781"/>
              <a:ext cx="57960" cy="37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35E212-C27F-F278-B3F7-DB34B011BA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88497" y="1318661"/>
                <a:ext cx="702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B866257-70C7-A8A4-9C0B-21E64FF0DA10}"/>
                  </a:ext>
                </a:extLst>
              </p14:cNvPr>
              <p14:cNvContentPartPr/>
              <p14:nvPr/>
            </p14:nvContentPartPr>
            <p14:xfrm>
              <a:off x="6743857" y="1466981"/>
              <a:ext cx="189000" cy="51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B866257-70C7-A8A4-9C0B-21E64FF0DA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37737" y="1460861"/>
                <a:ext cx="2012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21FD10-9E4F-8C29-0D19-52FC7BAED232}"/>
                  </a:ext>
                </a:extLst>
              </p14:cNvPr>
              <p14:cNvContentPartPr/>
              <p14:nvPr/>
            </p14:nvContentPartPr>
            <p14:xfrm>
              <a:off x="7083697" y="1411181"/>
              <a:ext cx="29160" cy="230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21FD10-9E4F-8C29-0D19-52FC7BAED2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77577" y="1405061"/>
                <a:ext cx="41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69B151A-71FC-D8CB-1328-C99AC3024634}"/>
                  </a:ext>
                </a:extLst>
              </p14:cNvPr>
              <p14:cNvContentPartPr/>
              <p14:nvPr/>
            </p14:nvContentPartPr>
            <p14:xfrm>
              <a:off x="7165777" y="1421981"/>
              <a:ext cx="38880" cy="200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69B151A-71FC-D8CB-1328-C99AC30246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59657" y="1415861"/>
                <a:ext cx="511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386EEF9-D6C8-EF87-A123-C74AA418B7BB}"/>
                  </a:ext>
                </a:extLst>
              </p14:cNvPr>
              <p14:cNvContentPartPr/>
              <p14:nvPr/>
            </p14:nvContentPartPr>
            <p14:xfrm>
              <a:off x="7159657" y="1374101"/>
              <a:ext cx="143280" cy="348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386EEF9-D6C8-EF87-A123-C74AA418B7B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53537" y="1367981"/>
                <a:ext cx="1555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E1AF113-E9C2-BBA9-C3BA-353B80CEC91C}"/>
                  </a:ext>
                </a:extLst>
              </p14:cNvPr>
              <p14:cNvContentPartPr/>
              <p14:nvPr/>
            </p14:nvContentPartPr>
            <p14:xfrm>
              <a:off x="8096737" y="1442501"/>
              <a:ext cx="245160" cy="188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E1AF113-E9C2-BBA9-C3BA-353B80CEC91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90617" y="1436381"/>
                <a:ext cx="257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746A3A-7907-BE56-7ACE-963DA176DA7D}"/>
                  </a:ext>
                </a:extLst>
              </p14:cNvPr>
              <p14:cNvContentPartPr/>
              <p14:nvPr/>
            </p14:nvContentPartPr>
            <p14:xfrm>
              <a:off x="8294017" y="1330901"/>
              <a:ext cx="31680" cy="340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746A3A-7907-BE56-7ACE-963DA176DA7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87897" y="1324781"/>
                <a:ext cx="439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C34690-3252-5420-DDE8-388D2206833E}"/>
                  </a:ext>
                </a:extLst>
              </p14:cNvPr>
              <p14:cNvContentPartPr/>
              <p14:nvPr/>
            </p14:nvContentPartPr>
            <p14:xfrm>
              <a:off x="8414617" y="1475261"/>
              <a:ext cx="116640" cy="14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C34690-3252-5420-DDE8-388D2206833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08497" y="1469141"/>
                <a:ext cx="1288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5872579-063F-4F7F-F51A-E3C8FCB8CB77}"/>
                  </a:ext>
                </a:extLst>
              </p14:cNvPr>
              <p14:cNvContentPartPr/>
              <p14:nvPr/>
            </p14:nvContentPartPr>
            <p14:xfrm>
              <a:off x="8559697" y="1456541"/>
              <a:ext cx="213480" cy="181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5872579-063F-4F7F-F51A-E3C8FCB8CB7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53577" y="1450421"/>
                <a:ext cx="2257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995FAF7-3668-6BAC-756D-540733194B6E}"/>
                  </a:ext>
                </a:extLst>
              </p14:cNvPr>
              <p14:cNvContentPartPr/>
              <p14:nvPr/>
            </p14:nvContentPartPr>
            <p14:xfrm>
              <a:off x="8803777" y="1473821"/>
              <a:ext cx="159480" cy="157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995FAF7-3668-6BAC-756D-540733194B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97657" y="1467701"/>
                <a:ext cx="1717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A6D31B-6A29-505C-436B-4B5FE4F8D132}"/>
                  </a:ext>
                </a:extLst>
              </p14:cNvPr>
              <p14:cNvContentPartPr/>
              <p14:nvPr/>
            </p14:nvContentPartPr>
            <p14:xfrm>
              <a:off x="10927057" y="1296341"/>
              <a:ext cx="131040" cy="18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A6D31B-6A29-505C-436B-4B5FE4F8D13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20937" y="1290221"/>
                <a:ext cx="143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32D4FC6-5B3B-21A0-3C99-9629A02BCD4D}"/>
                  </a:ext>
                </a:extLst>
              </p14:cNvPr>
              <p14:cNvContentPartPr/>
              <p14:nvPr/>
            </p14:nvContentPartPr>
            <p14:xfrm>
              <a:off x="10944697" y="1244141"/>
              <a:ext cx="120960" cy="20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32D4FC6-5B3B-21A0-3C99-9629A02BCD4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38577" y="1238021"/>
                <a:ext cx="133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25EEC06-32BD-30C4-476A-AFA6AD7469AA}"/>
                  </a:ext>
                </a:extLst>
              </p14:cNvPr>
              <p14:cNvContentPartPr/>
              <p14:nvPr/>
            </p14:nvContentPartPr>
            <p14:xfrm>
              <a:off x="10930657" y="1400741"/>
              <a:ext cx="143640" cy="20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25EEC06-32BD-30C4-476A-AFA6AD7469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24537" y="1394621"/>
                <a:ext cx="1558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6761FC-15EA-19AC-08E0-C7E7A2BFD893}"/>
                  </a:ext>
                </a:extLst>
              </p14:cNvPr>
              <p14:cNvContentPartPr/>
              <p14:nvPr/>
            </p14:nvContentPartPr>
            <p14:xfrm>
              <a:off x="11130097" y="1355741"/>
              <a:ext cx="275760" cy="155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6761FC-15EA-19AC-08E0-C7E7A2BFD8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123977" y="1349621"/>
                <a:ext cx="288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CF5866F-EB6E-E137-D278-E5E13E96BA04}"/>
                  </a:ext>
                </a:extLst>
              </p14:cNvPr>
              <p14:cNvContentPartPr/>
              <p14:nvPr/>
            </p14:nvContentPartPr>
            <p14:xfrm>
              <a:off x="11477137" y="1358261"/>
              <a:ext cx="147240" cy="132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CF5866F-EB6E-E137-D278-E5E13E96BA0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471017" y="1352141"/>
                <a:ext cx="1594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C9BEA69-0136-C15C-A3D5-C01FEC14C3FC}"/>
                  </a:ext>
                </a:extLst>
              </p14:cNvPr>
              <p14:cNvContentPartPr/>
              <p14:nvPr/>
            </p14:nvContentPartPr>
            <p14:xfrm>
              <a:off x="11655337" y="1364741"/>
              <a:ext cx="19440" cy="146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C9BEA69-0136-C15C-A3D5-C01FEC14C3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649217" y="1358621"/>
                <a:ext cx="316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CB3CABB-1D1C-3250-5CFC-CCADC94C2DAE}"/>
                  </a:ext>
                </a:extLst>
              </p14:cNvPr>
              <p14:cNvContentPartPr/>
              <p14:nvPr/>
            </p14:nvContentPartPr>
            <p14:xfrm>
              <a:off x="11667577" y="1204181"/>
              <a:ext cx="5760" cy="34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CB3CABB-1D1C-3250-5CFC-CCADC94C2DA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661457" y="1198061"/>
                <a:ext cx="180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6312DB9-6036-DEF9-A858-BD9ED8A62DC9}"/>
                  </a:ext>
                </a:extLst>
              </p14:cNvPr>
              <p14:cNvContentPartPr/>
              <p14:nvPr/>
            </p14:nvContentPartPr>
            <p14:xfrm>
              <a:off x="11786377" y="1273301"/>
              <a:ext cx="10800" cy="268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6312DB9-6036-DEF9-A858-BD9ED8A62D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780257" y="1267181"/>
                <a:ext cx="230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B63A74D-31DC-422F-CB43-5466113F1A94}"/>
                  </a:ext>
                </a:extLst>
              </p14:cNvPr>
              <p14:cNvContentPartPr/>
              <p14:nvPr/>
            </p14:nvContentPartPr>
            <p14:xfrm>
              <a:off x="3124057" y="1067381"/>
              <a:ext cx="132480" cy="4544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B63A74D-31DC-422F-CB43-5466113F1A9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17937" y="1061261"/>
                <a:ext cx="144720" cy="45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B53A02E-BA61-8E62-5858-E259912234EA}"/>
                  </a:ext>
                </a:extLst>
              </p14:cNvPr>
              <p14:cNvContentPartPr/>
              <p14:nvPr/>
            </p14:nvContentPartPr>
            <p14:xfrm>
              <a:off x="5647657" y="1216781"/>
              <a:ext cx="142560" cy="4250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B53A02E-BA61-8E62-5858-E259912234E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41537" y="1210661"/>
                <a:ext cx="154800" cy="42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E7D29AE-B330-763F-8B0F-B8C3C207C13D}"/>
                  </a:ext>
                </a:extLst>
              </p14:cNvPr>
              <p14:cNvContentPartPr/>
              <p14:nvPr/>
            </p14:nvContentPartPr>
            <p14:xfrm>
              <a:off x="7490857" y="1057301"/>
              <a:ext cx="294840" cy="4429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E7D29AE-B330-763F-8B0F-B8C3C207C1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84737" y="1051181"/>
                <a:ext cx="307080" cy="44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4C73680-8E5D-9354-1D20-F95E72EEC0C0}"/>
                  </a:ext>
                </a:extLst>
              </p14:cNvPr>
              <p14:cNvContentPartPr/>
              <p14:nvPr/>
            </p14:nvContentPartPr>
            <p14:xfrm>
              <a:off x="9209137" y="1083221"/>
              <a:ext cx="249120" cy="4496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4C73680-8E5D-9354-1D20-F95E72EEC0C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203017" y="1077101"/>
                <a:ext cx="261360" cy="45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2FDF66-0458-B98A-B7A7-07A568573A83}"/>
                  </a:ext>
                </a:extLst>
              </p14:cNvPr>
              <p14:cNvContentPartPr/>
              <p14:nvPr/>
            </p14:nvContentPartPr>
            <p14:xfrm>
              <a:off x="9939217" y="1433861"/>
              <a:ext cx="217440" cy="174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2FDF66-0458-B98A-B7A7-07A568573A8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33097" y="1427741"/>
                <a:ext cx="2296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8DC1A4B-3EEA-02EC-ED3B-8BAB0ACCE9CB}"/>
                  </a:ext>
                </a:extLst>
              </p14:cNvPr>
              <p14:cNvContentPartPr/>
              <p14:nvPr/>
            </p14:nvContentPartPr>
            <p14:xfrm>
              <a:off x="10119577" y="1317581"/>
              <a:ext cx="33480" cy="281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8DC1A4B-3EEA-02EC-ED3B-8BAB0ACCE9C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13457" y="1311461"/>
                <a:ext cx="457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D2AF4E5-9F74-0D25-77D3-AA7F6D362B14}"/>
                  </a:ext>
                </a:extLst>
              </p14:cNvPr>
              <p14:cNvContentPartPr/>
              <p14:nvPr/>
            </p14:nvContentPartPr>
            <p14:xfrm>
              <a:off x="10214977" y="1422341"/>
              <a:ext cx="73800" cy="126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D2AF4E5-9F74-0D25-77D3-AA7F6D362B1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08857" y="1416221"/>
                <a:ext cx="860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BA1177B-7FD6-5A85-E133-75244ABB99A7}"/>
                  </a:ext>
                </a:extLst>
              </p14:cNvPr>
              <p14:cNvContentPartPr/>
              <p14:nvPr/>
            </p14:nvContentPartPr>
            <p14:xfrm>
              <a:off x="10431697" y="1475621"/>
              <a:ext cx="21240" cy="30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BA1177B-7FD6-5A85-E133-75244ABB99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425577" y="1469501"/>
                <a:ext cx="334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DC2A796-1FE1-8F09-9B04-EBD89E4FEE74}"/>
                  </a:ext>
                </a:extLst>
              </p14:cNvPr>
              <p14:cNvContentPartPr/>
              <p14:nvPr/>
            </p14:nvContentPartPr>
            <p14:xfrm>
              <a:off x="10429897" y="1039661"/>
              <a:ext cx="248400" cy="4705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DC2A796-1FE1-8F09-9B04-EBD89E4FEE7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23777" y="1033541"/>
                <a:ext cx="260640" cy="47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CC23AFE-CA3E-FD3F-4D78-628E43BCE3D1}"/>
                  </a:ext>
                </a:extLst>
              </p14:cNvPr>
              <p14:cNvContentPartPr/>
              <p14:nvPr/>
            </p14:nvContentPartPr>
            <p14:xfrm>
              <a:off x="787657" y="1952261"/>
              <a:ext cx="10805040" cy="286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CC23AFE-CA3E-FD3F-4D78-628E43BCE3D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1537" y="1946141"/>
                <a:ext cx="108172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DD2DAD5-B09E-7036-ECAB-AE48FD1B3575}"/>
                  </a:ext>
                </a:extLst>
              </p14:cNvPr>
              <p14:cNvContentPartPr/>
              <p14:nvPr/>
            </p14:nvContentPartPr>
            <p14:xfrm>
              <a:off x="1625737" y="2285621"/>
              <a:ext cx="86400" cy="329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DD2DAD5-B09E-7036-ECAB-AE48FD1B357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19617" y="2279501"/>
                <a:ext cx="986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C656E11-34EF-A62B-6804-7BD890FC821F}"/>
                  </a:ext>
                </a:extLst>
              </p14:cNvPr>
              <p14:cNvContentPartPr/>
              <p14:nvPr/>
            </p14:nvContentPartPr>
            <p14:xfrm>
              <a:off x="1539337" y="2619341"/>
              <a:ext cx="414720" cy="35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C656E11-34EF-A62B-6804-7BD890FC821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533217" y="2613221"/>
                <a:ext cx="426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1A865AE-324A-3DA1-F533-11C32AD55A19}"/>
                  </a:ext>
                </a:extLst>
              </p14:cNvPr>
              <p14:cNvContentPartPr/>
              <p14:nvPr/>
            </p14:nvContentPartPr>
            <p14:xfrm>
              <a:off x="6359017" y="2460941"/>
              <a:ext cx="140400" cy="321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1A865AE-324A-3DA1-F533-11C32AD55A1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52897" y="2454821"/>
                <a:ext cx="1526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1974050-973C-2DE3-8297-61FA3C4924E7}"/>
                  </a:ext>
                </a:extLst>
              </p14:cNvPr>
              <p14:cNvContentPartPr/>
              <p14:nvPr/>
            </p14:nvContentPartPr>
            <p14:xfrm>
              <a:off x="6407257" y="2630861"/>
              <a:ext cx="120960" cy="23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1974050-973C-2DE3-8297-61FA3C4924E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01137" y="2624741"/>
                <a:ext cx="133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48687CD-F537-3AFF-1CDE-E671B96D18D4}"/>
                  </a:ext>
                </a:extLst>
              </p14:cNvPr>
              <p14:cNvContentPartPr/>
              <p14:nvPr/>
            </p14:nvContentPartPr>
            <p14:xfrm>
              <a:off x="6612097" y="2567141"/>
              <a:ext cx="87840" cy="136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48687CD-F537-3AFF-1CDE-E671B96D18D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05977" y="2561021"/>
                <a:ext cx="100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459A3D0-75C2-A2DF-A7AA-FAD1C620B254}"/>
                  </a:ext>
                </a:extLst>
              </p14:cNvPr>
              <p14:cNvContentPartPr/>
              <p14:nvPr/>
            </p14:nvContentPartPr>
            <p14:xfrm>
              <a:off x="6838897" y="2525741"/>
              <a:ext cx="24120" cy="245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459A3D0-75C2-A2DF-A7AA-FAD1C620B2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32777" y="2519621"/>
                <a:ext cx="363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C15CA0F-32EF-63A1-7ECE-305823D664B0}"/>
                  </a:ext>
                </a:extLst>
              </p14:cNvPr>
              <p14:cNvContentPartPr/>
              <p14:nvPr/>
            </p14:nvContentPartPr>
            <p14:xfrm>
              <a:off x="8002057" y="2506661"/>
              <a:ext cx="212040" cy="176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C15CA0F-32EF-63A1-7ECE-305823D664B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95937" y="2500541"/>
                <a:ext cx="224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792BD23-42EB-011D-AC0A-2DE43764A83F}"/>
                  </a:ext>
                </a:extLst>
              </p14:cNvPr>
              <p14:cNvContentPartPr/>
              <p14:nvPr/>
            </p14:nvContentPartPr>
            <p14:xfrm>
              <a:off x="8162977" y="2362661"/>
              <a:ext cx="40680" cy="299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792BD23-42EB-011D-AC0A-2DE43764A8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56857" y="2356541"/>
                <a:ext cx="529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4862D55-97D1-7C40-7237-899574A1A983}"/>
                  </a:ext>
                </a:extLst>
              </p14:cNvPr>
              <p14:cNvContentPartPr/>
              <p14:nvPr/>
            </p14:nvContentPartPr>
            <p14:xfrm>
              <a:off x="8314177" y="2518541"/>
              <a:ext cx="2880" cy="133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4862D55-97D1-7C40-7237-899574A1A9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308057" y="2512421"/>
                <a:ext cx="15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EBFB36D-AFC2-ED7E-384F-5ABD565FD895}"/>
                  </a:ext>
                </a:extLst>
              </p14:cNvPr>
              <p14:cNvContentPartPr/>
              <p14:nvPr/>
            </p14:nvContentPartPr>
            <p14:xfrm>
              <a:off x="8326417" y="2384621"/>
              <a:ext cx="6480" cy="24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EBFB36D-AFC2-ED7E-384F-5ABD565FD8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20297" y="2378501"/>
                <a:ext cx="18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35A7F65-385D-5566-6B0B-79F2230495E8}"/>
                  </a:ext>
                </a:extLst>
              </p14:cNvPr>
              <p14:cNvContentPartPr/>
              <p14:nvPr/>
            </p14:nvContentPartPr>
            <p14:xfrm>
              <a:off x="8451337" y="2379221"/>
              <a:ext cx="32760" cy="321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35A7F65-385D-5566-6B0B-79F2230495E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45217" y="2373101"/>
                <a:ext cx="450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96F60CE-5943-65B9-3368-A3E18DB52119}"/>
                  </a:ext>
                </a:extLst>
              </p14:cNvPr>
              <p14:cNvContentPartPr/>
              <p14:nvPr/>
            </p14:nvContentPartPr>
            <p14:xfrm>
              <a:off x="8440897" y="2513861"/>
              <a:ext cx="101880" cy="1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96F60CE-5943-65B9-3368-A3E18DB5211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434777" y="2507741"/>
                <a:ext cx="11412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ECC105C-0FEB-A980-6EBC-7822FC793AEA}"/>
                  </a:ext>
                </a:extLst>
              </p14:cNvPr>
              <p14:cNvContentPartPr/>
              <p14:nvPr/>
            </p14:nvContentPartPr>
            <p14:xfrm>
              <a:off x="8623777" y="2377781"/>
              <a:ext cx="16920" cy="285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ECC105C-0FEB-A980-6EBC-7822FC793A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617657" y="2371661"/>
                <a:ext cx="291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4EE824E-8976-E735-EA9A-CF53182D3C36}"/>
                  </a:ext>
                </a:extLst>
              </p14:cNvPr>
              <p14:cNvContentPartPr/>
              <p14:nvPr/>
            </p14:nvContentPartPr>
            <p14:xfrm>
              <a:off x="8750497" y="2503781"/>
              <a:ext cx="220320" cy="160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4EE824E-8976-E735-EA9A-CF53182D3C3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744377" y="2497661"/>
                <a:ext cx="2325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D471812-17B4-608B-5A80-DAC26AC7EC9C}"/>
                  </a:ext>
                </a:extLst>
              </p14:cNvPr>
              <p14:cNvContentPartPr/>
              <p14:nvPr/>
            </p14:nvContentPartPr>
            <p14:xfrm>
              <a:off x="9736897" y="2272301"/>
              <a:ext cx="116640" cy="397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D471812-17B4-608B-5A80-DAC26AC7EC9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730777" y="2266181"/>
                <a:ext cx="1288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B367878-6540-20E6-4852-BD5679E99947}"/>
                  </a:ext>
                </a:extLst>
              </p14:cNvPr>
              <p14:cNvContentPartPr/>
              <p14:nvPr/>
            </p14:nvContentPartPr>
            <p14:xfrm>
              <a:off x="9779017" y="2468861"/>
              <a:ext cx="127080" cy="14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B367878-6540-20E6-4852-BD5679E9994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72897" y="2462741"/>
                <a:ext cx="139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8B1A9D4-C381-6E4B-155A-784D76B3ADDB}"/>
                  </a:ext>
                </a:extLst>
              </p14:cNvPr>
              <p14:cNvContentPartPr/>
              <p14:nvPr/>
            </p14:nvContentPartPr>
            <p14:xfrm>
              <a:off x="9999337" y="2266901"/>
              <a:ext cx="111240" cy="313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8B1A9D4-C381-6E4B-155A-784D76B3AD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993217" y="2260781"/>
                <a:ext cx="1234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3E4FFE5-B86D-0C3D-8556-861ADECEC269}"/>
                  </a:ext>
                </a:extLst>
              </p14:cNvPr>
              <p14:cNvContentPartPr/>
              <p14:nvPr/>
            </p14:nvContentPartPr>
            <p14:xfrm>
              <a:off x="10257097" y="2331701"/>
              <a:ext cx="140040" cy="318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3E4FFE5-B86D-0C3D-8556-861ADECEC26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250977" y="2325581"/>
                <a:ext cx="152280" cy="33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CEBD26-3176-62FE-0ACB-9ED432AAC5BB}"/>
              </a:ext>
            </a:extLst>
          </p:cNvPr>
          <p:cNvGrpSpPr/>
          <p:nvPr/>
        </p:nvGrpSpPr>
        <p:grpSpPr>
          <a:xfrm>
            <a:off x="93217" y="1428461"/>
            <a:ext cx="866520" cy="4141440"/>
            <a:chOff x="93217" y="1428461"/>
            <a:chExt cx="866520" cy="414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0A0B68-BA03-9F2B-4D31-D71EDA285926}"/>
                    </a:ext>
                  </a:extLst>
                </p14:cNvPr>
                <p14:cNvContentPartPr/>
                <p14:nvPr/>
              </p14:nvContentPartPr>
              <p14:xfrm>
                <a:off x="827257" y="1428461"/>
                <a:ext cx="132480" cy="4141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0A0B68-BA03-9F2B-4D31-D71EDA2859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1137" y="1422341"/>
                  <a:ext cx="144720" cy="41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4BF5AC-5A90-F937-1968-FF03CC095F29}"/>
                    </a:ext>
                  </a:extLst>
                </p14:cNvPr>
                <p14:cNvContentPartPr/>
                <p14:nvPr/>
              </p14:nvContentPartPr>
              <p14:xfrm>
                <a:off x="93217" y="2098421"/>
                <a:ext cx="712440" cy="11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4BF5AC-5A90-F937-1968-FF03CC095F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097" y="2092301"/>
                  <a:ext cx="724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0C66B14-2715-1D5B-68E6-0370C1A8E9B6}"/>
                    </a:ext>
                  </a:extLst>
                </p14:cNvPr>
                <p14:cNvContentPartPr/>
                <p14:nvPr/>
              </p14:nvContentPartPr>
              <p14:xfrm>
                <a:off x="150097" y="1691981"/>
                <a:ext cx="112680" cy="275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0C66B14-2715-1D5B-68E6-0370C1A8E9B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3977" y="1685861"/>
                  <a:ext cx="124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6117EB-866B-7FF7-CCAE-858809B498E6}"/>
                    </a:ext>
                  </a:extLst>
                </p14:cNvPr>
                <p14:cNvContentPartPr/>
                <p14:nvPr/>
              </p14:nvContentPartPr>
              <p14:xfrm>
                <a:off x="297697" y="1810781"/>
                <a:ext cx="130680" cy="140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6117EB-866B-7FF7-CCAE-858809B498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1577" y="1804661"/>
                  <a:ext cx="142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21DB196-6C37-7C69-FEB1-F0172D78E02F}"/>
                    </a:ext>
                  </a:extLst>
                </p14:cNvPr>
                <p14:cNvContentPartPr/>
                <p14:nvPr/>
              </p14:nvContentPartPr>
              <p14:xfrm>
                <a:off x="413977" y="1707461"/>
                <a:ext cx="57960" cy="260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21DB196-6C37-7C69-FEB1-F0172D78E0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7857" y="1701341"/>
                  <a:ext cx="70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610B575-7435-0000-B07A-11CDCB248E51}"/>
                    </a:ext>
                  </a:extLst>
                </p14:cNvPr>
                <p14:cNvContentPartPr/>
                <p14:nvPr/>
              </p14:nvContentPartPr>
              <p14:xfrm>
                <a:off x="483097" y="1819421"/>
                <a:ext cx="126000" cy="103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610B575-7435-0000-B07A-11CDCB248E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6977" y="1813301"/>
                  <a:ext cx="138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5D53FF1-BFD6-C2EB-D76B-F2C4ABE15A7B}"/>
                    </a:ext>
                  </a:extLst>
                </p14:cNvPr>
                <p14:cNvContentPartPr/>
                <p14:nvPr/>
              </p14:nvContentPartPr>
              <p14:xfrm>
                <a:off x="647257" y="1786301"/>
                <a:ext cx="86040" cy="187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5D53FF1-BFD6-C2EB-D76B-F2C4ABE15A7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1137" y="1780181"/>
                  <a:ext cx="98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86FE39A-0ED9-8192-18DA-BCD7B374A496}"/>
                    </a:ext>
                  </a:extLst>
                </p14:cNvPr>
                <p14:cNvContentPartPr/>
                <p14:nvPr/>
              </p14:nvContentPartPr>
              <p14:xfrm>
                <a:off x="143977" y="2494781"/>
                <a:ext cx="79920" cy="322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86FE39A-0ED9-8192-18DA-BCD7B374A4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7857" y="2488661"/>
                  <a:ext cx="921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D0EFAF1-2682-6889-77D5-58A3EA6A1BDD}"/>
                    </a:ext>
                  </a:extLst>
                </p14:cNvPr>
                <p14:cNvContentPartPr/>
                <p14:nvPr/>
              </p14:nvContentPartPr>
              <p14:xfrm>
                <a:off x="160537" y="2662541"/>
                <a:ext cx="150840" cy="10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D0EFAF1-2682-6889-77D5-58A3EA6A1BD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4417" y="2656421"/>
                  <a:ext cx="163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7261EF-E57C-0DBD-8F43-6EEA7F6A95AC}"/>
                    </a:ext>
                  </a:extLst>
                </p14:cNvPr>
                <p14:cNvContentPartPr/>
                <p14:nvPr/>
              </p14:nvContentPartPr>
              <p14:xfrm>
                <a:off x="346657" y="2593061"/>
                <a:ext cx="78840" cy="102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7261EF-E57C-0DBD-8F43-6EEA7F6A95A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0537" y="2586941"/>
                  <a:ext cx="91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8DD0F7D-8275-41A4-77FD-54335E70D8EC}"/>
                    </a:ext>
                  </a:extLst>
                </p14:cNvPr>
                <p14:cNvContentPartPr/>
                <p14:nvPr/>
              </p14:nvContentPartPr>
              <p14:xfrm>
                <a:off x="545737" y="2532941"/>
                <a:ext cx="92880" cy="133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8DD0F7D-8275-41A4-77FD-54335E70D8E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9617" y="2526821"/>
                  <a:ext cx="105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82D7B89-41C9-0678-E325-7F4A613C25AB}"/>
                    </a:ext>
                  </a:extLst>
                </p14:cNvPr>
                <p14:cNvContentPartPr/>
                <p14:nvPr/>
              </p14:nvContentPartPr>
              <p14:xfrm>
                <a:off x="318577" y="2529701"/>
                <a:ext cx="139680" cy="181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82D7B89-41C9-0678-E325-7F4A613C25A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2457" y="2523581"/>
                  <a:ext cx="15192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5FCAF27-CF4C-64AF-EC62-68BD79233D34}"/>
                  </a:ext>
                </a:extLst>
              </p14:cNvPr>
              <p14:cNvContentPartPr/>
              <p14:nvPr/>
            </p14:nvContentPartPr>
            <p14:xfrm>
              <a:off x="1669657" y="3102101"/>
              <a:ext cx="344520" cy="363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5FCAF27-CF4C-64AF-EC62-68BD79233D3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663537" y="3095981"/>
                <a:ext cx="356760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7F182B3-8528-2C6F-56C3-9C7CFA36EF9F}"/>
              </a:ext>
            </a:extLst>
          </p:cNvPr>
          <p:cNvGrpSpPr/>
          <p:nvPr/>
        </p:nvGrpSpPr>
        <p:grpSpPr>
          <a:xfrm>
            <a:off x="3893017" y="2349341"/>
            <a:ext cx="515880" cy="1250280"/>
            <a:chOff x="3893017" y="2349341"/>
            <a:chExt cx="515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4C5863-3B6F-81F5-DF7A-9D18C40AF3CD}"/>
                    </a:ext>
                  </a:extLst>
                </p14:cNvPr>
                <p14:cNvContentPartPr/>
                <p14:nvPr/>
              </p14:nvContentPartPr>
              <p14:xfrm>
                <a:off x="3893017" y="2349341"/>
                <a:ext cx="218880" cy="369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4C5863-3B6F-81F5-DF7A-9D18C40AF3C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86897" y="2343221"/>
                  <a:ext cx="2311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A0C8DA-EE37-0FCD-F0F9-7C172AD7D7F4}"/>
                    </a:ext>
                  </a:extLst>
                </p14:cNvPr>
                <p14:cNvContentPartPr/>
                <p14:nvPr/>
              </p14:nvContentPartPr>
              <p14:xfrm>
                <a:off x="3902737" y="2454101"/>
                <a:ext cx="332280" cy="257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A0C8DA-EE37-0FCD-F0F9-7C172AD7D7F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96617" y="2447981"/>
                  <a:ext cx="344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0D73898-18AC-5615-AC6A-4ED47BB9C07D}"/>
                    </a:ext>
                  </a:extLst>
                </p14:cNvPr>
                <p14:cNvContentPartPr/>
                <p14:nvPr/>
              </p14:nvContentPartPr>
              <p14:xfrm>
                <a:off x="4134217" y="3000581"/>
                <a:ext cx="274680" cy="59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0D73898-18AC-5615-AC6A-4ED47BB9C07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28097" y="2994461"/>
                  <a:ext cx="2869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2FEB4A-1544-8EF3-B2D7-30F012DF12D1}"/>
                    </a:ext>
                  </a:extLst>
                </p14:cNvPr>
                <p14:cNvContentPartPr/>
                <p14:nvPr/>
              </p14:nvContentPartPr>
              <p14:xfrm>
                <a:off x="4138537" y="3019661"/>
                <a:ext cx="157680" cy="239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2FEB4A-1544-8EF3-B2D7-30F012DF12D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32417" y="3013541"/>
                  <a:ext cx="1699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B8110D8-14C6-4963-06A7-4D26E240E524}"/>
              </a:ext>
            </a:extLst>
          </p:cNvPr>
          <p:cNvGrpSpPr/>
          <p:nvPr/>
        </p:nvGrpSpPr>
        <p:grpSpPr>
          <a:xfrm>
            <a:off x="6395017" y="3214421"/>
            <a:ext cx="325800" cy="290160"/>
            <a:chOff x="6395017" y="3214421"/>
            <a:chExt cx="3258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431269A-CC4D-C502-80B7-B493C3770E0C}"/>
                    </a:ext>
                  </a:extLst>
                </p14:cNvPr>
                <p14:cNvContentPartPr/>
                <p14:nvPr/>
              </p14:nvContentPartPr>
              <p14:xfrm>
                <a:off x="6395017" y="3214421"/>
                <a:ext cx="185760" cy="290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431269A-CC4D-C502-80B7-B493C3770E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88897" y="3208301"/>
                  <a:ext cx="198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0203EAF-D7C1-BB4A-FCE8-52CC99F23E9A}"/>
                    </a:ext>
                  </a:extLst>
                </p14:cNvPr>
                <p14:cNvContentPartPr/>
                <p14:nvPr/>
              </p14:nvContentPartPr>
              <p14:xfrm>
                <a:off x="6431737" y="3341141"/>
                <a:ext cx="126360" cy="24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0203EAF-D7C1-BB4A-FCE8-52CC99F23E9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25617" y="3335021"/>
                  <a:ext cx="138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4833DD8-2CCE-F91D-5F92-DC9AEF892A8D}"/>
                    </a:ext>
                  </a:extLst>
                </p14:cNvPr>
                <p14:cNvContentPartPr/>
                <p14:nvPr/>
              </p14:nvContentPartPr>
              <p14:xfrm>
                <a:off x="6621457" y="3256901"/>
                <a:ext cx="99360" cy="162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4833DD8-2CCE-F91D-5F92-DC9AEF892A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15337" y="3250781"/>
                  <a:ext cx="1116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56322EE-870D-9FA3-80AF-829DA8B6869F}"/>
                  </a:ext>
                </a:extLst>
              </p14:cNvPr>
              <p14:cNvContentPartPr/>
              <p14:nvPr/>
            </p14:nvContentPartPr>
            <p14:xfrm>
              <a:off x="6885697" y="3257981"/>
              <a:ext cx="12960" cy="241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56322EE-870D-9FA3-80AF-829DA8B6869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79577" y="3251861"/>
                <a:ext cx="2520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EAFA6E-C448-68C4-2AE9-28A8998D2DF3}"/>
              </a:ext>
            </a:extLst>
          </p:cNvPr>
          <p:cNvGrpSpPr/>
          <p:nvPr/>
        </p:nvGrpSpPr>
        <p:grpSpPr>
          <a:xfrm>
            <a:off x="8062537" y="3043061"/>
            <a:ext cx="771840" cy="405720"/>
            <a:chOff x="8062537" y="3043061"/>
            <a:chExt cx="77184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6040DC-0EFF-6C41-46D9-0B16ABA29616}"/>
                    </a:ext>
                  </a:extLst>
                </p14:cNvPr>
                <p14:cNvContentPartPr/>
                <p14:nvPr/>
              </p14:nvContentPartPr>
              <p14:xfrm>
                <a:off x="8062537" y="3208301"/>
                <a:ext cx="228600" cy="193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6040DC-0EFF-6C41-46D9-0B16ABA2961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56417" y="3202181"/>
                  <a:ext cx="240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7D34C47-DB82-5117-4DCE-369A0CD3EF86}"/>
                    </a:ext>
                  </a:extLst>
                </p14:cNvPr>
                <p14:cNvContentPartPr/>
                <p14:nvPr/>
              </p14:nvContentPartPr>
              <p14:xfrm>
                <a:off x="8242537" y="3043061"/>
                <a:ext cx="21240" cy="314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7D34C47-DB82-5117-4DCE-369A0CD3EF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36417" y="3036941"/>
                  <a:ext cx="334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B446436-832C-55F5-7F0E-DF0385218AA9}"/>
                    </a:ext>
                  </a:extLst>
                </p14:cNvPr>
                <p14:cNvContentPartPr/>
                <p14:nvPr/>
              </p14:nvContentPartPr>
              <p14:xfrm>
                <a:off x="8359897" y="3211541"/>
                <a:ext cx="10800" cy="179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B446436-832C-55F5-7F0E-DF0385218AA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53777" y="3205421"/>
                  <a:ext cx="23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2162C29-ED44-434C-92B6-DDF1095AED72}"/>
                    </a:ext>
                  </a:extLst>
                </p14:cNvPr>
                <p14:cNvContentPartPr/>
                <p14:nvPr/>
              </p14:nvContentPartPr>
              <p14:xfrm>
                <a:off x="8361337" y="3052421"/>
                <a:ext cx="2160" cy="34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2162C29-ED44-434C-92B6-DDF1095AED7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55217" y="3046301"/>
                  <a:ext cx="14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D0C079A-3D4F-6911-31AF-A5B6FD3BEB5D}"/>
                    </a:ext>
                  </a:extLst>
                </p14:cNvPr>
                <p14:cNvContentPartPr/>
                <p14:nvPr/>
              </p14:nvContentPartPr>
              <p14:xfrm>
                <a:off x="8455657" y="3118661"/>
                <a:ext cx="22680" cy="330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D0C079A-3D4F-6911-31AF-A5B6FD3BEB5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49537" y="3112541"/>
                  <a:ext cx="349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C47F3D-5DA0-D283-384B-7E264DB526EE}"/>
                    </a:ext>
                  </a:extLst>
                </p14:cNvPr>
                <p14:cNvContentPartPr/>
                <p14:nvPr/>
              </p14:nvContentPartPr>
              <p14:xfrm>
                <a:off x="8407057" y="3101381"/>
                <a:ext cx="176040" cy="27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C47F3D-5DA0-D283-384B-7E264DB526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00937" y="3095261"/>
                  <a:ext cx="188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BAD46AF-CA4D-899B-19E4-AF7FBFA03DEA}"/>
                    </a:ext>
                  </a:extLst>
                </p14:cNvPr>
                <p14:cNvContentPartPr/>
                <p14:nvPr/>
              </p14:nvContentPartPr>
              <p14:xfrm>
                <a:off x="8663017" y="3215141"/>
                <a:ext cx="171360" cy="159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BAD46AF-CA4D-899B-19E4-AF7FBFA03DE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56897" y="3209021"/>
                  <a:ext cx="1836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2DC4AA0-CF95-CA77-D3F1-A91D8A32E84B}"/>
              </a:ext>
            </a:extLst>
          </p:cNvPr>
          <p:cNvGrpSpPr/>
          <p:nvPr/>
        </p:nvGrpSpPr>
        <p:grpSpPr>
          <a:xfrm>
            <a:off x="9738697" y="3063581"/>
            <a:ext cx="561600" cy="408600"/>
            <a:chOff x="9738697" y="3063581"/>
            <a:chExt cx="56160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A474FE1-665A-2CE6-388B-4FE687F57B75}"/>
                    </a:ext>
                  </a:extLst>
                </p14:cNvPr>
                <p14:cNvContentPartPr/>
                <p14:nvPr/>
              </p14:nvContentPartPr>
              <p14:xfrm>
                <a:off x="9738697" y="3111461"/>
                <a:ext cx="92160" cy="307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A474FE1-665A-2CE6-388B-4FE687F57B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32577" y="3105341"/>
                  <a:ext cx="104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B83AB71-2974-6CFD-116F-75D4355A00BB}"/>
                    </a:ext>
                  </a:extLst>
                </p14:cNvPr>
                <p14:cNvContentPartPr/>
                <p14:nvPr/>
              </p14:nvContentPartPr>
              <p14:xfrm>
                <a:off x="9776497" y="3063581"/>
                <a:ext cx="332640" cy="317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B83AB71-2974-6CFD-116F-75D4355A00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70377" y="3057461"/>
                  <a:ext cx="3448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F2313F5-10DD-9325-B629-6DD6CC016C22}"/>
                    </a:ext>
                  </a:extLst>
                </p14:cNvPr>
                <p14:cNvContentPartPr/>
                <p14:nvPr/>
              </p14:nvContentPartPr>
              <p14:xfrm>
                <a:off x="10193017" y="3089501"/>
                <a:ext cx="107280" cy="382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F2313F5-10DD-9325-B629-6DD6CC016C2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86897" y="3083381"/>
                  <a:ext cx="11952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20EBD7D-657B-9A37-0E58-8AD4019F42F6}"/>
              </a:ext>
            </a:extLst>
          </p:cNvPr>
          <p:cNvGrpSpPr/>
          <p:nvPr/>
        </p:nvGrpSpPr>
        <p:grpSpPr>
          <a:xfrm>
            <a:off x="10828417" y="3153941"/>
            <a:ext cx="1281600" cy="731160"/>
            <a:chOff x="10828417" y="3153941"/>
            <a:chExt cx="1281600" cy="7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E6A4CD9-87CF-9467-04E4-FB0DA8640C2C}"/>
                    </a:ext>
                  </a:extLst>
                </p14:cNvPr>
                <p14:cNvContentPartPr/>
                <p14:nvPr/>
              </p14:nvContentPartPr>
              <p14:xfrm>
                <a:off x="10828417" y="3261581"/>
                <a:ext cx="227520" cy="232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E6A4CD9-87CF-9467-04E4-FB0DA8640C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22297" y="3255461"/>
                  <a:ext cx="239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8072A91-771E-D640-5DED-626E53A8A391}"/>
                    </a:ext>
                  </a:extLst>
                </p14:cNvPr>
                <p14:cNvContentPartPr/>
                <p14:nvPr/>
              </p14:nvContentPartPr>
              <p14:xfrm>
                <a:off x="11003737" y="3157181"/>
                <a:ext cx="55800" cy="37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8072A91-771E-D640-5DED-626E53A8A39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97617" y="3151061"/>
                  <a:ext cx="680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D26EEA8-C4A8-5F07-283E-3DB8A07B9F9C}"/>
                    </a:ext>
                  </a:extLst>
                </p14:cNvPr>
                <p14:cNvContentPartPr/>
                <p14:nvPr/>
              </p14:nvContentPartPr>
              <p14:xfrm>
                <a:off x="11158897" y="3188501"/>
                <a:ext cx="251280" cy="298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D26EEA8-C4A8-5F07-283E-3DB8A07B9F9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52777" y="3182381"/>
                  <a:ext cx="263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9FE75B7-9C1E-200D-9955-FAEA81ED8982}"/>
                    </a:ext>
                  </a:extLst>
                </p14:cNvPr>
                <p14:cNvContentPartPr/>
                <p14:nvPr/>
              </p14:nvContentPartPr>
              <p14:xfrm>
                <a:off x="11435017" y="3304061"/>
                <a:ext cx="156960" cy="350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9FE75B7-9C1E-200D-9955-FAEA81ED898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28897" y="3297941"/>
                  <a:ext cx="16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817D082-642E-17AD-AFA3-C270BFECFC35}"/>
                    </a:ext>
                  </a:extLst>
                </p14:cNvPr>
                <p14:cNvContentPartPr/>
                <p14:nvPr/>
              </p14:nvContentPartPr>
              <p14:xfrm>
                <a:off x="11651377" y="3303341"/>
                <a:ext cx="153720" cy="146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817D082-642E-17AD-AFA3-C270BFECFC3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645257" y="3297221"/>
                  <a:ext cx="165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6069816-534C-BA4A-29D2-E0A8EC2E9E23}"/>
                    </a:ext>
                  </a:extLst>
                </p14:cNvPr>
                <p14:cNvContentPartPr/>
                <p14:nvPr/>
              </p14:nvContentPartPr>
              <p14:xfrm>
                <a:off x="11835337" y="3320621"/>
                <a:ext cx="93240" cy="96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6069816-534C-BA4A-29D2-E0A8EC2E9E2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829217" y="3314501"/>
                  <a:ext cx="105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D3EF34-6E96-34D5-6B32-1E64D669E113}"/>
                    </a:ext>
                  </a:extLst>
                </p14:cNvPr>
                <p14:cNvContentPartPr/>
                <p14:nvPr/>
              </p14:nvContentPartPr>
              <p14:xfrm>
                <a:off x="11900137" y="3332501"/>
                <a:ext cx="48600" cy="85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D3EF34-6E96-34D5-6B32-1E64D669E11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894017" y="3326381"/>
                  <a:ext cx="60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5F51F46-5BC6-7E8E-D6CE-FDA29C67CA6C}"/>
                    </a:ext>
                  </a:extLst>
                </p14:cNvPr>
                <p14:cNvContentPartPr/>
                <p14:nvPr/>
              </p14:nvContentPartPr>
              <p14:xfrm>
                <a:off x="11933977" y="3157901"/>
                <a:ext cx="8280" cy="19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5F51F46-5BC6-7E8E-D6CE-FDA29C67CA6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927857" y="3151781"/>
                  <a:ext cx="20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A030B6F-1F75-A428-8E16-78C019C134EC}"/>
                    </a:ext>
                  </a:extLst>
                </p14:cNvPr>
                <p14:cNvContentPartPr/>
                <p14:nvPr/>
              </p14:nvContentPartPr>
              <p14:xfrm>
                <a:off x="11941897" y="3153941"/>
                <a:ext cx="168120" cy="267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A030B6F-1F75-A428-8E16-78C019C134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935777" y="3147821"/>
                  <a:ext cx="180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6F01729-6C72-A110-A043-DB717BE1F373}"/>
                    </a:ext>
                  </a:extLst>
                </p14:cNvPr>
                <p14:cNvContentPartPr/>
                <p14:nvPr/>
              </p14:nvContentPartPr>
              <p14:xfrm>
                <a:off x="11632657" y="3737501"/>
                <a:ext cx="147960" cy="147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6F01729-6C72-A110-A043-DB717BE1F37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626537" y="3731381"/>
                  <a:ext cx="160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C8475ED-5D1D-95B8-7234-508DA2B2B93D}"/>
                    </a:ext>
                  </a:extLst>
                </p14:cNvPr>
                <p14:cNvContentPartPr/>
                <p14:nvPr/>
              </p14:nvContentPartPr>
              <p14:xfrm>
                <a:off x="11805457" y="3693581"/>
                <a:ext cx="55800" cy="109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C8475ED-5D1D-95B8-7234-508DA2B2B93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99337" y="3687461"/>
                  <a:ext cx="68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B84B71-E453-F701-BDB8-956E42FE0915}"/>
                    </a:ext>
                  </a:extLst>
                </p14:cNvPr>
                <p14:cNvContentPartPr/>
                <p14:nvPr/>
              </p14:nvContentPartPr>
              <p14:xfrm>
                <a:off x="11890417" y="3663701"/>
                <a:ext cx="151560" cy="145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B84B71-E453-F701-BDB8-956E42FE091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884297" y="3657581"/>
                  <a:ext cx="1638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CB92E94-83C1-454B-9C27-FB3B05C3A3F9}"/>
              </a:ext>
            </a:extLst>
          </p:cNvPr>
          <p:cNvGrpSpPr/>
          <p:nvPr/>
        </p:nvGrpSpPr>
        <p:grpSpPr>
          <a:xfrm>
            <a:off x="10872337" y="2391821"/>
            <a:ext cx="1287720" cy="561240"/>
            <a:chOff x="10872337" y="2391821"/>
            <a:chExt cx="1287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58875-4CF3-0749-4F42-202DD320DE6C}"/>
                    </a:ext>
                  </a:extLst>
                </p14:cNvPr>
                <p14:cNvContentPartPr/>
                <p14:nvPr/>
              </p14:nvContentPartPr>
              <p14:xfrm>
                <a:off x="10872337" y="2463461"/>
                <a:ext cx="203040" cy="221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58875-4CF3-0749-4F42-202DD320DE6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66217" y="2457341"/>
                  <a:ext cx="215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2AA594-A80D-18EA-3708-26945ABB4D96}"/>
                    </a:ext>
                  </a:extLst>
                </p14:cNvPr>
                <p14:cNvContentPartPr/>
                <p14:nvPr/>
              </p14:nvContentPartPr>
              <p14:xfrm>
                <a:off x="11069257" y="2391821"/>
                <a:ext cx="32040" cy="266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2AA594-A80D-18EA-3708-26945ABB4D9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063137" y="2385701"/>
                  <a:ext cx="442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0BFF5F-33BE-A550-C486-E7F9ACB8C19B}"/>
                    </a:ext>
                  </a:extLst>
                </p14:cNvPr>
                <p14:cNvContentPartPr/>
                <p14:nvPr/>
              </p14:nvContentPartPr>
              <p14:xfrm>
                <a:off x="11193817" y="2392181"/>
                <a:ext cx="208440" cy="326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0BFF5F-33BE-A550-C486-E7F9ACB8C19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87697" y="2386061"/>
                  <a:ext cx="220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23645F5-621B-099F-FF0D-210C4B8D177C}"/>
                    </a:ext>
                  </a:extLst>
                </p14:cNvPr>
                <p14:cNvContentPartPr/>
                <p14:nvPr/>
              </p14:nvContentPartPr>
              <p14:xfrm>
                <a:off x="11471017" y="2494061"/>
                <a:ext cx="105120" cy="315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23645F5-621B-099F-FF0D-210C4B8D177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464897" y="2487941"/>
                  <a:ext cx="117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C8CDE4-46A0-58C0-995D-CA6044C61C68}"/>
                    </a:ext>
                  </a:extLst>
                </p14:cNvPr>
                <p14:cNvContentPartPr/>
                <p14:nvPr/>
              </p14:nvContentPartPr>
              <p14:xfrm>
                <a:off x="11631577" y="2504501"/>
                <a:ext cx="206640" cy="153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C8CDE4-46A0-58C0-995D-CA6044C61C6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625457" y="2498381"/>
                  <a:ext cx="218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4A42559-A25E-1667-259A-9065CF2F69B3}"/>
                    </a:ext>
                  </a:extLst>
                </p14:cNvPr>
                <p14:cNvContentPartPr/>
                <p14:nvPr/>
              </p14:nvContentPartPr>
              <p14:xfrm>
                <a:off x="11886097" y="2500541"/>
                <a:ext cx="81720" cy="11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4A42559-A25E-1667-259A-9065CF2F69B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879977" y="2494421"/>
                  <a:ext cx="93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14EB8A-4EEF-9744-2512-FAB6B5897BE6}"/>
                    </a:ext>
                  </a:extLst>
                </p14:cNvPr>
                <p14:cNvContentPartPr/>
                <p14:nvPr/>
              </p14:nvContentPartPr>
              <p14:xfrm>
                <a:off x="12002377" y="2557061"/>
                <a:ext cx="4680" cy="68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F14EB8A-4EEF-9744-2512-FAB6B5897B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996257" y="2550941"/>
                  <a:ext cx="16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F402C1-AA24-BF38-1062-C319113B295E}"/>
                    </a:ext>
                  </a:extLst>
                </p14:cNvPr>
                <p14:cNvContentPartPr/>
                <p14:nvPr/>
              </p14:nvContentPartPr>
              <p14:xfrm>
                <a:off x="12006697" y="2420981"/>
                <a:ext cx="1080" cy="10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F402C1-AA24-BF38-1062-C319113B295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000577" y="2414861"/>
                  <a:ext cx="13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D7729F-0EB0-E37D-ED67-A428BBCD2D33}"/>
                    </a:ext>
                  </a:extLst>
                </p14:cNvPr>
                <p14:cNvContentPartPr/>
                <p14:nvPr/>
              </p14:nvContentPartPr>
              <p14:xfrm>
                <a:off x="12070417" y="2408381"/>
                <a:ext cx="89640" cy="258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D7729F-0EB0-E37D-ED67-A428BBCD2D3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064297" y="2402261"/>
                  <a:ext cx="101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649FEAA-E6D9-30C1-360A-D86B8A2D66E5}"/>
                    </a:ext>
                  </a:extLst>
                </p14:cNvPr>
                <p14:cNvContentPartPr/>
                <p14:nvPr/>
              </p14:nvContentPartPr>
              <p14:xfrm>
                <a:off x="11436097" y="2801501"/>
                <a:ext cx="297360" cy="51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649FEAA-E6D9-30C1-360A-D86B8A2D66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429977" y="2795381"/>
                  <a:ext cx="309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C5AA26-F216-DA49-6538-2A0088569693}"/>
                    </a:ext>
                  </a:extLst>
                </p14:cNvPr>
                <p14:cNvContentPartPr/>
                <p14:nvPr/>
              </p14:nvContentPartPr>
              <p14:xfrm>
                <a:off x="11696377" y="2769461"/>
                <a:ext cx="130680" cy="183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C5AA26-F216-DA49-6538-2A008856969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690257" y="2763341"/>
                  <a:ext cx="142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E274866-B8E6-73D1-ECB3-98C802B85D4B}"/>
                    </a:ext>
                  </a:extLst>
                </p14:cNvPr>
                <p14:cNvContentPartPr/>
                <p14:nvPr/>
              </p14:nvContentPartPr>
              <p14:xfrm>
                <a:off x="11843257" y="2804741"/>
                <a:ext cx="46080" cy="79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E274866-B8E6-73D1-ECB3-98C802B85D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837137" y="2798621"/>
                  <a:ext cx="58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DDA71E4-1078-0515-05C7-419EA9C71A7E}"/>
                    </a:ext>
                  </a:extLst>
                </p14:cNvPr>
                <p14:cNvContentPartPr/>
                <p14:nvPr/>
              </p14:nvContentPartPr>
              <p14:xfrm>
                <a:off x="11948377" y="2795381"/>
                <a:ext cx="151200" cy="114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DDA71E4-1078-0515-05C7-419EA9C71A7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942257" y="2789261"/>
                  <a:ext cx="1634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51634BA-7464-0AD4-27AD-FF03E57A47EB}"/>
              </a:ext>
            </a:extLst>
          </p:cNvPr>
          <p:cNvGrpSpPr/>
          <p:nvPr/>
        </p:nvGrpSpPr>
        <p:grpSpPr>
          <a:xfrm>
            <a:off x="168097" y="3201461"/>
            <a:ext cx="712080" cy="289440"/>
            <a:chOff x="168097" y="3201461"/>
            <a:chExt cx="71208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1845CA5-A97F-AE46-F3E9-03D4DFFBD400}"/>
                    </a:ext>
                  </a:extLst>
                </p14:cNvPr>
                <p14:cNvContentPartPr/>
                <p14:nvPr/>
              </p14:nvContentPartPr>
              <p14:xfrm>
                <a:off x="168097" y="3210821"/>
                <a:ext cx="32040" cy="280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1845CA5-A97F-AE46-F3E9-03D4DFFBD4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1977" y="3204701"/>
                  <a:ext cx="442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09BA4A6-F4E0-1E04-FA87-41DE23F3685C}"/>
                    </a:ext>
                  </a:extLst>
                </p14:cNvPr>
                <p14:cNvContentPartPr/>
                <p14:nvPr/>
              </p14:nvContentPartPr>
              <p14:xfrm>
                <a:off x="300937" y="3285341"/>
                <a:ext cx="96840" cy="140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09BA4A6-F4E0-1E04-FA87-41DE23F3685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4817" y="3279221"/>
                  <a:ext cx="109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7B0E0FC-F153-9ECD-CFEA-20B87F9A109E}"/>
                    </a:ext>
                  </a:extLst>
                </p14:cNvPr>
                <p14:cNvContentPartPr/>
                <p14:nvPr/>
              </p14:nvContentPartPr>
              <p14:xfrm>
                <a:off x="542137" y="3246461"/>
                <a:ext cx="140760" cy="172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7B0E0FC-F153-9ECD-CFEA-20B87F9A109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6017" y="3240341"/>
                  <a:ext cx="153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D1E6B80-0422-B7A8-F1E0-C9987E140E85}"/>
                    </a:ext>
                  </a:extLst>
                </p14:cNvPr>
                <p14:cNvContentPartPr/>
                <p14:nvPr/>
              </p14:nvContentPartPr>
              <p14:xfrm>
                <a:off x="753817" y="3201461"/>
                <a:ext cx="126360" cy="182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D1E6B80-0422-B7A8-F1E0-C9987E140E8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7697" y="3195341"/>
                  <a:ext cx="13860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4C2D1B1-3880-3FE5-60FD-2290583D2C1C}"/>
                  </a:ext>
                </a:extLst>
              </p14:cNvPr>
              <p14:cNvContentPartPr/>
              <p14:nvPr/>
            </p14:nvContentPartPr>
            <p14:xfrm>
              <a:off x="1661737" y="3844421"/>
              <a:ext cx="252360" cy="3452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4C2D1B1-3880-3FE5-60FD-2290583D2C1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655617" y="3838301"/>
                <a:ext cx="26460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914C2E8-4DBE-2D8F-FB18-1BAC8A38E952}"/>
              </a:ext>
            </a:extLst>
          </p:cNvPr>
          <p:cNvGrpSpPr/>
          <p:nvPr/>
        </p:nvGrpSpPr>
        <p:grpSpPr>
          <a:xfrm>
            <a:off x="4031977" y="3884381"/>
            <a:ext cx="451440" cy="350280"/>
            <a:chOff x="4031977" y="3884381"/>
            <a:chExt cx="4514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FA3CE26-2B5B-8B95-F133-E22BABB7DB7D}"/>
                    </a:ext>
                  </a:extLst>
                </p14:cNvPr>
                <p14:cNvContentPartPr/>
                <p14:nvPr/>
              </p14:nvContentPartPr>
              <p14:xfrm>
                <a:off x="4079857" y="3937301"/>
                <a:ext cx="12600" cy="244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FA3CE26-2B5B-8B95-F133-E22BABB7DB7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73737" y="3931181"/>
                  <a:ext cx="24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F5510C-405D-1B02-A6D8-93A775D101AE}"/>
                    </a:ext>
                  </a:extLst>
                </p14:cNvPr>
                <p14:cNvContentPartPr/>
                <p14:nvPr/>
              </p14:nvContentPartPr>
              <p14:xfrm>
                <a:off x="4031977" y="3884381"/>
                <a:ext cx="451440" cy="350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F5510C-405D-1B02-A6D8-93A775D101A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025857" y="3878261"/>
                  <a:ext cx="46368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6465270-CA6A-34CD-16E1-764AFD8864BB}"/>
              </a:ext>
            </a:extLst>
          </p:cNvPr>
          <p:cNvGrpSpPr/>
          <p:nvPr/>
        </p:nvGrpSpPr>
        <p:grpSpPr>
          <a:xfrm>
            <a:off x="6436057" y="3889061"/>
            <a:ext cx="331920" cy="390960"/>
            <a:chOff x="6436057" y="3889061"/>
            <a:chExt cx="3319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184265-A680-B411-3009-97F34485B393}"/>
                    </a:ext>
                  </a:extLst>
                </p14:cNvPr>
                <p14:cNvContentPartPr/>
                <p14:nvPr/>
              </p14:nvContentPartPr>
              <p14:xfrm>
                <a:off x="6436057" y="3889061"/>
                <a:ext cx="152280" cy="390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184265-A680-B411-3009-97F34485B39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29937" y="3882941"/>
                  <a:ext cx="1645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3C76F8D-8A46-0747-F5F2-265E383E4EA0}"/>
                    </a:ext>
                  </a:extLst>
                </p14:cNvPr>
                <p14:cNvContentPartPr/>
                <p14:nvPr/>
              </p14:nvContentPartPr>
              <p14:xfrm>
                <a:off x="6450097" y="4092461"/>
                <a:ext cx="147960" cy="21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3C76F8D-8A46-0747-F5F2-265E383E4EA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3977" y="4086341"/>
                  <a:ext cx="160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92805BE-2196-403A-4879-4086258EFED6}"/>
                    </a:ext>
                  </a:extLst>
                </p14:cNvPr>
                <p14:cNvContentPartPr/>
                <p14:nvPr/>
              </p14:nvContentPartPr>
              <p14:xfrm>
                <a:off x="6681217" y="3956381"/>
                <a:ext cx="86760" cy="13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92805BE-2196-403A-4879-4086258EFED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75097" y="3950261"/>
                  <a:ext cx="9900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DC5AD1C-3145-B199-1B92-3E494DE4B1F5}"/>
                  </a:ext>
                </a:extLst>
              </p14:cNvPr>
              <p14:cNvContentPartPr/>
              <p14:nvPr/>
            </p14:nvContentPartPr>
            <p14:xfrm>
              <a:off x="6970297" y="3878261"/>
              <a:ext cx="298440" cy="315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DC5AD1C-3145-B199-1B92-3E494DE4B1F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964177" y="3872141"/>
                <a:ext cx="31068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9849B78-0473-6723-4C3F-ACB23ECA6DD7}"/>
              </a:ext>
            </a:extLst>
          </p:cNvPr>
          <p:cNvGrpSpPr/>
          <p:nvPr/>
        </p:nvGrpSpPr>
        <p:grpSpPr>
          <a:xfrm>
            <a:off x="8026897" y="3839741"/>
            <a:ext cx="552600" cy="439920"/>
            <a:chOff x="8026897" y="3839741"/>
            <a:chExt cx="55260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2263583-72E1-DC3A-8844-1BAAC10F45C3}"/>
                    </a:ext>
                  </a:extLst>
                </p14:cNvPr>
                <p14:cNvContentPartPr/>
                <p14:nvPr/>
              </p14:nvContentPartPr>
              <p14:xfrm>
                <a:off x="8026897" y="3878261"/>
                <a:ext cx="25560" cy="360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2263583-72E1-DC3A-8844-1BAAC10F45C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20777" y="3872141"/>
                  <a:ext cx="37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E88D7E6-9842-0C1E-9CD9-50E13EA0BC7D}"/>
                    </a:ext>
                  </a:extLst>
                </p14:cNvPr>
                <p14:cNvContentPartPr/>
                <p14:nvPr/>
              </p14:nvContentPartPr>
              <p14:xfrm>
                <a:off x="8041297" y="3844781"/>
                <a:ext cx="257760" cy="367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E88D7E6-9842-0C1E-9CD9-50E13EA0BC7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35177" y="3838661"/>
                  <a:ext cx="270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49DBE0F-DEC8-18E8-AF32-D05EA3D89306}"/>
                    </a:ext>
                  </a:extLst>
                </p14:cNvPr>
                <p14:cNvContentPartPr/>
                <p14:nvPr/>
              </p14:nvContentPartPr>
              <p14:xfrm>
                <a:off x="8330017" y="4024061"/>
                <a:ext cx="218880" cy="173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49DBE0F-DEC8-18E8-AF32-D05EA3D8930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23897" y="4017941"/>
                  <a:ext cx="231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6E8EEDC-6B16-6339-2831-063AE7B3D24C}"/>
                    </a:ext>
                  </a:extLst>
                </p14:cNvPr>
                <p14:cNvContentPartPr/>
                <p14:nvPr/>
              </p14:nvContentPartPr>
              <p14:xfrm>
                <a:off x="8522257" y="4020821"/>
                <a:ext cx="47520" cy="258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6E8EEDC-6B16-6339-2831-063AE7B3D24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516137" y="4014701"/>
                  <a:ext cx="59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283F89E-7895-5800-59E7-7BFF86B6F070}"/>
                    </a:ext>
                  </a:extLst>
                </p14:cNvPr>
                <p14:cNvContentPartPr/>
                <p14:nvPr/>
              </p14:nvContentPartPr>
              <p14:xfrm>
                <a:off x="8567617" y="3839741"/>
                <a:ext cx="11880" cy="27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283F89E-7895-5800-59E7-7BFF86B6F07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61497" y="3833621"/>
                  <a:ext cx="241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011664C-F826-8309-1701-7AB96D5BFEA9}"/>
              </a:ext>
            </a:extLst>
          </p:cNvPr>
          <p:cNvGrpSpPr/>
          <p:nvPr/>
        </p:nvGrpSpPr>
        <p:grpSpPr>
          <a:xfrm>
            <a:off x="9647977" y="3948461"/>
            <a:ext cx="596520" cy="495360"/>
            <a:chOff x="9647977" y="3948461"/>
            <a:chExt cx="59652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A986B41-D986-D228-09AD-6468EC6D5555}"/>
                    </a:ext>
                  </a:extLst>
                </p14:cNvPr>
                <p14:cNvContentPartPr/>
                <p14:nvPr/>
              </p14:nvContentPartPr>
              <p14:xfrm>
                <a:off x="9647977" y="3948461"/>
                <a:ext cx="133200" cy="331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A986B41-D986-D228-09AD-6468EC6D555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641857" y="3942341"/>
                  <a:ext cx="145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E435721-7C75-ED02-0068-F4F5BB069713}"/>
                    </a:ext>
                  </a:extLst>
                </p14:cNvPr>
                <p14:cNvContentPartPr/>
                <p14:nvPr/>
              </p14:nvContentPartPr>
              <p14:xfrm>
                <a:off x="9904657" y="4023341"/>
                <a:ext cx="111960" cy="29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E435721-7C75-ED02-0068-F4F5BB06971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898537" y="4017221"/>
                  <a:ext cx="124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FB7D173-236A-B982-0E4F-5E57909BCFB4}"/>
                    </a:ext>
                  </a:extLst>
                </p14:cNvPr>
                <p14:cNvContentPartPr/>
                <p14:nvPr/>
              </p14:nvContentPartPr>
              <p14:xfrm>
                <a:off x="10134697" y="4037381"/>
                <a:ext cx="101520" cy="222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FB7D173-236A-B982-0E4F-5E57909BCFB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28577" y="4031261"/>
                  <a:ext cx="113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C2355B1-3F6A-2AD7-5E1B-F94C97228A13}"/>
                    </a:ext>
                  </a:extLst>
                </p14:cNvPr>
                <p14:cNvContentPartPr/>
                <p14:nvPr/>
              </p14:nvContentPartPr>
              <p14:xfrm>
                <a:off x="10217857" y="4130981"/>
                <a:ext cx="26640" cy="312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C2355B1-3F6A-2AD7-5E1B-F94C97228A1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11737" y="4124861"/>
                  <a:ext cx="3888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4640341-17EF-F5F0-5972-232EF54F32A4}"/>
              </a:ext>
            </a:extLst>
          </p:cNvPr>
          <p:cNvGrpSpPr/>
          <p:nvPr/>
        </p:nvGrpSpPr>
        <p:grpSpPr>
          <a:xfrm>
            <a:off x="10662457" y="4185341"/>
            <a:ext cx="1435320" cy="655920"/>
            <a:chOff x="10662457" y="4185341"/>
            <a:chExt cx="143532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BC5D171-9A9D-0AB9-6B43-542AD1B743DC}"/>
                    </a:ext>
                  </a:extLst>
                </p14:cNvPr>
                <p14:cNvContentPartPr/>
                <p14:nvPr/>
              </p14:nvContentPartPr>
              <p14:xfrm>
                <a:off x="10662457" y="4269941"/>
                <a:ext cx="63360" cy="233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BC5D171-9A9D-0AB9-6B43-542AD1B743D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56337" y="4263821"/>
                  <a:ext cx="75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017218D-271F-8043-1517-8CB915BA226C}"/>
                    </a:ext>
                  </a:extLst>
                </p14:cNvPr>
                <p14:cNvContentPartPr/>
                <p14:nvPr/>
              </p14:nvContentPartPr>
              <p14:xfrm>
                <a:off x="10708897" y="4185341"/>
                <a:ext cx="191880" cy="302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017218D-271F-8043-1517-8CB915BA226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02777" y="4179221"/>
                  <a:ext cx="204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60CC42C-D0FD-3B05-3CE0-EEF776E1CC5B}"/>
                    </a:ext>
                  </a:extLst>
                </p14:cNvPr>
                <p14:cNvContentPartPr/>
                <p14:nvPr/>
              </p14:nvContentPartPr>
              <p14:xfrm>
                <a:off x="10910857" y="4246901"/>
                <a:ext cx="195840" cy="268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60CC42C-D0FD-3B05-3CE0-EEF776E1CC5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04737" y="4240781"/>
                  <a:ext cx="208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14B2F28-14B5-7510-3A84-E1E89520F4B1}"/>
                    </a:ext>
                  </a:extLst>
                </p14:cNvPr>
                <p14:cNvContentPartPr/>
                <p14:nvPr/>
              </p14:nvContentPartPr>
              <p14:xfrm>
                <a:off x="11197417" y="4340861"/>
                <a:ext cx="130680" cy="321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14B2F28-14B5-7510-3A84-E1E89520F4B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91297" y="4334741"/>
                  <a:ext cx="1429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3CD4FC7-985D-4E8A-C895-0ECFEE10FB80}"/>
                    </a:ext>
                  </a:extLst>
                </p14:cNvPr>
                <p14:cNvContentPartPr/>
                <p14:nvPr/>
              </p14:nvContentPartPr>
              <p14:xfrm>
                <a:off x="11393977" y="4361381"/>
                <a:ext cx="173520" cy="182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3CD4FC7-985D-4E8A-C895-0ECFEE10FB8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387857" y="4355261"/>
                  <a:ext cx="185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CA1ACCD-208F-629D-928A-78F72873A22E}"/>
                    </a:ext>
                  </a:extLst>
                </p14:cNvPr>
                <p14:cNvContentPartPr/>
                <p14:nvPr/>
              </p14:nvContentPartPr>
              <p14:xfrm>
                <a:off x="11604217" y="4408181"/>
                <a:ext cx="91440" cy="112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CA1ACCD-208F-629D-928A-78F72873A22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598097" y="4402061"/>
                  <a:ext cx="103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9B74BC9-21ED-E437-4091-46A08F62CE7C}"/>
                    </a:ext>
                  </a:extLst>
                </p14:cNvPr>
                <p14:cNvContentPartPr/>
                <p14:nvPr/>
              </p14:nvContentPartPr>
              <p14:xfrm>
                <a:off x="11739937" y="4408541"/>
                <a:ext cx="11880" cy="81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9B74BC9-21ED-E437-4091-46A08F62CE7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733817" y="4402421"/>
                  <a:ext cx="24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27194ED-A9F9-1A90-BF58-647578067ACE}"/>
                    </a:ext>
                  </a:extLst>
                </p14:cNvPr>
                <p14:cNvContentPartPr/>
                <p14:nvPr/>
              </p14:nvContentPartPr>
              <p14:xfrm>
                <a:off x="11746057" y="4215941"/>
                <a:ext cx="4680" cy="41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27194ED-A9F9-1A90-BF58-647578067AC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739937" y="4209821"/>
                  <a:ext cx="16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7545613-EF43-696B-E7EB-EA7644BC0079}"/>
                    </a:ext>
                  </a:extLst>
                </p14:cNvPr>
                <p14:cNvContentPartPr/>
                <p14:nvPr/>
              </p14:nvContentPartPr>
              <p14:xfrm>
                <a:off x="11846857" y="4303781"/>
                <a:ext cx="28440" cy="216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7545613-EF43-696B-E7EB-EA7644BC007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840737" y="4297661"/>
                  <a:ext cx="40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44C8788-6558-CC42-1745-698BE57A2EC3}"/>
                    </a:ext>
                  </a:extLst>
                </p14:cNvPr>
                <p14:cNvContentPartPr/>
                <p14:nvPr/>
              </p14:nvContentPartPr>
              <p14:xfrm>
                <a:off x="11965657" y="4413941"/>
                <a:ext cx="360" cy="31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44C8788-6558-CC42-1745-698BE57A2EC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959537" y="4407821"/>
                  <a:ext cx="12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B901142-3B9D-C0E9-A45D-CC8585C2B8E0}"/>
                    </a:ext>
                  </a:extLst>
                </p14:cNvPr>
                <p14:cNvContentPartPr/>
                <p14:nvPr/>
              </p14:nvContentPartPr>
              <p14:xfrm>
                <a:off x="11645977" y="4661621"/>
                <a:ext cx="119880" cy="179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B901142-3B9D-C0E9-A45D-CC8585C2B8E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639857" y="4655501"/>
                  <a:ext cx="132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175192-FB88-FB64-1BA6-B5DC8B703928}"/>
                    </a:ext>
                  </a:extLst>
                </p14:cNvPr>
                <p14:cNvContentPartPr/>
                <p14:nvPr/>
              </p14:nvContentPartPr>
              <p14:xfrm>
                <a:off x="11800417" y="4696181"/>
                <a:ext cx="53640" cy="770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175192-FB88-FB64-1BA6-B5DC8B70392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794297" y="4690061"/>
                  <a:ext cx="65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FC3BA26-9107-9B66-9622-7D2D93791DCA}"/>
                    </a:ext>
                  </a:extLst>
                </p14:cNvPr>
                <p14:cNvContentPartPr/>
                <p14:nvPr/>
              </p14:nvContentPartPr>
              <p14:xfrm>
                <a:off x="11897257" y="4640021"/>
                <a:ext cx="200520" cy="186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FC3BA26-9107-9B66-9622-7D2D93791DC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891137" y="4633901"/>
                  <a:ext cx="21276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33D45B5-F2A1-13A1-DEDA-2F07EB247D25}"/>
              </a:ext>
            </a:extLst>
          </p:cNvPr>
          <p:cNvGrpSpPr/>
          <p:nvPr/>
        </p:nvGrpSpPr>
        <p:grpSpPr>
          <a:xfrm>
            <a:off x="235057" y="3898061"/>
            <a:ext cx="579240" cy="329760"/>
            <a:chOff x="235057" y="3898061"/>
            <a:chExt cx="57924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3D00F0E-621B-BFBF-4AF5-5821059690D8}"/>
                    </a:ext>
                  </a:extLst>
                </p14:cNvPr>
                <p14:cNvContentPartPr/>
                <p14:nvPr/>
              </p14:nvContentPartPr>
              <p14:xfrm>
                <a:off x="235057" y="3898061"/>
                <a:ext cx="158760" cy="329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3D00F0E-621B-BFBF-4AF5-5821059690D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28937" y="3891941"/>
                  <a:ext cx="171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8BD5630-61A6-F21B-6B08-721A20B7C2E4}"/>
                    </a:ext>
                  </a:extLst>
                </p14:cNvPr>
                <p14:cNvContentPartPr/>
                <p14:nvPr/>
              </p14:nvContentPartPr>
              <p14:xfrm>
                <a:off x="503977" y="3965741"/>
                <a:ext cx="113040" cy="119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8BD5630-61A6-F21B-6B08-721A20B7C2E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7857" y="3959621"/>
                  <a:ext cx="125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BFC4E6-4084-AC74-8829-F584C32CA001}"/>
                    </a:ext>
                  </a:extLst>
                </p14:cNvPr>
                <p14:cNvContentPartPr/>
                <p14:nvPr/>
              </p14:nvContentPartPr>
              <p14:xfrm>
                <a:off x="681097" y="3953141"/>
                <a:ext cx="133200" cy="137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BFC4E6-4084-AC74-8829-F584C32CA00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74977" y="3947021"/>
                  <a:ext cx="14544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526A73A-5A22-1A49-0FB5-18D3A1D4FC62}"/>
              </a:ext>
            </a:extLst>
          </p:cNvPr>
          <p:cNvGrpSpPr/>
          <p:nvPr/>
        </p:nvGrpSpPr>
        <p:grpSpPr>
          <a:xfrm>
            <a:off x="1598017" y="4847021"/>
            <a:ext cx="230400" cy="521640"/>
            <a:chOff x="1598017" y="4847021"/>
            <a:chExt cx="23040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9A01024-7749-6A32-B3CA-65661C1CC92A}"/>
                    </a:ext>
                  </a:extLst>
                </p14:cNvPr>
                <p14:cNvContentPartPr/>
                <p14:nvPr/>
              </p14:nvContentPartPr>
              <p14:xfrm>
                <a:off x="1598017" y="4847021"/>
                <a:ext cx="209160" cy="252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9A01024-7749-6A32-B3CA-65661C1CC92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591897" y="4840901"/>
                  <a:ext cx="221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C3040C2-2C96-CFDB-29A7-A7923EC8158A}"/>
                    </a:ext>
                  </a:extLst>
                </p14:cNvPr>
                <p14:cNvContentPartPr/>
                <p14:nvPr/>
              </p14:nvContentPartPr>
              <p14:xfrm>
                <a:off x="1784857" y="4899941"/>
                <a:ext cx="43560" cy="468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C3040C2-2C96-CFDB-29A7-A7923EC8158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78737" y="4893821"/>
                  <a:ext cx="55800" cy="48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E0CBA71-EFF7-1C28-1B7D-219227C60BD0}"/>
              </a:ext>
            </a:extLst>
          </p:cNvPr>
          <p:cNvGrpSpPr/>
          <p:nvPr/>
        </p:nvGrpSpPr>
        <p:grpSpPr>
          <a:xfrm>
            <a:off x="1647337" y="5673941"/>
            <a:ext cx="264600" cy="542520"/>
            <a:chOff x="1647337" y="5673941"/>
            <a:chExt cx="26460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17F70BC-B70E-CBD7-2C8B-35F11F37144F}"/>
                    </a:ext>
                  </a:extLst>
                </p14:cNvPr>
                <p14:cNvContentPartPr/>
                <p14:nvPr/>
              </p14:nvContentPartPr>
              <p14:xfrm>
                <a:off x="1703857" y="5673941"/>
                <a:ext cx="208080" cy="62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17F70BC-B70E-CBD7-2C8B-35F11F37144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697737" y="5667821"/>
                  <a:ext cx="220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9D4EFE7-D942-0EE3-B670-90B8C43E93B0}"/>
                    </a:ext>
                  </a:extLst>
                </p14:cNvPr>
                <p14:cNvContentPartPr/>
                <p14:nvPr/>
              </p14:nvContentPartPr>
              <p14:xfrm>
                <a:off x="1647337" y="5826581"/>
                <a:ext cx="182520" cy="389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9D4EFE7-D942-0EE3-B670-90B8C43E93B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41217" y="5820461"/>
                  <a:ext cx="19476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B19AD49-F300-7EDA-A0BA-D643543E1CC9}"/>
                  </a:ext>
                </a:extLst>
              </p14:cNvPr>
              <p14:cNvContentPartPr/>
              <p14:nvPr/>
            </p14:nvContentPartPr>
            <p14:xfrm>
              <a:off x="917977" y="5525261"/>
              <a:ext cx="38880" cy="8780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B19AD49-F300-7EDA-A0BA-D643543E1CC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11857" y="5519141"/>
                <a:ext cx="51120" cy="89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F5A98BA-863C-0FA5-00D8-E441BC344976}"/>
              </a:ext>
            </a:extLst>
          </p:cNvPr>
          <p:cNvGrpSpPr/>
          <p:nvPr/>
        </p:nvGrpSpPr>
        <p:grpSpPr>
          <a:xfrm>
            <a:off x="3274537" y="5560901"/>
            <a:ext cx="138960" cy="676800"/>
            <a:chOff x="3274537" y="5560901"/>
            <a:chExt cx="138960" cy="6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C37D391-3CAB-CA46-18FA-0C73984C970F}"/>
                    </a:ext>
                  </a:extLst>
                </p14:cNvPr>
                <p14:cNvContentPartPr/>
                <p14:nvPr/>
              </p14:nvContentPartPr>
              <p14:xfrm>
                <a:off x="3413137" y="5607341"/>
                <a:ext cx="36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C37D391-3CAB-CA46-18FA-0C73984C970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407017" y="56008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2BB1FCF-D198-3612-01E8-593CF1D383EE}"/>
                    </a:ext>
                  </a:extLst>
                </p14:cNvPr>
                <p14:cNvContentPartPr/>
                <p14:nvPr/>
              </p14:nvContentPartPr>
              <p14:xfrm>
                <a:off x="3274537" y="5560901"/>
                <a:ext cx="119520" cy="676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2BB1FCF-D198-3612-01E8-593CF1D383E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68417" y="5554781"/>
                  <a:ext cx="131760" cy="68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2395BF6-C0D4-8C83-E896-E54353F40B9E}"/>
              </a:ext>
            </a:extLst>
          </p:cNvPr>
          <p:cNvGrpSpPr/>
          <p:nvPr/>
        </p:nvGrpSpPr>
        <p:grpSpPr>
          <a:xfrm>
            <a:off x="4119457" y="4546781"/>
            <a:ext cx="258120" cy="334800"/>
            <a:chOff x="4119457" y="4546781"/>
            <a:chExt cx="25812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2C4FC91-EBF8-5839-7FB4-DA4B540CFACD}"/>
                    </a:ext>
                  </a:extLst>
                </p14:cNvPr>
                <p14:cNvContentPartPr/>
                <p14:nvPr/>
              </p14:nvContentPartPr>
              <p14:xfrm>
                <a:off x="4128817" y="4546781"/>
                <a:ext cx="189000" cy="321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2C4FC91-EBF8-5839-7FB4-DA4B540CFAC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122697" y="4540661"/>
                  <a:ext cx="201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4B55411-B547-AAFC-B975-B0B0C556B13B}"/>
                    </a:ext>
                  </a:extLst>
                </p14:cNvPr>
                <p14:cNvContentPartPr/>
                <p14:nvPr/>
              </p14:nvContentPartPr>
              <p14:xfrm>
                <a:off x="4119457" y="4634261"/>
                <a:ext cx="258120" cy="247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4B55411-B547-AAFC-B975-B0B0C556B13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113337" y="4628141"/>
                  <a:ext cx="27036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E63A6A9-3D3A-353A-B3AC-86A8E7278400}"/>
              </a:ext>
            </a:extLst>
          </p:cNvPr>
          <p:cNvGrpSpPr/>
          <p:nvPr/>
        </p:nvGrpSpPr>
        <p:grpSpPr>
          <a:xfrm>
            <a:off x="4140337" y="5549021"/>
            <a:ext cx="225720" cy="515520"/>
            <a:chOff x="4140337" y="5549021"/>
            <a:chExt cx="22572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2167F8E-3277-BECA-6D48-ADB34E467127}"/>
                    </a:ext>
                  </a:extLst>
                </p14:cNvPr>
                <p14:cNvContentPartPr/>
                <p14:nvPr/>
              </p14:nvContentPartPr>
              <p14:xfrm>
                <a:off x="4191817" y="5549021"/>
                <a:ext cx="174240" cy="515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2167F8E-3277-BECA-6D48-ADB34E46712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85697" y="5542901"/>
                  <a:ext cx="1864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852A00D-7EF7-319E-5B8F-F441B7E8D956}"/>
                    </a:ext>
                  </a:extLst>
                </p14:cNvPr>
                <p14:cNvContentPartPr/>
                <p14:nvPr/>
              </p14:nvContentPartPr>
              <p14:xfrm>
                <a:off x="4140337" y="5614901"/>
                <a:ext cx="216360" cy="153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852A00D-7EF7-319E-5B8F-F441B7E8D95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134217" y="5608781"/>
                  <a:ext cx="2286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86E7FB9-8167-9256-A9F4-47B9A16466FE}"/>
                  </a:ext>
                </a:extLst>
              </p14:cNvPr>
              <p14:cNvContentPartPr/>
              <p14:nvPr/>
            </p14:nvContentPartPr>
            <p14:xfrm>
              <a:off x="5705617" y="5238341"/>
              <a:ext cx="73800" cy="9694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86E7FB9-8167-9256-A9F4-47B9A16466F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5699497" y="5232221"/>
                <a:ext cx="86040" cy="9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8E460B9-F3E5-1DEF-BB92-BEAC48F493AF}"/>
                  </a:ext>
                </a:extLst>
              </p14:cNvPr>
              <p14:cNvContentPartPr/>
              <p14:nvPr/>
            </p14:nvContentPartPr>
            <p14:xfrm>
              <a:off x="7496617" y="5249141"/>
              <a:ext cx="13680" cy="9158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8E460B9-F3E5-1DEF-BB92-BEAC48F493A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490497" y="5243021"/>
                <a:ext cx="25920" cy="9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8A1A066-ACD1-9A8B-252F-61B3ACC03BB8}"/>
              </a:ext>
            </a:extLst>
          </p:cNvPr>
          <p:cNvGrpSpPr/>
          <p:nvPr/>
        </p:nvGrpSpPr>
        <p:grpSpPr>
          <a:xfrm>
            <a:off x="6501217" y="4585301"/>
            <a:ext cx="754200" cy="339120"/>
            <a:chOff x="6501217" y="4585301"/>
            <a:chExt cx="75420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C09DDF3-A0CF-7C53-E7E4-697D8158EC65}"/>
                    </a:ext>
                  </a:extLst>
                </p14:cNvPr>
                <p14:cNvContentPartPr/>
                <p14:nvPr/>
              </p14:nvContentPartPr>
              <p14:xfrm>
                <a:off x="6501217" y="4615181"/>
                <a:ext cx="50400" cy="257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C09DDF3-A0CF-7C53-E7E4-697D8158EC6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495097" y="4609061"/>
                  <a:ext cx="62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BDCCE65-9FE3-0035-A4A0-4E358447A40B}"/>
                    </a:ext>
                  </a:extLst>
                </p14:cNvPr>
                <p14:cNvContentPartPr/>
                <p14:nvPr/>
              </p14:nvContentPartPr>
              <p14:xfrm>
                <a:off x="6542617" y="4585301"/>
                <a:ext cx="89640" cy="339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BDCCE65-9FE3-0035-A4A0-4E358447A40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536497" y="4579181"/>
                  <a:ext cx="1018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D4123B8-DEB2-AACA-9908-5D9DE1E45870}"/>
                    </a:ext>
                  </a:extLst>
                </p14:cNvPr>
                <p14:cNvContentPartPr/>
                <p14:nvPr/>
              </p14:nvContentPartPr>
              <p14:xfrm>
                <a:off x="6531457" y="4739741"/>
                <a:ext cx="164520" cy="10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D4123B8-DEB2-AACA-9908-5D9DE1E4587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525337" y="4733621"/>
                  <a:ext cx="176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9082CA3-5C91-CE88-27DD-4C203391C758}"/>
                    </a:ext>
                  </a:extLst>
                </p14:cNvPr>
                <p14:cNvContentPartPr/>
                <p14:nvPr/>
              </p14:nvContentPartPr>
              <p14:xfrm>
                <a:off x="6702817" y="4659821"/>
                <a:ext cx="108720" cy="100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9082CA3-5C91-CE88-27DD-4C203391C75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696697" y="4653701"/>
                  <a:ext cx="120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38561D7-E7EB-6907-B670-10FA2962C23F}"/>
                    </a:ext>
                  </a:extLst>
                </p14:cNvPr>
                <p14:cNvContentPartPr/>
                <p14:nvPr/>
              </p14:nvContentPartPr>
              <p14:xfrm>
                <a:off x="6958057" y="4622741"/>
                <a:ext cx="297360" cy="2314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38561D7-E7EB-6907-B670-10FA2962C23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951937" y="4616621"/>
                  <a:ext cx="30960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EADF492-BD5D-3A3B-5427-854BF27E1345}"/>
              </a:ext>
            </a:extLst>
          </p:cNvPr>
          <p:cNvGrpSpPr/>
          <p:nvPr/>
        </p:nvGrpSpPr>
        <p:grpSpPr>
          <a:xfrm>
            <a:off x="7978297" y="4618421"/>
            <a:ext cx="518040" cy="518760"/>
            <a:chOff x="7978297" y="4618421"/>
            <a:chExt cx="51804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9B49E53-01D5-AD89-414B-970FAD7C4C1B}"/>
                    </a:ext>
                  </a:extLst>
                </p14:cNvPr>
                <p14:cNvContentPartPr/>
                <p14:nvPr/>
              </p14:nvContentPartPr>
              <p14:xfrm>
                <a:off x="7993417" y="4800941"/>
                <a:ext cx="12600" cy="231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9B49E53-01D5-AD89-414B-970FAD7C4C1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87297" y="4794821"/>
                  <a:ext cx="24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5F9DE12-8900-E4EF-9FC6-33CA6BE0691A}"/>
                    </a:ext>
                  </a:extLst>
                </p14:cNvPr>
                <p14:cNvContentPartPr/>
                <p14:nvPr/>
              </p14:nvContentPartPr>
              <p14:xfrm>
                <a:off x="7978297" y="4685381"/>
                <a:ext cx="223560" cy="301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5F9DE12-8900-E4EF-9FC6-33CA6BE0691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72177" y="4679261"/>
                  <a:ext cx="235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386CC9D-4EED-88EE-3241-011A7EEBCCDB}"/>
                    </a:ext>
                  </a:extLst>
                </p14:cNvPr>
                <p14:cNvContentPartPr/>
                <p14:nvPr/>
              </p14:nvContentPartPr>
              <p14:xfrm>
                <a:off x="8228497" y="4794461"/>
                <a:ext cx="267840" cy="342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386CC9D-4EED-88EE-3241-011A7EEBCCD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222377" y="4788341"/>
                  <a:ext cx="280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006297B-76F3-6CB1-12AB-D5D493293063}"/>
                    </a:ext>
                  </a:extLst>
                </p14:cNvPr>
                <p14:cNvContentPartPr/>
                <p14:nvPr/>
              </p14:nvContentPartPr>
              <p14:xfrm>
                <a:off x="8475097" y="4618421"/>
                <a:ext cx="12600" cy="9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006297B-76F3-6CB1-12AB-D5D49329306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468977" y="4612301"/>
                  <a:ext cx="248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E25E868-07CE-40C6-9C9F-207B5A6D0525}"/>
              </a:ext>
            </a:extLst>
          </p:cNvPr>
          <p:cNvGrpSpPr/>
          <p:nvPr/>
        </p:nvGrpSpPr>
        <p:grpSpPr>
          <a:xfrm>
            <a:off x="9699817" y="4790141"/>
            <a:ext cx="568080" cy="437400"/>
            <a:chOff x="9699817" y="4790141"/>
            <a:chExt cx="56808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E5C6DFB-8995-F282-075B-068A2811401F}"/>
                    </a:ext>
                  </a:extLst>
                </p14:cNvPr>
                <p14:cNvContentPartPr/>
                <p14:nvPr/>
              </p14:nvContentPartPr>
              <p14:xfrm>
                <a:off x="9699817" y="4790141"/>
                <a:ext cx="113400" cy="343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E5C6DFB-8995-F282-075B-068A2811401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693697" y="4784021"/>
                  <a:ext cx="125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E9D493C-9182-AF39-EE0A-35FC952979BF}"/>
                    </a:ext>
                  </a:extLst>
                </p14:cNvPr>
                <p14:cNvContentPartPr/>
                <p14:nvPr/>
              </p14:nvContentPartPr>
              <p14:xfrm>
                <a:off x="9959017" y="4871141"/>
                <a:ext cx="114840" cy="235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E9D493C-9182-AF39-EE0A-35FC952979B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52897" y="4865021"/>
                  <a:ext cx="127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E6A120B-1861-DF8E-D12E-D9FE0390CD1E}"/>
                    </a:ext>
                  </a:extLst>
                </p14:cNvPr>
                <p14:cNvContentPartPr/>
                <p14:nvPr/>
              </p14:nvContentPartPr>
              <p14:xfrm>
                <a:off x="10156297" y="4867901"/>
                <a:ext cx="111600" cy="174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E6A120B-1861-DF8E-D12E-D9FE0390CD1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150177" y="4861781"/>
                  <a:ext cx="123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5E29ADE-C967-8469-7880-1E1F1957AB16}"/>
                    </a:ext>
                  </a:extLst>
                </p14:cNvPr>
                <p14:cNvContentPartPr/>
                <p14:nvPr/>
              </p14:nvContentPartPr>
              <p14:xfrm>
                <a:off x="10222177" y="4904621"/>
                <a:ext cx="37080" cy="3229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5E29ADE-C967-8469-7880-1E1F1957AB1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216057" y="4898501"/>
                  <a:ext cx="4932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532834F-AB18-AEC3-A490-76746EDC7F97}"/>
              </a:ext>
            </a:extLst>
          </p:cNvPr>
          <p:cNvGrpSpPr/>
          <p:nvPr/>
        </p:nvGrpSpPr>
        <p:grpSpPr>
          <a:xfrm>
            <a:off x="10687657" y="4970861"/>
            <a:ext cx="1424880" cy="675360"/>
            <a:chOff x="10687657" y="4970861"/>
            <a:chExt cx="142488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2502C90-B426-FE20-2316-6CD5BA8915B7}"/>
                    </a:ext>
                  </a:extLst>
                </p14:cNvPr>
                <p14:cNvContentPartPr/>
                <p14:nvPr/>
              </p14:nvContentPartPr>
              <p14:xfrm>
                <a:off x="10687657" y="5025221"/>
                <a:ext cx="43200" cy="286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2502C90-B426-FE20-2316-6CD5BA8915B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681537" y="5019101"/>
                  <a:ext cx="554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9FA77A1-B0E9-571D-5929-05F62EDB25D7}"/>
                    </a:ext>
                  </a:extLst>
                </p14:cNvPr>
                <p14:cNvContentPartPr/>
                <p14:nvPr/>
              </p14:nvContentPartPr>
              <p14:xfrm>
                <a:off x="10706737" y="4980941"/>
                <a:ext cx="237600" cy="294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9FA77A1-B0E9-571D-5929-05F62EDB25D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700617" y="4974821"/>
                  <a:ext cx="2498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3206709-E228-2B49-A16D-D07362A29550}"/>
                    </a:ext>
                  </a:extLst>
                </p14:cNvPr>
                <p14:cNvContentPartPr/>
                <p14:nvPr/>
              </p14:nvContentPartPr>
              <p14:xfrm>
                <a:off x="10901497" y="5027381"/>
                <a:ext cx="282240" cy="314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3206709-E228-2B49-A16D-D07362A2955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895377" y="5021261"/>
                  <a:ext cx="294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9E16A60-C1A5-6011-B66B-CA5321264EC4}"/>
                    </a:ext>
                  </a:extLst>
                </p14:cNvPr>
                <p14:cNvContentPartPr/>
                <p14:nvPr/>
              </p14:nvContentPartPr>
              <p14:xfrm>
                <a:off x="11276977" y="5134661"/>
                <a:ext cx="97200" cy="355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9E16A60-C1A5-6011-B66B-CA5321264EC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70857" y="5128541"/>
                  <a:ext cx="1094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3A5B081-37B4-3DA4-CE7B-3AC898291E69}"/>
                    </a:ext>
                  </a:extLst>
                </p14:cNvPr>
                <p14:cNvContentPartPr/>
                <p14:nvPr/>
              </p14:nvContentPartPr>
              <p14:xfrm>
                <a:off x="11443657" y="5132861"/>
                <a:ext cx="164160" cy="183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3A5B081-37B4-3DA4-CE7B-3AC898291E6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437537" y="5126741"/>
                  <a:ext cx="176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77E35E3-9964-1DAA-A5C7-A4F20C5554E8}"/>
                    </a:ext>
                  </a:extLst>
                </p14:cNvPr>
                <p14:cNvContentPartPr/>
                <p14:nvPr/>
              </p14:nvContentPartPr>
              <p14:xfrm>
                <a:off x="11648497" y="5162741"/>
                <a:ext cx="118440" cy="114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77E35E3-9964-1DAA-A5C7-A4F20C5554E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642377" y="5156621"/>
                  <a:ext cx="130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2FD3F93-A77A-5DC8-B561-473ADB208A9F}"/>
                    </a:ext>
                  </a:extLst>
                </p14:cNvPr>
                <p14:cNvContentPartPr/>
                <p14:nvPr/>
              </p14:nvContentPartPr>
              <p14:xfrm>
                <a:off x="11823097" y="5146901"/>
                <a:ext cx="11880" cy="131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2FD3F93-A77A-5DC8-B561-473ADB208A9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816977" y="5140781"/>
                  <a:ext cx="24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206F8BE-A1A1-AF95-B6DC-E1D9487AD6C8}"/>
                    </a:ext>
                  </a:extLst>
                </p14:cNvPr>
                <p14:cNvContentPartPr/>
                <p14:nvPr/>
              </p14:nvContentPartPr>
              <p14:xfrm>
                <a:off x="11825617" y="4970861"/>
                <a:ext cx="7200" cy="32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206F8BE-A1A1-AF95-B6DC-E1D9487AD6C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819497" y="4964741"/>
                  <a:ext cx="19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F893E17-C5C9-D2AD-18B7-BE27FD455D4F}"/>
                    </a:ext>
                  </a:extLst>
                </p14:cNvPr>
                <p14:cNvContentPartPr/>
                <p14:nvPr/>
              </p14:nvContentPartPr>
              <p14:xfrm>
                <a:off x="11900137" y="5020541"/>
                <a:ext cx="150840" cy="249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F893E17-C5C9-D2AD-18B7-BE27FD455D4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894017" y="5014421"/>
                  <a:ext cx="163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CF5372-47A2-B41D-BE1D-1A7326149B63}"/>
                    </a:ext>
                  </a:extLst>
                </p14:cNvPr>
                <p14:cNvContentPartPr/>
                <p14:nvPr/>
              </p14:nvContentPartPr>
              <p14:xfrm>
                <a:off x="11568577" y="5473061"/>
                <a:ext cx="153360" cy="159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CF5372-47A2-B41D-BE1D-1A7326149B6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562457" y="5466941"/>
                  <a:ext cx="165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D35AE87-0C05-D71D-38A6-968E88E1C04A}"/>
                    </a:ext>
                  </a:extLst>
                </p14:cNvPr>
                <p14:cNvContentPartPr/>
                <p14:nvPr/>
              </p14:nvContentPartPr>
              <p14:xfrm>
                <a:off x="11753617" y="5515181"/>
                <a:ext cx="63360" cy="105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D35AE87-0C05-D71D-38A6-968E88E1C04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747497" y="5509061"/>
                  <a:ext cx="75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AD46539-6B4C-36F9-D5BE-EF83F83831BE}"/>
                    </a:ext>
                  </a:extLst>
                </p14:cNvPr>
                <p14:cNvContentPartPr/>
                <p14:nvPr/>
              </p14:nvContentPartPr>
              <p14:xfrm>
                <a:off x="11899057" y="5408981"/>
                <a:ext cx="213480" cy="237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AD46539-6B4C-36F9-D5BE-EF83F83831B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892937" y="5402861"/>
                  <a:ext cx="22572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A6095F1-CB59-2E08-D2C3-DF3E9823C967}"/>
              </a:ext>
            </a:extLst>
          </p:cNvPr>
          <p:cNvGrpSpPr/>
          <p:nvPr/>
        </p:nvGrpSpPr>
        <p:grpSpPr>
          <a:xfrm>
            <a:off x="207697" y="4694021"/>
            <a:ext cx="595080" cy="448200"/>
            <a:chOff x="207697" y="4694021"/>
            <a:chExt cx="59508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AE3DF28-F2BF-7976-07E6-D517100BE8B7}"/>
                    </a:ext>
                  </a:extLst>
                </p14:cNvPr>
                <p14:cNvContentPartPr/>
                <p14:nvPr/>
              </p14:nvContentPartPr>
              <p14:xfrm>
                <a:off x="207697" y="4694021"/>
                <a:ext cx="124920" cy="448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AE3DF28-F2BF-7976-07E6-D517100BE8B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01577" y="4687901"/>
                  <a:ext cx="1371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361F7A8-2984-3F70-3B76-E4A57737291F}"/>
                    </a:ext>
                  </a:extLst>
                </p14:cNvPr>
                <p14:cNvContentPartPr/>
                <p14:nvPr/>
              </p14:nvContentPartPr>
              <p14:xfrm>
                <a:off x="275737" y="4913621"/>
                <a:ext cx="200520" cy="44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361F7A8-2984-3F70-3B76-E4A57737291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69617" y="4907501"/>
                  <a:ext cx="212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14C80D4-ECDF-7268-926E-7FCA439F297B}"/>
                    </a:ext>
                  </a:extLst>
                </p14:cNvPr>
                <p14:cNvContentPartPr/>
                <p14:nvPr/>
              </p14:nvContentPartPr>
              <p14:xfrm>
                <a:off x="650857" y="4777541"/>
                <a:ext cx="151920" cy="160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14C80D4-ECDF-7268-926E-7FCA439F297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44737" y="4771421"/>
                  <a:ext cx="164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25C3874-2881-A7A3-9E3A-2F2C6AB08151}"/>
                    </a:ext>
                  </a:extLst>
                </p14:cNvPr>
                <p14:cNvContentPartPr/>
                <p14:nvPr/>
              </p14:nvContentPartPr>
              <p14:xfrm>
                <a:off x="460777" y="4766021"/>
                <a:ext cx="142920" cy="164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25C3874-2881-A7A3-9E3A-2F2C6AB0815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54657" y="4759901"/>
                  <a:ext cx="15516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CFE0BBC-AB0A-115F-3DDC-601E15BBDB1B}"/>
              </a:ext>
            </a:extLst>
          </p:cNvPr>
          <p:cNvGrpSpPr/>
          <p:nvPr/>
        </p:nvGrpSpPr>
        <p:grpSpPr>
          <a:xfrm>
            <a:off x="6449737" y="5591861"/>
            <a:ext cx="623880" cy="430560"/>
            <a:chOff x="6449737" y="5591861"/>
            <a:chExt cx="6238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5EDAA7D-486B-8BAD-F03F-3DBBCC5E2AD8}"/>
                    </a:ext>
                  </a:extLst>
                </p14:cNvPr>
                <p14:cNvContentPartPr/>
                <p14:nvPr/>
              </p14:nvContentPartPr>
              <p14:xfrm>
                <a:off x="6449737" y="5591861"/>
                <a:ext cx="185040" cy="378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5EDAA7D-486B-8BAD-F03F-3DBBCC5E2AD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443617" y="5585741"/>
                  <a:ext cx="1972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FC96DF1-C8E8-647D-0CDC-1F6C4AA71205}"/>
                    </a:ext>
                  </a:extLst>
                </p14:cNvPr>
                <p14:cNvContentPartPr/>
                <p14:nvPr/>
              </p14:nvContentPartPr>
              <p14:xfrm>
                <a:off x="6450097" y="5702741"/>
                <a:ext cx="325800" cy="182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FC96DF1-C8E8-647D-0CDC-1F6C4AA7120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443977" y="5696621"/>
                  <a:ext cx="338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E8D9419-4ED5-F859-72E4-00F3A3C0193B}"/>
                    </a:ext>
                  </a:extLst>
                </p14:cNvPr>
                <p14:cNvContentPartPr/>
                <p14:nvPr/>
              </p14:nvContentPartPr>
              <p14:xfrm>
                <a:off x="6887857" y="5738381"/>
                <a:ext cx="185760" cy="2840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E8D9419-4ED5-F859-72E4-00F3A3C0193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881737" y="5732261"/>
                  <a:ext cx="19800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24AD9C1-ED8A-BF08-DBB2-A99B0D68B9C1}"/>
              </a:ext>
            </a:extLst>
          </p:cNvPr>
          <p:cNvGrpSpPr/>
          <p:nvPr/>
        </p:nvGrpSpPr>
        <p:grpSpPr>
          <a:xfrm>
            <a:off x="7986577" y="5582861"/>
            <a:ext cx="420840" cy="702720"/>
            <a:chOff x="7986577" y="5582861"/>
            <a:chExt cx="420840" cy="70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B3EA067-C75E-0F7A-5FCC-FD28CBF66C8E}"/>
                    </a:ext>
                  </a:extLst>
                </p14:cNvPr>
                <p14:cNvContentPartPr/>
                <p14:nvPr/>
              </p14:nvContentPartPr>
              <p14:xfrm>
                <a:off x="7986577" y="5582861"/>
                <a:ext cx="7200" cy="4935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B3EA067-C75E-0F7A-5FCC-FD28CBF66C8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980457" y="5576741"/>
                  <a:ext cx="194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1264EEA-FABD-83FC-A15E-F37AF83C862A}"/>
                    </a:ext>
                  </a:extLst>
                </p14:cNvPr>
                <p14:cNvContentPartPr/>
                <p14:nvPr/>
              </p14:nvContentPartPr>
              <p14:xfrm>
                <a:off x="7994857" y="5664581"/>
                <a:ext cx="207000" cy="3488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1264EEA-FABD-83FC-A15E-F37AF83C862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988737" y="5658461"/>
                  <a:ext cx="2192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FFC4A5F-BED7-C4AA-C5D7-56EF808B1CF3}"/>
                    </a:ext>
                  </a:extLst>
                </p14:cNvPr>
                <p14:cNvContentPartPr/>
                <p14:nvPr/>
              </p14:nvContentPartPr>
              <p14:xfrm>
                <a:off x="8186737" y="5834501"/>
                <a:ext cx="214560" cy="451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FFC4A5F-BED7-C4AA-C5D7-56EF808B1CF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180617" y="5828381"/>
                  <a:ext cx="2268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68DF14A-F01E-EAE4-DD8B-E604F2236658}"/>
                    </a:ext>
                  </a:extLst>
                </p14:cNvPr>
                <p14:cNvContentPartPr/>
                <p14:nvPr/>
              </p14:nvContentPartPr>
              <p14:xfrm>
                <a:off x="8395537" y="5680421"/>
                <a:ext cx="11880" cy="248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68DF14A-F01E-EAE4-DD8B-E604F223665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389417" y="5674301"/>
                  <a:ext cx="241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0134E37-B7CD-183E-553D-8D2328998376}"/>
              </a:ext>
            </a:extLst>
          </p:cNvPr>
          <p:cNvGrpSpPr/>
          <p:nvPr/>
        </p:nvGrpSpPr>
        <p:grpSpPr>
          <a:xfrm>
            <a:off x="9574897" y="5825141"/>
            <a:ext cx="650160" cy="564120"/>
            <a:chOff x="9574897" y="5825141"/>
            <a:chExt cx="65016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B7A8BF0-6248-EC6A-AEED-A3368FBAB9A3}"/>
                    </a:ext>
                  </a:extLst>
                </p14:cNvPr>
                <p14:cNvContentPartPr/>
                <p14:nvPr/>
              </p14:nvContentPartPr>
              <p14:xfrm>
                <a:off x="9574897" y="5825141"/>
                <a:ext cx="175680" cy="381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B7A8BF0-6248-EC6A-AEED-A3368FBAB9A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568777" y="5819021"/>
                  <a:ext cx="1879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082B15D-1D41-45BF-5DB5-7064398DA047}"/>
                    </a:ext>
                  </a:extLst>
                </p14:cNvPr>
                <p14:cNvContentPartPr/>
                <p14:nvPr/>
              </p14:nvContentPartPr>
              <p14:xfrm>
                <a:off x="9863617" y="5921261"/>
                <a:ext cx="122400" cy="285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082B15D-1D41-45BF-5DB5-7064398DA04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857497" y="5915141"/>
                  <a:ext cx="134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A0567DB-BAD0-5E67-1002-895656B0CBD1}"/>
                    </a:ext>
                  </a:extLst>
                </p14:cNvPr>
                <p14:cNvContentPartPr/>
                <p14:nvPr/>
              </p14:nvContentPartPr>
              <p14:xfrm>
                <a:off x="10118137" y="5942141"/>
                <a:ext cx="106920" cy="216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A0567DB-BAD0-5E67-1002-895656B0CBD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12017" y="5936021"/>
                  <a:ext cx="119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A0FF16B-CEF5-3060-3CE6-037E18440262}"/>
                    </a:ext>
                  </a:extLst>
                </p14:cNvPr>
                <p14:cNvContentPartPr/>
                <p14:nvPr/>
              </p14:nvContentPartPr>
              <p14:xfrm>
                <a:off x="10183657" y="6020981"/>
                <a:ext cx="24120" cy="368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A0FF16B-CEF5-3060-3CE6-037E1844026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177537" y="6014861"/>
                  <a:ext cx="36360" cy="38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8207C863-6C13-54F4-F0A8-9C1AF3CC78CC}"/>
                  </a:ext>
                </a:extLst>
              </p14:cNvPr>
              <p14:cNvContentPartPr/>
              <p14:nvPr/>
            </p14:nvContentPartPr>
            <p14:xfrm>
              <a:off x="9208417" y="5560901"/>
              <a:ext cx="98280" cy="9885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8207C863-6C13-54F4-F0A8-9C1AF3CC78CC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9202297" y="5554781"/>
                <a:ext cx="110520" cy="10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EF880D44-E21D-60CE-4B5A-FFC0BC7A995D}"/>
              </a:ext>
            </a:extLst>
          </p:cNvPr>
          <p:cNvGrpSpPr/>
          <p:nvPr/>
        </p:nvGrpSpPr>
        <p:grpSpPr>
          <a:xfrm>
            <a:off x="10467697" y="5665301"/>
            <a:ext cx="156600" cy="834120"/>
            <a:chOff x="10467697" y="5665301"/>
            <a:chExt cx="156600" cy="83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6A99563-323A-06A2-BEDD-4E59E4AF4171}"/>
                    </a:ext>
                  </a:extLst>
                </p14:cNvPr>
                <p14:cNvContentPartPr/>
                <p14:nvPr/>
              </p14:nvContentPartPr>
              <p14:xfrm>
                <a:off x="10467697" y="5665301"/>
                <a:ext cx="130680" cy="8341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6A99563-323A-06A2-BEDD-4E59E4AF417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461577" y="5659181"/>
                  <a:ext cx="14292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4FFDCC8-B8B8-7375-BABD-489D120845F1}"/>
                    </a:ext>
                  </a:extLst>
                </p14:cNvPr>
                <p14:cNvContentPartPr/>
                <p14:nvPr/>
              </p14:nvContentPartPr>
              <p14:xfrm>
                <a:off x="10623937" y="6429941"/>
                <a:ext cx="360" cy="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4FFDCC8-B8B8-7375-BABD-489D120845F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617817" y="64238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CD79CBCE-C524-F368-3351-4B0EA71504DE}"/>
              </a:ext>
            </a:extLst>
          </p:cNvPr>
          <p:cNvGrpSpPr/>
          <p:nvPr/>
        </p:nvGrpSpPr>
        <p:grpSpPr>
          <a:xfrm>
            <a:off x="10789177" y="5979581"/>
            <a:ext cx="1351440" cy="746280"/>
            <a:chOff x="10789177" y="5979581"/>
            <a:chExt cx="135144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856B1FA-238F-E037-E276-7244F6A18A48}"/>
                    </a:ext>
                  </a:extLst>
                </p14:cNvPr>
                <p14:cNvContentPartPr/>
                <p14:nvPr/>
              </p14:nvContentPartPr>
              <p14:xfrm>
                <a:off x="10800697" y="6001901"/>
                <a:ext cx="30240" cy="281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856B1FA-238F-E037-E276-7244F6A18A4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794577" y="5995781"/>
                  <a:ext cx="42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2B1321D-AF69-F54E-BACF-437C65432128}"/>
                    </a:ext>
                  </a:extLst>
                </p14:cNvPr>
                <p14:cNvContentPartPr/>
                <p14:nvPr/>
              </p14:nvContentPartPr>
              <p14:xfrm>
                <a:off x="10789177" y="5979581"/>
                <a:ext cx="225000" cy="287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2B1321D-AF69-F54E-BACF-437C6543212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783057" y="5973461"/>
                  <a:ext cx="2372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29041BC-0D8B-5906-D25F-05517ADBAA8C}"/>
                    </a:ext>
                  </a:extLst>
                </p14:cNvPr>
                <p14:cNvContentPartPr/>
                <p14:nvPr/>
              </p14:nvContentPartPr>
              <p14:xfrm>
                <a:off x="11013097" y="5988941"/>
                <a:ext cx="251280" cy="2840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29041BC-0D8B-5906-D25F-05517ADBAA8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006977" y="5982821"/>
                  <a:ext cx="263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6699847-A8A2-7DE2-FE6C-172040B7CAB5}"/>
                    </a:ext>
                  </a:extLst>
                </p14:cNvPr>
                <p14:cNvContentPartPr/>
                <p14:nvPr/>
              </p14:nvContentPartPr>
              <p14:xfrm>
                <a:off x="11321617" y="6092621"/>
                <a:ext cx="100800" cy="358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6699847-A8A2-7DE2-FE6C-172040B7CAB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315497" y="6086501"/>
                  <a:ext cx="113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BEB7714-DC4F-2E5A-017B-36F41040181C}"/>
                    </a:ext>
                  </a:extLst>
                </p14:cNvPr>
                <p14:cNvContentPartPr/>
                <p14:nvPr/>
              </p14:nvContentPartPr>
              <p14:xfrm>
                <a:off x="11530417" y="6154181"/>
                <a:ext cx="166680" cy="1684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BEB7714-DC4F-2E5A-017B-36F41040181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524297" y="6148061"/>
                  <a:ext cx="178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CC583BA-25F9-D72B-016A-434922B93806}"/>
                    </a:ext>
                  </a:extLst>
                </p14:cNvPr>
                <p14:cNvContentPartPr/>
                <p14:nvPr/>
              </p14:nvContentPartPr>
              <p14:xfrm>
                <a:off x="11739577" y="6155981"/>
                <a:ext cx="128520" cy="1641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CC583BA-25F9-D72B-016A-434922B9380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733457" y="6149861"/>
                  <a:ext cx="140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48BBBFF-1F22-BEA9-FEB1-E47F34A20277}"/>
                    </a:ext>
                  </a:extLst>
                </p14:cNvPr>
                <p14:cNvContentPartPr/>
                <p14:nvPr/>
              </p14:nvContentPartPr>
              <p14:xfrm>
                <a:off x="11946217" y="6208181"/>
                <a:ext cx="16920" cy="986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48BBBFF-1F22-BEA9-FEB1-E47F34A2027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940097" y="6202061"/>
                  <a:ext cx="29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CA66261-8F55-2220-7E18-5B845B453E61}"/>
                    </a:ext>
                  </a:extLst>
                </p14:cNvPr>
                <p14:cNvContentPartPr/>
                <p14:nvPr/>
              </p14:nvContentPartPr>
              <p14:xfrm>
                <a:off x="11931457" y="6020261"/>
                <a:ext cx="5760" cy="17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CA66261-8F55-2220-7E18-5B845B453E6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925337" y="6014141"/>
                  <a:ext cx="18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69EDD0F-6408-CDF3-B77E-9F96FD8C2A8E}"/>
                    </a:ext>
                  </a:extLst>
                </p14:cNvPr>
                <p14:cNvContentPartPr/>
                <p14:nvPr/>
              </p14:nvContentPartPr>
              <p14:xfrm>
                <a:off x="12017137" y="6069581"/>
                <a:ext cx="105120" cy="2505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69EDD0F-6408-CDF3-B77E-9F96FD8C2A8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2011017" y="6063461"/>
                  <a:ext cx="117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0120B32-E6B1-DB80-2E59-903570A6001B}"/>
                    </a:ext>
                  </a:extLst>
                </p14:cNvPr>
                <p14:cNvContentPartPr/>
                <p14:nvPr/>
              </p14:nvContentPartPr>
              <p14:xfrm>
                <a:off x="11682337" y="6538301"/>
                <a:ext cx="128880" cy="179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0120B32-E6B1-DB80-2E59-903570A6001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676217" y="6532181"/>
                  <a:ext cx="141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0A20BCE-CB2E-9E08-ED19-1C9749C028DF}"/>
                    </a:ext>
                  </a:extLst>
                </p14:cNvPr>
                <p14:cNvContentPartPr/>
                <p14:nvPr/>
              </p14:nvContentPartPr>
              <p14:xfrm>
                <a:off x="11855497" y="6571421"/>
                <a:ext cx="46080" cy="82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0A20BCE-CB2E-9E08-ED19-1C9749C028D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849377" y="6565301"/>
                  <a:ext cx="58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EF839F9-2E53-FA81-AB6B-70F8AC328B91}"/>
                    </a:ext>
                  </a:extLst>
                </p14:cNvPr>
                <p14:cNvContentPartPr/>
                <p14:nvPr/>
              </p14:nvContentPartPr>
              <p14:xfrm>
                <a:off x="11955577" y="6535061"/>
                <a:ext cx="185040" cy="1908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EF839F9-2E53-FA81-AB6B-70F8AC328B9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949457" y="6528941"/>
                  <a:ext cx="19728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7BFB40E1-AB39-B1F5-1429-BC46290D420D}"/>
              </a:ext>
            </a:extLst>
          </p:cNvPr>
          <p:cNvGrpSpPr/>
          <p:nvPr/>
        </p:nvGrpSpPr>
        <p:grpSpPr>
          <a:xfrm>
            <a:off x="161977" y="5608061"/>
            <a:ext cx="603360" cy="417240"/>
            <a:chOff x="161977" y="5608061"/>
            <a:chExt cx="60336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AB8A5A4-2E08-5F7E-1FFE-15F644CA5FE7}"/>
                    </a:ext>
                  </a:extLst>
                </p14:cNvPr>
                <p14:cNvContentPartPr/>
                <p14:nvPr/>
              </p14:nvContentPartPr>
              <p14:xfrm>
                <a:off x="161977" y="5685101"/>
                <a:ext cx="15120" cy="340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AB8A5A4-2E08-5F7E-1FFE-15F644CA5FE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55857" y="5678981"/>
                  <a:ext cx="273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E6E3B7F-F8FA-0545-FEA7-2FC3E0B8820F}"/>
                    </a:ext>
                  </a:extLst>
                </p14:cNvPr>
                <p14:cNvContentPartPr/>
                <p14:nvPr/>
              </p14:nvContentPartPr>
              <p14:xfrm>
                <a:off x="302017" y="5608061"/>
                <a:ext cx="80280" cy="383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E6E3B7F-F8FA-0545-FEA7-2FC3E0B8820F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95897" y="5601941"/>
                  <a:ext cx="92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CE466F0-AFA8-22F2-DD91-32FEE26B2D3E}"/>
                    </a:ext>
                  </a:extLst>
                </p14:cNvPr>
                <p14:cNvContentPartPr/>
                <p14:nvPr/>
              </p14:nvContentPartPr>
              <p14:xfrm>
                <a:off x="308857" y="5792021"/>
                <a:ext cx="183960" cy="46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CE466F0-AFA8-22F2-DD91-32FEE26B2D3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02737" y="5785901"/>
                  <a:ext cx="196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9CB1A1D-78E7-C167-44B0-058106854353}"/>
                    </a:ext>
                  </a:extLst>
                </p14:cNvPr>
                <p14:cNvContentPartPr/>
                <p14:nvPr/>
              </p14:nvContentPartPr>
              <p14:xfrm>
                <a:off x="474817" y="5748821"/>
                <a:ext cx="98640" cy="89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9CB1A1D-78E7-C167-44B0-05810685435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68697" y="5742701"/>
                  <a:ext cx="110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62BDE03-4CA6-23D1-7891-29C3839E2156}"/>
                    </a:ext>
                  </a:extLst>
                </p14:cNvPr>
                <p14:cNvContentPartPr/>
                <p14:nvPr/>
              </p14:nvContentPartPr>
              <p14:xfrm>
                <a:off x="620977" y="5700941"/>
                <a:ext cx="144360" cy="1180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62BDE03-4CA6-23D1-7891-29C3839E2156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14857" y="5694821"/>
                  <a:ext cx="15660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814937F-F985-8033-531C-91E9A2E1EDAA}"/>
                  </a:ext>
                </a:extLst>
              </p14:cNvPr>
              <p14:cNvContentPartPr/>
              <p14:nvPr/>
            </p14:nvContentPartPr>
            <p14:xfrm>
              <a:off x="1990057" y="2204261"/>
              <a:ext cx="188640" cy="132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814937F-F985-8033-531C-91E9A2E1EDAA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981057" y="2195621"/>
                <a:ext cx="206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98CAE3E7-8D09-045F-ED20-9E10C41C411C}"/>
                  </a:ext>
                </a:extLst>
              </p14:cNvPr>
              <p14:cNvContentPartPr/>
              <p14:nvPr/>
            </p14:nvContentPartPr>
            <p14:xfrm>
              <a:off x="2117137" y="2940821"/>
              <a:ext cx="249480" cy="1738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98CAE3E7-8D09-045F-ED20-9E10C41C411C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2108497" y="2932181"/>
                <a:ext cx="2671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0EBDC0C-46C1-B73B-9A68-A4EC766120D2}"/>
                  </a:ext>
                </a:extLst>
              </p14:cNvPr>
              <p14:cNvContentPartPr/>
              <p14:nvPr/>
            </p14:nvContentPartPr>
            <p14:xfrm>
              <a:off x="2106697" y="3714821"/>
              <a:ext cx="466200" cy="2386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0EBDC0C-46C1-B73B-9A68-A4EC766120D2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2097697" y="3705821"/>
                <a:ext cx="483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24A73C2-E81E-E1FA-13EF-70C462484957}"/>
                  </a:ext>
                </a:extLst>
              </p14:cNvPr>
              <p14:cNvContentPartPr/>
              <p14:nvPr/>
            </p14:nvContentPartPr>
            <p14:xfrm>
              <a:off x="1960897" y="4617701"/>
              <a:ext cx="479880" cy="3384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24A73C2-E81E-E1FA-13EF-70C462484957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952257" y="4609061"/>
                <a:ext cx="4975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9AD8A9A-1617-EF67-9547-C45403830EC2}"/>
                  </a:ext>
                </a:extLst>
              </p14:cNvPr>
              <p14:cNvContentPartPr/>
              <p14:nvPr/>
            </p14:nvContentPartPr>
            <p14:xfrm>
              <a:off x="2126857" y="5531741"/>
              <a:ext cx="483840" cy="2977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9AD8A9A-1617-EF67-9547-C45403830EC2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2117857" y="5522741"/>
                <a:ext cx="501480" cy="31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F3C3A99-F096-FFD1-16F9-2064A9E8A450}"/>
              </a:ext>
            </a:extLst>
          </p:cNvPr>
          <p:cNvGrpSpPr/>
          <p:nvPr/>
        </p:nvGrpSpPr>
        <p:grpSpPr>
          <a:xfrm>
            <a:off x="7739257" y="2114981"/>
            <a:ext cx="4452120" cy="168840"/>
            <a:chOff x="7739257" y="2114981"/>
            <a:chExt cx="445212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801B2C0-753F-8BDB-208C-D2BA29EF0DC4}"/>
                    </a:ext>
                  </a:extLst>
                </p14:cNvPr>
                <p14:cNvContentPartPr/>
                <p14:nvPr/>
              </p14:nvContentPartPr>
              <p14:xfrm>
                <a:off x="7739257" y="2114981"/>
                <a:ext cx="4452120" cy="1688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801B2C0-753F-8BDB-208C-D2BA29EF0DC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730257" y="2106341"/>
                  <a:ext cx="4469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6EF9798-5E22-7FBE-755F-D8CE4B4E3D3E}"/>
                    </a:ext>
                  </a:extLst>
                </p14:cNvPr>
                <p14:cNvContentPartPr/>
                <p14:nvPr/>
              </p14:nvContentPartPr>
              <p14:xfrm>
                <a:off x="11975017" y="2166101"/>
                <a:ext cx="18000" cy="12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6EF9798-5E22-7FBE-755F-D8CE4B4E3D3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966377" y="2157461"/>
                  <a:ext cx="3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5D9E0F9-623F-6E21-E156-E11F5F3CC0C5}"/>
                    </a:ext>
                  </a:extLst>
                </p14:cNvPr>
                <p14:cNvContentPartPr/>
                <p14:nvPr/>
              </p14:nvContentPartPr>
              <p14:xfrm>
                <a:off x="11961337" y="2204981"/>
                <a:ext cx="199440" cy="24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5D9E0F9-623F-6E21-E156-E11F5F3CC0C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952337" y="2195981"/>
                  <a:ext cx="21708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DCAD678-EDC2-7169-79A1-BAB90B2A9DCE}"/>
                  </a:ext>
                </a:extLst>
              </p14:cNvPr>
              <p14:cNvContentPartPr/>
              <p14:nvPr/>
            </p14:nvContentPartPr>
            <p14:xfrm>
              <a:off x="7533337" y="2266541"/>
              <a:ext cx="4531680" cy="45687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DCAD678-EDC2-7169-79A1-BAB90B2A9DCE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7524337" y="2257541"/>
                <a:ext cx="4549320" cy="45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58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B53B4B-535A-E3EC-82A2-41460ACED517}"/>
                  </a:ext>
                </a:extLst>
              </p14:cNvPr>
              <p14:cNvContentPartPr/>
              <p14:nvPr/>
            </p14:nvContentPartPr>
            <p14:xfrm>
              <a:off x="2048017" y="294821"/>
              <a:ext cx="6480" cy="27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B53B4B-535A-E3EC-82A2-41460ACED5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897" y="288701"/>
                <a:ext cx="187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AC5FC1-4B3B-08B2-7498-826C418CEF1B}"/>
                  </a:ext>
                </a:extLst>
              </p14:cNvPr>
              <p14:cNvContentPartPr/>
              <p14:nvPr/>
            </p14:nvContentPartPr>
            <p14:xfrm>
              <a:off x="1899697" y="226421"/>
              <a:ext cx="271440" cy="103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AC5FC1-4B3B-08B2-7498-826C418CEF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577" y="220301"/>
                <a:ext cx="283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DF7E2C-4C1B-8541-701B-C553E74AAC83}"/>
                  </a:ext>
                </a:extLst>
              </p14:cNvPr>
              <p14:cNvContentPartPr/>
              <p14:nvPr/>
            </p14:nvContentPartPr>
            <p14:xfrm>
              <a:off x="2222977" y="302381"/>
              <a:ext cx="263880" cy="268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DF7E2C-4C1B-8541-701B-C553E74AAC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6857" y="296261"/>
                <a:ext cx="2761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D7461C-819F-9147-F396-5ECC190C2DB1}"/>
                  </a:ext>
                </a:extLst>
              </p14:cNvPr>
              <p14:cNvContentPartPr/>
              <p14:nvPr/>
            </p14:nvContentPartPr>
            <p14:xfrm>
              <a:off x="2518177" y="262781"/>
              <a:ext cx="80640" cy="280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D7461C-819F-9147-F396-5ECC190C2D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2057" y="256661"/>
                <a:ext cx="92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892FFE6-1466-6587-3E83-DFBD57EE1CF3}"/>
                  </a:ext>
                </a:extLst>
              </p14:cNvPr>
              <p14:cNvContentPartPr/>
              <p14:nvPr/>
            </p14:nvContentPartPr>
            <p14:xfrm>
              <a:off x="2625457" y="384461"/>
              <a:ext cx="126720" cy="17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892FFE6-1466-6587-3E83-DFBD57EE1C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9337" y="378341"/>
                <a:ext cx="1389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2D67F5-50E9-7212-A59A-AEC9017463F7}"/>
                  </a:ext>
                </a:extLst>
              </p14:cNvPr>
              <p14:cNvContentPartPr/>
              <p14:nvPr/>
            </p14:nvContentPartPr>
            <p14:xfrm>
              <a:off x="2930737" y="221741"/>
              <a:ext cx="114840" cy="281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2D67F5-50E9-7212-A59A-AEC9017463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4617" y="215621"/>
                <a:ext cx="1270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4A6E9F-E542-91C2-0F16-DDADF9C28C39}"/>
                  </a:ext>
                </a:extLst>
              </p14:cNvPr>
              <p14:cNvContentPartPr/>
              <p14:nvPr/>
            </p14:nvContentPartPr>
            <p14:xfrm>
              <a:off x="2938657" y="467261"/>
              <a:ext cx="196920" cy="51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4A6E9F-E542-91C2-0F16-DDADF9C28C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2537" y="461141"/>
                <a:ext cx="2091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D4B331B-2D33-CB00-0C21-F777FB7D7788}"/>
                  </a:ext>
                </a:extLst>
              </p14:cNvPr>
              <p14:cNvContentPartPr/>
              <p14:nvPr/>
            </p14:nvContentPartPr>
            <p14:xfrm>
              <a:off x="2243137" y="502541"/>
              <a:ext cx="1144440" cy="286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D4B331B-2D33-CB00-0C21-F777FB7D77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7017" y="496421"/>
                <a:ext cx="1156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864ED64-50CE-CE10-70F7-0D5F3E355072}"/>
                  </a:ext>
                </a:extLst>
              </p14:cNvPr>
              <p14:cNvContentPartPr/>
              <p14:nvPr/>
            </p14:nvContentPartPr>
            <p14:xfrm>
              <a:off x="949657" y="1231901"/>
              <a:ext cx="2885400" cy="226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864ED64-50CE-CE10-70F7-0D5F3E3550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3537" y="1225781"/>
                <a:ext cx="28976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BB1A91A-C0BB-2F0F-EFF8-3CD20762E893}"/>
                  </a:ext>
                </a:extLst>
              </p14:cNvPr>
              <p14:cNvContentPartPr/>
              <p14:nvPr/>
            </p14:nvContentPartPr>
            <p14:xfrm>
              <a:off x="927337" y="1433141"/>
              <a:ext cx="306720" cy="2685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BB1A91A-C0BB-2F0F-EFF8-3CD20762E8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1217" y="1427021"/>
                <a:ext cx="318960" cy="26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041A9C2-49CF-076B-597A-02FCCCCB1EF7}"/>
                  </a:ext>
                </a:extLst>
              </p14:cNvPr>
              <p14:cNvContentPartPr/>
              <p14:nvPr/>
            </p14:nvContentPartPr>
            <p14:xfrm>
              <a:off x="1223977" y="429046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041A9C2-49CF-076B-597A-02FCCCCB1E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17857" y="428434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0CBD48E-C135-F284-E041-051AE4F3A0F4}"/>
                  </a:ext>
                </a:extLst>
              </p14:cNvPr>
              <p14:cNvContentPartPr/>
              <p14:nvPr/>
            </p14:nvContentPartPr>
            <p14:xfrm>
              <a:off x="1762177" y="1388861"/>
              <a:ext cx="186480" cy="2615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0CBD48E-C135-F284-E041-051AE4F3A0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6057" y="1382741"/>
                <a:ext cx="198720" cy="26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BC9AD6F-2ADE-51AE-C95B-50BD2174C842}"/>
                  </a:ext>
                </a:extLst>
              </p14:cNvPr>
              <p14:cNvContentPartPr/>
              <p14:nvPr/>
            </p14:nvContentPartPr>
            <p14:xfrm>
              <a:off x="2023537" y="382714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BC9AD6F-2ADE-51AE-C95B-50BD2174C8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17417" y="38210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95DE7A2-34BE-4367-431C-4EAC03CD9FE5}"/>
                  </a:ext>
                </a:extLst>
              </p14:cNvPr>
              <p14:cNvContentPartPr/>
              <p14:nvPr/>
            </p14:nvContentPartPr>
            <p14:xfrm>
              <a:off x="2983297" y="1286621"/>
              <a:ext cx="169920" cy="2742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95DE7A2-34BE-4367-431C-4EAC03CD9F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77177" y="1280501"/>
                <a:ext cx="182160" cy="27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603D22E-7442-9526-7049-05F04FBCF318}"/>
                  </a:ext>
                </a:extLst>
              </p14:cNvPr>
              <p14:cNvContentPartPr/>
              <p14:nvPr/>
            </p14:nvContentPartPr>
            <p14:xfrm>
              <a:off x="3149977" y="3919301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603D22E-7442-9526-7049-05F04FBCF3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43857" y="39131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898EDE0-9E58-C387-3B6F-21570CCE45D5}"/>
                  </a:ext>
                </a:extLst>
              </p14:cNvPr>
              <p14:cNvContentPartPr/>
              <p14:nvPr/>
            </p14:nvContentPartPr>
            <p14:xfrm>
              <a:off x="990697" y="1506221"/>
              <a:ext cx="3791520" cy="484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898EDE0-9E58-C387-3B6F-21570CCE45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4577" y="1500101"/>
                <a:ext cx="38037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F6B5DBE-8005-C968-F0AC-82ACDB70C6DB}"/>
                  </a:ext>
                </a:extLst>
              </p14:cNvPr>
              <p14:cNvContentPartPr/>
              <p14:nvPr/>
            </p14:nvContentPartPr>
            <p14:xfrm>
              <a:off x="4742617" y="1593701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F6B5DBE-8005-C968-F0AC-82ACDB70C6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36497" y="1587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7FA793-58E6-AE1A-1450-8959C888D512}"/>
                  </a:ext>
                </a:extLst>
              </p14:cNvPr>
              <p14:cNvContentPartPr/>
              <p14:nvPr/>
            </p14:nvContentPartPr>
            <p14:xfrm>
              <a:off x="1047217" y="1609181"/>
              <a:ext cx="171720" cy="22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7FA793-58E6-AE1A-1450-8959C888D5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41097" y="1603061"/>
                <a:ext cx="183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54E9D9-9A95-A1A6-167B-500F68F4338B}"/>
                  </a:ext>
                </a:extLst>
              </p14:cNvPr>
              <p14:cNvContentPartPr/>
              <p14:nvPr/>
            </p14:nvContentPartPr>
            <p14:xfrm>
              <a:off x="1305337" y="1592621"/>
              <a:ext cx="19440" cy="24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54E9D9-9A95-A1A6-167B-500F68F433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99217" y="1586501"/>
                <a:ext cx="316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23A2BA4-2540-87F1-83DB-51B66D517FE1}"/>
                  </a:ext>
                </a:extLst>
              </p14:cNvPr>
              <p14:cNvContentPartPr/>
              <p14:nvPr/>
            </p14:nvContentPartPr>
            <p14:xfrm>
              <a:off x="1455097" y="1583261"/>
              <a:ext cx="16560" cy="199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23A2BA4-2540-87F1-83DB-51B66D517FE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48977" y="1577141"/>
                <a:ext cx="28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1BD51EC-833B-DD19-CF7B-7631DD0839B8}"/>
                  </a:ext>
                </a:extLst>
              </p14:cNvPr>
              <p14:cNvContentPartPr/>
              <p14:nvPr/>
            </p14:nvContentPartPr>
            <p14:xfrm>
              <a:off x="1411177" y="1577501"/>
              <a:ext cx="190800" cy="254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1BD51EC-833B-DD19-CF7B-7631DD0839B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05057" y="1571381"/>
                <a:ext cx="2030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35397F9-A5D4-C932-26ED-087B15E115EB}"/>
                  </a:ext>
                </a:extLst>
              </p14:cNvPr>
              <p14:cNvContentPartPr/>
              <p14:nvPr/>
            </p14:nvContentPartPr>
            <p14:xfrm>
              <a:off x="1975297" y="1580741"/>
              <a:ext cx="204480" cy="205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35397F9-A5D4-C932-26ED-087B15E115E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69177" y="1574621"/>
                <a:ext cx="216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D969A0C-4CB4-0770-356C-8C8D5C84A24A}"/>
                  </a:ext>
                </a:extLst>
              </p14:cNvPr>
              <p14:cNvContentPartPr/>
              <p14:nvPr/>
            </p14:nvContentPartPr>
            <p14:xfrm>
              <a:off x="2139097" y="1483541"/>
              <a:ext cx="38880" cy="244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D969A0C-4CB4-0770-356C-8C8D5C84A24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32977" y="1477421"/>
                <a:ext cx="511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04DC638-FC7F-896C-3FF4-A504F3444224}"/>
                  </a:ext>
                </a:extLst>
              </p14:cNvPr>
              <p14:cNvContentPartPr/>
              <p14:nvPr/>
            </p14:nvContentPartPr>
            <p14:xfrm>
              <a:off x="2220457" y="1593701"/>
              <a:ext cx="126360" cy="122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04DC638-FC7F-896C-3FF4-A504F344422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14337" y="1587581"/>
                <a:ext cx="138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0C28266-5C75-4189-4A53-A9C53CEEDB22}"/>
                  </a:ext>
                </a:extLst>
              </p14:cNvPr>
              <p14:cNvContentPartPr/>
              <p14:nvPr/>
            </p14:nvContentPartPr>
            <p14:xfrm>
              <a:off x="2370577" y="1540061"/>
              <a:ext cx="209160" cy="161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0C28266-5C75-4189-4A53-A9C53CEEDB2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64457" y="1533941"/>
                <a:ext cx="2214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9F79188-DA55-C77F-0952-109DB5B2D53C}"/>
                  </a:ext>
                </a:extLst>
              </p14:cNvPr>
              <p14:cNvContentPartPr/>
              <p14:nvPr/>
            </p14:nvContentPartPr>
            <p14:xfrm>
              <a:off x="2644177" y="1508381"/>
              <a:ext cx="118440" cy="131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9F79188-DA55-C77F-0952-109DB5B2D53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38057" y="1502261"/>
                <a:ext cx="1306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9626579-BD74-3E49-02A3-88A3349033E0}"/>
                  </a:ext>
                </a:extLst>
              </p14:cNvPr>
              <p14:cNvContentPartPr/>
              <p14:nvPr/>
            </p14:nvContentPartPr>
            <p14:xfrm>
              <a:off x="3429697" y="1401101"/>
              <a:ext cx="239760" cy="195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9626579-BD74-3E49-02A3-88A3349033E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23577" y="1394981"/>
                <a:ext cx="2520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FA47044-91A8-6708-2BF1-B1752AD00D71}"/>
                  </a:ext>
                </a:extLst>
              </p14:cNvPr>
              <p14:cNvContentPartPr/>
              <p14:nvPr/>
            </p14:nvContentPartPr>
            <p14:xfrm>
              <a:off x="3623377" y="1317581"/>
              <a:ext cx="28080" cy="263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A47044-91A8-6708-2BF1-B1752AD00D7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17257" y="1311461"/>
                <a:ext cx="403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8A2666-875C-D881-1A93-12C832B4CF80}"/>
                  </a:ext>
                </a:extLst>
              </p14:cNvPr>
              <p14:cNvContentPartPr/>
              <p14:nvPr/>
            </p14:nvContentPartPr>
            <p14:xfrm>
              <a:off x="3733897" y="1372661"/>
              <a:ext cx="101520" cy="141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8A2666-875C-D881-1A93-12C832B4CF8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727777" y="1366541"/>
                <a:ext cx="1137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2677CD8-9AE7-93AC-1481-07539E729505}"/>
                  </a:ext>
                </a:extLst>
              </p14:cNvPr>
              <p14:cNvContentPartPr/>
              <p14:nvPr/>
            </p14:nvContentPartPr>
            <p14:xfrm>
              <a:off x="3956737" y="1411181"/>
              <a:ext cx="24120" cy="50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2677CD8-9AE7-93AC-1481-07539E72950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50617" y="1405061"/>
                <a:ext cx="363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6ABFA8-B5B8-0DF1-0337-BEA18EA1070E}"/>
                  </a:ext>
                </a:extLst>
              </p14:cNvPr>
              <p14:cNvContentPartPr/>
              <p14:nvPr/>
            </p14:nvContentPartPr>
            <p14:xfrm>
              <a:off x="4134577" y="1164221"/>
              <a:ext cx="102240" cy="2723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6ABFA8-B5B8-0DF1-0337-BEA18EA1070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128457" y="1158101"/>
                <a:ext cx="114480" cy="27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C50880-3672-C8EB-FF53-989770AC6D6A}"/>
                  </a:ext>
                </a:extLst>
              </p14:cNvPr>
              <p14:cNvContentPartPr/>
              <p14:nvPr/>
            </p14:nvContentPartPr>
            <p14:xfrm>
              <a:off x="988177" y="948941"/>
              <a:ext cx="4643280" cy="3268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C50880-3672-C8EB-FF53-989770AC6D6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82057" y="942821"/>
                <a:ext cx="4655520" cy="32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26AB39A-7752-759C-F0DD-C575127A9CFB}"/>
                  </a:ext>
                </a:extLst>
              </p14:cNvPr>
              <p14:cNvContentPartPr/>
              <p14:nvPr/>
            </p14:nvContentPartPr>
            <p14:xfrm>
              <a:off x="4638577" y="1370141"/>
              <a:ext cx="879840" cy="158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26AB39A-7752-759C-F0DD-C575127A9CF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32457" y="1364021"/>
                <a:ext cx="8920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B471E65-6110-2A18-C460-FED6CD628B8A}"/>
                  </a:ext>
                </a:extLst>
              </p14:cNvPr>
              <p14:cNvContentPartPr/>
              <p14:nvPr/>
            </p14:nvContentPartPr>
            <p14:xfrm>
              <a:off x="4405657" y="1208861"/>
              <a:ext cx="143280" cy="19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B471E65-6110-2A18-C460-FED6CD628B8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99537" y="1202741"/>
                <a:ext cx="1555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E257176-A83B-616E-717F-3D9716B5B8BD}"/>
                  </a:ext>
                </a:extLst>
              </p14:cNvPr>
              <p14:cNvContentPartPr/>
              <p14:nvPr/>
            </p14:nvContentPartPr>
            <p14:xfrm>
              <a:off x="4450657" y="1193021"/>
              <a:ext cx="83520" cy="40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257176-A83B-616E-717F-3D9716B5B8B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44537" y="1186901"/>
                <a:ext cx="95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3C4B1C8-CBFD-72B5-1B5D-E84D73ECC41C}"/>
                  </a:ext>
                </a:extLst>
              </p14:cNvPr>
              <p14:cNvContentPartPr/>
              <p14:nvPr/>
            </p14:nvContentPartPr>
            <p14:xfrm>
              <a:off x="4432297" y="1293821"/>
              <a:ext cx="104400" cy="39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3C4B1C8-CBFD-72B5-1B5D-E84D73ECC41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26177" y="1287701"/>
                <a:ext cx="116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9F9E6F4-A98F-AE40-51D3-E455837F0AB5}"/>
                  </a:ext>
                </a:extLst>
              </p14:cNvPr>
              <p14:cNvContentPartPr/>
              <p14:nvPr/>
            </p14:nvContentPartPr>
            <p14:xfrm>
              <a:off x="4630657" y="1243781"/>
              <a:ext cx="258120" cy="137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9F9E6F4-A98F-AE40-51D3-E455837F0AB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24537" y="1237661"/>
                <a:ext cx="2703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9E17D65-DEBA-1479-EE21-2C1385ABFD6C}"/>
                  </a:ext>
                </a:extLst>
              </p14:cNvPr>
              <p14:cNvContentPartPr/>
              <p14:nvPr/>
            </p14:nvContentPartPr>
            <p14:xfrm>
              <a:off x="4944217" y="1244861"/>
              <a:ext cx="128880" cy="94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9E17D65-DEBA-1479-EE21-2C1385ABFD6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938097" y="1238741"/>
                <a:ext cx="1411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9274483-51D6-3033-27AB-897C10607889}"/>
                  </a:ext>
                </a:extLst>
              </p14:cNvPr>
              <p14:cNvContentPartPr/>
              <p14:nvPr/>
            </p14:nvContentPartPr>
            <p14:xfrm>
              <a:off x="5104417" y="1222181"/>
              <a:ext cx="16920" cy="1126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9274483-51D6-3033-27AB-897C1060788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098297" y="1216061"/>
                <a:ext cx="29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F1A7D1F-C02D-C106-8767-940CF5695D06}"/>
                  </a:ext>
                </a:extLst>
              </p14:cNvPr>
              <p14:cNvContentPartPr/>
              <p14:nvPr/>
            </p14:nvContentPartPr>
            <p14:xfrm>
              <a:off x="5103337" y="1086101"/>
              <a:ext cx="7200" cy="38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F1A7D1F-C02D-C106-8767-940CF5695D0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097217" y="1079981"/>
                <a:ext cx="194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B42560C-3E15-1C36-FD57-E7705169BF22}"/>
                  </a:ext>
                </a:extLst>
              </p14:cNvPr>
              <p14:cNvContentPartPr/>
              <p14:nvPr/>
            </p14:nvContentPartPr>
            <p14:xfrm>
              <a:off x="5226817" y="1057301"/>
              <a:ext cx="28080" cy="277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B42560C-3E15-1C36-FD57-E7705169BF2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220697" y="1051181"/>
                <a:ext cx="40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3C413F9-F8ED-D28F-6396-EE704BF4A126}"/>
                  </a:ext>
                </a:extLst>
              </p14:cNvPr>
              <p14:cNvContentPartPr/>
              <p14:nvPr/>
            </p14:nvContentPartPr>
            <p14:xfrm>
              <a:off x="1215337" y="2237741"/>
              <a:ext cx="199440" cy="336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3C413F9-F8ED-D28F-6396-EE704BF4A12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209217" y="2231621"/>
                <a:ext cx="2116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634520-8254-B5F2-9D85-E22BC6C1E2F0}"/>
                  </a:ext>
                </a:extLst>
              </p14:cNvPr>
              <p14:cNvContentPartPr/>
              <p14:nvPr/>
            </p14:nvContentPartPr>
            <p14:xfrm>
              <a:off x="1227577" y="2381741"/>
              <a:ext cx="170640" cy="40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634520-8254-B5F2-9D85-E22BC6C1E2F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221457" y="2375621"/>
                <a:ext cx="182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D4E1F39-5366-5CF9-8709-9204C66B7FF7}"/>
                  </a:ext>
                </a:extLst>
              </p14:cNvPr>
              <p14:cNvContentPartPr/>
              <p14:nvPr/>
            </p14:nvContentPartPr>
            <p14:xfrm>
              <a:off x="1411177" y="2297141"/>
              <a:ext cx="76680" cy="117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D4E1F39-5366-5CF9-8709-9204C66B7FF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405057" y="2291021"/>
                <a:ext cx="889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825F7DC-9989-2362-1691-762848252571}"/>
                  </a:ext>
                </a:extLst>
              </p14:cNvPr>
              <p14:cNvContentPartPr/>
              <p14:nvPr/>
            </p14:nvContentPartPr>
            <p14:xfrm>
              <a:off x="1588297" y="2238461"/>
              <a:ext cx="36360" cy="255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825F7DC-9989-2362-1691-76284825257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582177" y="2232341"/>
                <a:ext cx="48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C8C0F5A-0704-C0DD-2D20-B6465196244D}"/>
                  </a:ext>
                </a:extLst>
              </p14:cNvPr>
              <p14:cNvContentPartPr/>
              <p14:nvPr/>
            </p14:nvContentPartPr>
            <p14:xfrm>
              <a:off x="1258897" y="3139181"/>
              <a:ext cx="133920" cy="282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C8C0F5A-0704-C0DD-2D20-B6465196244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252777" y="3133061"/>
                <a:ext cx="1461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3219288-F47B-0F9D-10D9-19F68A659FDF}"/>
                  </a:ext>
                </a:extLst>
              </p14:cNvPr>
              <p14:cNvContentPartPr/>
              <p14:nvPr/>
            </p14:nvContentPartPr>
            <p14:xfrm>
              <a:off x="1219657" y="3294701"/>
              <a:ext cx="166320" cy="24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3219288-F47B-0F9D-10D9-19F68A659FD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213537" y="3288581"/>
                <a:ext cx="178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D974E84-B3C6-AC60-1942-FA831C32C349}"/>
                  </a:ext>
                </a:extLst>
              </p14:cNvPr>
              <p14:cNvContentPartPr/>
              <p14:nvPr/>
            </p14:nvContentPartPr>
            <p14:xfrm>
              <a:off x="1377697" y="3209741"/>
              <a:ext cx="83880" cy="131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D974E84-B3C6-AC60-1942-FA831C32C34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371577" y="3203621"/>
                <a:ext cx="96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AAE5BF5-B6D4-4998-B216-B230529888E7}"/>
                  </a:ext>
                </a:extLst>
              </p14:cNvPr>
              <p14:cNvContentPartPr/>
              <p14:nvPr/>
            </p14:nvContentPartPr>
            <p14:xfrm>
              <a:off x="1564897" y="3145661"/>
              <a:ext cx="180360" cy="209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AAE5BF5-B6D4-4998-B216-B230529888E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558777" y="3139541"/>
                <a:ext cx="1926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0FD429A-A076-16E0-C718-9CE8E13FD0A2}"/>
                  </a:ext>
                </a:extLst>
              </p14:cNvPr>
              <p14:cNvContentPartPr/>
              <p14:nvPr/>
            </p14:nvContentPartPr>
            <p14:xfrm>
              <a:off x="1931737" y="2259701"/>
              <a:ext cx="153360" cy="151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0FD429A-A076-16E0-C718-9CE8E13FD0A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925617" y="2253581"/>
                <a:ext cx="1656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800CFDF-317F-72D1-B14C-B48A25488DE0}"/>
                  </a:ext>
                </a:extLst>
              </p14:cNvPr>
              <p14:cNvContentPartPr/>
              <p14:nvPr/>
            </p14:nvContentPartPr>
            <p14:xfrm>
              <a:off x="2062057" y="2139461"/>
              <a:ext cx="33480" cy="201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800CFDF-317F-72D1-B14C-B48A25488DE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055937" y="2133341"/>
                <a:ext cx="457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914FC25-56B8-A14B-0253-AFD28C91EAA6}"/>
                  </a:ext>
                </a:extLst>
              </p14:cNvPr>
              <p14:cNvContentPartPr/>
              <p14:nvPr/>
            </p14:nvContentPartPr>
            <p14:xfrm>
              <a:off x="2199577" y="2213261"/>
              <a:ext cx="18360" cy="142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914FC25-56B8-A14B-0253-AFD28C91EAA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193457" y="2207141"/>
                <a:ext cx="306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D35F700-572F-24D2-40F3-08C5D6E9E562}"/>
                  </a:ext>
                </a:extLst>
              </p14:cNvPr>
              <p14:cNvContentPartPr/>
              <p14:nvPr/>
            </p14:nvContentPartPr>
            <p14:xfrm>
              <a:off x="2206417" y="2054501"/>
              <a:ext cx="181800" cy="350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D35F700-572F-24D2-40F3-08C5D6E9E56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00297" y="2048381"/>
                <a:ext cx="194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418BCAA-4CF7-6402-54EE-ACFBBDC92B4C}"/>
                  </a:ext>
                </a:extLst>
              </p14:cNvPr>
              <p14:cNvContentPartPr/>
              <p14:nvPr/>
            </p14:nvContentPartPr>
            <p14:xfrm>
              <a:off x="2323417" y="2180141"/>
              <a:ext cx="153360" cy="168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418BCAA-4CF7-6402-54EE-ACFBBDC92B4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17297" y="2174021"/>
                <a:ext cx="165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3FF4DA7-6E99-747E-31A5-1866D12E7834}"/>
                  </a:ext>
                </a:extLst>
              </p14:cNvPr>
              <p14:cNvContentPartPr/>
              <p14:nvPr/>
            </p14:nvContentPartPr>
            <p14:xfrm>
              <a:off x="2480737" y="2098421"/>
              <a:ext cx="5760" cy="17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3FF4DA7-6E99-747E-31A5-1866D12E783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74617" y="2092301"/>
                <a:ext cx="18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ACB7BBA-8C22-B0D4-C73B-264820D59F2E}"/>
                  </a:ext>
                </a:extLst>
              </p14:cNvPr>
              <p14:cNvContentPartPr/>
              <p14:nvPr/>
            </p14:nvContentPartPr>
            <p14:xfrm>
              <a:off x="2555977" y="2175821"/>
              <a:ext cx="181440" cy="185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ACB7BBA-8C22-B0D4-C73B-264820D59F2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549857" y="2169701"/>
                <a:ext cx="1936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2021BC5-37CE-478D-256B-535A7AAAD49E}"/>
                  </a:ext>
                </a:extLst>
              </p14:cNvPr>
              <p14:cNvContentPartPr/>
              <p14:nvPr/>
            </p14:nvContentPartPr>
            <p14:xfrm>
              <a:off x="1994737" y="3075461"/>
              <a:ext cx="10080" cy="355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2021BC5-37CE-478D-256B-535A7AAAD49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988617" y="3069341"/>
                <a:ext cx="223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285D36D-26E5-F38B-188D-35C2849BA6D8}"/>
                  </a:ext>
                </a:extLst>
              </p14:cNvPr>
              <p14:cNvContentPartPr/>
              <p14:nvPr/>
            </p14:nvContentPartPr>
            <p14:xfrm>
              <a:off x="2004457" y="3017141"/>
              <a:ext cx="210240" cy="305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285D36D-26E5-F38B-188D-35C2849BA6D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998337" y="3011021"/>
                <a:ext cx="222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B3DF92C-0408-96C9-4776-9C4073FF5741}"/>
                  </a:ext>
                </a:extLst>
              </p14:cNvPr>
              <p14:cNvContentPartPr/>
              <p14:nvPr/>
            </p14:nvContentPartPr>
            <p14:xfrm>
              <a:off x="2248897" y="3138821"/>
              <a:ext cx="133200" cy="169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B3DF92C-0408-96C9-4776-9C4073FF574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242777" y="3132701"/>
                <a:ext cx="1454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84D2C0C-2690-67D4-7EFD-35976677AE05}"/>
                  </a:ext>
                </a:extLst>
              </p14:cNvPr>
              <p14:cNvContentPartPr/>
              <p14:nvPr/>
            </p14:nvContentPartPr>
            <p14:xfrm>
              <a:off x="2384617" y="3171221"/>
              <a:ext cx="122040" cy="240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84D2C0C-2690-67D4-7EFD-35976677AE0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378497" y="3165101"/>
                <a:ext cx="134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BBE6D34-CC6F-9E79-6CE4-E32983CF26B0}"/>
                  </a:ext>
                </a:extLst>
              </p14:cNvPr>
              <p14:cNvContentPartPr/>
              <p14:nvPr/>
            </p14:nvContentPartPr>
            <p14:xfrm>
              <a:off x="2486857" y="2977181"/>
              <a:ext cx="13320" cy="42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BBE6D34-CC6F-9E79-6CE4-E32983CF26B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480737" y="2971061"/>
                <a:ext cx="255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65605AA-5C68-8E22-E962-DD1845A8E23F}"/>
                  </a:ext>
                </a:extLst>
              </p14:cNvPr>
              <p14:cNvContentPartPr/>
              <p14:nvPr/>
            </p14:nvContentPartPr>
            <p14:xfrm>
              <a:off x="3217297" y="1958741"/>
              <a:ext cx="129960" cy="422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65605AA-5C68-8E22-E962-DD1845A8E23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211177" y="1952621"/>
                <a:ext cx="1422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1BEB9B7-29A5-8F96-03B7-0551912A159F}"/>
                  </a:ext>
                </a:extLst>
              </p14:cNvPr>
              <p14:cNvContentPartPr/>
              <p14:nvPr/>
            </p14:nvContentPartPr>
            <p14:xfrm>
              <a:off x="3270577" y="2134781"/>
              <a:ext cx="173520" cy="43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1BEB9B7-29A5-8F96-03B7-0551912A159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264457" y="2128661"/>
                <a:ext cx="1857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0D3608D-CC7A-F41B-B4F3-886AF9684E39}"/>
                  </a:ext>
                </a:extLst>
              </p14:cNvPr>
              <p14:cNvContentPartPr/>
              <p14:nvPr/>
            </p14:nvContentPartPr>
            <p14:xfrm>
              <a:off x="3475057" y="1995821"/>
              <a:ext cx="130680" cy="244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0D3608D-CC7A-F41B-B4F3-886AF9684E3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468937" y="1989701"/>
                <a:ext cx="142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9689AFC-F3CF-FCFF-8ED2-8554CB8AB283}"/>
                  </a:ext>
                </a:extLst>
              </p14:cNvPr>
              <p14:cNvContentPartPr/>
              <p14:nvPr/>
            </p14:nvContentPartPr>
            <p14:xfrm>
              <a:off x="3677017" y="1977101"/>
              <a:ext cx="106200" cy="3798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9689AFC-F3CF-FCFF-8ED2-8554CB8AB28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670897" y="1970981"/>
                <a:ext cx="1184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19904DC-932C-D24C-3513-ABF31F7932F7}"/>
                  </a:ext>
                </a:extLst>
              </p14:cNvPr>
              <p14:cNvContentPartPr/>
              <p14:nvPr/>
            </p14:nvContentPartPr>
            <p14:xfrm>
              <a:off x="3252577" y="2948741"/>
              <a:ext cx="131400" cy="291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19904DC-932C-D24C-3513-ABF31F7932F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246457" y="2942621"/>
                <a:ext cx="1436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A677550-25D5-1FED-13EC-D7A4D78EA2FB}"/>
                  </a:ext>
                </a:extLst>
              </p14:cNvPr>
              <p14:cNvContentPartPr/>
              <p14:nvPr/>
            </p14:nvContentPartPr>
            <p14:xfrm>
              <a:off x="3482257" y="2896541"/>
              <a:ext cx="140040" cy="338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A677550-25D5-1FED-13EC-D7A4D78EA2F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476137" y="2890421"/>
                <a:ext cx="1522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CC2BE25-1F2F-B781-2344-5F3CBBE58B61}"/>
                  </a:ext>
                </a:extLst>
              </p14:cNvPr>
              <p14:cNvContentPartPr/>
              <p14:nvPr/>
            </p14:nvContentPartPr>
            <p14:xfrm>
              <a:off x="3709777" y="2895101"/>
              <a:ext cx="154800" cy="2358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CC2BE25-1F2F-B781-2344-5F3CBBE58B6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703657" y="2888981"/>
                <a:ext cx="1670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A316FC3-6537-3CC7-DFE0-781E007EDD03}"/>
                  </a:ext>
                </a:extLst>
              </p14:cNvPr>
              <p14:cNvContentPartPr/>
              <p14:nvPr/>
            </p14:nvContentPartPr>
            <p14:xfrm>
              <a:off x="3799417" y="2946221"/>
              <a:ext cx="34560" cy="478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A316FC3-6537-3CC7-DFE0-781E007EDD0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793297" y="2940101"/>
                <a:ext cx="4680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282432A-C68E-0258-4342-B1C2ACF25E9F}"/>
                  </a:ext>
                </a:extLst>
              </p14:cNvPr>
              <p14:cNvContentPartPr/>
              <p14:nvPr/>
            </p14:nvContentPartPr>
            <p14:xfrm>
              <a:off x="4249417" y="1883861"/>
              <a:ext cx="150840" cy="159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282432A-C68E-0258-4342-B1C2ACF25E9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243297" y="1877741"/>
                <a:ext cx="163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8534A84-D9A8-63BC-EBE7-EF8037630555}"/>
                  </a:ext>
                </a:extLst>
              </p14:cNvPr>
              <p14:cNvContentPartPr/>
              <p14:nvPr/>
            </p14:nvContentPartPr>
            <p14:xfrm>
              <a:off x="4375417" y="1787021"/>
              <a:ext cx="5760" cy="221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8534A84-D9A8-63BC-EBE7-EF803763055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369297" y="1780901"/>
                <a:ext cx="180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E95523E-4FC9-0080-DB33-3E82A4A9EAC3}"/>
                  </a:ext>
                </a:extLst>
              </p14:cNvPr>
              <p14:cNvContentPartPr/>
              <p14:nvPr/>
            </p14:nvContentPartPr>
            <p14:xfrm>
              <a:off x="4415737" y="1812581"/>
              <a:ext cx="205200" cy="234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E95523E-4FC9-0080-DB33-3E82A4A9EAC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409617" y="1806461"/>
                <a:ext cx="217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C67D68D-A8C8-5681-89E1-03BE35FEC93B}"/>
                  </a:ext>
                </a:extLst>
              </p14:cNvPr>
              <p14:cNvContentPartPr/>
              <p14:nvPr/>
            </p14:nvContentPartPr>
            <p14:xfrm>
              <a:off x="4715257" y="1842461"/>
              <a:ext cx="73800" cy="3283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C67D68D-A8C8-5681-89E1-03BE35FEC93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709137" y="1836341"/>
                <a:ext cx="860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93B65BA-4D58-0E66-4302-297BB449B74D}"/>
                  </a:ext>
                </a:extLst>
              </p14:cNvPr>
              <p14:cNvContentPartPr/>
              <p14:nvPr/>
            </p14:nvContentPartPr>
            <p14:xfrm>
              <a:off x="4824697" y="1855421"/>
              <a:ext cx="135000" cy="121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93B65BA-4D58-0E66-4302-297BB449B74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818577" y="1849301"/>
                <a:ext cx="1472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316452B-CBC3-8B06-B2FF-9C21F307D1ED}"/>
                  </a:ext>
                </a:extLst>
              </p14:cNvPr>
              <p14:cNvContentPartPr/>
              <p14:nvPr/>
            </p14:nvContentPartPr>
            <p14:xfrm>
              <a:off x="4999657" y="1845701"/>
              <a:ext cx="109440" cy="900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316452B-CBC3-8B06-B2FF-9C21F307D1E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993537" y="1839581"/>
                <a:ext cx="121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911873E-4945-F9E8-C2BE-9CE10EF47F19}"/>
                  </a:ext>
                </a:extLst>
              </p14:cNvPr>
              <p14:cNvContentPartPr/>
              <p14:nvPr/>
            </p14:nvContentPartPr>
            <p14:xfrm>
              <a:off x="5132137" y="1823381"/>
              <a:ext cx="14400" cy="101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911873E-4945-F9E8-C2BE-9CE10EF47F1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126017" y="1817261"/>
                <a:ext cx="266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AB4BE6E-9AA1-12CF-14E5-0E62E67342CC}"/>
                  </a:ext>
                </a:extLst>
              </p14:cNvPr>
              <p14:cNvContentPartPr/>
              <p14:nvPr/>
            </p14:nvContentPartPr>
            <p14:xfrm>
              <a:off x="5117377" y="1680101"/>
              <a:ext cx="3960" cy="12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AB4BE6E-9AA1-12CF-14E5-0E62E67342C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111257" y="1673981"/>
                <a:ext cx="162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6AE9E48-23C5-4C89-AEB6-26FD7C9DD631}"/>
                  </a:ext>
                </a:extLst>
              </p14:cNvPr>
              <p14:cNvContentPartPr/>
              <p14:nvPr/>
            </p14:nvContentPartPr>
            <p14:xfrm>
              <a:off x="5120977" y="1691981"/>
              <a:ext cx="154080" cy="252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6AE9E48-23C5-4C89-AEB6-26FD7C9DD63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14857" y="1685861"/>
                <a:ext cx="1663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97082E5-6BCA-E21C-7735-7AE350685208}"/>
                  </a:ext>
                </a:extLst>
              </p14:cNvPr>
              <p14:cNvContentPartPr/>
              <p14:nvPr/>
            </p14:nvContentPartPr>
            <p14:xfrm>
              <a:off x="4947097" y="2179421"/>
              <a:ext cx="100080" cy="175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97082E5-6BCA-E21C-7735-7AE35068520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940977" y="2173301"/>
                <a:ext cx="1123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376D093-8FFC-654A-0340-F32488004708}"/>
                  </a:ext>
                </a:extLst>
              </p14:cNvPr>
              <p14:cNvContentPartPr/>
              <p14:nvPr/>
            </p14:nvContentPartPr>
            <p14:xfrm>
              <a:off x="5056177" y="2204261"/>
              <a:ext cx="66960" cy="918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376D093-8FFC-654A-0340-F3248800470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050057" y="2198141"/>
                <a:ext cx="792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0490BF4-AB71-8223-E017-03CCD9A0F3E6}"/>
                  </a:ext>
                </a:extLst>
              </p14:cNvPr>
              <p14:cNvContentPartPr/>
              <p14:nvPr/>
            </p14:nvContentPartPr>
            <p14:xfrm>
              <a:off x="5177497" y="2127581"/>
              <a:ext cx="167400" cy="185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0490BF4-AB71-8223-E017-03CCD9A0F3E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171377" y="2121461"/>
                <a:ext cx="1796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EA351B2-0DB6-4739-4408-329057C82A27}"/>
                  </a:ext>
                </a:extLst>
              </p14:cNvPr>
              <p14:cNvContentPartPr/>
              <p14:nvPr/>
            </p14:nvContentPartPr>
            <p14:xfrm>
              <a:off x="4229617" y="3035861"/>
              <a:ext cx="3960" cy="212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EA351B2-0DB6-4739-4408-329057C82A2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223497" y="3029741"/>
                <a:ext cx="16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B85D69B-D6BA-7947-38BA-2C300E59809F}"/>
                  </a:ext>
                </a:extLst>
              </p14:cNvPr>
              <p14:cNvContentPartPr/>
              <p14:nvPr/>
            </p14:nvContentPartPr>
            <p14:xfrm>
              <a:off x="4228897" y="2958101"/>
              <a:ext cx="228240" cy="261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B85D69B-D6BA-7947-38BA-2C300E59809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222777" y="2951981"/>
                <a:ext cx="2404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B7FF606-8300-7B02-FB28-FBAE0346B77F}"/>
                  </a:ext>
                </a:extLst>
              </p14:cNvPr>
              <p14:cNvContentPartPr/>
              <p14:nvPr/>
            </p14:nvContentPartPr>
            <p14:xfrm>
              <a:off x="4413217" y="2941541"/>
              <a:ext cx="213840" cy="292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B7FF606-8300-7B02-FB28-FBAE0346B77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407097" y="2935421"/>
                <a:ext cx="226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2102965-F098-8521-8C04-E0E2BAC83400}"/>
                  </a:ext>
                </a:extLst>
              </p14:cNvPr>
              <p14:cNvContentPartPr/>
              <p14:nvPr/>
            </p14:nvContentPartPr>
            <p14:xfrm>
              <a:off x="4704817" y="3005621"/>
              <a:ext cx="94680" cy="326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2102965-F098-8521-8C04-E0E2BAC8340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698697" y="2999501"/>
                <a:ext cx="1069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1CFF1E3-F42F-11A6-FF4A-75D85EE1E073}"/>
                  </a:ext>
                </a:extLst>
              </p14:cNvPr>
              <p14:cNvContentPartPr/>
              <p14:nvPr/>
            </p14:nvContentPartPr>
            <p14:xfrm>
              <a:off x="4829737" y="2993741"/>
              <a:ext cx="153360" cy="1324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1CFF1E3-F42F-11A6-FF4A-75D85EE1E073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823617" y="2987621"/>
                <a:ext cx="165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7BC4CBD-CB0D-EF27-B4CF-58D0DB29FC47}"/>
                  </a:ext>
                </a:extLst>
              </p14:cNvPr>
              <p14:cNvContentPartPr/>
              <p14:nvPr/>
            </p14:nvContentPartPr>
            <p14:xfrm>
              <a:off x="5002897" y="2989061"/>
              <a:ext cx="106200" cy="1170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7BC4CBD-CB0D-EF27-B4CF-58D0DB29FC4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996777" y="2982941"/>
                <a:ext cx="1184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5BCC2E6-57FA-D5F6-D351-596464CCD5E7}"/>
                  </a:ext>
                </a:extLst>
              </p14:cNvPr>
              <p14:cNvContentPartPr/>
              <p14:nvPr/>
            </p14:nvContentPartPr>
            <p14:xfrm>
              <a:off x="5138257" y="2966021"/>
              <a:ext cx="3960" cy="1206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5BCC2E6-57FA-D5F6-D351-596464CCD5E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132137" y="2959901"/>
                <a:ext cx="162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46CA453-BA8E-331C-27EC-EBEFBF0409C0}"/>
                  </a:ext>
                </a:extLst>
              </p14:cNvPr>
              <p14:cNvContentPartPr/>
              <p14:nvPr/>
            </p14:nvContentPartPr>
            <p14:xfrm>
              <a:off x="5115577" y="2804741"/>
              <a:ext cx="11880" cy="277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46CA453-BA8E-331C-27EC-EBEFBF0409C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109457" y="2798621"/>
                <a:ext cx="24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C9FA79F-4AD3-BE1B-B6CB-3B82A8D0E26D}"/>
                  </a:ext>
                </a:extLst>
              </p14:cNvPr>
              <p14:cNvContentPartPr/>
              <p14:nvPr/>
            </p14:nvContentPartPr>
            <p14:xfrm>
              <a:off x="5227537" y="2825981"/>
              <a:ext cx="41400" cy="2858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C9FA79F-4AD3-BE1B-B6CB-3B82A8D0E26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221417" y="2819861"/>
                <a:ext cx="536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33B2051-377C-16C9-8C47-A192C4C0E334}"/>
                  </a:ext>
                </a:extLst>
              </p14:cNvPr>
              <p14:cNvContentPartPr/>
              <p14:nvPr/>
            </p14:nvContentPartPr>
            <p14:xfrm>
              <a:off x="5357857" y="2995181"/>
              <a:ext cx="18720" cy="302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33B2051-377C-16C9-8C47-A192C4C0E33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351737" y="2989061"/>
                <a:ext cx="309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D0F1BBF-3A41-8768-74E8-EA4F0C09B334}"/>
                  </a:ext>
                </a:extLst>
              </p14:cNvPr>
              <p14:cNvContentPartPr/>
              <p14:nvPr/>
            </p14:nvContentPartPr>
            <p14:xfrm>
              <a:off x="4819297" y="3413501"/>
              <a:ext cx="133920" cy="2322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D0F1BBF-3A41-8768-74E8-EA4F0C09B33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813177" y="3407381"/>
                <a:ext cx="1461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E5381DF-6E32-78F6-8D16-754E7F58E3F9}"/>
                  </a:ext>
                </a:extLst>
              </p14:cNvPr>
              <p14:cNvContentPartPr/>
              <p14:nvPr/>
            </p14:nvContentPartPr>
            <p14:xfrm>
              <a:off x="4976617" y="3462101"/>
              <a:ext cx="79920" cy="1069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E5381DF-6E32-78F6-8D16-754E7F58E3F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970497" y="3455981"/>
                <a:ext cx="921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1CC7C17-9F43-181A-FCDB-7C519507FDCD}"/>
                  </a:ext>
                </a:extLst>
              </p14:cNvPr>
              <p14:cNvContentPartPr/>
              <p14:nvPr/>
            </p14:nvContentPartPr>
            <p14:xfrm>
              <a:off x="5118097" y="3389021"/>
              <a:ext cx="147600" cy="1958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1CC7C17-9F43-181A-FCDB-7C519507FDCD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111977" y="3382901"/>
                <a:ext cx="1598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E99B67-F816-D072-3932-23A4DD0155DB}"/>
                  </a:ext>
                </a:extLst>
              </p14:cNvPr>
              <p14:cNvContentPartPr/>
              <p14:nvPr/>
            </p14:nvContentPartPr>
            <p14:xfrm>
              <a:off x="8288977" y="227501"/>
              <a:ext cx="4680" cy="315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E99B67-F816-D072-3932-23A4DD0155D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282857" y="221381"/>
                <a:ext cx="169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C6601BB-7713-807A-5E10-590F5B8B024C}"/>
                  </a:ext>
                </a:extLst>
              </p14:cNvPr>
              <p14:cNvContentPartPr/>
              <p14:nvPr/>
            </p14:nvContentPartPr>
            <p14:xfrm>
              <a:off x="8198977" y="187181"/>
              <a:ext cx="196920" cy="82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C6601BB-7713-807A-5E10-590F5B8B024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192857" y="181061"/>
                <a:ext cx="209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0C835B4-E265-5DF1-EF76-B3A94544E9E3}"/>
                  </a:ext>
                </a:extLst>
              </p14:cNvPr>
              <p14:cNvContentPartPr/>
              <p14:nvPr/>
            </p14:nvContentPartPr>
            <p14:xfrm>
              <a:off x="8476897" y="219581"/>
              <a:ext cx="308880" cy="242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0C835B4-E265-5DF1-EF76-B3A94544E9E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470777" y="213461"/>
                <a:ext cx="321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1EFCB2E-1602-768D-0EC2-BC8A4CB905B0}"/>
                  </a:ext>
                </a:extLst>
              </p14:cNvPr>
              <p14:cNvContentPartPr/>
              <p14:nvPr/>
            </p14:nvContentPartPr>
            <p14:xfrm>
              <a:off x="8817817" y="196541"/>
              <a:ext cx="51120" cy="243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1EFCB2E-1602-768D-0EC2-BC8A4CB905B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811697" y="190421"/>
                <a:ext cx="63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57E8D6-2DF5-C160-48C8-3D7794183B96}"/>
                  </a:ext>
                </a:extLst>
              </p14:cNvPr>
              <p14:cNvContentPartPr/>
              <p14:nvPr/>
            </p14:nvContentPartPr>
            <p14:xfrm>
              <a:off x="8968297" y="250181"/>
              <a:ext cx="104760" cy="139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57E8D6-2DF5-C160-48C8-3D7794183B9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962177" y="244061"/>
                <a:ext cx="117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50ED24-7732-1152-71C4-EB18751ECA21}"/>
                  </a:ext>
                </a:extLst>
              </p14:cNvPr>
              <p14:cNvContentPartPr/>
              <p14:nvPr/>
            </p14:nvContentPartPr>
            <p14:xfrm>
              <a:off x="9283297" y="142901"/>
              <a:ext cx="249480" cy="167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50ED24-7732-1152-71C4-EB18751ECA2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277177" y="136781"/>
                <a:ext cx="261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D09F92F-2FA2-E8CF-9FAD-86D213A80E9C}"/>
                  </a:ext>
                </a:extLst>
              </p14:cNvPr>
              <p14:cNvContentPartPr/>
              <p14:nvPr/>
            </p14:nvContentPartPr>
            <p14:xfrm>
              <a:off x="8843737" y="289061"/>
              <a:ext cx="977400" cy="301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D09F92F-2FA2-E8CF-9FAD-86D213A80E9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837617" y="282941"/>
                <a:ext cx="9896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4B8CE94-3C53-EDAC-9CB1-CBF377024C27}"/>
                  </a:ext>
                </a:extLst>
              </p14:cNvPr>
              <p14:cNvContentPartPr/>
              <p14:nvPr/>
            </p14:nvContentPartPr>
            <p14:xfrm>
              <a:off x="6329497" y="847781"/>
              <a:ext cx="5131800" cy="177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4B8CE94-3C53-EDAC-9CB1-CBF377024C2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323377" y="841661"/>
                <a:ext cx="5144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2E8405A-592C-214F-98AD-D3A1801BA526}"/>
                  </a:ext>
                </a:extLst>
              </p14:cNvPr>
              <p14:cNvContentPartPr/>
              <p14:nvPr/>
            </p14:nvContentPartPr>
            <p14:xfrm>
              <a:off x="11186977" y="3642461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2E8405A-592C-214F-98AD-D3A1801BA5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80857" y="363634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9609118-8F35-A354-D84E-F19EDB205CE8}"/>
              </a:ext>
            </a:extLst>
          </p:cNvPr>
          <p:cNvGrpSpPr/>
          <p:nvPr/>
        </p:nvGrpSpPr>
        <p:grpSpPr>
          <a:xfrm>
            <a:off x="6207457" y="753101"/>
            <a:ext cx="6208560" cy="4628520"/>
            <a:chOff x="6207457" y="753101"/>
            <a:chExt cx="6208560" cy="46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74E19B5-29B5-BBA5-AF2B-EA3445E5EEA5}"/>
                    </a:ext>
                  </a:extLst>
                </p14:cNvPr>
                <p14:cNvContentPartPr/>
                <p14:nvPr/>
              </p14:nvContentPartPr>
              <p14:xfrm>
                <a:off x="7395817" y="1064141"/>
                <a:ext cx="156960" cy="2939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74E19B5-29B5-BBA5-AF2B-EA3445E5EEA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89697" y="1058021"/>
                  <a:ext cx="169200" cy="29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390C1B-8841-293F-DA77-71E96F8B0855}"/>
                    </a:ext>
                  </a:extLst>
                </p14:cNvPr>
                <p14:cNvContentPartPr/>
                <p14:nvPr/>
              </p14:nvContentPartPr>
              <p14:xfrm>
                <a:off x="7527577" y="3886901"/>
                <a:ext cx="3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3390C1B-8841-293F-DA77-71E96F8B08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21457" y="38807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85AD679-DBDF-18D7-A54D-F842D06E4393}"/>
                    </a:ext>
                  </a:extLst>
                </p14:cNvPr>
                <p14:cNvContentPartPr/>
                <p14:nvPr/>
              </p14:nvContentPartPr>
              <p14:xfrm>
                <a:off x="6481777" y="1346381"/>
                <a:ext cx="104760" cy="265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85AD679-DBDF-18D7-A54D-F842D06E439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75657" y="1340261"/>
                  <a:ext cx="117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811190-20B0-AFAB-5993-2BD2EAAD43D6}"/>
                    </a:ext>
                  </a:extLst>
                </p14:cNvPr>
                <p14:cNvContentPartPr/>
                <p14:nvPr/>
              </p14:nvContentPartPr>
              <p14:xfrm>
                <a:off x="6625777" y="1462661"/>
                <a:ext cx="108720" cy="115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811190-20B0-AFAB-5993-2BD2EAAD43D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619657" y="1456541"/>
                  <a:ext cx="120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8B9141D-782E-81CA-1D16-EA5C6F7E913D}"/>
                    </a:ext>
                  </a:extLst>
                </p14:cNvPr>
                <p14:cNvContentPartPr/>
                <p14:nvPr/>
              </p14:nvContentPartPr>
              <p14:xfrm>
                <a:off x="6796777" y="1322261"/>
                <a:ext cx="54000" cy="313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8B9141D-782E-81CA-1D16-EA5C6F7E913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790657" y="1316141"/>
                  <a:ext cx="662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9ADF5B5-7EB5-3091-C5BD-159071E20686}"/>
                    </a:ext>
                  </a:extLst>
                </p14:cNvPr>
                <p14:cNvContentPartPr/>
                <p14:nvPr/>
              </p14:nvContentPartPr>
              <p14:xfrm>
                <a:off x="6863017" y="1396421"/>
                <a:ext cx="316440" cy="215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9ADF5B5-7EB5-3091-C5BD-159071E2068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56897" y="1390301"/>
                  <a:ext cx="328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7188E31-9694-092B-3A70-348295EF78C3}"/>
                    </a:ext>
                  </a:extLst>
                </p14:cNvPr>
                <p14:cNvContentPartPr/>
                <p14:nvPr/>
              </p14:nvContentPartPr>
              <p14:xfrm>
                <a:off x="6298897" y="1635101"/>
                <a:ext cx="5136840" cy="204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7188E31-9694-092B-3A70-348295EF78C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292777" y="1628981"/>
                  <a:ext cx="5149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4C70969-0EE5-5394-19D1-4E6F21E25ABB}"/>
                    </a:ext>
                  </a:extLst>
                </p14:cNvPr>
                <p14:cNvContentPartPr/>
                <p14:nvPr/>
              </p14:nvContentPartPr>
              <p14:xfrm>
                <a:off x="7580137" y="1430621"/>
                <a:ext cx="90720" cy="201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4C70969-0EE5-5394-19D1-4E6F21E25AB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74017" y="1424501"/>
                  <a:ext cx="102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B9E280F-9775-4603-284A-7B6E2D782155}"/>
                    </a:ext>
                  </a:extLst>
                </p14:cNvPr>
                <p14:cNvContentPartPr/>
                <p14:nvPr/>
              </p14:nvContentPartPr>
              <p14:xfrm>
                <a:off x="7746097" y="1388861"/>
                <a:ext cx="237240" cy="206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B9E280F-9775-4603-284A-7B6E2D78215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739977" y="1382741"/>
                  <a:ext cx="249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2289BBE-C327-E999-041A-25FA02FF5D70}"/>
                    </a:ext>
                  </a:extLst>
                </p14:cNvPr>
                <p14:cNvContentPartPr/>
                <p14:nvPr/>
              </p14:nvContentPartPr>
              <p14:xfrm>
                <a:off x="7979737" y="1307861"/>
                <a:ext cx="187920" cy="307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2289BBE-C327-E999-041A-25FA02FF5D7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973617" y="1301741"/>
                  <a:ext cx="200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9FABE17-8B8C-93C8-DAA5-F43764139E4F}"/>
                    </a:ext>
                  </a:extLst>
                </p14:cNvPr>
                <p14:cNvContentPartPr/>
                <p14:nvPr/>
              </p14:nvContentPartPr>
              <p14:xfrm>
                <a:off x="8211577" y="1335221"/>
                <a:ext cx="284040" cy="209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9FABE17-8B8C-93C8-DAA5-F43764139E4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05457" y="1329101"/>
                  <a:ext cx="296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1EEC2FE-316B-9180-D195-2DBEAFB39772}"/>
                    </a:ext>
                  </a:extLst>
                </p14:cNvPr>
                <p14:cNvContentPartPr/>
                <p14:nvPr/>
              </p14:nvContentPartPr>
              <p14:xfrm>
                <a:off x="8609377" y="1343501"/>
                <a:ext cx="14760" cy="198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1EEC2FE-316B-9180-D195-2DBEAFB3977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603257" y="1337381"/>
                  <a:ext cx="27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4F0A1A1-436E-FF4D-3393-B2862432CDC1}"/>
                    </a:ext>
                  </a:extLst>
                </p14:cNvPr>
                <p14:cNvContentPartPr/>
                <p14:nvPr/>
              </p14:nvContentPartPr>
              <p14:xfrm>
                <a:off x="8713777" y="1369421"/>
                <a:ext cx="2160" cy="142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4F0A1A1-436E-FF4D-3393-B2862432CDC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707657" y="1363301"/>
                  <a:ext cx="14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4EC560E-ED2A-3C89-C5EC-115343C2545B}"/>
                    </a:ext>
                  </a:extLst>
                </p14:cNvPr>
                <p14:cNvContentPartPr/>
                <p14:nvPr/>
              </p14:nvContentPartPr>
              <p14:xfrm>
                <a:off x="8672737" y="1326221"/>
                <a:ext cx="118440" cy="245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4EC560E-ED2A-3C89-C5EC-115343C2545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666617" y="1320101"/>
                  <a:ext cx="130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9FD0728-6D5A-F104-83DC-50144C94226C}"/>
                    </a:ext>
                  </a:extLst>
                </p14:cNvPr>
                <p14:cNvContentPartPr/>
                <p14:nvPr/>
              </p14:nvContentPartPr>
              <p14:xfrm>
                <a:off x="9196897" y="1013021"/>
                <a:ext cx="61920" cy="2856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9FD0728-6D5A-F104-83DC-50144C94226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190777" y="1006901"/>
                  <a:ext cx="74160" cy="28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5B39E5-0C72-8888-5893-BEBB400A3795}"/>
                    </a:ext>
                  </a:extLst>
                </p14:cNvPr>
                <p14:cNvContentPartPr/>
                <p14:nvPr/>
              </p14:nvContentPartPr>
              <p14:xfrm>
                <a:off x="9370777" y="1309661"/>
                <a:ext cx="4680" cy="262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5B39E5-0C72-8888-5893-BEBB400A379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364657" y="1303541"/>
                  <a:ext cx="16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6880840-AE9B-E568-043E-8A23DAF1B64D}"/>
                    </a:ext>
                  </a:extLst>
                </p14:cNvPr>
                <p14:cNvContentPartPr/>
                <p14:nvPr/>
              </p14:nvContentPartPr>
              <p14:xfrm>
                <a:off x="9362857" y="1224701"/>
                <a:ext cx="94680" cy="156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6880840-AE9B-E568-043E-8A23DAF1B64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56737" y="1218581"/>
                  <a:ext cx="106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C0F7143-E18D-5CFA-FE41-C67A5038D5AB}"/>
                    </a:ext>
                  </a:extLst>
                </p14:cNvPr>
                <p14:cNvContentPartPr/>
                <p14:nvPr/>
              </p14:nvContentPartPr>
              <p14:xfrm>
                <a:off x="9486337" y="1325141"/>
                <a:ext cx="140400" cy="229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C0F7143-E18D-5CFA-FE41-C67A5038D5A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480217" y="1319021"/>
                  <a:ext cx="152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F8B703B-3F89-BB7E-3453-7CCAFC9856C5}"/>
                    </a:ext>
                  </a:extLst>
                </p14:cNvPr>
                <p14:cNvContentPartPr/>
                <p14:nvPr/>
              </p14:nvContentPartPr>
              <p14:xfrm>
                <a:off x="9709897" y="1413701"/>
                <a:ext cx="47160" cy="97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F8B703B-3F89-BB7E-3453-7CCAFC9856C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703777" y="1407581"/>
                  <a:ext cx="59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B854E2E-E57B-F487-E720-7BEB16123710}"/>
                    </a:ext>
                  </a:extLst>
                </p14:cNvPr>
                <p14:cNvContentPartPr/>
                <p14:nvPr/>
              </p14:nvContentPartPr>
              <p14:xfrm>
                <a:off x="9812137" y="1254581"/>
                <a:ext cx="126360" cy="279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B854E2E-E57B-F487-E720-7BEB1612371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806017" y="1248461"/>
                  <a:ext cx="138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3C95F0-41C3-F6EE-31E0-690129730002}"/>
                    </a:ext>
                  </a:extLst>
                </p14:cNvPr>
                <p14:cNvContentPartPr/>
                <p14:nvPr/>
              </p14:nvContentPartPr>
              <p14:xfrm>
                <a:off x="9989617" y="1296341"/>
                <a:ext cx="98280" cy="163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3C95F0-41C3-F6EE-31E0-69012973000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983497" y="1290221"/>
                  <a:ext cx="110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82D744F-2BD8-F3B3-F4CC-28DD3C9C5224}"/>
                    </a:ext>
                  </a:extLst>
                </p14:cNvPr>
                <p14:cNvContentPartPr/>
                <p14:nvPr/>
              </p14:nvContentPartPr>
              <p14:xfrm>
                <a:off x="10160257" y="1297781"/>
                <a:ext cx="94680" cy="140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82D744F-2BD8-F3B3-F4CC-28DD3C9C522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154137" y="1291661"/>
                  <a:ext cx="106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C027F4C-BC94-663C-B5B3-C98BBFDF8304}"/>
                    </a:ext>
                  </a:extLst>
                </p14:cNvPr>
                <p14:cNvContentPartPr/>
                <p14:nvPr/>
              </p14:nvContentPartPr>
              <p14:xfrm>
                <a:off x="10319737" y="1200941"/>
                <a:ext cx="24840" cy="29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C027F4C-BC94-663C-B5B3-C98BBFDF830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313617" y="1194821"/>
                  <a:ext cx="370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055C575-65B2-3C87-47CE-D95FD7C29978}"/>
                    </a:ext>
                  </a:extLst>
                </p14:cNvPr>
                <p14:cNvContentPartPr/>
                <p14:nvPr/>
              </p14:nvContentPartPr>
              <p14:xfrm>
                <a:off x="10269337" y="1256021"/>
                <a:ext cx="156960" cy="78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055C575-65B2-3C87-47CE-D95FD7C2997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263217" y="1249901"/>
                  <a:ext cx="169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E244C91-3E2F-9DC2-0D1D-97C9DA9D4BDA}"/>
                    </a:ext>
                  </a:extLst>
                </p14:cNvPr>
                <p14:cNvContentPartPr/>
                <p14:nvPr/>
              </p14:nvContentPartPr>
              <p14:xfrm>
                <a:off x="11229457" y="753101"/>
                <a:ext cx="832680" cy="3308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E244C91-3E2F-9DC2-0D1D-97C9DA9D4BD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223337" y="746981"/>
                  <a:ext cx="844920" cy="33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F1EFAE5-7F69-66B7-5F0E-F6C37C77A06F}"/>
                    </a:ext>
                  </a:extLst>
                </p14:cNvPr>
                <p14:cNvContentPartPr/>
                <p14:nvPr/>
              </p14:nvContentPartPr>
              <p14:xfrm>
                <a:off x="10515577" y="936701"/>
                <a:ext cx="68760" cy="2958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F1EFAE5-7F69-66B7-5F0E-F6C37C77A06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509457" y="930581"/>
                  <a:ext cx="81000" cy="29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6ABD613-B954-494A-CE13-466902F0D3BF}"/>
                    </a:ext>
                  </a:extLst>
                </p14:cNvPr>
                <p14:cNvContentPartPr/>
                <p14:nvPr/>
              </p14:nvContentPartPr>
              <p14:xfrm>
                <a:off x="10752457" y="1203821"/>
                <a:ext cx="136080" cy="207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6ABD613-B954-494A-CE13-466902F0D3B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746337" y="1197701"/>
                  <a:ext cx="148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CBE67AB-186F-4231-6FB2-20D5694760AF}"/>
                    </a:ext>
                  </a:extLst>
                </p14:cNvPr>
                <p14:cNvContentPartPr/>
                <p14:nvPr/>
              </p14:nvContentPartPr>
              <p14:xfrm>
                <a:off x="10941097" y="1269341"/>
                <a:ext cx="86400" cy="147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CBE67AB-186F-4231-6FB2-20D5694760A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934977" y="1263221"/>
                  <a:ext cx="98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909AFD3-0552-D009-890C-B36BE33C1D97}"/>
                    </a:ext>
                  </a:extLst>
                </p14:cNvPr>
                <p14:cNvContentPartPr/>
                <p14:nvPr/>
              </p14:nvContentPartPr>
              <p14:xfrm>
                <a:off x="11100217" y="1251341"/>
                <a:ext cx="60480" cy="203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909AFD3-0552-D009-890C-B36BE33C1D9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094097" y="1245221"/>
                  <a:ext cx="72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6F726A6-A653-FFB3-947B-C4E57F137FA5}"/>
                    </a:ext>
                  </a:extLst>
                </p14:cNvPr>
                <p14:cNvContentPartPr/>
                <p14:nvPr/>
              </p14:nvContentPartPr>
              <p14:xfrm>
                <a:off x="11262217" y="1245221"/>
                <a:ext cx="12600" cy="26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6F726A6-A653-FFB3-947B-C4E57F137FA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256097" y="1239101"/>
                  <a:ext cx="24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A1A3094-0375-4AD8-A21D-BF36E0160FD6}"/>
                    </a:ext>
                  </a:extLst>
                </p14:cNvPr>
                <p14:cNvContentPartPr/>
                <p14:nvPr/>
              </p14:nvContentPartPr>
              <p14:xfrm>
                <a:off x="11202457" y="1349621"/>
                <a:ext cx="105120" cy="29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A1A3094-0375-4AD8-A21D-BF36E0160FD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196337" y="1343501"/>
                  <a:ext cx="117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CAB79B5-395B-1CE4-7EF2-C050B2243C0A}"/>
                    </a:ext>
                  </a:extLst>
                </p14:cNvPr>
                <p14:cNvContentPartPr/>
                <p14:nvPr/>
              </p14:nvContentPartPr>
              <p14:xfrm>
                <a:off x="11485057" y="1237301"/>
                <a:ext cx="5400" cy="224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CAB79B5-395B-1CE4-7EF2-C050B2243C0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478937" y="1231181"/>
                  <a:ext cx="17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75F6B51-4550-CC1C-4E61-3AA97DD2E761}"/>
                    </a:ext>
                  </a:extLst>
                </p14:cNvPr>
                <p14:cNvContentPartPr/>
                <p14:nvPr/>
              </p14:nvContentPartPr>
              <p14:xfrm>
                <a:off x="11611417" y="1218221"/>
                <a:ext cx="11880" cy="171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75F6B51-4550-CC1C-4E61-3AA97DD2E76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05297" y="1212101"/>
                  <a:ext cx="24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80C54F9-0E10-2037-08FD-BE96F6CD5643}"/>
                    </a:ext>
                  </a:extLst>
                </p14:cNvPr>
                <p14:cNvContentPartPr/>
                <p14:nvPr/>
              </p14:nvContentPartPr>
              <p14:xfrm>
                <a:off x="11553457" y="1155581"/>
                <a:ext cx="156600" cy="349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80C54F9-0E10-2037-08FD-BE96F6CD564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547337" y="1149461"/>
                  <a:ext cx="1688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1847B95-A3CA-D934-C34C-B3C022A463B1}"/>
                    </a:ext>
                  </a:extLst>
                </p14:cNvPr>
                <p14:cNvContentPartPr/>
                <p14:nvPr/>
              </p14:nvContentPartPr>
              <p14:xfrm>
                <a:off x="6478897" y="2022821"/>
                <a:ext cx="113040" cy="255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1847B95-A3CA-D934-C34C-B3C022A463B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472777" y="2016701"/>
                  <a:ext cx="125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AA35428-8C3F-4C6A-83BD-F8AC304C23BA}"/>
                    </a:ext>
                  </a:extLst>
                </p14:cNvPr>
                <p14:cNvContentPartPr/>
                <p14:nvPr/>
              </p14:nvContentPartPr>
              <p14:xfrm>
                <a:off x="6492937" y="2143421"/>
                <a:ext cx="173520" cy="37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AA35428-8C3F-4C6A-83BD-F8AC304C23B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486817" y="2137301"/>
                  <a:ext cx="185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40E2F72-9BF2-F1F7-CB6E-E6B195BDA23D}"/>
                    </a:ext>
                  </a:extLst>
                </p14:cNvPr>
                <p14:cNvContentPartPr/>
                <p14:nvPr/>
              </p14:nvContentPartPr>
              <p14:xfrm>
                <a:off x="6681217" y="2126861"/>
                <a:ext cx="93600" cy="95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40E2F72-9BF2-F1F7-CB6E-E6B195BDA23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675097" y="2120741"/>
                  <a:ext cx="105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7A03F7E-18CC-A734-754B-9D55C391AE45}"/>
                    </a:ext>
                  </a:extLst>
                </p14:cNvPr>
                <p14:cNvContentPartPr/>
                <p14:nvPr/>
              </p14:nvContentPartPr>
              <p14:xfrm>
                <a:off x="6821617" y="2111021"/>
                <a:ext cx="97200" cy="70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7A03F7E-18CC-A734-754B-9D55C391AE4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815497" y="2104901"/>
                  <a:ext cx="109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0172710-DA5F-8706-0CFC-D5A984E5FE1A}"/>
                    </a:ext>
                  </a:extLst>
                </p14:cNvPr>
                <p14:cNvContentPartPr/>
                <p14:nvPr/>
              </p14:nvContentPartPr>
              <p14:xfrm>
                <a:off x="8219137" y="1911221"/>
                <a:ext cx="37800" cy="293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0172710-DA5F-8706-0CFC-D5A984E5FE1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13017" y="1905101"/>
                  <a:ext cx="50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42BE613-5072-574D-0AE2-8A4EFE273E88}"/>
                    </a:ext>
                  </a:extLst>
                </p14:cNvPr>
                <p14:cNvContentPartPr/>
                <p14:nvPr/>
              </p14:nvContentPartPr>
              <p14:xfrm>
                <a:off x="9538537" y="1907261"/>
                <a:ext cx="143640" cy="252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42BE613-5072-574D-0AE2-8A4EFE273E8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532417" y="1901141"/>
                  <a:ext cx="155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B8FFC0E-D096-C949-CC63-06523A0482A1}"/>
                    </a:ext>
                  </a:extLst>
                </p14:cNvPr>
                <p14:cNvContentPartPr/>
                <p14:nvPr/>
              </p14:nvContentPartPr>
              <p14:xfrm>
                <a:off x="9537817" y="1971701"/>
                <a:ext cx="227520" cy="160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B8FFC0E-D096-C949-CC63-06523A0482A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531697" y="1965581"/>
                  <a:ext cx="239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84F4050-E172-67D6-84C5-92B0F0D840B4}"/>
                    </a:ext>
                  </a:extLst>
                </p14:cNvPr>
                <p14:cNvContentPartPr/>
                <p14:nvPr/>
              </p14:nvContentPartPr>
              <p14:xfrm>
                <a:off x="10891057" y="1823381"/>
                <a:ext cx="199440" cy="389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84F4050-E172-67D6-84C5-92B0F0D840B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884937" y="1817261"/>
                  <a:ext cx="211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3565625-E09D-02D2-084C-B5F20F41007F}"/>
                    </a:ext>
                  </a:extLst>
                </p14:cNvPr>
                <p14:cNvContentPartPr/>
                <p14:nvPr/>
              </p14:nvContentPartPr>
              <p14:xfrm>
                <a:off x="10941457" y="2001581"/>
                <a:ext cx="176760" cy="41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3565625-E09D-02D2-084C-B5F20F41007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935337" y="1995461"/>
                  <a:ext cx="189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992E6B9-E9F2-B946-AA5A-EE5C279B8BAE}"/>
                    </a:ext>
                  </a:extLst>
                </p14:cNvPr>
                <p14:cNvContentPartPr/>
                <p14:nvPr/>
              </p14:nvContentPartPr>
              <p14:xfrm>
                <a:off x="11183377" y="1981421"/>
                <a:ext cx="84240" cy="135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992E6B9-E9F2-B946-AA5A-EE5C279B8BA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177257" y="1975301"/>
                  <a:ext cx="96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4619B62-4FBC-8241-D8B7-586BEC68D9ED}"/>
                    </a:ext>
                  </a:extLst>
                </p14:cNvPr>
                <p14:cNvContentPartPr/>
                <p14:nvPr/>
              </p14:nvContentPartPr>
              <p14:xfrm>
                <a:off x="11406217" y="1942901"/>
                <a:ext cx="360" cy="169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4619B62-4FBC-8241-D8B7-586BEC68D9E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400097" y="1936781"/>
                  <a:ext cx="12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8232E23-5C50-A0B0-E411-7031F3B80015}"/>
                    </a:ext>
                  </a:extLst>
                </p14:cNvPr>
                <p14:cNvContentPartPr/>
                <p14:nvPr/>
              </p14:nvContentPartPr>
              <p14:xfrm>
                <a:off x="6513457" y="2486141"/>
                <a:ext cx="14040" cy="237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8232E23-5C50-A0B0-E411-7031F3B8001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507337" y="2480021"/>
                  <a:ext cx="26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396DEFB-BBD6-9C39-6AE6-A08A02F9D265}"/>
                    </a:ext>
                  </a:extLst>
                </p14:cNvPr>
                <p14:cNvContentPartPr/>
                <p14:nvPr/>
              </p14:nvContentPartPr>
              <p14:xfrm>
                <a:off x="6639817" y="2532581"/>
                <a:ext cx="45000" cy="99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396DEFB-BBD6-9C39-6AE6-A08A02F9D26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633697" y="2526461"/>
                  <a:ext cx="57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835E913-C26A-2902-A645-FFDD6A80A9CB}"/>
                    </a:ext>
                  </a:extLst>
                </p14:cNvPr>
                <p14:cNvContentPartPr/>
                <p14:nvPr/>
              </p14:nvContentPartPr>
              <p14:xfrm>
                <a:off x="6796417" y="2557421"/>
                <a:ext cx="82440" cy="99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835E913-C26A-2902-A645-FFDD6A80A9C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790297" y="2551301"/>
                  <a:ext cx="94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37E4AD5-3602-BC7A-6A75-02538AA2ED93}"/>
                    </a:ext>
                  </a:extLst>
                </p14:cNvPr>
                <p14:cNvContentPartPr/>
                <p14:nvPr/>
              </p14:nvContentPartPr>
              <p14:xfrm>
                <a:off x="6949057" y="2494421"/>
                <a:ext cx="84960" cy="139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37E4AD5-3602-BC7A-6A75-02538AA2ED9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942937" y="2488301"/>
                  <a:ext cx="97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B170453-C74F-61E9-B2A3-6FB94EFEE92C}"/>
                    </a:ext>
                  </a:extLst>
                </p14:cNvPr>
                <p14:cNvContentPartPr/>
                <p14:nvPr/>
              </p14:nvContentPartPr>
              <p14:xfrm>
                <a:off x="8247217" y="2447621"/>
                <a:ext cx="266760" cy="142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B170453-C74F-61E9-B2A3-6FB94EFEE92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41097" y="2441501"/>
                  <a:ext cx="279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3D1CC4A-4B45-DB87-2A9B-F22FAAA9381E}"/>
                    </a:ext>
                  </a:extLst>
                </p14:cNvPr>
                <p14:cNvContentPartPr/>
                <p14:nvPr/>
              </p14:nvContentPartPr>
              <p14:xfrm>
                <a:off x="9685417" y="2394341"/>
                <a:ext cx="120240" cy="299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3D1CC4A-4B45-DB87-2A9B-F22FAAA9381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679297" y="2388221"/>
                  <a:ext cx="132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81F8913-FED4-5B22-7018-939C571F76EF}"/>
                    </a:ext>
                  </a:extLst>
                </p14:cNvPr>
                <p14:cNvContentPartPr/>
                <p14:nvPr/>
              </p14:nvContentPartPr>
              <p14:xfrm>
                <a:off x="9635737" y="2438261"/>
                <a:ext cx="164520" cy="84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81F8913-FED4-5B22-7018-939C571F76E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629617" y="2432141"/>
                  <a:ext cx="176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BE2970D-1016-E929-8DBF-73B4172FBDA6}"/>
                    </a:ext>
                  </a:extLst>
                </p14:cNvPr>
                <p14:cNvContentPartPr/>
                <p14:nvPr/>
              </p14:nvContentPartPr>
              <p14:xfrm>
                <a:off x="10897897" y="2457341"/>
                <a:ext cx="164520" cy="260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BE2970D-1016-E929-8DBF-73B4172FBDA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891777" y="2451221"/>
                  <a:ext cx="176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6552FAC-DA6C-01CC-DBE1-B0808AD99710}"/>
                    </a:ext>
                  </a:extLst>
                </p14:cNvPr>
                <p14:cNvContentPartPr/>
                <p14:nvPr/>
              </p14:nvContentPartPr>
              <p14:xfrm>
                <a:off x="10920217" y="2581541"/>
                <a:ext cx="130680" cy="11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6552FAC-DA6C-01CC-DBE1-B0808AD9971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914097" y="2575421"/>
                  <a:ext cx="142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CC65493-64C0-5D81-285E-1FD761A44179}"/>
                    </a:ext>
                  </a:extLst>
                </p14:cNvPr>
                <p14:cNvContentPartPr/>
                <p14:nvPr/>
              </p14:nvContentPartPr>
              <p14:xfrm>
                <a:off x="11156737" y="2483261"/>
                <a:ext cx="100440" cy="118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CC65493-64C0-5D81-285E-1FD761A4417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150617" y="2477141"/>
                  <a:ext cx="112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22E4C54-F967-B953-3853-224C5F450E79}"/>
                    </a:ext>
                  </a:extLst>
                </p14:cNvPr>
                <p14:cNvContentPartPr/>
                <p14:nvPr/>
              </p14:nvContentPartPr>
              <p14:xfrm>
                <a:off x="11353657" y="2449421"/>
                <a:ext cx="23040" cy="252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22E4C54-F967-B953-3853-224C5F450E7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347537" y="2443301"/>
                  <a:ext cx="35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8BAF77F-1484-F0D6-B241-93AC93BD4765}"/>
                    </a:ext>
                  </a:extLst>
                </p14:cNvPr>
                <p14:cNvContentPartPr/>
                <p14:nvPr/>
              </p14:nvContentPartPr>
              <p14:xfrm>
                <a:off x="6207457" y="1040741"/>
                <a:ext cx="6208560" cy="4340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8BAF77F-1484-F0D6-B241-93AC93BD476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201337" y="1034621"/>
                  <a:ext cx="6220800" cy="43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33BAC43-C1D5-F010-865E-B08BFA84DE28}"/>
                    </a:ext>
                  </a:extLst>
                </p14:cNvPr>
                <p14:cNvContentPartPr/>
                <p14:nvPr/>
              </p14:nvContentPartPr>
              <p14:xfrm>
                <a:off x="11935057" y="3860261"/>
                <a:ext cx="18720" cy="1397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33BAC43-C1D5-F010-865E-B08BFA84DE2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928937" y="3854141"/>
                  <a:ext cx="30960" cy="14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EDE5783-D46C-5ED5-3851-A82DAA28596E}"/>
                    </a:ext>
                  </a:extLst>
                </p14:cNvPr>
                <p14:cNvContentPartPr/>
                <p14:nvPr/>
              </p14:nvContentPartPr>
              <p14:xfrm>
                <a:off x="11964577" y="5018741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EDE5783-D46C-5ED5-3851-A82DAA2859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958457" y="50126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DD0C8A8-1584-5BF6-E78E-188EFDCC6577}"/>
                    </a:ext>
                  </a:extLst>
                </p14:cNvPr>
                <p14:cNvContentPartPr/>
                <p14:nvPr/>
              </p14:nvContentPartPr>
              <p14:xfrm>
                <a:off x="11141617" y="4256621"/>
                <a:ext cx="200520" cy="56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DD0C8A8-1584-5BF6-E78E-188EFDCC657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135497" y="4250501"/>
                  <a:ext cx="212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671055F-9181-F886-38E0-07235F186216}"/>
                    </a:ext>
                  </a:extLst>
                </p14:cNvPr>
                <p14:cNvContentPartPr/>
                <p14:nvPr/>
              </p14:nvContentPartPr>
              <p14:xfrm>
                <a:off x="10470937" y="3868901"/>
                <a:ext cx="24840" cy="1471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671055F-9181-F886-38E0-07235F18621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64817" y="3862781"/>
                  <a:ext cx="3708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135FABE-22EE-AB8A-A498-C62FF10CA406}"/>
                    </a:ext>
                  </a:extLst>
                </p14:cNvPr>
                <p14:cNvContentPartPr/>
                <p14:nvPr/>
              </p14:nvContentPartPr>
              <p14:xfrm>
                <a:off x="9215977" y="3749381"/>
                <a:ext cx="65520" cy="1458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135FABE-22EE-AB8A-A498-C62FF10CA40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209857" y="3743261"/>
                  <a:ext cx="77760" cy="14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1076AEA-A0D7-5AD8-C18E-EA998743976C}"/>
                    </a:ext>
                  </a:extLst>
                </p14:cNvPr>
                <p14:cNvContentPartPr/>
                <p14:nvPr/>
              </p14:nvContentPartPr>
              <p14:xfrm>
                <a:off x="7532977" y="3932621"/>
                <a:ext cx="10800" cy="5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1076AEA-A0D7-5AD8-C18E-EA998743976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526857" y="3926501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BA83233-9FD0-626B-8814-D47A60560101}"/>
                    </a:ext>
                  </a:extLst>
                </p14:cNvPr>
                <p14:cNvContentPartPr/>
                <p14:nvPr/>
              </p14:nvContentPartPr>
              <p14:xfrm>
                <a:off x="7532977" y="3908501"/>
                <a:ext cx="114120" cy="116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BA83233-9FD0-626B-8814-D47A6056010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526857" y="3902381"/>
                  <a:ext cx="126360" cy="11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F771F9C-8CBA-6105-E899-CCA40B2027FE}"/>
                    </a:ext>
                  </a:extLst>
                </p14:cNvPr>
                <p14:cNvContentPartPr/>
                <p14:nvPr/>
              </p14:nvContentPartPr>
              <p14:xfrm>
                <a:off x="6497617" y="2948021"/>
                <a:ext cx="165600" cy="3146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F771F9C-8CBA-6105-E899-CCA40B2027F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491497" y="2941901"/>
                  <a:ext cx="177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B135F4-3DF8-0F64-0FFB-EEFFAE37FADE}"/>
                    </a:ext>
                  </a:extLst>
                </p14:cNvPr>
                <p14:cNvContentPartPr/>
                <p14:nvPr/>
              </p14:nvContentPartPr>
              <p14:xfrm>
                <a:off x="6722977" y="3007421"/>
                <a:ext cx="84960" cy="113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B135F4-3DF8-0F64-0FFB-EEFFAE37FAD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16857" y="3001301"/>
                  <a:ext cx="97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34FCB88-9525-458F-7A8D-B5D679DB3829}"/>
                    </a:ext>
                  </a:extLst>
                </p14:cNvPr>
                <p14:cNvContentPartPr/>
                <p14:nvPr/>
              </p14:nvContentPartPr>
              <p14:xfrm>
                <a:off x="6920257" y="2933981"/>
                <a:ext cx="105480" cy="1393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34FCB88-9525-458F-7A8D-B5D679DB382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14137" y="2927861"/>
                  <a:ext cx="117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37EDFA6-77B9-0E98-2CA8-30CDD32AAF85}"/>
                    </a:ext>
                  </a:extLst>
                </p14:cNvPr>
                <p14:cNvContentPartPr/>
                <p14:nvPr/>
              </p14:nvContentPartPr>
              <p14:xfrm>
                <a:off x="6672937" y="3480821"/>
                <a:ext cx="178560" cy="494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37EDFA6-77B9-0E98-2CA8-30CDD32AAF8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666817" y="3474701"/>
                  <a:ext cx="1908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A753366-65E1-993E-F406-09407473F801}"/>
                    </a:ext>
                  </a:extLst>
                </p14:cNvPr>
                <p14:cNvContentPartPr/>
                <p14:nvPr/>
              </p14:nvContentPartPr>
              <p14:xfrm>
                <a:off x="6765457" y="3740021"/>
                <a:ext cx="207360" cy="75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A753366-65E1-993E-F406-09407473F80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759337" y="3733901"/>
                  <a:ext cx="219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FBDE1E7-80B2-6CFA-6E2B-832FCE4E5BDC}"/>
                    </a:ext>
                  </a:extLst>
                </p14:cNvPr>
                <p14:cNvContentPartPr/>
                <p14:nvPr/>
              </p14:nvContentPartPr>
              <p14:xfrm>
                <a:off x="6948337" y="3681341"/>
                <a:ext cx="87480" cy="1155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FBDE1E7-80B2-6CFA-6E2B-832FCE4E5BD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42217" y="3675221"/>
                  <a:ext cx="99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28F81B9-87DD-D4A0-9119-8E5578D75625}"/>
                    </a:ext>
                  </a:extLst>
                </p14:cNvPr>
                <p14:cNvContentPartPr/>
                <p14:nvPr/>
              </p14:nvContentPartPr>
              <p14:xfrm>
                <a:off x="7110697" y="3614381"/>
                <a:ext cx="104400" cy="139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28F81B9-87DD-D4A0-9119-8E5578D7562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04577" y="3608261"/>
                  <a:ext cx="116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6FEF3FB-BCD4-CC96-F0E9-559547CF2265}"/>
                    </a:ext>
                  </a:extLst>
                </p14:cNvPr>
                <p14:cNvContentPartPr/>
                <p14:nvPr/>
              </p14:nvContentPartPr>
              <p14:xfrm>
                <a:off x="6699937" y="4417901"/>
                <a:ext cx="50040" cy="276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6FEF3FB-BCD4-CC96-F0E9-559547CF226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693817" y="4411781"/>
                  <a:ext cx="62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FD8ABF8-140F-BFE8-2F1A-96DCF95D22CF}"/>
                    </a:ext>
                  </a:extLst>
                </p14:cNvPr>
                <p14:cNvContentPartPr/>
                <p14:nvPr/>
              </p14:nvContentPartPr>
              <p14:xfrm>
                <a:off x="6806857" y="4367501"/>
                <a:ext cx="149400" cy="424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FD8ABF8-140F-BFE8-2F1A-96DCF95D22C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800737" y="4361381"/>
                  <a:ext cx="161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280456E-740D-FB69-3F7E-CD727F6927C8}"/>
                    </a:ext>
                  </a:extLst>
                </p14:cNvPr>
                <p14:cNvContentPartPr/>
                <p14:nvPr/>
              </p14:nvContentPartPr>
              <p14:xfrm>
                <a:off x="6880297" y="4532021"/>
                <a:ext cx="140040" cy="63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280456E-740D-FB69-3F7E-CD727F6927C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874177" y="4525901"/>
                  <a:ext cx="152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5CFD9E2-7C0B-5315-9D4E-68043EC7608D}"/>
                    </a:ext>
                  </a:extLst>
                </p14:cNvPr>
                <p14:cNvContentPartPr/>
                <p14:nvPr/>
              </p14:nvContentPartPr>
              <p14:xfrm>
                <a:off x="7003417" y="4500341"/>
                <a:ext cx="79920" cy="1800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5CFD9E2-7C0B-5315-9D4E-68043EC7608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997297" y="4494221"/>
                  <a:ext cx="92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CC09072-7806-7149-7582-9C4B2EE2C679}"/>
                    </a:ext>
                  </a:extLst>
                </p14:cNvPr>
                <p14:cNvContentPartPr/>
                <p14:nvPr/>
              </p14:nvContentPartPr>
              <p14:xfrm>
                <a:off x="7124017" y="4448141"/>
                <a:ext cx="91440" cy="138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CC09072-7806-7149-7582-9C4B2EE2C67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117897" y="4442021"/>
                  <a:ext cx="103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9697329-95B3-A52F-65A8-887CB80D8CCF}"/>
                    </a:ext>
                  </a:extLst>
                </p14:cNvPr>
                <p14:cNvContentPartPr/>
                <p14:nvPr/>
              </p14:nvContentPartPr>
              <p14:xfrm>
                <a:off x="8238217" y="2769101"/>
                <a:ext cx="156960" cy="289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9697329-95B3-A52F-65A8-887CB80D8CC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32097" y="2762981"/>
                  <a:ext cx="1692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5B2C290-F8B7-FE61-2D13-26A7695FFCFB}"/>
                    </a:ext>
                  </a:extLst>
                </p14:cNvPr>
                <p14:cNvContentPartPr/>
                <p14:nvPr/>
              </p14:nvContentPartPr>
              <p14:xfrm>
                <a:off x="8234617" y="3311261"/>
                <a:ext cx="188640" cy="276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5B2C290-F8B7-FE61-2D13-26A7695FFCF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228497" y="3305141"/>
                  <a:ext cx="200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CB72BDF-B304-98CB-CC89-92284F29AB7E}"/>
                    </a:ext>
                  </a:extLst>
                </p14:cNvPr>
                <p14:cNvContentPartPr/>
                <p14:nvPr/>
              </p14:nvContentPartPr>
              <p14:xfrm>
                <a:off x="8395537" y="3455981"/>
                <a:ext cx="15120" cy="3780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CB72BDF-B304-98CB-CC89-92284F29AB7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389417" y="3449861"/>
                  <a:ext cx="273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BDA3410-F05F-7BCF-64C7-95ABA94D9C11}"/>
                    </a:ext>
                  </a:extLst>
                </p14:cNvPr>
                <p14:cNvContentPartPr/>
                <p14:nvPr/>
              </p14:nvContentPartPr>
              <p14:xfrm>
                <a:off x="8326417" y="4177421"/>
                <a:ext cx="155160" cy="81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BDA3410-F05F-7BCF-64C7-95ABA94D9C1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320297" y="4171301"/>
                  <a:ext cx="167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A202C44-3682-C33C-9CAC-47BDCFEC22BD}"/>
                    </a:ext>
                  </a:extLst>
                </p14:cNvPr>
                <p14:cNvContentPartPr/>
                <p14:nvPr/>
              </p14:nvContentPartPr>
              <p14:xfrm>
                <a:off x="8287897" y="4289021"/>
                <a:ext cx="195120" cy="327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A202C44-3682-C33C-9CAC-47BDCFEC22B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281777" y="4282901"/>
                  <a:ext cx="207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5E5AB92-4A6B-52C0-4410-806B7DB6EDF7}"/>
                    </a:ext>
                  </a:extLst>
                </p14:cNvPr>
                <p14:cNvContentPartPr/>
                <p14:nvPr/>
              </p14:nvContentPartPr>
              <p14:xfrm>
                <a:off x="9536737" y="3003821"/>
                <a:ext cx="351000" cy="3787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5E5AB92-4A6B-52C0-4410-806B7DB6EDF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530617" y="2997701"/>
                  <a:ext cx="3632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EC376F2-07B5-C477-80EC-743CA4276154}"/>
                    </a:ext>
                  </a:extLst>
                </p14:cNvPr>
                <p14:cNvContentPartPr/>
                <p14:nvPr/>
              </p14:nvContentPartPr>
              <p14:xfrm>
                <a:off x="9728977" y="3707621"/>
                <a:ext cx="184680" cy="2746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EC376F2-07B5-C477-80EC-743CA427615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722857" y="3701501"/>
                  <a:ext cx="196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4776485-AA89-541A-CA91-C070AED01C6B}"/>
                    </a:ext>
                  </a:extLst>
                </p14:cNvPr>
                <p14:cNvContentPartPr/>
                <p14:nvPr/>
              </p14:nvContentPartPr>
              <p14:xfrm>
                <a:off x="9739777" y="3760541"/>
                <a:ext cx="214560" cy="234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4776485-AA89-541A-CA91-C070AED01C6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733657" y="3754421"/>
                  <a:ext cx="2268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67F0CBE-520C-6FA8-B24A-F4B6C7DF923D}"/>
                    </a:ext>
                  </a:extLst>
                </p14:cNvPr>
                <p14:cNvContentPartPr/>
                <p14:nvPr/>
              </p14:nvContentPartPr>
              <p14:xfrm>
                <a:off x="9767497" y="4334741"/>
                <a:ext cx="187560" cy="425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67F0CBE-520C-6FA8-B24A-F4B6C7DF923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761377" y="4328621"/>
                  <a:ext cx="1998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33EC277-7F57-3232-4619-07BB943585EA}"/>
                    </a:ext>
                  </a:extLst>
                </p14:cNvPr>
                <p14:cNvContentPartPr/>
                <p14:nvPr/>
              </p14:nvContentPartPr>
              <p14:xfrm>
                <a:off x="9726457" y="4346981"/>
                <a:ext cx="210960" cy="1285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33EC277-7F57-3232-4619-07BB943585E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720337" y="4340861"/>
                  <a:ext cx="223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ED885A-9F81-6940-215D-197F077D0696}"/>
                    </a:ext>
                  </a:extLst>
                </p14:cNvPr>
                <p14:cNvContentPartPr/>
                <p14:nvPr/>
              </p14:nvContentPartPr>
              <p14:xfrm>
                <a:off x="10932817" y="3656861"/>
                <a:ext cx="217800" cy="356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ED885A-9F81-6940-215D-197F077D069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926697" y="3650741"/>
                  <a:ext cx="2300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E0F1CCC-8312-FE2C-3086-FA143CC7F7D0}"/>
                    </a:ext>
                  </a:extLst>
                </p14:cNvPr>
                <p14:cNvContentPartPr/>
                <p14:nvPr/>
              </p14:nvContentPartPr>
              <p14:xfrm>
                <a:off x="10986817" y="3795821"/>
                <a:ext cx="245880" cy="514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E0F1CCC-8312-FE2C-3086-FA143CC7F7D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80697" y="3789701"/>
                  <a:ext cx="258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E519814-067C-C493-8A9B-A99536D1C52B}"/>
                    </a:ext>
                  </a:extLst>
                </p14:cNvPr>
                <p14:cNvContentPartPr/>
                <p14:nvPr/>
              </p14:nvContentPartPr>
              <p14:xfrm>
                <a:off x="11265457" y="3682421"/>
                <a:ext cx="88920" cy="168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E519814-067C-C493-8A9B-A99536D1C52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259337" y="3676301"/>
                  <a:ext cx="101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6BEDD23-FCE1-6840-A679-B8A2DF2088AC}"/>
                    </a:ext>
                  </a:extLst>
                </p14:cNvPr>
                <p14:cNvContentPartPr/>
                <p14:nvPr/>
              </p14:nvContentPartPr>
              <p14:xfrm>
                <a:off x="11487937" y="3662621"/>
                <a:ext cx="221040" cy="2419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6BEDD23-FCE1-6840-A679-B8A2DF2088A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481817" y="3656501"/>
                  <a:ext cx="233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D61A866-00EE-F077-A404-D3EEC0BB6448}"/>
                    </a:ext>
                  </a:extLst>
                </p14:cNvPr>
                <p14:cNvContentPartPr/>
                <p14:nvPr/>
              </p14:nvContentPartPr>
              <p14:xfrm>
                <a:off x="11059177" y="4204421"/>
                <a:ext cx="291240" cy="372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D61A866-00EE-F077-A404-D3EEC0BB644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053057" y="4198301"/>
                  <a:ext cx="3034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97BC64D-FBA6-2C10-9EAB-3A51DBC115FD}"/>
                    </a:ext>
                  </a:extLst>
                </p14:cNvPr>
                <p14:cNvContentPartPr/>
                <p14:nvPr/>
              </p14:nvContentPartPr>
              <p14:xfrm>
                <a:off x="11112457" y="4350941"/>
                <a:ext cx="247680" cy="81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97BC64D-FBA6-2C10-9EAB-3A51DBC115F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106337" y="4344821"/>
                  <a:ext cx="259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D34A6C4-A6D9-0E7C-E21C-EAAF179C490F}"/>
                    </a:ext>
                  </a:extLst>
                </p14:cNvPr>
                <p14:cNvContentPartPr/>
                <p14:nvPr/>
              </p14:nvContentPartPr>
              <p14:xfrm>
                <a:off x="11479657" y="4287221"/>
                <a:ext cx="91440" cy="186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D34A6C4-A6D9-0E7C-E21C-EAAF179C490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473537" y="4281101"/>
                  <a:ext cx="103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88977BE-8D0B-BB49-4B90-50453EEFDA2C}"/>
                    </a:ext>
                  </a:extLst>
                </p14:cNvPr>
                <p14:cNvContentPartPr/>
                <p14:nvPr/>
              </p14:nvContentPartPr>
              <p14:xfrm>
                <a:off x="11687737" y="4284341"/>
                <a:ext cx="122760" cy="1868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88977BE-8D0B-BB49-4B90-50453EEFDA2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681617" y="4278221"/>
                  <a:ext cx="135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528C5EB-29DA-210A-76A0-477C82B74E87}"/>
                    </a:ext>
                  </a:extLst>
                </p14:cNvPr>
                <p14:cNvContentPartPr/>
                <p14:nvPr/>
              </p14:nvContentPartPr>
              <p14:xfrm>
                <a:off x="10859017" y="2991941"/>
                <a:ext cx="174240" cy="3229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528C5EB-29DA-210A-76A0-477C82B74E8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852897" y="2985821"/>
                  <a:ext cx="186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D73E3D6-C511-04D5-E524-76B727179C24}"/>
                    </a:ext>
                  </a:extLst>
                </p14:cNvPr>
                <p14:cNvContentPartPr/>
                <p14:nvPr/>
              </p14:nvContentPartPr>
              <p14:xfrm>
                <a:off x="10879177" y="3138101"/>
                <a:ext cx="253080" cy="5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D73E3D6-C511-04D5-E524-76B727179C2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873057" y="3131981"/>
                  <a:ext cx="265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4EE25C5-2C46-81A4-C342-F62D84F7433E}"/>
                    </a:ext>
                  </a:extLst>
                </p14:cNvPr>
                <p14:cNvContentPartPr/>
                <p14:nvPr/>
              </p14:nvContentPartPr>
              <p14:xfrm>
                <a:off x="11330257" y="3043421"/>
                <a:ext cx="236160" cy="258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4EE25C5-2C46-81A4-C342-F62D84F7433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324137" y="3037301"/>
                  <a:ext cx="248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026ADDA-578D-EB75-1183-0D54BC5794B6}"/>
                    </a:ext>
                  </a:extLst>
                </p14:cNvPr>
                <p14:cNvContentPartPr/>
                <p14:nvPr/>
              </p14:nvContentPartPr>
              <p14:xfrm>
                <a:off x="11121457" y="3065381"/>
                <a:ext cx="157320" cy="1753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026ADDA-578D-EB75-1183-0D54BC5794B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115337" y="3059261"/>
                  <a:ext cx="16956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A00BB9D-EE13-3F8B-4BC2-664A3DAA93EA}"/>
                  </a:ext>
                </a:extLst>
              </p14:cNvPr>
              <p14:cNvContentPartPr/>
              <p14:nvPr/>
            </p14:nvContentPartPr>
            <p14:xfrm>
              <a:off x="655897" y="1090421"/>
              <a:ext cx="1232640" cy="34167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A00BB9D-EE13-3F8B-4BC2-664A3DAA93EA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47257" y="1081781"/>
                <a:ext cx="1250280" cy="34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EB15FDD-D5D7-F50F-02D8-541C56975135}"/>
                  </a:ext>
                </a:extLst>
              </p14:cNvPr>
              <p14:cNvContentPartPr/>
              <p14:nvPr/>
            </p14:nvContentPartPr>
            <p14:xfrm>
              <a:off x="11874577" y="543941"/>
              <a:ext cx="210240" cy="50792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EB15FDD-D5D7-F50F-02D8-541C56975135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1865937" y="535301"/>
                <a:ext cx="227880" cy="50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706AE161-DD79-2A49-F8A2-047F85210D96}"/>
                  </a:ext>
                </a:extLst>
              </p14:cNvPr>
              <p14:cNvContentPartPr/>
              <p14:nvPr/>
            </p14:nvContentPartPr>
            <p14:xfrm>
              <a:off x="4841257" y="3765941"/>
              <a:ext cx="630720" cy="5497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706AE161-DD79-2A49-F8A2-047F85210D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4832257" y="3756941"/>
                <a:ext cx="648360" cy="56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5784E54C-C732-93A1-289F-D61E060B123A}"/>
              </a:ext>
            </a:extLst>
          </p:cNvPr>
          <p:cNvGrpSpPr/>
          <p:nvPr/>
        </p:nvGrpSpPr>
        <p:grpSpPr>
          <a:xfrm>
            <a:off x="3760177" y="286541"/>
            <a:ext cx="635400" cy="653760"/>
            <a:chOff x="3760177" y="286541"/>
            <a:chExt cx="635400" cy="65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410D7EE-68B4-D34A-C655-13F7B7790BD9}"/>
                    </a:ext>
                  </a:extLst>
                </p14:cNvPr>
                <p14:cNvContentPartPr/>
                <p14:nvPr/>
              </p14:nvContentPartPr>
              <p14:xfrm>
                <a:off x="3866017" y="436661"/>
                <a:ext cx="10800" cy="200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410D7EE-68B4-D34A-C655-13F7B7790BD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857017" y="427661"/>
                  <a:ext cx="28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29D573C-E64A-8512-8BF9-69F4FE0BF077}"/>
                    </a:ext>
                  </a:extLst>
                </p14:cNvPr>
                <p14:cNvContentPartPr/>
                <p14:nvPr/>
              </p14:nvContentPartPr>
              <p14:xfrm>
                <a:off x="3760177" y="357101"/>
                <a:ext cx="191160" cy="313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29D573C-E64A-8512-8BF9-69F4FE0BF07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751177" y="348461"/>
                  <a:ext cx="208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366D38B-A880-287A-85B8-320CFA46F223}"/>
                    </a:ext>
                  </a:extLst>
                </p14:cNvPr>
                <p14:cNvContentPartPr/>
                <p14:nvPr/>
              </p14:nvContentPartPr>
              <p14:xfrm>
                <a:off x="4060057" y="423341"/>
                <a:ext cx="19440" cy="233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366D38B-A880-287A-85B8-320CFA46F22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051057" y="414341"/>
                  <a:ext cx="37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63AE8C4-FD96-C518-8A41-F3AC04D514BE}"/>
                    </a:ext>
                  </a:extLst>
                </p14:cNvPr>
                <p14:cNvContentPartPr/>
                <p14:nvPr/>
              </p14:nvContentPartPr>
              <p14:xfrm>
                <a:off x="4148977" y="462581"/>
                <a:ext cx="25560" cy="1789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63AE8C4-FD96-C518-8A41-F3AC04D514B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140337" y="453581"/>
                  <a:ext cx="43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A98DFE9-BC5A-E72A-D8DF-19CCD3DDC901}"/>
                    </a:ext>
                  </a:extLst>
                </p14:cNvPr>
                <p14:cNvContentPartPr/>
                <p14:nvPr/>
              </p14:nvContentPartPr>
              <p14:xfrm>
                <a:off x="4128817" y="286541"/>
                <a:ext cx="261000" cy="342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A98DFE9-BC5A-E72A-D8DF-19CCD3DDC90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120177" y="277901"/>
                  <a:ext cx="2786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E111B14-295F-16B8-9E90-F89DB55B03DC}"/>
                    </a:ext>
                  </a:extLst>
                </p14:cNvPr>
                <p14:cNvContentPartPr/>
                <p14:nvPr/>
              </p14:nvContentPartPr>
              <p14:xfrm>
                <a:off x="4001377" y="641861"/>
                <a:ext cx="362880" cy="176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E111B14-295F-16B8-9E90-F89DB55B03D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992377" y="632861"/>
                  <a:ext cx="380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B8B3F5E-635B-5AF0-D933-6482C754D8D1}"/>
                    </a:ext>
                  </a:extLst>
                </p14:cNvPr>
                <p14:cNvContentPartPr/>
                <p14:nvPr/>
              </p14:nvContentPartPr>
              <p14:xfrm>
                <a:off x="3960337" y="730061"/>
                <a:ext cx="435240" cy="2102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B8B3F5E-635B-5AF0-D933-6482C754D8D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951337" y="721061"/>
                  <a:ext cx="45288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2DB826A-58EB-D244-EABD-5F506AEB88EA}"/>
              </a:ext>
            </a:extLst>
          </p:cNvPr>
          <p:cNvGrpSpPr/>
          <p:nvPr/>
        </p:nvGrpSpPr>
        <p:grpSpPr>
          <a:xfrm>
            <a:off x="4661257" y="174941"/>
            <a:ext cx="506160" cy="301320"/>
            <a:chOff x="4661257" y="174941"/>
            <a:chExt cx="50616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C041A48-9F2A-49E0-C19C-DE741A46451D}"/>
                    </a:ext>
                  </a:extLst>
                </p14:cNvPr>
                <p14:cNvContentPartPr/>
                <p14:nvPr/>
              </p14:nvContentPartPr>
              <p14:xfrm>
                <a:off x="4661257" y="200501"/>
                <a:ext cx="376920" cy="262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C041A48-9F2A-49E0-C19C-DE741A46451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652257" y="191861"/>
                  <a:ext cx="394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01D160F-C350-8A21-9D36-1051B925888A}"/>
                    </a:ext>
                  </a:extLst>
                </p14:cNvPr>
                <p14:cNvContentPartPr/>
                <p14:nvPr/>
              </p14:nvContentPartPr>
              <p14:xfrm>
                <a:off x="4690417" y="174941"/>
                <a:ext cx="477000" cy="3013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01D160F-C350-8A21-9D36-1051B925888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681777" y="165941"/>
                  <a:ext cx="49464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CCDEF83C-772A-2B32-BB2A-B0A023F11AAB}"/>
              </a:ext>
            </a:extLst>
          </p:cNvPr>
          <p:cNvGrpSpPr/>
          <p:nvPr/>
        </p:nvGrpSpPr>
        <p:grpSpPr>
          <a:xfrm>
            <a:off x="10107697" y="84221"/>
            <a:ext cx="1835640" cy="5560920"/>
            <a:chOff x="10107697" y="84221"/>
            <a:chExt cx="1835640" cy="55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B12AF90-7994-A5D3-7BD8-758DBD46D4F7}"/>
                    </a:ext>
                  </a:extLst>
                </p14:cNvPr>
                <p14:cNvContentPartPr/>
                <p14:nvPr/>
              </p14:nvContentPartPr>
              <p14:xfrm>
                <a:off x="10601257" y="532061"/>
                <a:ext cx="1302480" cy="89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B12AF90-7994-A5D3-7BD8-758DBD46D4F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592617" y="523061"/>
                  <a:ext cx="1320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E84F3FB-F5BB-C6F3-E4CC-5653A9AF8F49}"/>
                    </a:ext>
                  </a:extLst>
                </p14:cNvPr>
                <p14:cNvContentPartPr/>
                <p14:nvPr/>
              </p14:nvContentPartPr>
              <p14:xfrm>
                <a:off x="10296697" y="618101"/>
                <a:ext cx="1646640" cy="50270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E84F3FB-F5BB-C6F3-E4CC-5653A9AF8F4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287697" y="609101"/>
                  <a:ext cx="1664280" cy="50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8B3B4F4-2643-6D0A-CBEC-AB74625FD12B}"/>
                    </a:ext>
                  </a:extLst>
                </p14:cNvPr>
                <p14:cNvContentPartPr/>
                <p14:nvPr/>
              </p14:nvContentPartPr>
              <p14:xfrm>
                <a:off x="10151977" y="296621"/>
                <a:ext cx="4680" cy="312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8B3B4F4-2643-6D0A-CBEC-AB74625FD12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143337" y="287621"/>
                  <a:ext cx="22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05B7E38-5ED2-FEC9-5C36-5FE42FD22EAE}"/>
                    </a:ext>
                  </a:extLst>
                </p14:cNvPr>
                <p14:cNvContentPartPr/>
                <p14:nvPr/>
              </p14:nvContentPartPr>
              <p14:xfrm>
                <a:off x="10107697" y="270701"/>
                <a:ext cx="180360" cy="489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05B7E38-5ED2-FEC9-5C36-5FE42FD22EA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098697" y="261701"/>
                  <a:ext cx="198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FA84E5D-F2A8-EA5A-70B4-1C627C370CD1}"/>
                    </a:ext>
                  </a:extLst>
                </p14:cNvPr>
                <p14:cNvContentPartPr/>
                <p14:nvPr/>
              </p14:nvContentPartPr>
              <p14:xfrm>
                <a:off x="10153777" y="419381"/>
                <a:ext cx="164520" cy="63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FA84E5D-F2A8-EA5A-70B4-1C627C370CD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145137" y="410381"/>
                  <a:ext cx="182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81C18F3-B226-A842-9459-E1CFF5A8DEB6}"/>
                    </a:ext>
                  </a:extLst>
                </p14:cNvPr>
                <p14:cNvContentPartPr/>
                <p14:nvPr/>
              </p14:nvContentPartPr>
              <p14:xfrm>
                <a:off x="10380937" y="237581"/>
                <a:ext cx="149760" cy="257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81C18F3-B226-A842-9459-E1CFF5A8DEB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371937" y="228941"/>
                  <a:ext cx="167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E5D6C2D-1CDF-4BD7-A5CC-1EA0671B79CE}"/>
                    </a:ext>
                  </a:extLst>
                </p14:cNvPr>
                <p14:cNvContentPartPr/>
                <p14:nvPr/>
              </p14:nvContentPartPr>
              <p14:xfrm>
                <a:off x="10396057" y="329741"/>
                <a:ext cx="185760" cy="93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E5D6C2D-1CDF-4BD7-A5CC-1EA0671B79C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387057" y="320741"/>
                  <a:ext cx="203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940AD3C-F501-2FC8-DC13-67D5C55FC41E}"/>
                    </a:ext>
                  </a:extLst>
                </p14:cNvPr>
                <p14:cNvContentPartPr/>
                <p14:nvPr/>
              </p14:nvContentPartPr>
              <p14:xfrm>
                <a:off x="10623937" y="221381"/>
                <a:ext cx="156960" cy="1609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940AD3C-F501-2FC8-DC13-67D5C55FC41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614937" y="212381"/>
                  <a:ext cx="174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22CDF70-4000-66C0-9A40-6A7DF26B3B67}"/>
                    </a:ext>
                  </a:extLst>
                </p14:cNvPr>
                <p14:cNvContentPartPr/>
                <p14:nvPr/>
              </p14:nvContentPartPr>
              <p14:xfrm>
                <a:off x="10770817" y="84221"/>
                <a:ext cx="176760" cy="306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22CDF70-4000-66C0-9A40-6A7DF26B3B6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762177" y="75221"/>
                  <a:ext cx="19440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178A330-D442-A29F-F295-17137F3C38AA}"/>
              </a:ext>
            </a:extLst>
          </p:cNvPr>
          <p:cNvGrpSpPr/>
          <p:nvPr/>
        </p:nvGrpSpPr>
        <p:grpSpPr>
          <a:xfrm>
            <a:off x="1497577" y="4241141"/>
            <a:ext cx="9461520" cy="2408040"/>
            <a:chOff x="1497577" y="4241141"/>
            <a:chExt cx="9461520" cy="24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CF30E42-AC3E-3811-0B8B-A58BA7C61E96}"/>
                    </a:ext>
                  </a:extLst>
                </p14:cNvPr>
                <p14:cNvContentPartPr/>
                <p14:nvPr/>
              </p14:nvContentPartPr>
              <p14:xfrm>
                <a:off x="1497577" y="4241141"/>
                <a:ext cx="9461520" cy="2408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CF30E42-AC3E-3811-0B8B-A58BA7C61E9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488577" y="4232141"/>
                  <a:ext cx="9479160" cy="24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C3D6823-7079-0DDE-7D2C-638ACDAA5308}"/>
                    </a:ext>
                  </a:extLst>
                </p14:cNvPr>
                <p14:cNvContentPartPr/>
                <p14:nvPr/>
              </p14:nvContentPartPr>
              <p14:xfrm>
                <a:off x="5693737" y="5719301"/>
                <a:ext cx="360000" cy="6145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C3D6823-7079-0DDE-7D2C-638ACDAA530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684737" y="5710661"/>
                  <a:ext cx="377640" cy="63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43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0A55CB6-D4D3-29CD-31A1-62A9FA7BFCC2}"/>
              </a:ext>
            </a:extLst>
          </p:cNvPr>
          <p:cNvGrpSpPr/>
          <p:nvPr/>
        </p:nvGrpSpPr>
        <p:grpSpPr>
          <a:xfrm>
            <a:off x="403537" y="254028"/>
            <a:ext cx="2891880" cy="1077120"/>
            <a:chOff x="403537" y="254028"/>
            <a:chExt cx="2891880" cy="10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6054F8C-BC27-29F7-38E8-C56D3BE849C5}"/>
                    </a:ext>
                  </a:extLst>
                </p14:cNvPr>
                <p14:cNvContentPartPr/>
                <p14:nvPr/>
              </p14:nvContentPartPr>
              <p14:xfrm>
                <a:off x="476257" y="360228"/>
                <a:ext cx="19080" cy="426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6054F8C-BC27-29F7-38E8-C56D3BE849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0137" y="354108"/>
                  <a:ext cx="313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90D3EA-6D28-E39E-392C-091B92D5EA6B}"/>
                    </a:ext>
                  </a:extLst>
                </p14:cNvPr>
                <p14:cNvContentPartPr/>
                <p14:nvPr/>
              </p14:nvContentPartPr>
              <p14:xfrm>
                <a:off x="403537" y="254028"/>
                <a:ext cx="229320" cy="22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90D3EA-6D28-E39E-392C-091B92D5EA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417" y="247908"/>
                  <a:ext cx="241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911E1FA-E9C7-A0B7-FEE6-489CBF86A7E9}"/>
                    </a:ext>
                  </a:extLst>
                </p14:cNvPr>
                <p14:cNvContentPartPr/>
                <p14:nvPr/>
              </p14:nvContentPartPr>
              <p14:xfrm>
                <a:off x="483817" y="514308"/>
                <a:ext cx="179640" cy="1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911E1FA-E9C7-A0B7-FEE6-489CBF86A7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697" y="508188"/>
                  <a:ext cx="1918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3DE3C6-0C6C-FA7B-1695-4A8A7654940E}"/>
                    </a:ext>
                  </a:extLst>
                </p14:cNvPr>
                <p14:cNvContentPartPr/>
                <p14:nvPr/>
              </p14:nvContentPartPr>
              <p14:xfrm>
                <a:off x="677857" y="631668"/>
                <a:ext cx="132120" cy="122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3DE3C6-0C6C-FA7B-1695-4A8A765494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737" y="625548"/>
                  <a:ext cx="144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B1B13C-58FD-E91C-9B34-E89BB67D9908}"/>
                    </a:ext>
                  </a:extLst>
                </p14:cNvPr>
                <p14:cNvContentPartPr/>
                <p14:nvPr/>
              </p14:nvContentPartPr>
              <p14:xfrm>
                <a:off x="877297" y="517548"/>
                <a:ext cx="253800" cy="247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B1B13C-58FD-E91C-9B34-E89BB67D99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1177" y="511428"/>
                  <a:ext cx="266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DF4FE7-44B7-EAC1-A746-CDB7AC350EF6}"/>
                    </a:ext>
                  </a:extLst>
                </p14:cNvPr>
                <p14:cNvContentPartPr/>
                <p14:nvPr/>
              </p14:nvContentPartPr>
              <p14:xfrm>
                <a:off x="1200217" y="517548"/>
                <a:ext cx="152640" cy="196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DF4FE7-44B7-EAC1-A746-CDB7AC350E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4097" y="511428"/>
                  <a:ext cx="164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A3B093-99A7-734C-B20E-1B4545F2DA20}"/>
                    </a:ext>
                  </a:extLst>
                </p14:cNvPr>
                <p14:cNvContentPartPr/>
                <p14:nvPr/>
              </p14:nvContentPartPr>
              <p14:xfrm>
                <a:off x="1385617" y="549948"/>
                <a:ext cx="11880" cy="20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A3B093-99A7-734C-B20E-1B4545F2DA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9497" y="543828"/>
                  <a:ext cx="24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480F4A-64C6-6908-C6A2-26432C82B89F}"/>
                    </a:ext>
                  </a:extLst>
                </p14:cNvPr>
                <p14:cNvContentPartPr/>
                <p14:nvPr/>
              </p14:nvContentPartPr>
              <p14:xfrm>
                <a:off x="1389937" y="289308"/>
                <a:ext cx="9000" cy="1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480F4A-64C6-6908-C6A2-26432C82B8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83817" y="283188"/>
                  <a:ext cx="21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A27646-CEB1-1E3A-DEA0-CDF7F0AA67DE}"/>
                    </a:ext>
                  </a:extLst>
                </p14:cNvPr>
                <p14:cNvContentPartPr/>
                <p14:nvPr/>
              </p14:nvContentPartPr>
              <p14:xfrm>
                <a:off x="1510537" y="508548"/>
                <a:ext cx="136800" cy="82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A27646-CEB1-1E3A-DEA0-CDF7F0AA67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04417" y="502428"/>
                  <a:ext cx="14904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B81FAD-F750-19B6-B351-3BC872FDD9B2}"/>
                    </a:ext>
                  </a:extLst>
                </p14:cNvPr>
                <p14:cNvContentPartPr/>
                <p14:nvPr/>
              </p14:nvContentPartPr>
              <p14:xfrm>
                <a:off x="1722217" y="553548"/>
                <a:ext cx="188280" cy="20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B81FAD-F750-19B6-B351-3BC872FDD9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6097" y="547428"/>
                  <a:ext cx="200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A37B4C-B204-F2EC-C293-9E110ABC5140}"/>
                    </a:ext>
                  </a:extLst>
                </p14:cNvPr>
                <p14:cNvContentPartPr/>
                <p14:nvPr/>
              </p14:nvContentPartPr>
              <p14:xfrm>
                <a:off x="2480017" y="293268"/>
                <a:ext cx="31680" cy="428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A37B4C-B204-F2EC-C293-9E110ABC51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897" y="287148"/>
                  <a:ext cx="439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5098FD-754F-6E1F-8527-4DAB73149898}"/>
                    </a:ext>
                  </a:extLst>
                </p14:cNvPr>
                <p14:cNvContentPartPr/>
                <p14:nvPr/>
              </p14:nvContentPartPr>
              <p14:xfrm>
                <a:off x="2546977" y="401268"/>
                <a:ext cx="291600" cy="27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5098FD-754F-6E1F-8527-4DAB731498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0857" y="395148"/>
                  <a:ext cx="303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8B1D50-58CD-237D-F643-D7B2D277DFD3}"/>
                    </a:ext>
                  </a:extLst>
                </p14:cNvPr>
                <p14:cNvContentPartPr/>
                <p14:nvPr/>
              </p14:nvContentPartPr>
              <p14:xfrm>
                <a:off x="2857297" y="440148"/>
                <a:ext cx="18756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8B1D50-58CD-237D-F643-D7B2D277DF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51177" y="434028"/>
                  <a:ext cx="199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06DB5D-2925-2A0A-970C-8E4999711C71}"/>
                    </a:ext>
                  </a:extLst>
                </p14:cNvPr>
                <p14:cNvContentPartPr/>
                <p14:nvPr/>
              </p14:nvContentPartPr>
              <p14:xfrm>
                <a:off x="3020017" y="385428"/>
                <a:ext cx="241920" cy="782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06DB5D-2925-2A0A-970C-8E4999711C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13897" y="379308"/>
                  <a:ext cx="25416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25C100-7DD8-3AC5-F9FC-E11574297DB7}"/>
                    </a:ext>
                  </a:extLst>
                </p14:cNvPr>
                <p14:cNvContentPartPr/>
                <p14:nvPr/>
              </p14:nvContentPartPr>
              <p14:xfrm>
                <a:off x="447097" y="986988"/>
                <a:ext cx="2848320" cy="38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25C100-7DD8-3AC5-F9FC-E11574297D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0977" y="980868"/>
                  <a:ext cx="28605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89103C-DB85-93C7-5153-A27FC5B07944}"/>
                  </a:ext>
                </a:extLst>
              </p14:cNvPr>
              <p14:cNvContentPartPr/>
              <p14:nvPr/>
            </p14:nvContentPartPr>
            <p14:xfrm>
              <a:off x="3652897" y="358068"/>
              <a:ext cx="26640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89103C-DB85-93C7-5153-A27FC5B079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46777" y="351948"/>
                <a:ext cx="27864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BE6A7D0A-E861-E381-E3CC-0E2893DCD401}"/>
              </a:ext>
            </a:extLst>
          </p:cNvPr>
          <p:cNvGrpSpPr/>
          <p:nvPr/>
        </p:nvGrpSpPr>
        <p:grpSpPr>
          <a:xfrm>
            <a:off x="6321577" y="379308"/>
            <a:ext cx="375480" cy="272520"/>
            <a:chOff x="6321577" y="379308"/>
            <a:chExt cx="3754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A31D34-889E-976F-C147-3C71CB9232AD}"/>
                    </a:ext>
                  </a:extLst>
                </p14:cNvPr>
                <p14:cNvContentPartPr/>
                <p14:nvPr/>
              </p14:nvContentPartPr>
              <p14:xfrm>
                <a:off x="6321577" y="461748"/>
                <a:ext cx="309960" cy="50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A31D34-889E-976F-C147-3C71CB9232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15457" y="455628"/>
                  <a:ext cx="322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922A4D-EEFF-F427-249D-3A1BC8E5215D}"/>
                    </a:ext>
                  </a:extLst>
                </p14:cNvPr>
                <p14:cNvContentPartPr/>
                <p14:nvPr/>
              </p14:nvContentPartPr>
              <p14:xfrm>
                <a:off x="6572497" y="379308"/>
                <a:ext cx="124560" cy="272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922A4D-EEFF-F427-249D-3A1BC8E521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66377" y="373188"/>
                  <a:ext cx="13680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49F0BD-A3EF-934B-AADA-2B71B95FB790}"/>
              </a:ext>
            </a:extLst>
          </p:cNvPr>
          <p:cNvGrpSpPr/>
          <p:nvPr/>
        </p:nvGrpSpPr>
        <p:grpSpPr>
          <a:xfrm>
            <a:off x="7048417" y="275268"/>
            <a:ext cx="642600" cy="276840"/>
            <a:chOff x="7048417" y="275268"/>
            <a:chExt cx="64260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0F8CD6-2FD6-C243-2ABF-235032B1AA17}"/>
                    </a:ext>
                  </a:extLst>
                </p14:cNvPr>
                <p14:cNvContentPartPr/>
                <p14:nvPr/>
              </p14:nvContentPartPr>
              <p14:xfrm>
                <a:off x="7048417" y="299028"/>
                <a:ext cx="209880" cy="253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0F8CD6-2FD6-C243-2ABF-235032B1AA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42297" y="292908"/>
                  <a:ext cx="222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55C440-052C-FD68-8C50-E0F8DE4A5EC3}"/>
                    </a:ext>
                  </a:extLst>
                </p14:cNvPr>
                <p14:cNvContentPartPr/>
                <p14:nvPr/>
              </p14:nvContentPartPr>
              <p14:xfrm>
                <a:off x="7312657" y="280668"/>
                <a:ext cx="84960" cy="203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55C440-052C-FD68-8C50-E0F8DE4A5E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06537" y="274548"/>
                  <a:ext cx="97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5E747D-F2C3-F806-7A81-0EDAB12AA36A}"/>
                    </a:ext>
                  </a:extLst>
                </p14:cNvPr>
                <p14:cNvContentPartPr/>
                <p14:nvPr/>
              </p14:nvContentPartPr>
              <p14:xfrm>
                <a:off x="7472497" y="275268"/>
                <a:ext cx="72000" cy="259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5E747D-F2C3-F806-7A81-0EDAB12AA3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66377" y="269148"/>
                  <a:ext cx="842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6E1DED-1015-5EE0-8FA4-C217393D86DA}"/>
                    </a:ext>
                  </a:extLst>
                </p14:cNvPr>
                <p14:cNvContentPartPr/>
                <p14:nvPr/>
              </p14:nvContentPartPr>
              <p14:xfrm>
                <a:off x="7594897" y="286428"/>
                <a:ext cx="96120" cy="249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6E1DED-1015-5EE0-8FA4-C217393D86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88777" y="280308"/>
                  <a:ext cx="10836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1E129B-1948-53AA-D68F-32049A5D003D}"/>
              </a:ext>
            </a:extLst>
          </p:cNvPr>
          <p:cNvGrpSpPr/>
          <p:nvPr/>
        </p:nvGrpSpPr>
        <p:grpSpPr>
          <a:xfrm>
            <a:off x="6429217" y="837588"/>
            <a:ext cx="242280" cy="305280"/>
            <a:chOff x="6429217" y="837588"/>
            <a:chExt cx="24228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D15DF5-3B76-CB7F-CD13-1B9DA074116F}"/>
                    </a:ext>
                  </a:extLst>
                </p14:cNvPr>
                <p14:cNvContentPartPr/>
                <p14:nvPr/>
              </p14:nvContentPartPr>
              <p14:xfrm>
                <a:off x="6429217" y="947748"/>
                <a:ext cx="192960" cy="2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D15DF5-3B76-CB7F-CD13-1B9DA07411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23097" y="941628"/>
                  <a:ext cx="205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987248-15E3-024C-C371-E8666BC92FAA}"/>
                    </a:ext>
                  </a:extLst>
                </p14:cNvPr>
                <p14:cNvContentPartPr/>
                <p14:nvPr/>
              </p14:nvContentPartPr>
              <p14:xfrm>
                <a:off x="6590857" y="837588"/>
                <a:ext cx="80640" cy="305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987248-15E3-024C-C371-E8666BC92F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84737" y="831468"/>
                  <a:ext cx="9288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BE35AA-F9DF-C877-A172-B51418B052DC}"/>
              </a:ext>
            </a:extLst>
          </p:cNvPr>
          <p:cNvGrpSpPr/>
          <p:nvPr/>
        </p:nvGrpSpPr>
        <p:grpSpPr>
          <a:xfrm>
            <a:off x="7061017" y="737148"/>
            <a:ext cx="1766880" cy="701640"/>
            <a:chOff x="7061017" y="737148"/>
            <a:chExt cx="1766880" cy="70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AF0260-8458-61AB-B044-F72F3108E0DD}"/>
                    </a:ext>
                  </a:extLst>
                </p14:cNvPr>
                <p14:cNvContentPartPr/>
                <p14:nvPr/>
              </p14:nvContentPartPr>
              <p14:xfrm>
                <a:off x="7139857" y="903108"/>
                <a:ext cx="18720" cy="24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AF0260-8458-61AB-B044-F72F3108E0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33737" y="896988"/>
                  <a:ext cx="30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90B41B-A6A7-A45D-C7A5-09D63E43C5B2}"/>
                    </a:ext>
                  </a:extLst>
                </p14:cNvPr>
                <p14:cNvContentPartPr/>
                <p14:nvPr/>
              </p14:nvContentPartPr>
              <p14:xfrm>
                <a:off x="7061017" y="863868"/>
                <a:ext cx="230400" cy="345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90B41B-A6A7-A45D-C7A5-09D63E43C5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54897" y="857748"/>
                  <a:ext cx="2426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1C39BD-712B-EA95-2465-7ED294BB2DE4}"/>
                    </a:ext>
                  </a:extLst>
                </p14:cNvPr>
                <p14:cNvContentPartPr/>
                <p14:nvPr/>
              </p14:nvContentPartPr>
              <p14:xfrm>
                <a:off x="7345777" y="958908"/>
                <a:ext cx="108720" cy="17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1C39BD-712B-EA95-2465-7ED294BB2D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39657" y="952788"/>
                  <a:ext cx="120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F9CDAF-CD82-B0F5-EBA3-BBE7E3995B2B}"/>
                    </a:ext>
                  </a:extLst>
                </p14:cNvPr>
                <p14:cNvContentPartPr/>
                <p14:nvPr/>
              </p14:nvContentPartPr>
              <p14:xfrm>
                <a:off x="7583737" y="996708"/>
                <a:ext cx="20160" cy="295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F9CDAF-CD82-B0F5-EBA3-BBE7E3995B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77617" y="990588"/>
                  <a:ext cx="32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E27267-C32E-55B7-910D-FD7CCC05B2EC}"/>
                    </a:ext>
                  </a:extLst>
                </p14:cNvPr>
                <p14:cNvContentPartPr/>
                <p14:nvPr/>
              </p14:nvContentPartPr>
              <p14:xfrm>
                <a:off x="7569697" y="928308"/>
                <a:ext cx="11880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E27267-C32E-55B7-910D-FD7CCC05B2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63577" y="922188"/>
                  <a:ext cx="131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9FF0DB-D92A-D0AB-92CE-99BF1F0FD392}"/>
                    </a:ext>
                  </a:extLst>
                </p14:cNvPr>
                <p14:cNvContentPartPr/>
                <p14:nvPr/>
              </p14:nvContentPartPr>
              <p14:xfrm>
                <a:off x="7774537" y="852708"/>
                <a:ext cx="39240" cy="29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9FF0DB-D92A-D0AB-92CE-99BF1F0FD3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68417" y="846588"/>
                  <a:ext cx="51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4A0FF9-BAE4-8FE1-C5A3-D647B4C566EA}"/>
                    </a:ext>
                  </a:extLst>
                </p14:cNvPr>
                <p14:cNvContentPartPr/>
                <p14:nvPr/>
              </p14:nvContentPartPr>
              <p14:xfrm>
                <a:off x="7889377" y="968988"/>
                <a:ext cx="32760" cy="173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4A0FF9-BAE4-8FE1-C5A3-D647B4C566E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83257" y="962868"/>
                  <a:ext cx="45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003CC6-A236-6F87-B7AC-6B9F8097FA92}"/>
                    </a:ext>
                  </a:extLst>
                </p14:cNvPr>
                <p14:cNvContentPartPr/>
                <p14:nvPr/>
              </p14:nvContentPartPr>
              <p14:xfrm>
                <a:off x="7898377" y="839388"/>
                <a:ext cx="7200" cy="17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003CC6-A236-6F87-B7AC-6B9F8097FA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92257" y="833268"/>
                  <a:ext cx="19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156C79-F778-E8E2-EFC0-AB82FFD70438}"/>
                    </a:ext>
                  </a:extLst>
                </p14:cNvPr>
                <p14:cNvContentPartPr/>
                <p14:nvPr/>
              </p14:nvContentPartPr>
              <p14:xfrm>
                <a:off x="8016457" y="971508"/>
                <a:ext cx="102960" cy="169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156C79-F778-E8E2-EFC0-AB82FFD704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10337" y="965388"/>
                  <a:ext cx="115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D65B252-2A61-5504-4517-F9F7EC655CDA}"/>
                    </a:ext>
                  </a:extLst>
                </p14:cNvPr>
                <p14:cNvContentPartPr/>
                <p14:nvPr/>
              </p14:nvContentPartPr>
              <p14:xfrm>
                <a:off x="8191777" y="979428"/>
                <a:ext cx="166680" cy="133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D65B252-2A61-5504-4517-F9F7EC655C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85657" y="973308"/>
                  <a:ext cx="178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5A1B36-8D93-DFD3-68C7-B639B6AB6F51}"/>
                    </a:ext>
                  </a:extLst>
                </p14:cNvPr>
                <p14:cNvContentPartPr/>
                <p14:nvPr/>
              </p14:nvContentPartPr>
              <p14:xfrm>
                <a:off x="8386537" y="737148"/>
                <a:ext cx="70560" cy="347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5A1B36-8D93-DFD3-68C7-B639B6AB6F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80417" y="731028"/>
                  <a:ext cx="828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E63AB1-CA3C-BF6F-5DC5-0F0CEDE174A1}"/>
                    </a:ext>
                  </a:extLst>
                </p14:cNvPr>
                <p14:cNvContentPartPr/>
                <p14:nvPr/>
              </p14:nvContentPartPr>
              <p14:xfrm>
                <a:off x="8370337" y="913188"/>
                <a:ext cx="108720" cy="2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E63AB1-CA3C-BF6F-5DC5-0F0CEDE174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64217" y="907068"/>
                  <a:ext cx="12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E28D32-81B4-5077-90DE-7111F5A1F473}"/>
                    </a:ext>
                  </a:extLst>
                </p14:cNvPr>
                <p14:cNvContentPartPr/>
                <p14:nvPr/>
              </p14:nvContentPartPr>
              <p14:xfrm>
                <a:off x="8561857" y="892308"/>
                <a:ext cx="266040" cy="22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E28D32-81B4-5077-90DE-7111F5A1F4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55737" y="886188"/>
                  <a:ext cx="278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6566B3-3EEE-C783-70F7-7443A49AF3F2}"/>
                    </a:ext>
                  </a:extLst>
                </p14:cNvPr>
                <p14:cNvContentPartPr/>
                <p14:nvPr/>
              </p14:nvContentPartPr>
              <p14:xfrm>
                <a:off x="7664737" y="1379388"/>
                <a:ext cx="861480" cy="5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6566B3-3EEE-C783-70F7-7443A49AF3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58617" y="1373268"/>
                  <a:ext cx="873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4876BF-18B8-2453-B1A9-1087136A0DAB}"/>
                    </a:ext>
                  </a:extLst>
                </p14:cNvPr>
                <p14:cNvContentPartPr/>
                <p14:nvPr/>
              </p14:nvContentPartPr>
              <p14:xfrm>
                <a:off x="8499577" y="1389108"/>
                <a:ext cx="18000" cy="7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4876BF-18B8-2453-B1A9-1087136A0DA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93457" y="1382988"/>
                  <a:ext cx="302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F10D3B-D2F9-AA89-31DB-56D99716845F}"/>
              </a:ext>
            </a:extLst>
          </p:cNvPr>
          <p:cNvGrpSpPr/>
          <p:nvPr/>
        </p:nvGrpSpPr>
        <p:grpSpPr>
          <a:xfrm>
            <a:off x="557257" y="2242308"/>
            <a:ext cx="1769040" cy="1344600"/>
            <a:chOff x="557257" y="2242308"/>
            <a:chExt cx="1769040" cy="13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5EC883-5FAF-90D2-6403-C04A0C90A726}"/>
                    </a:ext>
                  </a:extLst>
                </p14:cNvPr>
                <p14:cNvContentPartPr/>
                <p14:nvPr/>
              </p14:nvContentPartPr>
              <p14:xfrm>
                <a:off x="695137" y="2666388"/>
                <a:ext cx="116640" cy="398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5EC883-5FAF-90D2-6403-C04A0C90A7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9017" y="2660268"/>
                  <a:ext cx="1288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951AA1-229F-F026-1F49-145F31616D73}"/>
                    </a:ext>
                  </a:extLst>
                </p14:cNvPr>
                <p14:cNvContentPartPr/>
                <p14:nvPr/>
              </p14:nvContentPartPr>
              <p14:xfrm>
                <a:off x="557257" y="2483868"/>
                <a:ext cx="240840" cy="128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951AA1-229F-F026-1F49-145F31616D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1137" y="2477748"/>
                  <a:ext cx="253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C7F1FC-FFFB-4F47-AB3C-C471E7EA8D05}"/>
                    </a:ext>
                  </a:extLst>
                </p14:cNvPr>
                <p14:cNvContentPartPr/>
                <p14:nvPr/>
              </p14:nvContentPartPr>
              <p14:xfrm>
                <a:off x="952177" y="2669988"/>
                <a:ext cx="200160" cy="19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C7F1FC-FFFB-4F47-AB3C-C471E7EA8D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6057" y="2663868"/>
                  <a:ext cx="212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C3E69C-F2DA-A3EB-C37C-2B3A2286889D}"/>
                    </a:ext>
                  </a:extLst>
                </p14:cNvPr>
                <p14:cNvContentPartPr/>
                <p14:nvPr/>
              </p14:nvContentPartPr>
              <p14:xfrm>
                <a:off x="1091857" y="2487108"/>
                <a:ext cx="186120" cy="345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C3E69C-F2DA-A3EB-C37C-2B3A228688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5737" y="2480988"/>
                  <a:ext cx="1983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BE2D164-E86F-8D42-C78F-6BAEBD7194A4}"/>
                    </a:ext>
                  </a:extLst>
                </p14:cNvPr>
                <p14:cNvContentPartPr/>
                <p14:nvPr/>
              </p14:nvContentPartPr>
              <p14:xfrm>
                <a:off x="1263217" y="2376228"/>
                <a:ext cx="160200" cy="383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BE2D164-E86F-8D42-C78F-6BAEBD7194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7097" y="2370108"/>
                  <a:ext cx="1724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6AC747-8580-DC38-6F51-6FC0DB601CD9}"/>
                    </a:ext>
                  </a:extLst>
                </p14:cNvPr>
                <p14:cNvContentPartPr/>
                <p14:nvPr/>
              </p14:nvContentPartPr>
              <p14:xfrm>
                <a:off x="1430257" y="2468388"/>
                <a:ext cx="187200" cy="189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6AC747-8580-DC38-6F51-6FC0DB601C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24137" y="2462268"/>
                  <a:ext cx="199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97CDD92-B165-DBBD-2DAA-731D04BA45B0}"/>
                    </a:ext>
                  </a:extLst>
                </p14:cNvPr>
                <p14:cNvContentPartPr/>
                <p14:nvPr/>
              </p14:nvContentPartPr>
              <p14:xfrm>
                <a:off x="1864057" y="2242308"/>
                <a:ext cx="308160" cy="320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97CDD92-B165-DBBD-2DAA-731D04BA45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57937" y="2236188"/>
                  <a:ext cx="320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5AEE59-8E05-6AFB-6C27-A8F56721DD9C}"/>
                    </a:ext>
                  </a:extLst>
                </p14:cNvPr>
                <p14:cNvContentPartPr/>
                <p14:nvPr/>
              </p14:nvContentPartPr>
              <p14:xfrm>
                <a:off x="996457" y="2507988"/>
                <a:ext cx="1238400" cy="84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5AEE59-8E05-6AFB-6C27-A8F56721DD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337" y="2501868"/>
                  <a:ext cx="1250640" cy="85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A9BB93-99C0-44E6-EE64-076C55BCF31D}"/>
                    </a:ext>
                  </a:extLst>
                </p14:cNvPr>
                <p14:cNvContentPartPr/>
                <p14:nvPr/>
              </p14:nvContentPartPr>
              <p14:xfrm>
                <a:off x="1027417" y="2654508"/>
                <a:ext cx="1298880" cy="932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A9BB93-99C0-44E6-EE64-076C55BCF3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1297" y="2648388"/>
                  <a:ext cx="1311120" cy="9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E6504F0-6F85-923D-5396-6758BB2B7A6F}"/>
              </a:ext>
            </a:extLst>
          </p:cNvPr>
          <p:cNvGrpSpPr/>
          <p:nvPr/>
        </p:nvGrpSpPr>
        <p:grpSpPr>
          <a:xfrm>
            <a:off x="4508257" y="2321148"/>
            <a:ext cx="6063120" cy="3669840"/>
            <a:chOff x="4508257" y="2321148"/>
            <a:chExt cx="6063120" cy="36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364077-8735-EA86-88E8-3BCFA2BAA51C}"/>
                    </a:ext>
                  </a:extLst>
                </p14:cNvPr>
                <p14:cNvContentPartPr/>
                <p14:nvPr/>
              </p14:nvContentPartPr>
              <p14:xfrm>
                <a:off x="4508257" y="2377668"/>
                <a:ext cx="5500800" cy="111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364077-8735-EA86-88E8-3BCFA2BAA5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02137" y="2371548"/>
                  <a:ext cx="5513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AFA68A-DCC5-3AF8-3CD5-A603E4137ADB}"/>
                    </a:ext>
                  </a:extLst>
                </p14:cNvPr>
                <p14:cNvContentPartPr/>
                <p14:nvPr/>
              </p14:nvContentPartPr>
              <p14:xfrm>
                <a:off x="4552177" y="2321148"/>
                <a:ext cx="54360" cy="3669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AFA68A-DCC5-3AF8-3CD5-A603E4137AD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46057" y="2315028"/>
                  <a:ext cx="66600" cy="36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5FE157-75D8-04EE-3344-2EA4DBAEC259}"/>
                    </a:ext>
                  </a:extLst>
                </p14:cNvPr>
                <p14:cNvContentPartPr/>
                <p14:nvPr/>
              </p14:nvContentPartPr>
              <p14:xfrm>
                <a:off x="4632457" y="5861028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5FE157-75D8-04EE-3344-2EA4DBAEC2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26337" y="58549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8E06D5-DF01-03AC-49DA-7B79D9BBBDAF}"/>
                    </a:ext>
                  </a:extLst>
                </p14:cNvPr>
                <p14:cNvContentPartPr/>
                <p14:nvPr/>
              </p14:nvContentPartPr>
              <p14:xfrm>
                <a:off x="4573057" y="5703708"/>
                <a:ext cx="5998320" cy="156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8E06D5-DF01-03AC-49DA-7B79D9BBBD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66937" y="5697588"/>
                  <a:ext cx="6010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9E45CF6-04FD-4FEC-F6CA-531A09CFB8B6}"/>
                    </a:ext>
                  </a:extLst>
                </p14:cNvPr>
                <p14:cNvContentPartPr/>
                <p14:nvPr/>
              </p14:nvContentPartPr>
              <p14:xfrm>
                <a:off x="10495777" y="5743308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9E45CF6-04FD-4FEC-F6CA-531A09CFB8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89657" y="57371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01EF987-00F5-A413-6EBE-36619C0394CC}"/>
                    </a:ext>
                  </a:extLst>
                </p14:cNvPr>
                <p14:cNvContentPartPr/>
                <p14:nvPr/>
              </p14:nvContentPartPr>
              <p14:xfrm>
                <a:off x="10013737" y="2369028"/>
                <a:ext cx="63000" cy="3238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01EF987-00F5-A413-6EBE-36619C0394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007617" y="2362908"/>
                  <a:ext cx="75240" cy="32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7E8CC8-17CD-306C-B41E-AAFC3F3CD6F1}"/>
                    </a:ext>
                  </a:extLst>
                </p14:cNvPr>
                <p14:cNvContentPartPr/>
                <p14:nvPr/>
              </p14:nvContentPartPr>
              <p14:xfrm>
                <a:off x="10099777" y="5495628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7E8CC8-17CD-306C-B41E-AAFC3F3CD6F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93657" y="54895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A49246-3670-CFBC-1C92-7EBB64209EC1}"/>
                    </a:ext>
                  </a:extLst>
                </p14:cNvPr>
                <p14:cNvContentPartPr/>
                <p14:nvPr/>
              </p14:nvContentPartPr>
              <p14:xfrm>
                <a:off x="6242737" y="2388828"/>
                <a:ext cx="151560" cy="3465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A49246-3670-CFBC-1C92-7EBB64209E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36617" y="2382708"/>
                  <a:ext cx="163800" cy="34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93F7ACD-0983-1BF2-0B03-0BCA3B626DBA}"/>
                    </a:ext>
                  </a:extLst>
                </p14:cNvPr>
                <p14:cNvContentPartPr/>
                <p14:nvPr/>
              </p14:nvContentPartPr>
              <p14:xfrm>
                <a:off x="6402937" y="5749428"/>
                <a:ext cx="13320" cy="42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93F7ACD-0983-1BF2-0B03-0BCA3B626DB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96817" y="5743308"/>
                  <a:ext cx="25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A6D3F23-1CD1-358C-DC18-857964379B2C}"/>
                    </a:ext>
                  </a:extLst>
                </p14:cNvPr>
                <p14:cNvContentPartPr/>
                <p14:nvPr/>
              </p14:nvContentPartPr>
              <p14:xfrm>
                <a:off x="7980457" y="2415468"/>
                <a:ext cx="101520" cy="3258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A6D3F23-1CD1-358C-DC18-857964379B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74337" y="2409348"/>
                  <a:ext cx="113760" cy="32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81711-FD91-052E-0522-1BD278ED197B}"/>
                    </a:ext>
                  </a:extLst>
                </p14:cNvPr>
                <p14:cNvContentPartPr/>
                <p14:nvPr/>
              </p14:nvContentPartPr>
              <p14:xfrm>
                <a:off x="8096737" y="5652948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81711-FD91-052E-0522-1BD278ED19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90617" y="56468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9CD5F12-90FE-33CD-E2B6-104268667860}"/>
                    </a:ext>
                  </a:extLst>
                </p14:cNvPr>
                <p14:cNvContentPartPr/>
                <p14:nvPr/>
              </p14:nvContentPartPr>
              <p14:xfrm>
                <a:off x="4620217" y="2963028"/>
                <a:ext cx="5554080" cy="290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9CD5F12-90FE-33CD-E2B6-1042686678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14097" y="2956908"/>
                  <a:ext cx="5566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2C2A43-3F4F-9389-354D-D8ACD078A5DD}"/>
                    </a:ext>
                  </a:extLst>
                </p14:cNvPr>
                <p14:cNvContentPartPr/>
                <p14:nvPr/>
              </p14:nvContentPartPr>
              <p14:xfrm>
                <a:off x="5097217" y="2698428"/>
                <a:ext cx="6480" cy="339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2C2A43-3F4F-9389-354D-D8ACD078A5D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91097" y="2692308"/>
                  <a:ext cx="18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84BA278-BC63-B671-A72A-636DA28AEB22}"/>
                    </a:ext>
                  </a:extLst>
                </p14:cNvPr>
                <p14:cNvContentPartPr/>
                <p14:nvPr/>
              </p14:nvContentPartPr>
              <p14:xfrm>
                <a:off x="5267857" y="2714268"/>
                <a:ext cx="3960" cy="271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4BA278-BC63-B671-A72A-636DA28AEB2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61737" y="2708148"/>
                  <a:ext cx="162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E87A9AA-BB5E-708A-8FD5-BF9ECCC84147}"/>
                    </a:ext>
                  </a:extLst>
                </p14:cNvPr>
                <p14:cNvContentPartPr/>
                <p14:nvPr/>
              </p14:nvContentPartPr>
              <p14:xfrm>
                <a:off x="5214217" y="2721468"/>
                <a:ext cx="200880" cy="358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E87A9AA-BB5E-708A-8FD5-BF9ECCC8414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08097" y="2715348"/>
                  <a:ext cx="213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73AC85-E25E-B981-588E-27CABC2C2C65}"/>
                    </a:ext>
                  </a:extLst>
                </p14:cNvPr>
                <p14:cNvContentPartPr/>
                <p14:nvPr/>
              </p14:nvContentPartPr>
              <p14:xfrm>
                <a:off x="6451897" y="2676468"/>
                <a:ext cx="109800" cy="278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73AC85-E25E-B981-588E-27CABC2C2C6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45777" y="2670348"/>
                  <a:ext cx="122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336C475-1BF4-3316-4910-6BE4918231F5}"/>
                    </a:ext>
                  </a:extLst>
                </p14:cNvPr>
                <p14:cNvContentPartPr/>
                <p14:nvPr/>
              </p14:nvContentPartPr>
              <p14:xfrm>
                <a:off x="6623977" y="2789508"/>
                <a:ext cx="62280" cy="92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336C475-1BF4-3316-4910-6BE4918231F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17857" y="2783388"/>
                  <a:ext cx="74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655ACA4-4061-5A78-BC91-E9709E6CA012}"/>
                    </a:ext>
                  </a:extLst>
                </p14:cNvPr>
                <p14:cNvContentPartPr/>
                <p14:nvPr/>
              </p14:nvContentPartPr>
              <p14:xfrm>
                <a:off x="6724417" y="2708868"/>
                <a:ext cx="123480" cy="22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655ACA4-4061-5A78-BC91-E9709E6CA01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18297" y="2702748"/>
                  <a:ext cx="135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5702C9-E611-BE8A-9100-2E90E5A425F9}"/>
                    </a:ext>
                  </a:extLst>
                </p14:cNvPr>
                <p14:cNvContentPartPr/>
                <p14:nvPr/>
              </p14:nvContentPartPr>
              <p14:xfrm>
                <a:off x="6907657" y="2757468"/>
                <a:ext cx="79560" cy="221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5702C9-E611-BE8A-9100-2E90E5A425F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01537" y="2751348"/>
                  <a:ext cx="91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5F07BF9-A597-4FB1-FD23-C3BD1A07DB1F}"/>
                    </a:ext>
                  </a:extLst>
                </p14:cNvPr>
                <p14:cNvContentPartPr/>
                <p14:nvPr/>
              </p14:nvContentPartPr>
              <p14:xfrm>
                <a:off x="7013137" y="2679708"/>
                <a:ext cx="4680" cy="16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5F07BF9-A597-4FB1-FD23-C3BD1A07DB1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06657" y="2673588"/>
                  <a:ext cx="16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9E8BCC2-E0D1-E7D3-8F00-7BD8F4549942}"/>
                    </a:ext>
                  </a:extLst>
                </p14:cNvPr>
                <p14:cNvContentPartPr/>
                <p14:nvPr/>
              </p14:nvContentPartPr>
              <p14:xfrm>
                <a:off x="7099897" y="2753868"/>
                <a:ext cx="144720" cy="157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9E8BCC2-E0D1-E7D3-8F00-7BD8F454994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93777" y="2747748"/>
                  <a:ext cx="156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BBDD14-2F8F-A66D-1A79-3D31CEA0FACD}"/>
                    </a:ext>
                  </a:extLst>
                </p14:cNvPr>
                <p14:cNvContentPartPr/>
                <p14:nvPr/>
              </p14:nvContentPartPr>
              <p14:xfrm>
                <a:off x="7297177" y="2728668"/>
                <a:ext cx="122400" cy="191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BBDD14-2F8F-A66D-1A79-3D31CEA0FAC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91057" y="2722188"/>
                  <a:ext cx="134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5DD252-D868-F924-2C28-AF00E1703568}"/>
                    </a:ext>
                  </a:extLst>
                </p14:cNvPr>
                <p14:cNvContentPartPr/>
                <p14:nvPr/>
              </p14:nvContentPartPr>
              <p14:xfrm>
                <a:off x="7464217" y="2694828"/>
                <a:ext cx="24480" cy="302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5DD252-D868-F924-2C28-AF00E170356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58097" y="2688708"/>
                  <a:ext cx="36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E43CC3-62B2-C680-E0F1-5B3FA47AF01B}"/>
                    </a:ext>
                  </a:extLst>
                </p14:cNvPr>
                <p14:cNvContentPartPr/>
                <p14:nvPr/>
              </p14:nvContentPartPr>
              <p14:xfrm>
                <a:off x="7428937" y="2749548"/>
                <a:ext cx="201240" cy="54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E43CC3-62B2-C680-E0F1-5B3FA47AF01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22817" y="2743428"/>
                  <a:ext cx="213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DED6BB6-EDCF-8027-13FA-1C8A23D4B015}"/>
                    </a:ext>
                  </a:extLst>
                </p14:cNvPr>
                <p14:cNvContentPartPr/>
                <p14:nvPr/>
              </p14:nvContentPartPr>
              <p14:xfrm>
                <a:off x="8261977" y="2746668"/>
                <a:ext cx="4680" cy="248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DED6BB6-EDCF-8027-13FA-1C8A23D4B01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55857" y="2740548"/>
                  <a:ext cx="16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E130D5-C961-F0E2-194F-8BEE69A85FDF}"/>
                    </a:ext>
                  </a:extLst>
                </p14:cNvPr>
                <p14:cNvContentPartPr/>
                <p14:nvPr/>
              </p14:nvContentPartPr>
              <p14:xfrm>
                <a:off x="8227777" y="2712828"/>
                <a:ext cx="384840" cy="285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E130D5-C961-F0E2-194F-8BEE69A85FD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21657" y="2706708"/>
                  <a:ext cx="397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058D51-A458-B344-7FE3-D71F36943E15}"/>
                    </a:ext>
                  </a:extLst>
                </p14:cNvPr>
                <p14:cNvContentPartPr/>
                <p14:nvPr/>
              </p14:nvContentPartPr>
              <p14:xfrm>
                <a:off x="8695057" y="2716788"/>
                <a:ext cx="310320" cy="216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058D51-A458-B344-7FE3-D71F36943E1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88937" y="2710668"/>
                  <a:ext cx="32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8C2D317-B4B0-F4FE-54C8-CA0D12E0C8E6}"/>
                    </a:ext>
                  </a:extLst>
                </p14:cNvPr>
                <p14:cNvContentPartPr/>
                <p14:nvPr/>
              </p14:nvContentPartPr>
              <p14:xfrm>
                <a:off x="9039577" y="2687628"/>
                <a:ext cx="18000" cy="321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8C2D317-B4B0-F4FE-54C8-CA0D12E0C8E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033457" y="2681508"/>
                  <a:ext cx="30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399D5B-B5F4-AEA6-F2B6-A27F70808821}"/>
                    </a:ext>
                  </a:extLst>
                </p14:cNvPr>
                <p14:cNvContentPartPr/>
                <p14:nvPr/>
              </p14:nvContentPartPr>
              <p14:xfrm>
                <a:off x="9076657" y="2741988"/>
                <a:ext cx="262440" cy="159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399D5B-B5F4-AEA6-F2B6-A27F7080882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070537" y="2735868"/>
                  <a:ext cx="274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9A22351-086A-0553-CC3A-A4F9948D178F}"/>
                    </a:ext>
                  </a:extLst>
                </p14:cNvPr>
                <p14:cNvContentPartPr/>
                <p14:nvPr/>
              </p14:nvContentPartPr>
              <p14:xfrm>
                <a:off x="5194417" y="3354708"/>
                <a:ext cx="61200" cy="221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9A22351-086A-0553-CC3A-A4F9948D178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188297" y="3348588"/>
                  <a:ext cx="73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B22657-18C0-FFEC-3551-603E1DB61E80}"/>
                    </a:ext>
                  </a:extLst>
                </p14:cNvPr>
                <p14:cNvContentPartPr/>
                <p14:nvPr/>
              </p14:nvContentPartPr>
              <p14:xfrm>
                <a:off x="5177857" y="3562788"/>
                <a:ext cx="185760" cy="41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B22657-18C0-FFEC-3551-603E1DB61E8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71737" y="3556668"/>
                  <a:ext cx="198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0AF4EF-7B15-0CE3-ACF6-CDBDADA0C334}"/>
                    </a:ext>
                  </a:extLst>
                </p14:cNvPr>
                <p14:cNvContentPartPr/>
                <p14:nvPr/>
              </p14:nvContentPartPr>
              <p14:xfrm>
                <a:off x="6495457" y="3441108"/>
                <a:ext cx="10800" cy="109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0AF4EF-7B15-0CE3-ACF6-CDBDADA0C33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89337" y="3434988"/>
                  <a:ext cx="23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9C9174-5565-83E9-A08F-4A56F871F61F}"/>
                    </a:ext>
                  </a:extLst>
                </p14:cNvPr>
                <p14:cNvContentPartPr/>
                <p14:nvPr/>
              </p14:nvContentPartPr>
              <p14:xfrm>
                <a:off x="6484297" y="3337068"/>
                <a:ext cx="320400" cy="294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69C9174-5565-83E9-A08F-4A56F871F61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478177" y="3330948"/>
                  <a:ext cx="332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FDBFF2E-5882-0A12-91F5-A5B1F8E90B44}"/>
                    </a:ext>
                  </a:extLst>
                </p14:cNvPr>
                <p14:cNvContentPartPr/>
                <p14:nvPr/>
              </p14:nvContentPartPr>
              <p14:xfrm>
                <a:off x="6902977" y="3423468"/>
                <a:ext cx="147240" cy="209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FDBFF2E-5882-0A12-91F5-A5B1F8E90B4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896857" y="3417348"/>
                  <a:ext cx="159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51ADF7-3FDC-B04F-4F37-4DE4302AE68E}"/>
                    </a:ext>
                  </a:extLst>
                </p14:cNvPr>
                <p14:cNvContentPartPr/>
                <p14:nvPr/>
              </p14:nvContentPartPr>
              <p14:xfrm>
                <a:off x="7095217" y="3326268"/>
                <a:ext cx="54720" cy="280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51ADF7-3FDC-B04F-4F37-4DE4302AE68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89097" y="3320148"/>
                  <a:ext cx="669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07FA42C-7014-F8BD-1598-CE4DAF5F1927}"/>
                    </a:ext>
                  </a:extLst>
                </p14:cNvPr>
                <p14:cNvContentPartPr/>
                <p14:nvPr/>
              </p14:nvContentPartPr>
              <p14:xfrm>
                <a:off x="7078657" y="3318348"/>
                <a:ext cx="322920" cy="257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07FA42C-7014-F8BD-1598-CE4DAF5F192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72537" y="3312228"/>
                  <a:ext cx="335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99F4506-36CC-2BFC-3A50-61EB08C8CAE8}"/>
                    </a:ext>
                  </a:extLst>
                </p14:cNvPr>
                <p14:cNvContentPartPr/>
                <p14:nvPr/>
              </p14:nvContentPartPr>
              <p14:xfrm>
                <a:off x="8604697" y="3205308"/>
                <a:ext cx="132840" cy="320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99F4506-36CC-2BFC-3A50-61EB08C8CA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98577" y="3199188"/>
                  <a:ext cx="1450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057008-E2A6-5C29-3524-D4AB167FA124}"/>
                    </a:ext>
                  </a:extLst>
                </p14:cNvPr>
                <p14:cNvContentPartPr/>
                <p14:nvPr/>
              </p14:nvContentPartPr>
              <p14:xfrm>
                <a:off x="8832217" y="3209988"/>
                <a:ext cx="118080" cy="247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057008-E2A6-5C29-3524-D4AB167FA12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826097" y="3203868"/>
                  <a:ext cx="130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A71D1F-1C6C-05BC-3399-58BF63AE2CFC}"/>
                    </a:ext>
                  </a:extLst>
                </p14:cNvPr>
                <p14:cNvContentPartPr/>
                <p14:nvPr/>
              </p14:nvContentPartPr>
              <p14:xfrm>
                <a:off x="5243377" y="3865188"/>
                <a:ext cx="50040" cy="242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A71D1F-1C6C-05BC-3399-58BF63AE2CF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237257" y="3859068"/>
                  <a:ext cx="62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BE34C35-F7DE-7059-1559-CEC556E837ED}"/>
                    </a:ext>
                  </a:extLst>
                </p14:cNvPr>
                <p14:cNvContentPartPr/>
                <p14:nvPr/>
              </p14:nvContentPartPr>
              <p14:xfrm>
                <a:off x="5231137" y="4081188"/>
                <a:ext cx="174960" cy="14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BE34C35-F7DE-7059-1559-CEC556E837E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225017" y="4075068"/>
                  <a:ext cx="187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4F5686-222D-DD83-28B8-ECC6508FD24A}"/>
                    </a:ext>
                  </a:extLst>
                </p14:cNvPr>
                <p14:cNvContentPartPr/>
                <p14:nvPr/>
              </p14:nvContentPartPr>
              <p14:xfrm>
                <a:off x="6611737" y="3878508"/>
                <a:ext cx="133200" cy="210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4F5686-222D-DD83-28B8-ECC6508FD24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605617" y="3872388"/>
                  <a:ext cx="145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1846215-27DC-1D59-A83C-DBE4EF9C689A}"/>
                    </a:ext>
                  </a:extLst>
                </p14:cNvPr>
                <p14:cNvContentPartPr/>
                <p14:nvPr/>
              </p14:nvContentPartPr>
              <p14:xfrm>
                <a:off x="6658897" y="3864108"/>
                <a:ext cx="78840" cy="7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1846215-27DC-1D59-A83C-DBE4EF9C689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652777" y="3857988"/>
                  <a:ext cx="91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EC792D-8ECC-04A7-1CA4-18F61C33B0BB}"/>
                    </a:ext>
                  </a:extLst>
                </p14:cNvPr>
                <p14:cNvContentPartPr/>
                <p14:nvPr/>
              </p14:nvContentPartPr>
              <p14:xfrm>
                <a:off x="6639817" y="3972108"/>
                <a:ext cx="106200" cy="23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EC792D-8ECC-04A7-1CA4-18F61C33B0B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33697" y="3965988"/>
                  <a:ext cx="118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72F9A0-A3CA-ED2D-2322-D2571159A9FF}"/>
                    </a:ext>
                  </a:extLst>
                </p14:cNvPr>
                <p14:cNvContentPartPr/>
                <p14:nvPr/>
              </p14:nvContentPartPr>
              <p14:xfrm>
                <a:off x="6865177" y="3884628"/>
                <a:ext cx="218880" cy="186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72F9A0-A3CA-ED2D-2322-D2571159A9F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59057" y="3878508"/>
                  <a:ext cx="231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84C312D-5DDD-C907-5314-56AEEC973798}"/>
                    </a:ext>
                  </a:extLst>
                </p14:cNvPr>
                <p14:cNvContentPartPr/>
                <p14:nvPr/>
              </p14:nvContentPartPr>
              <p14:xfrm>
                <a:off x="7025377" y="3952668"/>
                <a:ext cx="134640" cy="412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84C312D-5DDD-C907-5314-56AEEC97379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019257" y="3946548"/>
                  <a:ext cx="1468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9C97CEE-7171-601F-F5D1-EBB5B85D6528}"/>
                    </a:ext>
                  </a:extLst>
                </p14:cNvPr>
                <p14:cNvContentPartPr/>
                <p14:nvPr/>
              </p14:nvContentPartPr>
              <p14:xfrm>
                <a:off x="7247137" y="3834228"/>
                <a:ext cx="29160" cy="209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9C97CEE-7171-601F-F5D1-EBB5B85D652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241017" y="3828108"/>
                  <a:ext cx="41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CD2AAB0-659F-A6EC-FF5E-05DD0853B3B8}"/>
                    </a:ext>
                  </a:extLst>
                </p14:cNvPr>
                <p14:cNvContentPartPr/>
                <p14:nvPr/>
              </p14:nvContentPartPr>
              <p14:xfrm>
                <a:off x="7306537" y="3923868"/>
                <a:ext cx="12600" cy="102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CD2AAB0-659F-A6EC-FF5E-05DD0853B3B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00417" y="3917748"/>
                  <a:ext cx="24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07FADC-C9B4-0F1F-644A-5B8D002CCE16}"/>
                    </a:ext>
                  </a:extLst>
                </p14:cNvPr>
                <p14:cNvContentPartPr/>
                <p14:nvPr/>
              </p14:nvContentPartPr>
              <p14:xfrm>
                <a:off x="7340737" y="3811548"/>
                <a:ext cx="5760" cy="1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07FADC-C9B4-0F1F-644A-5B8D002CCE1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34617" y="3805428"/>
                  <a:ext cx="18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A6284AF-F7BC-191E-9330-13EE754317B1}"/>
                    </a:ext>
                  </a:extLst>
                </p14:cNvPr>
                <p14:cNvContentPartPr/>
                <p14:nvPr/>
              </p14:nvContentPartPr>
              <p14:xfrm>
                <a:off x="7398697" y="3849348"/>
                <a:ext cx="57960" cy="177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A6284AF-F7BC-191E-9330-13EE754317B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392577" y="3843228"/>
                  <a:ext cx="70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2F6D451-1986-319B-A0A9-37DA49EFD688}"/>
                    </a:ext>
                  </a:extLst>
                </p14:cNvPr>
                <p14:cNvContentPartPr/>
                <p14:nvPr/>
              </p14:nvContentPartPr>
              <p14:xfrm>
                <a:off x="7515337" y="3821628"/>
                <a:ext cx="169920" cy="232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2F6D451-1986-319B-A0A9-37DA49EFD68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509217" y="3815508"/>
                  <a:ext cx="182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B3BCA4-96FA-CEF6-1AB5-727338CDBF2A}"/>
                    </a:ext>
                  </a:extLst>
                </p14:cNvPr>
                <p14:cNvContentPartPr/>
                <p14:nvPr/>
              </p14:nvContentPartPr>
              <p14:xfrm>
                <a:off x="8732137" y="3695988"/>
                <a:ext cx="66960" cy="313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B3BCA4-96FA-CEF6-1AB5-727338CDBF2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726017" y="3689868"/>
                  <a:ext cx="79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90F3363-8529-7CDF-5491-49840308C33C}"/>
                    </a:ext>
                  </a:extLst>
                </p14:cNvPr>
                <p14:cNvContentPartPr/>
                <p14:nvPr/>
              </p14:nvContentPartPr>
              <p14:xfrm>
                <a:off x="8740777" y="3739908"/>
                <a:ext cx="309240" cy="293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90F3363-8529-7CDF-5491-49840308C33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734657" y="3733788"/>
                  <a:ext cx="321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8FCF10-2D84-389B-B413-7D1ABC3C0161}"/>
                    </a:ext>
                  </a:extLst>
                </p14:cNvPr>
                <p14:cNvContentPartPr/>
                <p14:nvPr/>
              </p14:nvContentPartPr>
              <p14:xfrm>
                <a:off x="5257777" y="4487268"/>
                <a:ext cx="183600" cy="190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8FCF10-2D84-389B-B413-7D1ABC3C016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51657" y="4481148"/>
                  <a:ext cx="195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D9BF9C1-3107-2134-075D-1EDD389083ED}"/>
                    </a:ext>
                  </a:extLst>
                </p14:cNvPr>
                <p14:cNvContentPartPr/>
                <p14:nvPr/>
              </p14:nvContentPartPr>
              <p14:xfrm>
                <a:off x="6655657" y="4512468"/>
                <a:ext cx="16200" cy="190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D9BF9C1-3107-2134-075D-1EDD389083E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649537" y="4506348"/>
                  <a:ext cx="28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49E6931-4A93-04A6-B187-AD8A40E2A2B5}"/>
                    </a:ext>
                  </a:extLst>
                </p14:cNvPr>
                <p14:cNvContentPartPr/>
                <p14:nvPr/>
              </p14:nvContentPartPr>
              <p14:xfrm>
                <a:off x="6644857" y="4509228"/>
                <a:ext cx="318600" cy="191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49E6931-4A93-04A6-B187-AD8A40E2A2B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638737" y="4503108"/>
                  <a:ext cx="330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FB2025D-7548-2ED3-E8F9-922850CF02A4}"/>
                    </a:ext>
                  </a:extLst>
                </p14:cNvPr>
                <p14:cNvContentPartPr/>
                <p14:nvPr/>
              </p14:nvContentPartPr>
              <p14:xfrm>
                <a:off x="7067857" y="4523268"/>
                <a:ext cx="112320" cy="180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FB2025D-7548-2ED3-E8F9-922850CF02A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61737" y="4517148"/>
                  <a:ext cx="124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D306BDB-3F74-7C1A-B324-80A38CFFC6E5}"/>
                    </a:ext>
                  </a:extLst>
                </p14:cNvPr>
                <p14:cNvContentPartPr/>
                <p14:nvPr/>
              </p14:nvContentPartPr>
              <p14:xfrm>
                <a:off x="7242817" y="4462068"/>
                <a:ext cx="27360" cy="235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D306BDB-3F74-7C1A-B324-80A38CFFC6E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236697" y="4455948"/>
                  <a:ext cx="39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1EE887E-6204-9D5F-BEBB-70DA5401883E}"/>
                    </a:ext>
                  </a:extLst>
                </p14:cNvPr>
                <p14:cNvContentPartPr/>
                <p14:nvPr/>
              </p14:nvContentPartPr>
              <p14:xfrm>
                <a:off x="7230577" y="4466388"/>
                <a:ext cx="330840" cy="21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1EE887E-6204-9D5F-BEBB-70DA5401883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224457" y="4460268"/>
                  <a:ext cx="343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7E58EC0-D74C-1605-69CA-639171D4332C}"/>
                    </a:ext>
                  </a:extLst>
                </p14:cNvPr>
                <p14:cNvContentPartPr/>
                <p14:nvPr/>
              </p14:nvContentPartPr>
              <p14:xfrm>
                <a:off x="8677777" y="4322028"/>
                <a:ext cx="104400" cy="280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7E58EC0-D74C-1605-69CA-639171D4332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671657" y="4315908"/>
                  <a:ext cx="116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E322854-4741-29C2-138B-CCBB3A94355F}"/>
                    </a:ext>
                  </a:extLst>
                </p14:cNvPr>
                <p14:cNvContentPartPr/>
                <p14:nvPr/>
              </p14:nvContentPartPr>
              <p14:xfrm>
                <a:off x="8866417" y="4315548"/>
                <a:ext cx="108000" cy="285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E322854-4741-29C2-138B-CCBB3A94355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860297" y="4309428"/>
                  <a:ext cx="120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8D15B39-7498-3F18-B234-629D71DE9E15}"/>
                    </a:ext>
                  </a:extLst>
                </p14:cNvPr>
                <p14:cNvContentPartPr/>
                <p14:nvPr/>
              </p14:nvContentPartPr>
              <p14:xfrm>
                <a:off x="8907817" y="4438308"/>
                <a:ext cx="131400" cy="34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D15B39-7498-3F18-B234-629D71DE9E1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901697" y="4432188"/>
                  <a:ext cx="143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4D00ADE-3333-AD2A-4D71-DA2B6253A050}"/>
                    </a:ext>
                  </a:extLst>
                </p14:cNvPr>
                <p14:cNvContentPartPr/>
                <p14:nvPr/>
              </p14:nvContentPartPr>
              <p14:xfrm>
                <a:off x="5266057" y="4992708"/>
                <a:ext cx="179640" cy="214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4D00ADE-3333-AD2A-4D71-DA2B6253A05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259937" y="4986588"/>
                  <a:ext cx="191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973C455-062E-B85A-15B5-6DF311E69BFB}"/>
                    </a:ext>
                  </a:extLst>
                </p14:cNvPr>
                <p14:cNvContentPartPr/>
                <p14:nvPr/>
              </p14:nvContentPartPr>
              <p14:xfrm>
                <a:off x="6897577" y="4972548"/>
                <a:ext cx="87840" cy="221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973C455-062E-B85A-15B5-6DF311E69BF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891457" y="4966428"/>
                  <a:ext cx="100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A5D87E6-9C89-3E58-B873-80CF83CC55BE}"/>
                    </a:ext>
                  </a:extLst>
                </p14:cNvPr>
                <p14:cNvContentPartPr/>
                <p14:nvPr/>
              </p14:nvContentPartPr>
              <p14:xfrm>
                <a:off x="6912337" y="4972548"/>
                <a:ext cx="103320" cy="27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A5D87E6-9C89-3E58-B873-80CF83CC55B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906217" y="4966428"/>
                  <a:ext cx="115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3CD911-5E19-9464-6DF4-0A1F988FC1B0}"/>
                    </a:ext>
                  </a:extLst>
                </p14:cNvPr>
                <p14:cNvContentPartPr/>
                <p14:nvPr/>
              </p14:nvContentPartPr>
              <p14:xfrm>
                <a:off x="6926377" y="5039868"/>
                <a:ext cx="362160" cy="133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3CD911-5E19-9464-6DF4-0A1F988FC1B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920257" y="5033748"/>
                  <a:ext cx="374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5AD8E4E-982E-C98E-05F0-2B90DD1566E6}"/>
                    </a:ext>
                  </a:extLst>
                </p14:cNvPr>
                <p14:cNvContentPartPr/>
                <p14:nvPr/>
              </p14:nvContentPartPr>
              <p14:xfrm>
                <a:off x="7255057" y="5065788"/>
                <a:ext cx="146520" cy="432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5AD8E4E-982E-C98E-05F0-2B90DD1566E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248937" y="5059668"/>
                  <a:ext cx="15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6D00097-0A32-6DB9-BB98-24EF3B7A02CE}"/>
                    </a:ext>
                  </a:extLst>
                </p14:cNvPr>
                <p14:cNvContentPartPr/>
                <p14:nvPr/>
              </p14:nvContentPartPr>
              <p14:xfrm>
                <a:off x="7480417" y="4931508"/>
                <a:ext cx="26640" cy="204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6D00097-0A32-6DB9-BB98-24EF3B7A02C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474297" y="4925388"/>
                  <a:ext cx="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034E714-FEB7-EE3B-DEDB-89666A534156}"/>
                    </a:ext>
                  </a:extLst>
                </p14:cNvPr>
                <p14:cNvContentPartPr/>
                <p14:nvPr/>
              </p14:nvContentPartPr>
              <p14:xfrm>
                <a:off x="7562497" y="5055708"/>
                <a:ext cx="15120" cy="98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034E714-FEB7-EE3B-DEDB-89666A53415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56377" y="5049588"/>
                  <a:ext cx="27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BB399A5-DB97-BDBF-8D8F-AD256A01690C}"/>
                    </a:ext>
                  </a:extLst>
                </p14:cNvPr>
                <p14:cNvContentPartPr/>
                <p14:nvPr/>
              </p14:nvContentPartPr>
              <p14:xfrm>
                <a:off x="7581937" y="4936188"/>
                <a:ext cx="12600" cy="20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BB399A5-DB97-BDBF-8D8F-AD256A01690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575817" y="4930068"/>
                  <a:ext cx="24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38ADEFD-03D7-2EEB-7459-D4A198086247}"/>
                    </a:ext>
                  </a:extLst>
                </p14:cNvPr>
                <p14:cNvContentPartPr/>
                <p14:nvPr/>
              </p14:nvContentPartPr>
              <p14:xfrm>
                <a:off x="7585537" y="4956708"/>
                <a:ext cx="83880" cy="218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38ADEFD-03D7-2EEB-7459-D4A1980862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579417" y="4950588"/>
                  <a:ext cx="96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F821356-7E3C-CC17-4664-2842310ED4A7}"/>
                    </a:ext>
                  </a:extLst>
                </p14:cNvPr>
                <p14:cNvContentPartPr/>
                <p14:nvPr/>
              </p14:nvContentPartPr>
              <p14:xfrm>
                <a:off x="7723417" y="4956348"/>
                <a:ext cx="178560" cy="208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F821356-7E3C-CC17-4664-2842310ED4A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717297" y="4950228"/>
                  <a:ext cx="190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909163-8AB7-346F-084A-94479DD03698}"/>
                    </a:ext>
                  </a:extLst>
                </p14:cNvPr>
                <p14:cNvContentPartPr/>
                <p14:nvPr/>
              </p14:nvContentPartPr>
              <p14:xfrm>
                <a:off x="8734297" y="4866708"/>
                <a:ext cx="128160" cy="221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909163-8AB7-346F-084A-94479DD0369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728177" y="4860588"/>
                  <a:ext cx="140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0262FA8-B20E-D2F0-5076-ACE776063A95}"/>
                    </a:ext>
                  </a:extLst>
                </p14:cNvPr>
                <p14:cNvContentPartPr/>
                <p14:nvPr/>
              </p14:nvContentPartPr>
              <p14:xfrm>
                <a:off x="8953177" y="4872468"/>
                <a:ext cx="105120" cy="318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0262FA8-B20E-D2F0-5076-ACE776063A9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947057" y="4866348"/>
                  <a:ext cx="117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C715B47-53C3-4669-50D6-229C9C1A3B96}"/>
                    </a:ext>
                  </a:extLst>
                </p14:cNvPr>
                <p14:cNvContentPartPr/>
                <p14:nvPr/>
              </p14:nvContentPartPr>
              <p14:xfrm>
                <a:off x="5286937" y="5409948"/>
                <a:ext cx="160200" cy="232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C715B47-53C3-4669-50D6-229C9C1A3B9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280817" y="5403828"/>
                  <a:ext cx="172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93D75D6-AE5E-BA02-5689-BC3BE8A523C0}"/>
                    </a:ext>
                  </a:extLst>
                </p14:cNvPr>
                <p14:cNvContentPartPr/>
                <p14:nvPr/>
              </p14:nvContentPartPr>
              <p14:xfrm>
                <a:off x="6726217" y="5350908"/>
                <a:ext cx="360" cy="204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93D75D6-AE5E-BA02-5689-BC3BE8A523C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20097" y="5344788"/>
                  <a:ext cx="12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DB227A1-AC60-E9F9-FB07-B2C59A3A8441}"/>
                    </a:ext>
                  </a:extLst>
                </p14:cNvPr>
                <p14:cNvContentPartPr/>
                <p14:nvPr/>
              </p14:nvContentPartPr>
              <p14:xfrm>
                <a:off x="6728017" y="5434788"/>
                <a:ext cx="144720" cy="37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DB227A1-AC60-E9F9-FB07-B2C59A3A844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21897" y="5428668"/>
                  <a:ext cx="156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4079A2A-175D-9D01-68C3-9F4ED0F93107}"/>
                    </a:ext>
                  </a:extLst>
                </p14:cNvPr>
                <p14:cNvContentPartPr/>
                <p14:nvPr/>
              </p14:nvContentPartPr>
              <p14:xfrm>
                <a:off x="6881017" y="5330388"/>
                <a:ext cx="18000" cy="253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4079A2A-175D-9D01-68C3-9F4ED0F9310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874897" y="5324268"/>
                  <a:ext cx="30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AE189C8-BFEE-73FB-00B7-C5B2E2C43612}"/>
                    </a:ext>
                  </a:extLst>
                </p14:cNvPr>
                <p14:cNvContentPartPr/>
                <p14:nvPr/>
              </p14:nvContentPartPr>
              <p14:xfrm>
                <a:off x="7034737" y="5430828"/>
                <a:ext cx="9000" cy="119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AE189C8-BFEE-73FB-00B7-C5B2E2C4361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28617" y="5424708"/>
                  <a:ext cx="21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4AEC39E-8610-0DDD-C04E-7693C255C6B7}"/>
                    </a:ext>
                  </a:extLst>
                </p14:cNvPr>
                <p14:cNvContentPartPr/>
                <p14:nvPr/>
              </p14:nvContentPartPr>
              <p14:xfrm>
                <a:off x="7038337" y="5394108"/>
                <a:ext cx="5760" cy="9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4AEC39E-8610-0DDD-C04E-7693C255C6B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32217" y="5387988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C430AC8-3597-5E35-01CE-E33C7C25FF64}"/>
                    </a:ext>
                  </a:extLst>
                </p14:cNvPr>
                <p14:cNvContentPartPr/>
                <p14:nvPr/>
              </p14:nvContentPartPr>
              <p14:xfrm>
                <a:off x="7166857" y="5481948"/>
                <a:ext cx="155880" cy="116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C430AC8-3597-5E35-01CE-E33C7C25FF6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160737" y="5475828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E649078-4C06-88DF-92CB-628A8646D37F}"/>
                    </a:ext>
                  </a:extLst>
                </p14:cNvPr>
                <p14:cNvContentPartPr/>
                <p14:nvPr/>
              </p14:nvContentPartPr>
              <p14:xfrm>
                <a:off x="7385737" y="5357748"/>
                <a:ext cx="120240" cy="243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E649078-4C06-88DF-92CB-628A8646D37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379617" y="5351628"/>
                  <a:ext cx="132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5C1CE7D-8020-33D1-DD44-FC39FA36B00A}"/>
                    </a:ext>
                  </a:extLst>
                </p14:cNvPr>
                <p14:cNvContentPartPr/>
                <p14:nvPr/>
              </p14:nvContentPartPr>
              <p14:xfrm>
                <a:off x="7585537" y="5490588"/>
                <a:ext cx="11880" cy="110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5C1CE7D-8020-33D1-DD44-FC39FA36B00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579417" y="5484468"/>
                  <a:ext cx="24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7E7119E-778A-8CF7-5B64-4D1FB50E8C04}"/>
                    </a:ext>
                  </a:extLst>
                </p14:cNvPr>
                <p14:cNvContentPartPr/>
                <p14:nvPr/>
              </p14:nvContentPartPr>
              <p14:xfrm>
                <a:off x="7553857" y="5361708"/>
                <a:ext cx="4680" cy="12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7E7119E-778A-8CF7-5B64-4D1FB50E8C0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547737" y="5355588"/>
                  <a:ext cx="16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77537D9-CA59-C5AE-75CC-9CDEA1F73AED}"/>
                    </a:ext>
                  </a:extLst>
                </p14:cNvPr>
                <p14:cNvContentPartPr/>
                <p14:nvPr/>
              </p14:nvContentPartPr>
              <p14:xfrm>
                <a:off x="8824657" y="5369628"/>
                <a:ext cx="100800" cy="342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77537D9-CA59-C5AE-75CC-9CDEA1F73AE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18537" y="5363508"/>
                  <a:ext cx="113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91539A7-2D82-EABF-8041-D84A3BE2A6A3}"/>
                    </a:ext>
                  </a:extLst>
                </p14:cNvPr>
                <p14:cNvContentPartPr/>
                <p14:nvPr/>
              </p14:nvContentPartPr>
              <p14:xfrm>
                <a:off x="9023017" y="5385468"/>
                <a:ext cx="125280" cy="154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91539A7-2D82-EABF-8041-D84A3BE2A6A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016897" y="5379348"/>
                  <a:ext cx="137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5946552-710A-E165-D539-9F49EE58DABE}"/>
                    </a:ext>
                  </a:extLst>
                </p14:cNvPr>
                <p14:cNvContentPartPr/>
                <p14:nvPr/>
              </p14:nvContentPartPr>
              <p14:xfrm>
                <a:off x="9125977" y="5418228"/>
                <a:ext cx="33480" cy="258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5946552-710A-E165-D539-9F49EE58DAB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119857" y="5412108"/>
                  <a:ext cx="4572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47DA117-C154-E1C8-DD4B-FBF71436929A}"/>
                  </a:ext>
                </a:extLst>
              </p14:cNvPr>
              <p14:cNvContentPartPr/>
              <p14:nvPr/>
            </p14:nvContentPartPr>
            <p14:xfrm>
              <a:off x="3907777" y="2101908"/>
              <a:ext cx="2245680" cy="4080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47DA117-C154-E1C8-DD4B-FBF71436929A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3898777" y="2092908"/>
                <a:ext cx="2263320" cy="40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0BDF719-CE03-D164-F3A5-BC1F7568C29F}"/>
                  </a:ext>
                </a:extLst>
              </p14:cNvPr>
              <p14:cNvContentPartPr/>
              <p14:nvPr/>
            </p14:nvContentPartPr>
            <p14:xfrm>
              <a:off x="4444177" y="3435708"/>
              <a:ext cx="322560" cy="207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0BDF719-CE03-D164-F3A5-BC1F7568C29F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435177" y="3427068"/>
                <a:ext cx="3402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B64D55D-67B8-1AF8-EC35-05B80DF5F6D8}"/>
                  </a:ext>
                </a:extLst>
              </p14:cNvPr>
              <p14:cNvContentPartPr/>
              <p14:nvPr/>
            </p14:nvContentPartPr>
            <p14:xfrm>
              <a:off x="4404217" y="4624068"/>
              <a:ext cx="436320" cy="2152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B64D55D-67B8-1AF8-EC35-05B80DF5F6D8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395577" y="4615428"/>
                <a:ext cx="45396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F925101-8499-C03F-3B71-DD4EAF1DAA42}"/>
              </a:ext>
            </a:extLst>
          </p:cNvPr>
          <p:cNvGrpSpPr/>
          <p:nvPr/>
        </p:nvGrpSpPr>
        <p:grpSpPr>
          <a:xfrm>
            <a:off x="3264457" y="3560628"/>
            <a:ext cx="7307280" cy="877320"/>
            <a:chOff x="3264457" y="3560628"/>
            <a:chExt cx="7307280" cy="87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CBB5902-035B-5E49-907A-6FC9A298D22E}"/>
                    </a:ext>
                  </a:extLst>
                </p14:cNvPr>
                <p14:cNvContentPartPr/>
                <p14:nvPr/>
              </p14:nvContentPartPr>
              <p14:xfrm>
                <a:off x="3560737" y="3560628"/>
                <a:ext cx="6666840" cy="490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CBB5902-035B-5E49-907A-6FC9A298D22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552097" y="3551628"/>
                  <a:ext cx="66844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5CB4D1A-AF85-B05B-8C3E-188EDD4D0C35}"/>
                    </a:ext>
                  </a:extLst>
                </p14:cNvPr>
                <p14:cNvContentPartPr/>
                <p14:nvPr/>
              </p14:nvContentPartPr>
              <p14:xfrm>
                <a:off x="3264457" y="4086948"/>
                <a:ext cx="7307280" cy="351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5CB4D1A-AF85-B05B-8C3E-188EDD4D0C3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55817" y="4078308"/>
                  <a:ext cx="7324920" cy="36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170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D69BDF0-C669-8B87-5B7C-92B67D3BC914}"/>
              </a:ext>
            </a:extLst>
          </p:cNvPr>
          <p:cNvGrpSpPr/>
          <p:nvPr/>
        </p:nvGrpSpPr>
        <p:grpSpPr>
          <a:xfrm>
            <a:off x="1353217" y="267348"/>
            <a:ext cx="9643320" cy="4223160"/>
            <a:chOff x="1353217" y="267348"/>
            <a:chExt cx="9643320" cy="42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019F03-736B-04F0-B077-3AF74B6344DE}"/>
                    </a:ext>
                  </a:extLst>
                </p14:cNvPr>
                <p14:cNvContentPartPr/>
                <p14:nvPr/>
              </p14:nvContentPartPr>
              <p14:xfrm>
                <a:off x="2655337" y="629148"/>
                <a:ext cx="10800" cy="30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019F03-736B-04F0-B077-3AF74B6344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6697" y="620508"/>
                  <a:ext cx="28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E40427-6C35-DC7D-44C7-FDD9A5885B69}"/>
                    </a:ext>
                  </a:extLst>
                </p14:cNvPr>
                <p14:cNvContentPartPr/>
                <p14:nvPr/>
              </p14:nvContentPartPr>
              <p14:xfrm>
                <a:off x="2500897" y="522948"/>
                <a:ext cx="317520" cy="15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E40427-6C35-DC7D-44C7-FDD9A5885B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1897" y="514308"/>
                  <a:ext cx="335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4D4224-D083-1C9C-B25D-BAEFA6FCE75A}"/>
                    </a:ext>
                  </a:extLst>
                </p14:cNvPr>
                <p14:cNvContentPartPr/>
                <p14:nvPr/>
              </p14:nvContentPartPr>
              <p14:xfrm>
                <a:off x="2902657" y="526188"/>
                <a:ext cx="34920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4D4224-D083-1C9C-B25D-BAEFA6FCE7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4017" y="517548"/>
                  <a:ext cx="366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DA18EC-D7B9-2633-88B2-47CF03A20EF2}"/>
                    </a:ext>
                  </a:extLst>
                </p14:cNvPr>
                <p14:cNvContentPartPr/>
                <p14:nvPr/>
              </p14:nvContentPartPr>
              <p14:xfrm>
                <a:off x="3402697" y="371388"/>
                <a:ext cx="59040" cy="32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DA18EC-D7B9-2633-88B2-47CF03A20E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94057" y="362388"/>
                  <a:ext cx="766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1B76D6-890B-0037-4347-7063949B15A5}"/>
                    </a:ext>
                  </a:extLst>
                </p14:cNvPr>
                <p14:cNvContentPartPr/>
                <p14:nvPr/>
              </p14:nvContentPartPr>
              <p14:xfrm>
                <a:off x="3523297" y="435468"/>
                <a:ext cx="154800" cy="16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1B76D6-890B-0037-4347-7063949B15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4657" y="426828"/>
                  <a:ext cx="172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280F5D-40EE-78C6-93EF-91ECFBCB1A26}"/>
                    </a:ext>
                  </a:extLst>
                </p14:cNvPr>
                <p14:cNvContentPartPr/>
                <p14:nvPr/>
              </p14:nvContentPartPr>
              <p14:xfrm>
                <a:off x="3925417" y="267348"/>
                <a:ext cx="60840" cy="26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280F5D-40EE-78C6-93EF-91ECFBCB1A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16417" y="258708"/>
                  <a:ext cx="78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17E7F1-6852-6C5B-4EB4-EB5B3EA12A52}"/>
                    </a:ext>
                  </a:extLst>
                </p14:cNvPr>
                <p14:cNvContentPartPr/>
                <p14:nvPr/>
              </p14:nvContentPartPr>
              <p14:xfrm>
                <a:off x="3894817" y="463188"/>
                <a:ext cx="20916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17E7F1-6852-6C5B-4EB4-EB5B3EA12A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85817" y="454548"/>
                  <a:ext cx="226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4188B9-9B26-E3C0-352F-F3C3151D7552}"/>
                    </a:ext>
                  </a:extLst>
                </p14:cNvPr>
                <p14:cNvContentPartPr/>
                <p14:nvPr/>
              </p14:nvContentPartPr>
              <p14:xfrm>
                <a:off x="3179497" y="478308"/>
                <a:ext cx="1134720" cy="44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4188B9-9B26-E3C0-352F-F3C3151D75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0857" y="469308"/>
                  <a:ext cx="1152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D5C266-9C6B-2449-3CA8-C182C564FEA0}"/>
                    </a:ext>
                  </a:extLst>
                </p14:cNvPr>
                <p14:cNvContentPartPr/>
                <p14:nvPr/>
              </p14:nvContentPartPr>
              <p14:xfrm>
                <a:off x="2823457" y="1312068"/>
                <a:ext cx="8280" cy="60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D5C266-9C6B-2449-3CA8-C182C564FE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4457" y="1303068"/>
                  <a:ext cx="25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833085-27E5-7801-4B6D-24CC676E96E7}"/>
                    </a:ext>
                  </a:extLst>
                </p14:cNvPr>
                <p14:cNvContentPartPr/>
                <p14:nvPr/>
              </p14:nvContentPartPr>
              <p14:xfrm>
                <a:off x="7757977" y="826068"/>
                <a:ext cx="2963520" cy="346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833085-27E5-7801-4B6D-24CC676E96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48977" y="817068"/>
                  <a:ext cx="29811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011091A-207E-B873-9FB7-1E4D290B3CAB}"/>
                    </a:ext>
                  </a:extLst>
                </p14:cNvPr>
                <p14:cNvContentPartPr/>
                <p14:nvPr/>
              </p14:nvContentPartPr>
              <p14:xfrm>
                <a:off x="7505617" y="1192548"/>
                <a:ext cx="269280" cy="315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11091A-207E-B873-9FB7-1E4D290B3C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96977" y="1183548"/>
                  <a:ext cx="286920" cy="31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5C4FA6-FE6C-FD72-888F-2826150CD54E}"/>
                    </a:ext>
                  </a:extLst>
                </p14:cNvPr>
                <p14:cNvContentPartPr/>
                <p14:nvPr/>
              </p14:nvContentPartPr>
              <p14:xfrm>
                <a:off x="7688137" y="844068"/>
                <a:ext cx="3071880" cy="3546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5C4FA6-FE6C-FD72-888F-2826150CD5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79137" y="835068"/>
                  <a:ext cx="3089520" cy="35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961156-46E6-2063-8233-3BF2DCD24EBF}"/>
                    </a:ext>
                  </a:extLst>
                </p14:cNvPr>
                <p14:cNvContentPartPr/>
                <p14:nvPr/>
              </p14:nvContentPartPr>
              <p14:xfrm>
                <a:off x="8109697" y="478308"/>
                <a:ext cx="9000" cy="295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961156-46E6-2063-8233-3BF2DCD24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01057" y="469308"/>
                  <a:ext cx="26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D9A78A-84EA-2DC9-67FA-3D8E5F425751}"/>
                    </a:ext>
                  </a:extLst>
                </p14:cNvPr>
                <p14:cNvContentPartPr/>
                <p14:nvPr/>
              </p14:nvContentPartPr>
              <p14:xfrm>
                <a:off x="8011057" y="484428"/>
                <a:ext cx="175320" cy="6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D9A78A-84EA-2DC9-67FA-3D8E5F4257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02057" y="475788"/>
                  <a:ext cx="192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B2DA11-E8CB-6E38-71D9-669E314893E0}"/>
                    </a:ext>
                  </a:extLst>
                </p14:cNvPr>
                <p14:cNvContentPartPr/>
                <p14:nvPr/>
              </p14:nvContentPartPr>
              <p14:xfrm>
                <a:off x="8269537" y="392988"/>
                <a:ext cx="324000" cy="31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B2DA11-E8CB-6E38-71D9-669E314893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60537" y="383988"/>
                  <a:ext cx="3416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8CBAA21-D638-D3D9-F5BD-39444B63BF40}"/>
                    </a:ext>
                  </a:extLst>
                </p14:cNvPr>
                <p14:cNvContentPartPr/>
                <p14:nvPr/>
              </p14:nvContentPartPr>
              <p14:xfrm>
                <a:off x="8647177" y="358068"/>
                <a:ext cx="37080" cy="27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8CBAA21-D638-D3D9-F5BD-39444B63BF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38537" y="349068"/>
                  <a:ext cx="54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02A1D4-70F9-57DD-87CF-460FABCE0673}"/>
                    </a:ext>
                  </a:extLst>
                </p14:cNvPr>
                <p14:cNvContentPartPr/>
                <p14:nvPr/>
              </p14:nvContentPartPr>
              <p14:xfrm>
                <a:off x="8782537" y="437268"/>
                <a:ext cx="164880" cy="153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02A1D4-70F9-57DD-87CF-460FABCE06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73537" y="428628"/>
                  <a:ext cx="182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015852-F587-3DB9-F65A-0228274E7927}"/>
                    </a:ext>
                  </a:extLst>
                </p14:cNvPr>
                <p14:cNvContentPartPr/>
                <p14:nvPr/>
              </p14:nvContentPartPr>
              <p14:xfrm>
                <a:off x="9127777" y="315588"/>
                <a:ext cx="262440" cy="188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015852-F587-3DB9-F65A-0228274E79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18777" y="306588"/>
                  <a:ext cx="280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7BFAFD-7685-4857-5E8E-131777C74F6D}"/>
                    </a:ext>
                  </a:extLst>
                </p14:cNvPr>
                <p14:cNvContentPartPr/>
                <p14:nvPr/>
              </p14:nvContentPartPr>
              <p14:xfrm>
                <a:off x="8384737" y="478308"/>
                <a:ext cx="1119240" cy="389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7BFAFD-7685-4857-5E8E-131777C74F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6097" y="469308"/>
                  <a:ext cx="1136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1CDD1E-CD58-A3D6-7867-123966569C72}"/>
                    </a:ext>
                  </a:extLst>
                </p14:cNvPr>
                <p14:cNvContentPartPr/>
                <p14:nvPr/>
              </p14:nvContentPartPr>
              <p14:xfrm>
                <a:off x="9775417" y="401988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1CDD1E-CD58-A3D6-7867-123966569C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66777" y="392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FD0CB5-51CF-B242-7AAD-6B77B1250A87}"/>
                    </a:ext>
                  </a:extLst>
                </p14:cNvPr>
                <p14:cNvContentPartPr/>
                <p14:nvPr/>
              </p14:nvContentPartPr>
              <p14:xfrm>
                <a:off x="7851217" y="1583868"/>
                <a:ext cx="2904480" cy="228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FD0CB5-51CF-B242-7AAD-6B77B1250A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42217" y="1575228"/>
                  <a:ext cx="2922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86F230-EFB8-B2B2-141D-1CF5B97B3166}"/>
                    </a:ext>
                  </a:extLst>
                </p14:cNvPr>
                <p14:cNvContentPartPr/>
                <p14:nvPr/>
              </p14:nvContentPartPr>
              <p14:xfrm>
                <a:off x="8861377" y="1318908"/>
                <a:ext cx="360" cy="301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86F230-EFB8-B2B2-141D-1CF5B97B31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52377" y="1310268"/>
                  <a:ext cx="18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273639-3500-FE5F-AE92-80C5BB51E69D}"/>
                    </a:ext>
                  </a:extLst>
                </p14:cNvPr>
                <p14:cNvContentPartPr/>
                <p14:nvPr/>
              </p14:nvContentPartPr>
              <p14:xfrm>
                <a:off x="9073777" y="1332588"/>
                <a:ext cx="23040" cy="179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273639-3500-FE5F-AE92-80C5BB51E6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64777" y="1323588"/>
                  <a:ext cx="40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D96D2A9-36D1-51D2-6B6C-26BE6EEEC34E}"/>
                    </a:ext>
                  </a:extLst>
                </p14:cNvPr>
                <p14:cNvContentPartPr/>
                <p14:nvPr/>
              </p14:nvContentPartPr>
              <p14:xfrm>
                <a:off x="9056137" y="1286148"/>
                <a:ext cx="194040" cy="29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D96D2A9-36D1-51D2-6B6C-26BE6EEEC3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47497" y="1277148"/>
                  <a:ext cx="211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3E0398-6851-8F8F-4600-2BE3121FF0E1}"/>
                    </a:ext>
                  </a:extLst>
                </p14:cNvPr>
                <p14:cNvContentPartPr/>
                <p14:nvPr/>
              </p14:nvContentPartPr>
              <p14:xfrm>
                <a:off x="7810177" y="2653788"/>
                <a:ext cx="3186360" cy="27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3E0398-6851-8F8F-4600-2BE3121FF0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01177" y="2644788"/>
                  <a:ext cx="3204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9339778-CF14-A8E3-3C14-76A5958A2E46}"/>
                    </a:ext>
                  </a:extLst>
                </p14:cNvPr>
                <p14:cNvContentPartPr/>
                <p14:nvPr/>
              </p14:nvContentPartPr>
              <p14:xfrm>
                <a:off x="8325337" y="2243388"/>
                <a:ext cx="174600" cy="303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9339778-CF14-A8E3-3C14-76A5958A2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16337" y="2234388"/>
                  <a:ext cx="192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D4CC92-8805-7446-6EE1-709207D4C509}"/>
                    </a:ext>
                  </a:extLst>
                </p14:cNvPr>
                <p14:cNvContentPartPr/>
                <p14:nvPr/>
              </p14:nvContentPartPr>
              <p14:xfrm>
                <a:off x="8574097" y="2255988"/>
                <a:ext cx="318240" cy="28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D4CC92-8805-7446-6EE1-709207D4C5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65457" y="2247348"/>
                  <a:ext cx="335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774B485-0F62-B255-9B05-C97517B71988}"/>
                    </a:ext>
                  </a:extLst>
                </p14:cNvPr>
                <p14:cNvContentPartPr/>
                <p14:nvPr/>
              </p14:nvContentPartPr>
              <p14:xfrm>
                <a:off x="8961097" y="2339148"/>
                <a:ext cx="107640" cy="239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774B485-0F62-B255-9B05-C97517B719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52097" y="2330508"/>
                  <a:ext cx="125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562E5F-E850-A586-5D4B-FEA40F81A2C9}"/>
                    </a:ext>
                  </a:extLst>
                </p14:cNvPr>
                <p14:cNvContentPartPr/>
                <p14:nvPr/>
              </p14:nvContentPartPr>
              <p14:xfrm>
                <a:off x="9074497" y="2217108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562E5F-E850-A586-5D4B-FEA40F81A2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65857" y="22084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252CDD-329A-A404-A360-50F8EC0CC134}"/>
                    </a:ext>
                  </a:extLst>
                </p14:cNvPr>
                <p14:cNvContentPartPr/>
                <p14:nvPr/>
              </p14:nvContentPartPr>
              <p14:xfrm>
                <a:off x="9180337" y="2282268"/>
                <a:ext cx="158760" cy="167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252CDD-329A-A404-A360-50F8EC0CC13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71337" y="2273268"/>
                  <a:ext cx="176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56E3CA6-98C0-2D02-DAF4-4720385241DA}"/>
                    </a:ext>
                  </a:extLst>
                </p14:cNvPr>
                <p14:cNvContentPartPr/>
                <p14:nvPr/>
              </p14:nvContentPartPr>
              <p14:xfrm>
                <a:off x="9382297" y="2105508"/>
                <a:ext cx="228960" cy="38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56E3CA6-98C0-2D02-DAF4-4720385241D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73657" y="2096508"/>
                  <a:ext cx="2466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A0C5FD1-EE42-9AA7-71C4-C3A52DC56198}"/>
                    </a:ext>
                  </a:extLst>
                </p14:cNvPr>
                <p14:cNvContentPartPr/>
                <p14:nvPr/>
              </p14:nvContentPartPr>
              <p14:xfrm>
                <a:off x="9603337" y="2228268"/>
                <a:ext cx="149760" cy="52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A0C5FD1-EE42-9AA7-71C4-C3A52DC561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94337" y="2219268"/>
                  <a:ext cx="167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613CCE6-413B-A6D6-31F3-484CC961BD47}"/>
                    </a:ext>
                  </a:extLst>
                </p14:cNvPr>
                <p14:cNvContentPartPr/>
                <p14:nvPr/>
              </p14:nvContentPartPr>
              <p14:xfrm>
                <a:off x="8036257" y="3464508"/>
                <a:ext cx="20880" cy="255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613CCE6-413B-A6D6-31F3-484CC961BD4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27257" y="3455868"/>
                  <a:ext cx="38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CE6A47-DA4A-D4F9-F6D3-238A54C2C7E0}"/>
                    </a:ext>
                  </a:extLst>
                </p14:cNvPr>
                <p14:cNvContentPartPr/>
                <p14:nvPr/>
              </p14:nvContentPartPr>
              <p14:xfrm>
                <a:off x="8011057" y="3438948"/>
                <a:ext cx="410400" cy="264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CE6A47-DA4A-D4F9-F6D3-238A54C2C7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02057" y="3429948"/>
                  <a:ext cx="428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D0C216-CA5F-13C4-8179-A07E90082215}"/>
                    </a:ext>
                  </a:extLst>
                </p14:cNvPr>
                <p14:cNvContentPartPr/>
                <p14:nvPr/>
              </p14:nvContentPartPr>
              <p14:xfrm>
                <a:off x="8521537" y="3395388"/>
                <a:ext cx="379800" cy="297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D0C216-CA5F-13C4-8179-A07E9008221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12537" y="3386748"/>
                  <a:ext cx="397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ACC2387-FA94-D9EE-4FBD-70AB3420A35E}"/>
                    </a:ext>
                  </a:extLst>
                </p14:cNvPr>
                <p14:cNvContentPartPr/>
                <p14:nvPr/>
              </p14:nvContentPartPr>
              <p14:xfrm>
                <a:off x="8964697" y="3297108"/>
                <a:ext cx="7920" cy="370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CC2387-FA94-D9EE-4FBD-70AB3420A3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56057" y="3288468"/>
                  <a:ext cx="255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C3E182-0B91-0C08-50C4-9474D62FC350}"/>
                    </a:ext>
                  </a:extLst>
                </p14:cNvPr>
                <p14:cNvContentPartPr/>
                <p14:nvPr/>
              </p14:nvContentPartPr>
              <p14:xfrm>
                <a:off x="9028417" y="3385308"/>
                <a:ext cx="244080" cy="273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C3E182-0B91-0C08-50C4-9474D62FC35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19417" y="3376308"/>
                  <a:ext cx="261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996596-2514-D91A-6C9D-50DCA236650E}"/>
                    </a:ext>
                  </a:extLst>
                </p14:cNvPr>
                <p14:cNvContentPartPr/>
                <p14:nvPr/>
              </p14:nvContentPartPr>
              <p14:xfrm>
                <a:off x="5706337" y="1487388"/>
                <a:ext cx="1998360" cy="250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996596-2514-D91A-6C9D-50DCA236650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97697" y="1478388"/>
                  <a:ext cx="2016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59DF6C-C8B2-C2F7-5A4A-75F886B09AC8}"/>
                    </a:ext>
                  </a:extLst>
                </p14:cNvPr>
                <p14:cNvContentPartPr/>
                <p14:nvPr/>
              </p14:nvContentPartPr>
              <p14:xfrm>
                <a:off x="7624777" y="1366428"/>
                <a:ext cx="145080" cy="161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59DF6C-C8B2-C2F7-5A4A-75F886B09A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15777" y="1357788"/>
                  <a:ext cx="162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AA9345-8D26-3218-409A-FFA026743918}"/>
                    </a:ext>
                  </a:extLst>
                </p14:cNvPr>
                <p14:cNvContentPartPr/>
                <p14:nvPr/>
              </p14:nvContentPartPr>
              <p14:xfrm>
                <a:off x="7600297" y="1481628"/>
                <a:ext cx="183240" cy="44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AA9345-8D26-3218-409A-FFA02674391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91297" y="1472628"/>
                  <a:ext cx="200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6EC0C7-E667-4EF3-825E-6B821947E1C2}"/>
                    </a:ext>
                  </a:extLst>
                </p14:cNvPr>
                <p14:cNvContentPartPr/>
                <p14:nvPr/>
              </p14:nvContentPartPr>
              <p14:xfrm>
                <a:off x="7627297" y="1533828"/>
                <a:ext cx="178200" cy="114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6EC0C7-E667-4EF3-825E-6B821947E1C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8657" y="1524828"/>
                  <a:ext cx="195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B0B578-3223-74B7-8C5C-7BBD10A223F4}"/>
                    </a:ext>
                  </a:extLst>
                </p14:cNvPr>
                <p14:cNvContentPartPr/>
                <p14:nvPr/>
              </p14:nvContentPartPr>
              <p14:xfrm>
                <a:off x="1513057" y="1249788"/>
                <a:ext cx="4056120" cy="163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B0B578-3223-74B7-8C5C-7BBD10A223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04417" y="1241148"/>
                  <a:ext cx="4073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0B6621-77FB-D427-18EB-44E34892407A}"/>
                    </a:ext>
                  </a:extLst>
                </p14:cNvPr>
                <p14:cNvContentPartPr/>
                <p14:nvPr/>
              </p14:nvContentPartPr>
              <p14:xfrm>
                <a:off x="1446097" y="1390188"/>
                <a:ext cx="4682160" cy="3100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0B6621-77FB-D427-18EB-44E34892407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37097" y="1381548"/>
                  <a:ext cx="4699800" cy="31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98329E-149C-A3C8-1AA4-F023C2CC778F}"/>
                    </a:ext>
                  </a:extLst>
                </p14:cNvPr>
                <p14:cNvContentPartPr/>
                <p14:nvPr/>
              </p14:nvContentPartPr>
              <p14:xfrm>
                <a:off x="5594377" y="1263828"/>
                <a:ext cx="47160" cy="3187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98329E-149C-A3C8-1AA4-F023C2CC778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85737" y="1255188"/>
                  <a:ext cx="64800" cy="32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CF12BD7-6C7C-47ED-F98E-8E40D2A1FF97}"/>
                    </a:ext>
                  </a:extLst>
                </p14:cNvPr>
                <p14:cNvContentPartPr/>
                <p14:nvPr/>
              </p14:nvContentPartPr>
              <p14:xfrm>
                <a:off x="5644417" y="432994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CF12BD7-6C7C-47ED-F98E-8E40D2A1FF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35417" y="43209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F1A771-A9EA-7322-4E80-2DB2975C9825}"/>
                    </a:ext>
                  </a:extLst>
                </p14:cNvPr>
                <p14:cNvContentPartPr/>
                <p14:nvPr/>
              </p14:nvContentPartPr>
              <p14:xfrm>
                <a:off x="2935777" y="1644708"/>
                <a:ext cx="37080" cy="284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F1A771-A9EA-7322-4E80-2DB2975C9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27137" y="1635708"/>
                  <a:ext cx="547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EB17E4-247E-46AE-528F-8B77F1BE46E4}"/>
                    </a:ext>
                  </a:extLst>
                </p14:cNvPr>
                <p14:cNvContentPartPr/>
                <p14:nvPr/>
              </p14:nvContentPartPr>
              <p14:xfrm>
                <a:off x="3142417" y="1583148"/>
                <a:ext cx="20880" cy="343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EB17E4-247E-46AE-528F-8B77F1BE46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33417" y="1574508"/>
                  <a:ext cx="385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A52DEF-14BA-338B-DBAA-671476B0E3C7}"/>
                    </a:ext>
                  </a:extLst>
                </p14:cNvPr>
                <p14:cNvContentPartPr/>
                <p14:nvPr/>
              </p14:nvContentPartPr>
              <p14:xfrm>
                <a:off x="3145657" y="1595748"/>
                <a:ext cx="207000" cy="37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A52DEF-14BA-338B-DBAA-671476B0E3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37017" y="1587108"/>
                  <a:ext cx="2246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3CA496-B239-7CF1-1BE9-2DF526B3D9A8}"/>
                    </a:ext>
                  </a:extLst>
                </p14:cNvPr>
                <p14:cNvContentPartPr/>
                <p14:nvPr/>
              </p14:nvContentPartPr>
              <p14:xfrm>
                <a:off x="1353217" y="2331948"/>
                <a:ext cx="4131000" cy="257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3CA496-B239-7CF1-1BE9-2DF526B3D9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44577" y="2323308"/>
                  <a:ext cx="4148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8EBDC4-5DBD-81CB-BF4A-692C69B23950}"/>
                    </a:ext>
                  </a:extLst>
                </p14:cNvPr>
                <p14:cNvContentPartPr/>
                <p14:nvPr/>
              </p14:nvContentPartPr>
              <p14:xfrm>
                <a:off x="2550217" y="2782668"/>
                <a:ext cx="286560" cy="25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8EBDC4-5DBD-81CB-BF4A-692C69B239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41217" y="2774028"/>
                  <a:ext cx="304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29BB64-0658-7166-8645-5B8EC7E3B0EA}"/>
                    </a:ext>
                  </a:extLst>
                </p14:cNvPr>
                <p14:cNvContentPartPr/>
                <p14:nvPr/>
              </p14:nvContentPartPr>
              <p14:xfrm>
                <a:off x="2807617" y="2700228"/>
                <a:ext cx="41400" cy="31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29BB64-0658-7166-8645-5B8EC7E3B0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98617" y="2691228"/>
                  <a:ext cx="59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7C2F89-93C3-013B-F7C4-BB72D04453A6}"/>
                    </a:ext>
                  </a:extLst>
                </p14:cNvPr>
                <p14:cNvContentPartPr/>
                <p14:nvPr/>
              </p14:nvContentPartPr>
              <p14:xfrm>
                <a:off x="2890057" y="2817948"/>
                <a:ext cx="164160" cy="180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7C2F89-93C3-013B-F7C4-BB72D04453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81417" y="2809308"/>
                  <a:ext cx="181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C393E1-3BDA-C659-B2A0-47091C6D73A0}"/>
                    </a:ext>
                  </a:extLst>
                </p14:cNvPr>
                <p14:cNvContentPartPr/>
                <p14:nvPr/>
              </p14:nvContentPartPr>
              <p14:xfrm>
                <a:off x="3076897" y="2762148"/>
                <a:ext cx="276840" cy="22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C393E1-3BDA-C659-B2A0-47091C6D73A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7897" y="2753508"/>
                  <a:ext cx="294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3126B7-C6CF-4411-F30C-3E57914916AE}"/>
                    </a:ext>
                  </a:extLst>
                </p14:cNvPr>
                <p14:cNvContentPartPr/>
                <p14:nvPr/>
              </p14:nvContentPartPr>
              <p14:xfrm>
                <a:off x="3406297" y="2770788"/>
                <a:ext cx="196920" cy="191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3126B7-C6CF-4411-F30C-3E57914916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97297" y="2762148"/>
                  <a:ext cx="214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6D340CB-7E11-A4E1-440E-0C36732D64D5}"/>
                    </a:ext>
                  </a:extLst>
                </p14:cNvPr>
                <p14:cNvContentPartPr/>
                <p14:nvPr/>
              </p14:nvContentPartPr>
              <p14:xfrm>
                <a:off x="1659217" y="3267228"/>
                <a:ext cx="3841200" cy="286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6D340CB-7E11-A4E1-440E-0C36732D64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50217" y="3258588"/>
                  <a:ext cx="3858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C2798A-E68A-950E-7E20-CE7025C46596}"/>
                    </a:ext>
                  </a:extLst>
                </p14:cNvPr>
                <p14:cNvContentPartPr/>
                <p14:nvPr/>
              </p14:nvContentPartPr>
              <p14:xfrm>
                <a:off x="5500057" y="3284508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C2798A-E68A-950E-7E20-CE7025C465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1417" y="3275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3CEB39-DBE1-D195-BF09-C4C3081FAE7E}"/>
                    </a:ext>
                  </a:extLst>
                </p14:cNvPr>
                <p14:cNvContentPartPr/>
                <p14:nvPr/>
              </p14:nvContentPartPr>
              <p14:xfrm>
                <a:off x="2646697" y="3857988"/>
                <a:ext cx="123480" cy="239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3CEB39-DBE1-D195-BF09-C4C3081FAE7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38057" y="3849348"/>
                  <a:ext cx="141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7AD5815-848A-8FB0-406C-B43BA7CA7F69}"/>
                    </a:ext>
                  </a:extLst>
                </p14:cNvPr>
                <p14:cNvContentPartPr/>
                <p14:nvPr/>
              </p14:nvContentPartPr>
              <p14:xfrm>
                <a:off x="2918497" y="3880668"/>
                <a:ext cx="7092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7AD5815-848A-8FB0-406C-B43BA7CA7F6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09857" y="3871668"/>
                  <a:ext cx="88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7DC2E1-AD97-F3C3-0505-C9200C824D3E}"/>
                    </a:ext>
                  </a:extLst>
                </p14:cNvPr>
                <p14:cNvContentPartPr/>
                <p14:nvPr/>
              </p14:nvContentPartPr>
              <p14:xfrm>
                <a:off x="3065377" y="3881388"/>
                <a:ext cx="97200" cy="175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7DC2E1-AD97-F3C3-0505-C9200C824D3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056737" y="3872388"/>
                  <a:ext cx="114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0112EA5-1A10-EE6C-930C-787CBCE02BC2}"/>
                    </a:ext>
                  </a:extLst>
                </p14:cNvPr>
                <p14:cNvContentPartPr/>
                <p14:nvPr/>
              </p14:nvContentPartPr>
              <p14:xfrm>
                <a:off x="3295777" y="3886068"/>
                <a:ext cx="267120" cy="247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0112EA5-1A10-EE6C-930C-787CBCE02BC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87137" y="3877428"/>
                  <a:ext cx="284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2DEF7F-DA11-70AE-68DA-8E2B990C9139}"/>
                    </a:ext>
                  </a:extLst>
                </p14:cNvPr>
                <p14:cNvContentPartPr/>
                <p14:nvPr/>
              </p14:nvContentPartPr>
              <p14:xfrm>
                <a:off x="3624097" y="3917748"/>
                <a:ext cx="107280" cy="234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2DEF7F-DA11-70AE-68DA-8E2B990C91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15097" y="3908748"/>
                  <a:ext cx="124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E5573E-010F-8A8E-8F0C-8A77EE5217D7}"/>
                    </a:ext>
                  </a:extLst>
                </p14:cNvPr>
                <p14:cNvContentPartPr/>
                <p14:nvPr/>
              </p14:nvContentPartPr>
              <p14:xfrm>
                <a:off x="3799777" y="3922788"/>
                <a:ext cx="264960" cy="211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E5573E-010F-8A8E-8F0C-8A77EE5217D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90777" y="3913788"/>
                  <a:ext cx="282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228E2F5-1E4E-6F11-8800-CC9D6252D53C}"/>
                    </a:ext>
                  </a:extLst>
                </p14:cNvPr>
                <p14:cNvContentPartPr/>
                <p14:nvPr/>
              </p14:nvContentPartPr>
              <p14:xfrm>
                <a:off x="3901657" y="1574508"/>
                <a:ext cx="239040" cy="436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228E2F5-1E4E-6F11-8800-CC9D6252D53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92657" y="1565868"/>
                  <a:ext cx="256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89226F8-2542-D3AE-F4B8-5EC4BB5EEB0C}"/>
                    </a:ext>
                  </a:extLst>
                </p14:cNvPr>
                <p14:cNvContentPartPr/>
                <p14:nvPr/>
              </p14:nvContentPartPr>
              <p14:xfrm>
                <a:off x="4214497" y="1707708"/>
                <a:ext cx="6480" cy="280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89226F8-2542-D3AE-F4B8-5EC4BB5EEB0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205857" y="1698708"/>
                  <a:ext cx="24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DC3959-CA71-E067-4E2E-144701BC117C}"/>
                    </a:ext>
                  </a:extLst>
                </p14:cNvPr>
                <p14:cNvContentPartPr/>
                <p14:nvPr/>
              </p14:nvContentPartPr>
              <p14:xfrm>
                <a:off x="4200457" y="1637868"/>
                <a:ext cx="136080" cy="156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DC3959-CA71-E067-4E2E-144701BC117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91817" y="1628868"/>
                  <a:ext cx="153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A164D6C-A6EF-723D-D8C8-1D6BB457C3CC}"/>
                    </a:ext>
                  </a:extLst>
                </p14:cNvPr>
                <p14:cNvContentPartPr/>
                <p14:nvPr/>
              </p14:nvContentPartPr>
              <p14:xfrm>
                <a:off x="4458577" y="1613028"/>
                <a:ext cx="19440" cy="369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A164D6C-A6EF-723D-D8C8-1D6BB457C3C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49577" y="1604388"/>
                  <a:ext cx="370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F4663D-017C-3A22-09DB-80AD1A0B06C4}"/>
                    </a:ext>
                  </a:extLst>
                </p14:cNvPr>
                <p14:cNvContentPartPr/>
                <p14:nvPr/>
              </p14:nvContentPartPr>
              <p14:xfrm>
                <a:off x="4513657" y="1734348"/>
                <a:ext cx="194040" cy="87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F4663D-017C-3A22-09DB-80AD1A0B06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04657" y="1725348"/>
                  <a:ext cx="211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78298C-BDB3-80C4-A035-1E9067A7E72E}"/>
                    </a:ext>
                  </a:extLst>
                </p14:cNvPr>
                <p14:cNvContentPartPr/>
                <p14:nvPr/>
              </p14:nvContentPartPr>
              <p14:xfrm>
                <a:off x="4765297" y="1534548"/>
                <a:ext cx="127080" cy="514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78298C-BDB3-80C4-A035-1E9067A7E72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56297" y="1525548"/>
                  <a:ext cx="1447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2443915-47A8-8DCF-9C72-FF756FCF99FD}"/>
                    </a:ext>
                  </a:extLst>
                </p14:cNvPr>
                <p14:cNvContentPartPr/>
                <p14:nvPr/>
              </p14:nvContentPartPr>
              <p14:xfrm>
                <a:off x="9950377" y="1249068"/>
                <a:ext cx="8280" cy="23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2443915-47A8-8DCF-9C72-FF756FCF99F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41377" y="1240068"/>
                  <a:ext cx="25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3F6B91B-1104-651B-9A71-CDA0185934B6}"/>
                    </a:ext>
                  </a:extLst>
                </p14:cNvPr>
                <p14:cNvContentPartPr/>
                <p14:nvPr/>
              </p14:nvContentPartPr>
              <p14:xfrm>
                <a:off x="9944977" y="1130988"/>
                <a:ext cx="135720" cy="59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3F6B91B-1104-651B-9A71-CDA0185934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936337" y="1122348"/>
                  <a:ext cx="153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E497A3-188A-DD1F-5BD2-83C7EBAF6ED1}"/>
                    </a:ext>
                  </a:extLst>
                </p14:cNvPr>
                <p14:cNvContentPartPr/>
                <p14:nvPr/>
              </p14:nvContentPartPr>
              <p14:xfrm>
                <a:off x="9965857" y="1269588"/>
                <a:ext cx="111240" cy="36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E497A3-188A-DD1F-5BD2-83C7EBAF6E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957217" y="1260588"/>
                  <a:ext cx="128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E1B3FC3-E1D2-15E2-78B3-809A43AE8EB3}"/>
                    </a:ext>
                  </a:extLst>
                </p14:cNvPr>
                <p14:cNvContentPartPr/>
                <p14:nvPr/>
              </p14:nvContentPartPr>
              <p14:xfrm>
                <a:off x="10176457" y="1155468"/>
                <a:ext cx="6480" cy="235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E1B3FC3-E1D2-15E2-78B3-809A43AE8EB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167817" y="1146468"/>
                  <a:ext cx="24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74FA179-C876-B37F-6E39-1485F18F79DC}"/>
                    </a:ext>
                  </a:extLst>
                </p14:cNvPr>
                <p14:cNvContentPartPr/>
                <p14:nvPr/>
              </p14:nvContentPartPr>
              <p14:xfrm>
                <a:off x="10211737" y="1158708"/>
                <a:ext cx="173880" cy="13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4FA179-C876-B37F-6E39-1485F18F79D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203097" y="1149708"/>
                  <a:ext cx="191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253DA90-9B45-C463-0113-F57A11E09781}"/>
                    </a:ext>
                  </a:extLst>
                </p14:cNvPr>
                <p14:cNvContentPartPr/>
                <p14:nvPr/>
              </p14:nvContentPartPr>
              <p14:xfrm>
                <a:off x="9735097" y="1032708"/>
                <a:ext cx="157680" cy="571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253DA90-9B45-C463-0113-F57A11E0978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26457" y="1024068"/>
                  <a:ext cx="17532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EC3D33-C437-CD60-5E3B-40BDEB3D42B9}"/>
                    </a:ext>
                  </a:extLst>
                </p14:cNvPr>
                <p14:cNvContentPartPr/>
                <p14:nvPr/>
              </p14:nvContentPartPr>
              <p14:xfrm>
                <a:off x="10382737" y="977628"/>
                <a:ext cx="137520" cy="390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EC3D33-C437-CD60-5E3B-40BDEB3D42B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374097" y="968988"/>
                  <a:ext cx="155160" cy="40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76198B5-555E-BA2D-DAFA-65868746368C}"/>
                  </a:ext>
                </a:extLst>
              </p14:cNvPr>
              <p14:cNvContentPartPr/>
              <p14:nvPr/>
            </p14:nvContentPartPr>
            <p14:xfrm>
              <a:off x="-1623263" y="4745028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76198B5-555E-BA2D-DAFA-65868746368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-1629383" y="473890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14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6A0D7DB-C3D1-CA67-84CA-B77D039F6720}"/>
              </a:ext>
            </a:extLst>
          </p:cNvPr>
          <p:cNvGrpSpPr/>
          <p:nvPr/>
        </p:nvGrpSpPr>
        <p:grpSpPr>
          <a:xfrm>
            <a:off x="371497" y="2919468"/>
            <a:ext cx="2163960" cy="1542240"/>
            <a:chOff x="371497" y="2919468"/>
            <a:chExt cx="2163960" cy="15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2DA6F2-82BC-31A8-B6AA-2A03B9C6EDB5}"/>
                    </a:ext>
                  </a:extLst>
                </p14:cNvPr>
                <p14:cNvContentPartPr/>
                <p14:nvPr/>
              </p14:nvContentPartPr>
              <p14:xfrm>
                <a:off x="586057" y="3289908"/>
                <a:ext cx="24840" cy="348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2DA6F2-82BC-31A8-B6AA-2A03B9C6ED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937" y="3283788"/>
                  <a:ext cx="370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B9F396-ED09-8EEF-E889-DFC7EE103911}"/>
                    </a:ext>
                  </a:extLst>
                </p14:cNvPr>
                <p14:cNvContentPartPr/>
                <p14:nvPr/>
              </p14:nvContentPartPr>
              <p14:xfrm>
                <a:off x="598297" y="3253908"/>
                <a:ext cx="113040" cy="1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B9F396-ED09-8EEF-E889-DFC7EE1039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177" y="3247788"/>
                  <a:ext cx="125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7E3CFD-F805-F18E-C685-98C12791FCAD}"/>
                    </a:ext>
                  </a:extLst>
                </p14:cNvPr>
                <p14:cNvContentPartPr/>
                <p14:nvPr/>
              </p14:nvContentPartPr>
              <p14:xfrm>
                <a:off x="581737" y="3421308"/>
                <a:ext cx="132480" cy="51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7E3CFD-F805-F18E-C685-98C12791FC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5617" y="3415188"/>
                  <a:ext cx="144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254608-7702-613C-EF26-07C218BC7140}"/>
                    </a:ext>
                  </a:extLst>
                </p14:cNvPr>
                <p14:cNvContentPartPr/>
                <p14:nvPr/>
              </p14:nvContentPartPr>
              <p14:xfrm>
                <a:off x="879817" y="3225468"/>
                <a:ext cx="8640" cy="28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254608-7702-613C-EF26-07C218BC71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3697" y="3219348"/>
                  <a:ext cx="20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92ADC3-7073-723B-DC3C-5677FA641046}"/>
                    </a:ext>
                  </a:extLst>
                </p14:cNvPr>
                <p14:cNvContentPartPr/>
                <p14:nvPr/>
              </p14:nvContentPartPr>
              <p14:xfrm>
                <a:off x="919777" y="3273708"/>
                <a:ext cx="149760" cy="176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92ADC3-7073-723B-DC3C-5677FA6410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3657" y="3267588"/>
                  <a:ext cx="162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4BBE1D-D8A5-BEE2-A562-C47A93CD3A45}"/>
                    </a:ext>
                  </a:extLst>
                </p14:cNvPr>
                <p14:cNvContentPartPr/>
                <p14:nvPr/>
              </p14:nvContentPartPr>
              <p14:xfrm>
                <a:off x="371497" y="2919468"/>
                <a:ext cx="785520" cy="107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4BBE1D-D8A5-BEE2-A562-C47A93CD3A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5377" y="2913348"/>
                  <a:ext cx="797760" cy="10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DD8A5A4-DA0A-A911-F42C-3526E2D15B13}"/>
                    </a:ext>
                  </a:extLst>
                </p14:cNvPr>
                <p14:cNvContentPartPr/>
                <p14:nvPr/>
              </p14:nvContentPartPr>
              <p14:xfrm>
                <a:off x="995017" y="3693468"/>
                <a:ext cx="155160" cy="259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DD8A5A4-DA0A-A911-F42C-3526E2D15B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8897" y="3687348"/>
                  <a:ext cx="167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49C93E-8DD5-BF71-C518-6FA64C94BF38}"/>
                    </a:ext>
                  </a:extLst>
                </p14:cNvPr>
                <p14:cNvContentPartPr/>
                <p14:nvPr/>
              </p14:nvContentPartPr>
              <p14:xfrm>
                <a:off x="1068457" y="3849348"/>
                <a:ext cx="204840" cy="162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49C93E-8DD5-BF71-C518-6FA64C94BF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2337" y="3843228"/>
                  <a:ext cx="217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C9D895-1E73-A0ED-1155-2FECA3F5318A}"/>
                    </a:ext>
                  </a:extLst>
                </p14:cNvPr>
                <p14:cNvContentPartPr/>
                <p14:nvPr/>
              </p14:nvContentPartPr>
              <p14:xfrm>
                <a:off x="1445017" y="4160028"/>
                <a:ext cx="20520" cy="263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C9D895-1E73-A0ED-1155-2FECA3F531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38897" y="4153908"/>
                  <a:ext cx="32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FEA603-7013-E722-0698-A5FD09D2578B}"/>
                    </a:ext>
                  </a:extLst>
                </p14:cNvPr>
                <p14:cNvContentPartPr/>
                <p14:nvPr/>
              </p14:nvContentPartPr>
              <p14:xfrm>
                <a:off x="1370857" y="4076508"/>
                <a:ext cx="191880" cy="48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FEA603-7013-E722-0698-A5FD09D257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64737" y="4070388"/>
                  <a:ext cx="204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F6F531-BBC9-AE67-2D2F-AA218DE3139D}"/>
                    </a:ext>
                  </a:extLst>
                </p14:cNvPr>
                <p14:cNvContentPartPr/>
                <p14:nvPr/>
              </p14:nvContentPartPr>
              <p14:xfrm>
                <a:off x="1624657" y="4105308"/>
                <a:ext cx="32184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F6F531-BBC9-AE67-2D2F-AA218DE313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8537" y="4099188"/>
                  <a:ext cx="334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D8B3CD-4462-DFA2-400B-55399741FE13}"/>
                    </a:ext>
                  </a:extLst>
                </p14:cNvPr>
                <p14:cNvContentPartPr/>
                <p14:nvPr/>
              </p14:nvContentPartPr>
              <p14:xfrm>
                <a:off x="2014897" y="3996228"/>
                <a:ext cx="40680" cy="25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D8B3CD-4462-DFA2-400B-55399741FE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08777" y="3990108"/>
                  <a:ext cx="52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58F58E-215C-AAC5-6D61-0B594A71845F}"/>
                    </a:ext>
                  </a:extLst>
                </p14:cNvPr>
                <p14:cNvContentPartPr/>
                <p14:nvPr/>
              </p14:nvContentPartPr>
              <p14:xfrm>
                <a:off x="2092297" y="4065348"/>
                <a:ext cx="108360" cy="160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58F58E-215C-AAC5-6D61-0B594A7184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86177" y="4059228"/>
                  <a:ext cx="120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066E97-BEBD-A319-4B4B-8B8CA9D18AC2}"/>
                    </a:ext>
                  </a:extLst>
                </p14:cNvPr>
                <p14:cNvContentPartPr/>
                <p14:nvPr/>
              </p14:nvContentPartPr>
              <p14:xfrm>
                <a:off x="2353297" y="3953028"/>
                <a:ext cx="18216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066E97-BEBD-A319-4B4B-8B8CA9D18A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47177" y="3946908"/>
                  <a:ext cx="19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3E2AE6-4166-4E5C-9F4F-F5E9A3B14EF1}"/>
                    </a:ext>
                  </a:extLst>
                </p14:cNvPr>
                <p14:cNvContentPartPr/>
                <p14:nvPr/>
              </p14:nvContentPartPr>
              <p14:xfrm>
                <a:off x="1676857" y="4355148"/>
                <a:ext cx="513360" cy="106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3E2AE6-4166-4E5C-9F4F-F5E9A3B14E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70737" y="4349028"/>
                  <a:ext cx="5256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72954A-133F-6F7F-89F1-626022BABB90}"/>
              </a:ext>
            </a:extLst>
          </p:cNvPr>
          <p:cNvGrpSpPr/>
          <p:nvPr/>
        </p:nvGrpSpPr>
        <p:grpSpPr>
          <a:xfrm>
            <a:off x="239017" y="94188"/>
            <a:ext cx="2176560" cy="1903320"/>
            <a:chOff x="239017" y="94188"/>
            <a:chExt cx="2176560" cy="19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F69BEBB-DFEE-0527-87A4-CF480A3D52E0}"/>
                    </a:ext>
                  </a:extLst>
                </p14:cNvPr>
                <p14:cNvContentPartPr/>
                <p14:nvPr/>
              </p14:nvContentPartPr>
              <p14:xfrm>
                <a:off x="530257" y="522948"/>
                <a:ext cx="7560" cy="444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F69BEBB-DFEE-0527-87A4-CF480A3D52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4137" y="516828"/>
                  <a:ext cx="198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7224E7-2F99-5542-8577-D7DA0B677666}"/>
                    </a:ext>
                  </a:extLst>
                </p14:cNvPr>
                <p14:cNvContentPartPr/>
                <p14:nvPr/>
              </p14:nvContentPartPr>
              <p14:xfrm>
                <a:off x="525577" y="491628"/>
                <a:ext cx="122400" cy="205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7224E7-2F99-5542-8577-D7DA0B6776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9457" y="485508"/>
                  <a:ext cx="134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6EB750-88E9-8B94-14D0-5EF15B0AAA4C}"/>
                    </a:ext>
                  </a:extLst>
                </p14:cNvPr>
                <p14:cNvContentPartPr/>
                <p14:nvPr/>
              </p14:nvContentPartPr>
              <p14:xfrm>
                <a:off x="802777" y="429348"/>
                <a:ext cx="14400" cy="389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6EB750-88E9-8B94-14D0-5EF15B0AAA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657" y="423228"/>
                  <a:ext cx="266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DE3FD8-0D6B-213F-1862-4AF1BB41E9EE}"/>
                    </a:ext>
                  </a:extLst>
                </p14:cNvPr>
                <p14:cNvContentPartPr/>
                <p14:nvPr/>
              </p14:nvContentPartPr>
              <p14:xfrm>
                <a:off x="833017" y="538788"/>
                <a:ext cx="242640" cy="159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DE3FD8-0D6B-213F-1862-4AF1BB41E9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6897" y="532668"/>
                  <a:ext cx="254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F25953-5601-A498-8B39-EB9AFE12C29F}"/>
                    </a:ext>
                  </a:extLst>
                </p14:cNvPr>
                <p14:cNvContentPartPr/>
                <p14:nvPr/>
              </p14:nvContentPartPr>
              <p14:xfrm>
                <a:off x="239017" y="94188"/>
                <a:ext cx="1096560" cy="1146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F25953-5601-A498-8B39-EB9AFE12C2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2897" y="88068"/>
                  <a:ext cx="1108800" cy="11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4B937D-E072-BB9B-6E5F-D2F407E4A2D2}"/>
                    </a:ext>
                  </a:extLst>
                </p14:cNvPr>
                <p14:cNvContentPartPr/>
                <p14:nvPr/>
              </p14:nvContentPartPr>
              <p14:xfrm>
                <a:off x="1056937" y="1097148"/>
                <a:ext cx="144720" cy="21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4B937D-E072-BB9B-6E5F-D2F407E4A2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0817" y="1091028"/>
                  <a:ext cx="156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8A229C-F3EF-74BB-E75F-ED66053037E8}"/>
                    </a:ext>
                  </a:extLst>
                </p14:cNvPr>
                <p14:cNvContentPartPr/>
                <p14:nvPr/>
              </p14:nvContentPartPr>
              <p14:xfrm>
                <a:off x="1061617" y="1124148"/>
                <a:ext cx="221400" cy="19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8A229C-F3EF-74BB-E75F-ED66053037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5497" y="1118028"/>
                  <a:ext cx="233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CA6888-8C6C-094C-4967-5F52029BAF80}"/>
                    </a:ext>
                  </a:extLst>
                </p14:cNvPr>
                <p14:cNvContentPartPr/>
                <p14:nvPr/>
              </p14:nvContentPartPr>
              <p14:xfrm>
                <a:off x="1338457" y="1565148"/>
                <a:ext cx="20520" cy="31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CA6888-8C6C-094C-4967-5F52029BAF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32337" y="1559028"/>
                  <a:ext cx="32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8CB6CC-2100-16B5-561F-4C730A13C736}"/>
                    </a:ext>
                  </a:extLst>
                </p14:cNvPr>
                <p14:cNvContentPartPr/>
                <p14:nvPr/>
              </p14:nvContentPartPr>
              <p14:xfrm>
                <a:off x="1258897" y="1541748"/>
                <a:ext cx="250200" cy="24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8CB6CC-2100-16B5-561F-4C730A13C7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2777" y="1535628"/>
                  <a:ext cx="262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BCC667-FEDD-6936-A258-D05B7EC7942A}"/>
                    </a:ext>
                  </a:extLst>
                </p14:cNvPr>
                <p14:cNvContentPartPr/>
                <p14:nvPr/>
              </p14:nvContentPartPr>
              <p14:xfrm>
                <a:off x="1532137" y="1689708"/>
                <a:ext cx="154440" cy="155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BCC667-FEDD-6936-A258-D05B7EC794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26017" y="1683588"/>
                  <a:ext cx="166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158137-26B5-B518-417F-82BB1C829D3A}"/>
                    </a:ext>
                  </a:extLst>
                </p14:cNvPr>
                <p14:cNvContentPartPr/>
                <p14:nvPr/>
              </p14:nvContentPartPr>
              <p14:xfrm>
                <a:off x="1725097" y="1596108"/>
                <a:ext cx="124200" cy="24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158137-26B5-B518-417F-82BB1C829D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18977" y="1589988"/>
                  <a:ext cx="136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4AA8B1-E7D9-2EFF-DA89-6C96B20F8E64}"/>
                    </a:ext>
                  </a:extLst>
                </p14:cNvPr>
                <p14:cNvContentPartPr/>
                <p14:nvPr/>
              </p14:nvContentPartPr>
              <p14:xfrm>
                <a:off x="1939657" y="1456788"/>
                <a:ext cx="56160" cy="32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4AA8B1-E7D9-2EFF-DA89-6C96B20F8E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33537" y="1450668"/>
                  <a:ext cx="684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BAF0B4-EBF0-5DC2-D0F8-264DB63D8931}"/>
                    </a:ext>
                  </a:extLst>
                </p14:cNvPr>
                <p14:cNvContentPartPr/>
                <p14:nvPr/>
              </p14:nvContentPartPr>
              <p14:xfrm>
                <a:off x="2029657" y="1575948"/>
                <a:ext cx="106200" cy="185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BAF0B4-EBF0-5DC2-D0F8-264DB63D89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23537" y="1569828"/>
                  <a:ext cx="118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5EFD69-19B5-4653-8D5D-D70D8348A709}"/>
                    </a:ext>
                  </a:extLst>
                </p14:cNvPr>
                <p14:cNvContentPartPr/>
                <p14:nvPr/>
              </p14:nvContentPartPr>
              <p14:xfrm>
                <a:off x="2276257" y="1392348"/>
                <a:ext cx="59040" cy="22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5EFD69-19B5-4653-8D5D-D70D8348A7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70137" y="1386228"/>
                  <a:ext cx="71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58A3BB-4D11-13D6-58CF-ACE6AD89C36F}"/>
                    </a:ext>
                  </a:extLst>
                </p14:cNvPr>
                <p14:cNvContentPartPr/>
                <p14:nvPr/>
              </p14:nvContentPartPr>
              <p14:xfrm>
                <a:off x="2268337" y="1581708"/>
                <a:ext cx="147240" cy="27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58A3BB-4D11-13D6-58CF-ACE6AD89C3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62217" y="1575588"/>
                  <a:ext cx="159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96E76D-B52A-5615-5211-3FE0AE1E4444}"/>
                    </a:ext>
                  </a:extLst>
                </p14:cNvPr>
                <p14:cNvContentPartPr/>
                <p14:nvPr/>
              </p14:nvContentPartPr>
              <p14:xfrm>
                <a:off x="1742377" y="1916148"/>
                <a:ext cx="283680" cy="81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96E76D-B52A-5615-5211-3FE0AE1E44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36257" y="1910028"/>
                  <a:ext cx="29592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2DD66-A422-7560-4922-6A87F17F3DB0}"/>
              </a:ext>
            </a:extLst>
          </p:cNvPr>
          <p:cNvGrpSpPr/>
          <p:nvPr/>
        </p:nvGrpSpPr>
        <p:grpSpPr>
          <a:xfrm>
            <a:off x="4241857" y="2513748"/>
            <a:ext cx="2621880" cy="1497240"/>
            <a:chOff x="4241857" y="2513748"/>
            <a:chExt cx="2621880" cy="14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2AD5E64-6906-3675-C23A-00D74EEF4E5C}"/>
                    </a:ext>
                  </a:extLst>
                </p14:cNvPr>
                <p14:cNvContentPartPr/>
                <p14:nvPr/>
              </p14:nvContentPartPr>
              <p14:xfrm>
                <a:off x="5190817" y="3208188"/>
                <a:ext cx="11880" cy="224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2AD5E64-6906-3675-C23A-00D74EEF4E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84697" y="3202068"/>
                  <a:ext cx="24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65E5A0-EA1A-6F3B-FD85-BB479530B21A}"/>
                    </a:ext>
                  </a:extLst>
                </p14:cNvPr>
                <p14:cNvContentPartPr/>
                <p14:nvPr/>
              </p14:nvContentPartPr>
              <p14:xfrm>
                <a:off x="5536057" y="2974188"/>
                <a:ext cx="160920" cy="272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65E5A0-EA1A-6F3B-FD85-BB479530B2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29937" y="2968068"/>
                  <a:ext cx="173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6D7555-C4D6-CBFB-A7FA-90097F4CFB5C}"/>
                    </a:ext>
                  </a:extLst>
                </p14:cNvPr>
                <p14:cNvContentPartPr/>
                <p14:nvPr/>
              </p14:nvContentPartPr>
              <p14:xfrm>
                <a:off x="5774737" y="3210708"/>
                <a:ext cx="36360" cy="171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6D7555-C4D6-CBFB-A7FA-90097F4CFB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68617" y="3204588"/>
                  <a:ext cx="4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87BB4CF-F9AB-FD90-1AF9-0CB641128128}"/>
                    </a:ext>
                  </a:extLst>
                </p14:cNvPr>
                <p14:cNvContentPartPr/>
                <p14:nvPr/>
              </p14:nvContentPartPr>
              <p14:xfrm>
                <a:off x="6213217" y="2902188"/>
                <a:ext cx="141120" cy="32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87BB4CF-F9AB-FD90-1AF9-0CB6411281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07097" y="2896068"/>
                  <a:ext cx="1533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042E75-CC4C-774D-5B60-5360B0837904}"/>
                    </a:ext>
                  </a:extLst>
                </p14:cNvPr>
                <p14:cNvContentPartPr/>
                <p14:nvPr/>
              </p14:nvContentPartPr>
              <p14:xfrm>
                <a:off x="4631377" y="3066708"/>
                <a:ext cx="64080" cy="286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042E75-CC4C-774D-5B60-5360B08379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25257" y="3060588"/>
                  <a:ext cx="76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CBF68B-DAD5-B771-AD15-8E499789D1BD}"/>
                    </a:ext>
                  </a:extLst>
                </p14:cNvPr>
                <p14:cNvContentPartPr/>
                <p14:nvPr/>
              </p14:nvContentPartPr>
              <p14:xfrm>
                <a:off x="4592497" y="3319788"/>
                <a:ext cx="289440" cy="29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CBF68B-DAD5-B771-AD15-8E499789D1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86377" y="3313668"/>
                  <a:ext cx="301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884BD57-F580-D081-7D54-0B8483AEB305}"/>
                    </a:ext>
                  </a:extLst>
                </p14:cNvPr>
                <p14:cNvContentPartPr/>
                <p14:nvPr/>
              </p14:nvContentPartPr>
              <p14:xfrm>
                <a:off x="4241857" y="2513748"/>
                <a:ext cx="2621880" cy="1497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884BD57-F580-D081-7D54-0B8483AEB3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35737" y="2507628"/>
                  <a:ext cx="2634120" cy="150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6950378-D5D6-0195-4B10-36C11C732A50}"/>
                  </a:ext>
                </a:extLst>
              </p14:cNvPr>
              <p14:cNvContentPartPr/>
              <p14:nvPr/>
            </p14:nvContentPartPr>
            <p14:xfrm>
              <a:off x="4472257" y="292188"/>
              <a:ext cx="100080" cy="266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6950378-D5D6-0195-4B10-36C11C732A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66137" y="286068"/>
                <a:ext cx="112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A190C8C-E3BF-C074-5CD7-E1208FFD9E55}"/>
                  </a:ext>
                </a:extLst>
              </p14:cNvPr>
              <p14:cNvContentPartPr/>
              <p14:nvPr/>
            </p14:nvContentPartPr>
            <p14:xfrm>
              <a:off x="4502857" y="541308"/>
              <a:ext cx="203040" cy="12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A190C8C-E3BF-C074-5CD7-E1208FFD9E5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96737" y="535188"/>
                <a:ext cx="215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3D76742-AFA8-3596-A2F2-05408CBAD2F7}"/>
                  </a:ext>
                </a:extLst>
              </p14:cNvPr>
              <p14:cNvContentPartPr/>
              <p14:nvPr/>
            </p14:nvContentPartPr>
            <p14:xfrm>
              <a:off x="4972297" y="543468"/>
              <a:ext cx="10080" cy="161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3D76742-AFA8-3596-A2F2-05408CBAD2F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66177" y="537348"/>
                <a:ext cx="22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4EBE70E-F023-5ED4-4264-0D49AC480E44}"/>
                  </a:ext>
                </a:extLst>
              </p14:cNvPr>
              <p14:cNvContentPartPr/>
              <p14:nvPr/>
            </p14:nvContentPartPr>
            <p14:xfrm>
              <a:off x="5327257" y="310908"/>
              <a:ext cx="206640" cy="169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4EBE70E-F023-5ED4-4264-0D49AC480E4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21137" y="304788"/>
                <a:ext cx="2188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24BC0C4-F2B1-0D86-406F-31D29AFE5781}"/>
                  </a:ext>
                </a:extLst>
              </p14:cNvPr>
              <p14:cNvContentPartPr/>
              <p14:nvPr/>
            </p14:nvContentPartPr>
            <p14:xfrm>
              <a:off x="5669617" y="437268"/>
              <a:ext cx="25560" cy="142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24BC0C4-F2B1-0D86-406F-31D29AFE578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63497" y="431148"/>
                <a:ext cx="37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DD0B358-EFC1-F1E3-E9AF-DD8DFC8F99B3}"/>
                  </a:ext>
                </a:extLst>
              </p14:cNvPr>
              <p14:cNvContentPartPr/>
              <p14:nvPr/>
            </p14:nvContentPartPr>
            <p14:xfrm>
              <a:off x="3981577" y="95988"/>
              <a:ext cx="3462120" cy="1438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DD0B358-EFC1-F1E3-E9AF-DD8DFC8F99B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75457" y="89868"/>
                <a:ext cx="3474360" cy="14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26FCF94-F760-A635-60A2-EF1FDC992D5A}"/>
                  </a:ext>
                </a:extLst>
              </p14:cNvPr>
              <p14:cNvContentPartPr/>
              <p14:nvPr/>
            </p14:nvContentPartPr>
            <p14:xfrm>
              <a:off x="7515337" y="518988"/>
              <a:ext cx="488160" cy="259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26FCF94-F760-A635-60A2-EF1FDC992D5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09217" y="512868"/>
                <a:ext cx="50040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EFBC180-16F5-6418-DFEF-C2CF62CBD9C3}"/>
              </a:ext>
            </a:extLst>
          </p:cNvPr>
          <p:cNvGrpSpPr/>
          <p:nvPr/>
        </p:nvGrpSpPr>
        <p:grpSpPr>
          <a:xfrm>
            <a:off x="5959057" y="4071828"/>
            <a:ext cx="204120" cy="397080"/>
            <a:chOff x="5959057" y="4071828"/>
            <a:chExt cx="20412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0FF6FF-9BAD-A639-20B8-136BDEBA88DF}"/>
                    </a:ext>
                  </a:extLst>
                </p14:cNvPr>
                <p14:cNvContentPartPr/>
                <p14:nvPr/>
              </p14:nvContentPartPr>
              <p14:xfrm>
                <a:off x="6020977" y="4124388"/>
                <a:ext cx="30240" cy="344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0FF6FF-9BAD-A639-20B8-136BDEBA88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14857" y="4118268"/>
                  <a:ext cx="42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D57A660-5483-747F-7D93-21E8BAB2F493}"/>
                    </a:ext>
                  </a:extLst>
                </p14:cNvPr>
                <p14:cNvContentPartPr/>
                <p14:nvPr/>
              </p14:nvContentPartPr>
              <p14:xfrm>
                <a:off x="5959057" y="4071828"/>
                <a:ext cx="204120" cy="254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D57A660-5483-747F-7D93-21E8BAB2F4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52937" y="4065708"/>
                  <a:ext cx="21636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5F69A68-0E6C-A7CB-F124-B15FD09AF619}"/>
              </a:ext>
            </a:extLst>
          </p:cNvPr>
          <p:cNvGrpSpPr/>
          <p:nvPr/>
        </p:nvGrpSpPr>
        <p:grpSpPr>
          <a:xfrm>
            <a:off x="6137257" y="4825308"/>
            <a:ext cx="509040" cy="405360"/>
            <a:chOff x="6137257" y="4825308"/>
            <a:chExt cx="50904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B3284BB-16AD-D9E5-5BA1-840ECF43225E}"/>
                    </a:ext>
                  </a:extLst>
                </p14:cNvPr>
                <p14:cNvContentPartPr/>
                <p14:nvPr/>
              </p14:nvContentPartPr>
              <p14:xfrm>
                <a:off x="6137257" y="4825308"/>
                <a:ext cx="133920" cy="235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B3284BB-16AD-D9E5-5BA1-840ECF4322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31137" y="4819188"/>
                  <a:ext cx="146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8D2CCD-B5CE-362F-B593-4163DCC78E27}"/>
                    </a:ext>
                  </a:extLst>
                </p14:cNvPr>
                <p14:cNvContentPartPr/>
                <p14:nvPr/>
              </p14:nvContentPartPr>
              <p14:xfrm>
                <a:off x="6257857" y="4880388"/>
                <a:ext cx="90360" cy="350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8D2CCD-B5CE-362F-B593-4163DCC78E2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51737" y="4874268"/>
                  <a:ext cx="102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FA55E8-D92A-5D83-3589-C53380F8B137}"/>
                    </a:ext>
                  </a:extLst>
                </p14:cNvPr>
                <p14:cNvContentPartPr/>
                <p14:nvPr/>
              </p14:nvContentPartPr>
              <p14:xfrm>
                <a:off x="6437497" y="4941588"/>
                <a:ext cx="208800" cy="120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FA55E8-D92A-5D83-3589-C53380F8B13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31377" y="4935468"/>
                  <a:ext cx="22104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AD5FE82-5646-011B-CF10-C86FFD47C632}"/>
                  </a:ext>
                </a:extLst>
              </p14:cNvPr>
              <p14:cNvContentPartPr/>
              <p14:nvPr/>
            </p14:nvContentPartPr>
            <p14:xfrm>
              <a:off x="7070017" y="865668"/>
              <a:ext cx="569160" cy="338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AD5FE82-5646-011B-CF10-C86FFD47C63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063897" y="859548"/>
                <a:ext cx="58140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578F2249-80F3-F201-88BC-550A17858B69}"/>
              </a:ext>
            </a:extLst>
          </p:cNvPr>
          <p:cNvGrpSpPr/>
          <p:nvPr/>
        </p:nvGrpSpPr>
        <p:grpSpPr>
          <a:xfrm>
            <a:off x="7533697" y="2664228"/>
            <a:ext cx="2166120" cy="1215360"/>
            <a:chOff x="7533697" y="2664228"/>
            <a:chExt cx="2166120" cy="12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45CC9A-1D1D-0939-5CE4-7E7C51E53C97}"/>
                    </a:ext>
                  </a:extLst>
                </p14:cNvPr>
                <p14:cNvContentPartPr/>
                <p14:nvPr/>
              </p14:nvContentPartPr>
              <p14:xfrm>
                <a:off x="8691817" y="2997948"/>
                <a:ext cx="82800" cy="429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45CC9A-1D1D-0939-5CE4-7E7C51E53C9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85697" y="2991828"/>
                  <a:ext cx="950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26CCD50-6C77-1930-DF2B-68BCC85219C5}"/>
                    </a:ext>
                  </a:extLst>
                </p14:cNvPr>
                <p14:cNvContentPartPr/>
                <p14:nvPr/>
              </p14:nvContentPartPr>
              <p14:xfrm>
                <a:off x="8657617" y="3220068"/>
                <a:ext cx="319320" cy="77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26CCD50-6C77-1930-DF2B-68BCC85219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51497" y="3213948"/>
                  <a:ext cx="331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76A83E-E232-CB10-CAE1-6BE097C228D9}"/>
                    </a:ext>
                  </a:extLst>
                </p14:cNvPr>
                <p14:cNvContentPartPr/>
                <p14:nvPr/>
              </p14:nvContentPartPr>
              <p14:xfrm>
                <a:off x="9162697" y="2858988"/>
                <a:ext cx="487080" cy="1020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76A83E-E232-CB10-CAE1-6BE097C228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56577" y="2852868"/>
                  <a:ext cx="499320" cy="10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4A41A2-2190-9742-A532-B3704C6ABD80}"/>
                    </a:ext>
                  </a:extLst>
                </p14:cNvPr>
                <p14:cNvContentPartPr/>
                <p14:nvPr/>
              </p14:nvContentPartPr>
              <p14:xfrm>
                <a:off x="9277177" y="3072108"/>
                <a:ext cx="422640" cy="621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4A41A2-2190-9742-A532-B3704C6ABD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1057" y="3065988"/>
                  <a:ext cx="43488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46205B-0B58-8ECA-467A-61F47CF46530}"/>
                    </a:ext>
                  </a:extLst>
                </p14:cNvPr>
                <p14:cNvContentPartPr/>
                <p14:nvPr/>
              </p14:nvContentPartPr>
              <p14:xfrm>
                <a:off x="7533697" y="2664228"/>
                <a:ext cx="1214280" cy="379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46205B-0B58-8ECA-467A-61F47CF4653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27577" y="2658108"/>
                  <a:ext cx="122652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C4C43E-3C89-5334-C17B-E9D83C82DE1A}"/>
              </a:ext>
            </a:extLst>
          </p:cNvPr>
          <p:cNvGrpSpPr/>
          <p:nvPr/>
        </p:nvGrpSpPr>
        <p:grpSpPr>
          <a:xfrm>
            <a:off x="6247417" y="270588"/>
            <a:ext cx="1813680" cy="1067400"/>
            <a:chOff x="6247417" y="270588"/>
            <a:chExt cx="1813680" cy="10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2E96-713C-D3C2-1987-AAE6D4BB1216}"/>
                    </a:ext>
                  </a:extLst>
                </p14:cNvPr>
                <p14:cNvContentPartPr/>
                <p14:nvPr/>
              </p14:nvContentPartPr>
              <p14:xfrm>
                <a:off x="6247417" y="270588"/>
                <a:ext cx="104400" cy="223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2E96-713C-D3C2-1987-AAE6D4BB12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41297" y="264468"/>
                  <a:ext cx="116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5EAF9B-5D7F-E21B-0629-DBA573AD43ED}"/>
                    </a:ext>
                  </a:extLst>
                </p14:cNvPr>
                <p14:cNvContentPartPr/>
                <p14:nvPr/>
              </p14:nvContentPartPr>
              <p14:xfrm>
                <a:off x="6460537" y="470388"/>
                <a:ext cx="67680" cy="180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5EAF9B-5D7F-E21B-0629-DBA573AD43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54417" y="464268"/>
                  <a:ext cx="79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2C7921-06F5-0DBB-3F51-EBE5C6884527}"/>
                    </a:ext>
                  </a:extLst>
                </p14:cNvPr>
                <p14:cNvContentPartPr/>
                <p14:nvPr/>
              </p14:nvContentPartPr>
              <p14:xfrm>
                <a:off x="6760417" y="295788"/>
                <a:ext cx="101160" cy="15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2C7921-06F5-0DBB-3F51-EBE5C688452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54297" y="289668"/>
                  <a:ext cx="113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A947D7-A964-BBB2-A155-9177149B71EF}"/>
                    </a:ext>
                  </a:extLst>
                </p14:cNvPr>
                <p14:cNvContentPartPr/>
                <p14:nvPr/>
              </p14:nvContentPartPr>
              <p14:xfrm>
                <a:off x="6838897" y="343668"/>
                <a:ext cx="18000" cy="347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A947D7-A964-BBB2-A155-9177149B71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32777" y="337548"/>
                  <a:ext cx="30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4421B5-30C1-DA7A-166D-EC256BB281C8}"/>
                    </a:ext>
                  </a:extLst>
                </p14:cNvPr>
                <p14:cNvContentPartPr/>
                <p14:nvPr/>
              </p14:nvContentPartPr>
              <p14:xfrm>
                <a:off x="6943297" y="758028"/>
                <a:ext cx="1117800" cy="579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4421B5-30C1-DA7A-166D-EC256BB281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7177" y="751908"/>
                  <a:ext cx="1130040" cy="59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864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980FF69-B10D-3C8D-0EE8-2926250A4517}"/>
              </a:ext>
            </a:extLst>
          </p:cNvPr>
          <p:cNvGrpSpPr/>
          <p:nvPr/>
        </p:nvGrpSpPr>
        <p:grpSpPr>
          <a:xfrm>
            <a:off x="839497" y="368508"/>
            <a:ext cx="3017160" cy="1076400"/>
            <a:chOff x="839497" y="368508"/>
            <a:chExt cx="3017160" cy="10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46B9309-111E-DD88-9B85-7C77F0C6D30B}"/>
                    </a:ext>
                  </a:extLst>
                </p14:cNvPr>
                <p14:cNvContentPartPr/>
                <p14:nvPr/>
              </p14:nvContentPartPr>
              <p14:xfrm>
                <a:off x="839497" y="444468"/>
                <a:ext cx="223200" cy="412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46B9309-111E-DD88-9B85-7C77F0C6D3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3377" y="438348"/>
                  <a:ext cx="2354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35FDF8-753C-5079-94F4-C6F249581A84}"/>
                    </a:ext>
                  </a:extLst>
                </p14:cNvPr>
                <p14:cNvContentPartPr/>
                <p14:nvPr/>
              </p14:nvContentPartPr>
              <p14:xfrm>
                <a:off x="1186537" y="535188"/>
                <a:ext cx="443880" cy="32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35FDF8-753C-5079-94F4-C6F249581A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0417" y="529068"/>
                  <a:ext cx="456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CB9B7C0-9A34-432B-C739-308373D12AF7}"/>
                    </a:ext>
                  </a:extLst>
                </p14:cNvPr>
                <p14:cNvContentPartPr/>
                <p14:nvPr/>
              </p14:nvContentPartPr>
              <p14:xfrm>
                <a:off x="1669657" y="368508"/>
                <a:ext cx="193680" cy="467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CB9B7C0-9A34-432B-C739-308373D12A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3537" y="362388"/>
                  <a:ext cx="2059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3DECAF-5251-0AC6-33F1-0F8DE790ECE1}"/>
                    </a:ext>
                  </a:extLst>
                </p14:cNvPr>
                <p14:cNvContentPartPr/>
                <p14:nvPr/>
              </p14:nvContentPartPr>
              <p14:xfrm>
                <a:off x="2006257" y="626988"/>
                <a:ext cx="10800" cy="210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3DECAF-5251-0AC6-33F1-0F8DE790EC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0137" y="620868"/>
                  <a:ext cx="23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043F81-06C7-2592-5AB3-35BAA7E4C528}"/>
                    </a:ext>
                  </a:extLst>
                </p14:cNvPr>
                <p14:cNvContentPartPr/>
                <p14:nvPr/>
              </p14:nvContentPartPr>
              <p14:xfrm>
                <a:off x="1978897" y="478308"/>
                <a:ext cx="10080" cy="9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043F81-06C7-2592-5AB3-35BAA7E4C5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2777" y="472188"/>
                  <a:ext cx="22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AE65F7-78AF-F5F4-B913-357FE49BA02E}"/>
                    </a:ext>
                  </a:extLst>
                </p14:cNvPr>
                <p14:cNvContentPartPr/>
                <p14:nvPr/>
              </p14:nvContentPartPr>
              <p14:xfrm>
                <a:off x="2221897" y="617988"/>
                <a:ext cx="243720" cy="2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AE65F7-78AF-F5F4-B913-357FE49BA0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5777" y="611868"/>
                  <a:ext cx="25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116BC8-1B3D-DBB1-A253-A31E9B750419}"/>
                    </a:ext>
                  </a:extLst>
                </p14:cNvPr>
                <p14:cNvContentPartPr/>
                <p14:nvPr/>
              </p14:nvContentPartPr>
              <p14:xfrm>
                <a:off x="2497297" y="653988"/>
                <a:ext cx="195480" cy="16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116BC8-1B3D-DBB1-A253-A31E9B7504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91177" y="647868"/>
                  <a:ext cx="207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397934-E195-DFA9-84BD-84CD29B74B77}"/>
                    </a:ext>
                  </a:extLst>
                </p14:cNvPr>
                <p14:cNvContentPartPr/>
                <p14:nvPr/>
              </p14:nvContentPartPr>
              <p14:xfrm>
                <a:off x="2703217" y="455268"/>
                <a:ext cx="32040" cy="36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397934-E195-DFA9-84BD-84CD29B74B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7097" y="449148"/>
                  <a:ext cx="442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5DC550-2521-74D6-5CDB-212E59A91D29}"/>
                    </a:ext>
                  </a:extLst>
                </p14:cNvPr>
                <p14:cNvContentPartPr/>
                <p14:nvPr/>
              </p14:nvContentPartPr>
              <p14:xfrm>
                <a:off x="2830297" y="616548"/>
                <a:ext cx="19080" cy="18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5DC550-2521-74D6-5CDB-212E59A91D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4177" y="610428"/>
                  <a:ext cx="31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239D1-F006-4D9F-ACEA-0493EAF9E5DB}"/>
                    </a:ext>
                  </a:extLst>
                </p14:cNvPr>
                <p14:cNvContentPartPr/>
                <p14:nvPr/>
              </p14:nvContentPartPr>
              <p14:xfrm>
                <a:off x="2836417" y="445188"/>
                <a:ext cx="4680" cy="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239D1-F006-4D9F-ACEA-0493EAF9E5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0297" y="439068"/>
                  <a:ext cx="16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38B5F3-8DAA-B8D1-5F61-0AC1A2B68FC9}"/>
                    </a:ext>
                  </a:extLst>
                </p14:cNvPr>
                <p14:cNvContentPartPr/>
                <p14:nvPr/>
              </p14:nvContentPartPr>
              <p14:xfrm>
                <a:off x="3016417" y="419988"/>
                <a:ext cx="12600" cy="41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38B5F3-8DAA-B8D1-5F61-0AC1A2B68F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10297" y="413868"/>
                  <a:ext cx="24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A333F6-83EE-8855-4486-7992F9420991}"/>
                    </a:ext>
                  </a:extLst>
                </p14:cNvPr>
                <p14:cNvContentPartPr/>
                <p14:nvPr/>
              </p14:nvContentPartPr>
              <p14:xfrm>
                <a:off x="2963857" y="555348"/>
                <a:ext cx="135720" cy="3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A333F6-83EE-8855-4486-7992F94209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57737" y="549228"/>
                  <a:ext cx="147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38A3CB-1F61-FB2E-E4CE-E29D65DFFE82}"/>
                    </a:ext>
                  </a:extLst>
                </p14:cNvPr>
                <p14:cNvContentPartPr/>
                <p14:nvPr/>
              </p14:nvContentPartPr>
              <p14:xfrm>
                <a:off x="3215137" y="542028"/>
                <a:ext cx="213840" cy="90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38A3CB-1F61-FB2E-E4CE-E29D65DFFE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09017" y="535908"/>
                  <a:ext cx="22608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AECBAD-9D08-8D11-1D54-BCCD36359557}"/>
                    </a:ext>
                  </a:extLst>
                </p14:cNvPr>
                <p14:cNvContentPartPr/>
                <p14:nvPr/>
              </p14:nvContentPartPr>
              <p14:xfrm>
                <a:off x="1069177" y="949548"/>
                <a:ext cx="2787480" cy="33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AECBAD-9D08-8D11-1D54-BCCD363595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3057" y="943428"/>
                  <a:ext cx="279972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0B1E77-BC69-4310-D83C-E131EF6F87E3}"/>
              </a:ext>
            </a:extLst>
          </p:cNvPr>
          <p:cNvGrpSpPr/>
          <p:nvPr/>
        </p:nvGrpSpPr>
        <p:grpSpPr>
          <a:xfrm>
            <a:off x="4180657" y="1851708"/>
            <a:ext cx="2635200" cy="2172960"/>
            <a:chOff x="4180657" y="1851708"/>
            <a:chExt cx="2635200" cy="21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B77DBA-DE77-008D-D753-0A2553AE97E6}"/>
                    </a:ext>
                  </a:extLst>
                </p14:cNvPr>
                <p14:cNvContentPartPr/>
                <p14:nvPr/>
              </p14:nvContentPartPr>
              <p14:xfrm>
                <a:off x="4226017" y="1851708"/>
                <a:ext cx="2120760" cy="126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B77DBA-DE77-008D-D753-0A2553AE97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9897" y="1845588"/>
                  <a:ext cx="2133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3EF8C3-67E8-3EB0-BAC8-8B483E50B418}"/>
                    </a:ext>
                  </a:extLst>
                </p14:cNvPr>
                <p14:cNvContentPartPr/>
                <p14:nvPr/>
              </p14:nvContentPartPr>
              <p14:xfrm>
                <a:off x="4180657" y="1977348"/>
                <a:ext cx="47160" cy="196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83EF8C3-67E8-3EB0-BAC8-8B483E50B4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74537" y="1971228"/>
                  <a:ext cx="59400" cy="19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05CCFC-7014-30E1-F235-871EE5C53BB4}"/>
                    </a:ext>
                  </a:extLst>
                </p14:cNvPr>
                <p14:cNvContentPartPr/>
                <p14:nvPr/>
              </p14:nvContentPartPr>
              <p14:xfrm>
                <a:off x="4191097" y="3956268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05CCFC-7014-30E1-F235-871EE5C53B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84977" y="3950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A6CE3D-7140-E5C5-0080-48986E96333C}"/>
                    </a:ext>
                  </a:extLst>
                </p14:cNvPr>
                <p14:cNvContentPartPr/>
                <p14:nvPr/>
              </p14:nvContentPartPr>
              <p14:xfrm>
                <a:off x="4211257" y="3739188"/>
                <a:ext cx="2604600" cy="285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A6CE3D-7140-E5C5-0080-48986E9633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05137" y="3733068"/>
                  <a:ext cx="2616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83CA12-475D-BEE5-905D-1EBFD146B847}"/>
                    </a:ext>
                  </a:extLst>
                </p14:cNvPr>
                <p14:cNvContentPartPr/>
                <p14:nvPr/>
              </p14:nvContentPartPr>
              <p14:xfrm>
                <a:off x="6751777" y="3746388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83CA12-475D-BEE5-905D-1EBFD146B8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45657" y="37402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80B884-05D2-4E14-6922-A73680642E3D}"/>
                    </a:ext>
                  </a:extLst>
                </p14:cNvPr>
                <p14:cNvContentPartPr/>
                <p14:nvPr/>
              </p14:nvContentPartPr>
              <p14:xfrm>
                <a:off x="6389977" y="1871868"/>
                <a:ext cx="22320" cy="201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80B884-05D2-4E14-6922-A73680642E3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83857" y="1865748"/>
                  <a:ext cx="34560" cy="20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A419FF-EB7D-BD1F-723F-29AB19A51DE4}"/>
                    </a:ext>
                  </a:extLst>
                </p14:cNvPr>
                <p14:cNvContentPartPr/>
                <p14:nvPr/>
              </p14:nvContentPartPr>
              <p14:xfrm>
                <a:off x="6510577" y="3662148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A419FF-EB7D-BD1F-723F-29AB19A51D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04457" y="36560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4372D3-C34B-3075-79F6-A884A93E1E1C}"/>
                    </a:ext>
                  </a:extLst>
                </p14:cNvPr>
                <p14:cNvContentPartPr/>
                <p14:nvPr/>
              </p14:nvContentPartPr>
              <p14:xfrm>
                <a:off x="5215297" y="1872588"/>
                <a:ext cx="84960" cy="197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4372D3-C34B-3075-79F6-A884A93E1E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9177" y="1866468"/>
                  <a:ext cx="97200" cy="19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8AD8C5-D89E-CFF5-81C8-16739A7F145F}"/>
                    </a:ext>
                  </a:extLst>
                </p14:cNvPr>
                <p14:cNvContentPartPr/>
                <p14:nvPr/>
              </p14:nvContentPartPr>
              <p14:xfrm>
                <a:off x="5390977" y="3777708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8AD8C5-D89E-CFF5-81C8-16739A7F14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84857" y="37715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41461C-8444-A686-BF2D-5E062F23A7E0}"/>
                    </a:ext>
                  </a:extLst>
                </p14:cNvPr>
                <p14:cNvContentPartPr/>
                <p14:nvPr/>
              </p14:nvContentPartPr>
              <p14:xfrm>
                <a:off x="4312417" y="2286588"/>
                <a:ext cx="1980360" cy="168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41461C-8444-A686-BF2D-5E062F23A7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06297" y="2280468"/>
                  <a:ext cx="1992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8DAED1F-AE41-9747-7FF3-750F72963012}"/>
                    </a:ext>
                  </a:extLst>
                </p14:cNvPr>
                <p14:cNvContentPartPr/>
                <p14:nvPr/>
              </p14:nvContentPartPr>
              <p14:xfrm>
                <a:off x="4601497" y="2054388"/>
                <a:ext cx="173880" cy="191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8DAED1F-AE41-9747-7FF3-750F7296301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95377" y="2048268"/>
                  <a:ext cx="186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98B41A-E781-D42A-8839-E9BB49F8C5C0}"/>
                    </a:ext>
                  </a:extLst>
                </p14:cNvPr>
                <p14:cNvContentPartPr/>
                <p14:nvPr/>
              </p14:nvContentPartPr>
              <p14:xfrm>
                <a:off x="4870057" y="2082108"/>
                <a:ext cx="3960" cy="189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98B41A-E781-D42A-8839-E9BB49F8C5C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63937" y="2075988"/>
                  <a:ext cx="16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A7F6F9-C423-15DE-3A1A-B70D05EFC6BD}"/>
                    </a:ext>
                  </a:extLst>
                </p14:cNvPr>
                <p14:cNvContentPartPr/>
                <p14:nvPr/>
              </p14:nvContentPartPr>
              <p14:xfrm>
                <a:off x="5554417" y="1952148"/>
                <a:ext cx="146160" cy="212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A7F6F9-C423-15DE-3A1A-B70D05EFC6B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48297" y="1946028"/>
                  <a:ext cx="158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97C62A-D571-FC4E-A8CE-10AE73EF39D3}"/>
                    </a:ext>
                  </a:extLst>
                </p14:cNvPr>
                <p14:cNvContentPartPr/>
                <p14:nvPr/>
              </p14:nvContentPartPr>
              <p14:xfrm>
                <a:off x="5788417" y="1940988"/>
                <a:ext cx="10332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97C62A-D571-FC4E-A8CE-10AE73EF39D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82297" y="1934868"/>
                  <a:ext cx="1155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9D4E91-4310-5D0F-B2D9-9C5D4CB49D30}"/>
              </a:ext>
            </a:extLst>
          </p:cNvPr>
          <p:cNvGrpSpPr/>
          <p:nvPr/>
        </p:nvGrpSpPr>
        <p:grpSpPr>
          <a:xfrm>
            <a:off x="961897" y="2127828"/>
            <a:ext cx="2696040" cy="2197080"/>
            <a:chOff x="961897" y="2127828"/>
            <a:chExt cx="2696040" cy="21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C05119-4C5C-D2C8-F191-DC623BED2DD5}"/>
                    </a:ext>
                  </a:extLst>
                </p14:cNvPr>
                <p14:cNvContentPartPr/>
                <p14:nvPr/>
              </p14:nvContentPartPr>
              <p14:xfrm>
                <a:off x="961897" y="2127828"/>
                <a:ext cx="2167560" cy="115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C05119-4C5C-D2C8-F191-DC623BED2DD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5777" y="2121708"/>
                  <a:ext cx="217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D8E14F-7F12-9895-DFD0-C4BF6D0BFFCE}"/>
                    </a:ext>
                  </a:extLst>
                </p14:cNvPr>
                <p14:cNvContentPartPr/>
                <p14:nvPr/>
              </p14:nvContentPartPr>
              <p14:xfrm>
                <a:off x="965137" y="2252748"/>
                <a:ext cx="111240" cy="207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D8E14F-7F12-9895-DFD0-C4BF6D0BFF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9017" y="2246628"/>
                  <a:ext cx="123480" cy="20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59191-8E6D-68D4-D1F1-7A7D9FD3560E}"/>
                    </a:ext>
                  </a:extLst>
                </p14:cNvPr>
                <p14:cNvContentPartPr/>
                <p14:nvPr/>
              </p14:nvContentPartPr>
              <p14:xfrm>
                <a:off x="1073497" y="4277028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59191-8E6D-68D4-D1F1-7A7D9FD356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7377" y="42709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93302B-9C94-3271-1292-19B26794F4D6}"/>
                    </a:ext>
                  </a:extLst>
                </p14:cNvPr>
                <p14:cNvContentPartPr/>
                <p14:nvPr/>
              </p14:nvContentPartPr>
              <p14:xfrm>
                <a:off x="1025617" y="4010628"/>
                <a:ext cx="2632320" cy="27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93302B-9C94-3271-1292-19B26794F4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9497" y="4004508"/>
                  <a:ext cx="2644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690DE9-685B-9F73-A84A-AC1BE1141FF1}"/>
                    </a:ext>
                  </a:extLst>
                </p14:cNvPr>
                <p14:cNvContentPartPr/>
                <p14:nvPr/>
              </p14:nvContentPartPr>
              <p14:xfrm>
                <a:off x="3182377" y="2156628"/>
                <a:ext cx="149040" cy="2141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690DE9-685B-9F73-A84A-AC1BE1141F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76257" y="2150508"/>
                  <a:ext cx="161280" cy="21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DC5EB4-6FEB-910B-3EB0-635AA99B3AEF}"/>
                    </a:ext>
                  </a:extLst>
                </p14:cNvPr>
                <p14:cNvContentPartPr/>
                <p14:nvPr/>
              </p14:nvContentPartPr>
              <p14:xfrm>
                <a:off x="3389737" y="4166868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DC5EB4-6FEB-910B-3EB0-635AA99B3A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3617" y="41607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76B736-7B4E-D66B-9E1A-DB004CBB72A6}"/>
                    </a:ext>
                  </a:extLst>
                </p14:cNvPr>
                <p14:cNvContentPartPr/>
                <p14:nvPr/>
              </p14:nvContentPartPr>
              <p14:xfrm>
                <a:off x="1940737" y="2249508"/>
                <a:ext cx="121680" cy="2005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76B736-7B4E-D66B-9E1A-DB004CBB72A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34617" y="2243388"/>
                  <a:ext cx="133920" cy="20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733DB8-7C3B-0776-C194-F337465C8E71}"/>
                    </a:ext>
                  </a:extLst>
                </p14:cNvPr>
                <p14:cNvContentPartPr/>
                <p14:nvPr/>
              </p14:nvContentPartPr>
              <p14:xfrm>
                <a:off x="2099497" y="4130868"/>
                <a:ext cx="26640" cy="50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733DB8-7C3B-0776-C194-F337465C8E7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93377" y="4124748"/>
                  <a:ext cx="38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5FB648-F12E-E14F-34AA-13BEAADBCA67}"/>
                    </a:ext>
                  </a:extLst>
                </p14:cNvPr>
                <p14:cNvContentPartPr/>
                <p14:nvPr/>
              </p14:nvContentPartPr>
              <p14:xfrm>
                <a:off x="1099777" y="2491428"/>
                <a:ext cx="2151360" cy="247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5FB648-F12E-E14F-34AA-13BEAADBCA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3657" y="2485308"/>
                  <a:ext cx="2163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D979BE-157A-066E-B5ED-AA26058482B6}"/>
                    </a:ext>
                  </a:extLst>
                </p14:cNvPr>
                <p14:cNvContentPartPr/>
                <p14:nvPr/>
              </p14:nvContentPartPr>
              <p14:xfrm>
                <a:off x="1402177" y="2356428"/>
                <a:ext cx="177840" cy="179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D979BE-157A-066E-B5ED-AA26058482B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96057" y="2350308"/>
                  <a:ext cx="190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F43DB0B-7F80-0AE7-9CA4-1DA61139EB59}"/>
                    </a:ext>
                  </a:extLst>
                </p14:cNvPr>
                <p14:cNvContentPartPr/>
                <p14:nvPr/>
              </p14:nvContentPartPr>
              <p14:xfrm>
                <a:off x="1624297" y="2330508"/>
                <a:ext cx="24120" cy="149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F43DB0B-7F80-0AE7-9CA4-1DA61139EB5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618177" y="2324388"/>
                  <a:ext cx="36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3E3BB76-7438-B708-6ADE-2F124965416B}"/>
                    </a:ext>
                  </a:extLst>
                </p14:cNvPr>
                <p14:cNvContentPartPr/>
                <p14:nvPr/>
              </p14:nvContentPartPr>
              <p14:xfrm>
                <a:off x="2276257" y="2318988"/>
                <a:ext cx="111240" cy="19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3E3BB76-7438-B708-6ADE-2F12496541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70137" y="2312868"/>
                  <a:ext cx="123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2DC1A3-A714-3B0F-E1D3-6F24DBCC350E}"/>
                    </a:ext>
                  </a:extLst>
                </p14:cNvPr>
                <p14:cNvContentPartPr/>
                <p14:nvPr/>
              </p14:nvContentPartPr>
              <p14:xfrm>
                <a:off x="2503777" y="2293428"/>
                <a:ext cx="172800" cy="179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2DC1A3-A714-3B0F-E1D3-6F24DBCC350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497657" y="2287308"/>
                  <a:ext cx="185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D8B4B0-D31B-682D-27AC-A4B901C0131A}"/>
                    </a:ext>
                  </a:extLst>
                </p14:cNvPr>
                <p14:cNvContentPartPr/>
                <p14:nvPr/>
              </p14:nvContentPartPr>
              <p14:xfrm>
                <a:off x="1468777" y="2861148"/>
                <a:ext cx="7128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D8B4B0-D31B-682D-27AC-A4B901C0131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62657" y="2855028"/>
                  <a:ext cx="83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84438BE-F976-B003-B433-2ED7F63980A4}"/>
                    </a:ext>
                  </a:extLst>
                </p14:cNvPr>
                <p14:cNvContentPartPr/>
                <p14:nvPr/>
              </p14:nvContentPartPr>
              <p14:xfrm>
                <a:off x="1469497" y="3054828"/>
                <a:ext cx="208440" cy="59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84438BE-F976-B003-B433-2ED7F63980A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63377" y="3048708"/>
                  <a:ext cx="22068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73FA74-AFBE-CB7F-6433-3B5E8A6A87A9}"/>
              </a:ext>
            </a:extLst>
          </p:cNvPr>
          <p:cNvGrpSpPr/>
          <p:nvPr/>
        </p:nvGrpSpPr>
        <p:grpSpPr>
          <a:xfrm>
            <a:off x="1501897" y="3439308"/>
            <a:ext cx="153720" cy="565200"/>
            <a:chOff x="1501897" y="3439308"/>
            <a:chExt cx="15372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213B3B7-C003-6CB8-EA2B-2C7F69F7C7A9}"/>
                    </a:ext>
                  </a:extLst>
                </p14:cNvPr>
                <p14:cNvContentPartPr/>
                <p14:nvPr/>
              </p14:nvContentPartPr>
              <p14:xfrm>
                <a:off x="1501897" y="3439308"/>
                <a:ext cx="153720" cy="18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213B3B7-C003-6CB8-EA2B-2C7F69F7C7A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95777" y="3433188"/>
                  <a:ext cx="165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F0E4C3-C2CC-68F1-2D48-979D7C6CA206}"/>
                    </a:ext>
                  </a:extLst>
                </p14:cNvPr>
                <p14:cNvContentPartPr/>
                <p14:nvPr/>
              </p14:nvContentPartPr>
              <p14:xfrm>
                <a:off x="1538617" y="3800028"/>
                <a:ext cx="115920" cy="204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F0E4C3-C2CC-68F1-2D48-979D7C6CA20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32497" y="3793908"/>
                  <a:ext cx="1281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25FA4F2-D4A9-A31D-2BAF-EA718B1D4343}"/>
              </a:ext>
            </a:extLst>
          </p:cNvPr>
          <p:cNvGrpSpPr/>
          <p:nvPr/>
        </p:nvGrpSpPr>
        <p:grpSpPr>
          <a:xfrm>
            <a:off x="2449417" y="2783748"/>
            <a:ext cx="158040" cy="596160"/>
            <a:chOff x="2449417" y="2783748"/>
            <a:chExt cx="15804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CC3F2A-16C2-62C2-EBCB-C1CC27CDE0DF}"/>
                    </a:ext>
                  </a:extLst>
                </p14:cNvPr>
                <p14:cNvContentPartPr/>
                <p14:nvPr/>
              </p14:nvContentPartPr>
              <p14:xfrm>
                <a:off x="2456977" y="2783748"/>
                <a:ext cx="109080" cy="239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CC3F2A-16C2-62C2-EBCB-C1CC27CDE0D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50857" y="2777628"/>
                  <a:ext cx="121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07D61E-05E9-D5DF-E466-D3F0FCEBB7FE}"/>
                    </a:ext>
                  </a:extLst>
                </p14:cNvPr>
                <p14:cNvContentPartPr/>
                <p14:nvPr/>
              </p14:nvContentPartPr>
              <p14:xfrm>
                <a:off x="2449417" y="2908668"/>
                <a:ext cx="119160" cy="1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07D61E-05E9-D5DF-E466-D3F0FCEBB7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43297" y="2902548"/>
                  <a:ext cx="13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2A2B19-3F9C-F277-A3EF-763BA829BD78}"/>
                    </a:ext>
                  </a:extLst>
                </p14:cNvPr>
                <p14:cNvContentPartPr/>
                <p14:nvPr/>
              </p14:nvContentPartPr>
              <p14:xfrm>
                <a:off x="2478217" y="3199548"/>
                <a:ext cx="12600" cy="137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2A2B19-3F9C-F277-A3EF-763BA829BD7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72097" y="3193428"/>
                  <a:ext cx="24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E62781E-F0BA-7EF0-9B75-2F76A0DA2288}"/>
                    </a:ext>
                  </a:extLst>
                </p14:cNvPr>
                <p14:cNvContentPartPr/>
                <p14:nvPr/>
              </p14:nvContentPartPr>
              <p14:xfrm>
                <a:off x="2465977" y="3154548"/>
                <a:ext cx="141480" cy="225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E62781E-F0BA-7EF0-9B75-2F76A0DA228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59857" y="3148428"/>
                  <a:ext cx="15372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BE672A0-3D84-3697-A96C-93EF45EA9015}"/>
                  </a:ext>
                </a:extLst>
              </p14:cNvPr>
              <p14:cNvContentPartPr/>
              <p14:nvPr/>
            </p14:nvContentPartPr>
            <p14:xfrm>
              <a:off x="2484337" y="3643428"/>
              <a:ext cx="146160" cy="195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BE672A0-3D84-3697-A96C-93EF45EA901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78217" y="3637308"/>
                <a:ext cx="15840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5F481EBA-5440-DDD4-343D-0078B76069F6}"/>
              </a:ext>
            </a:extLst>
          </p:cNvPr>
          <p:cNvGrpSpPr/>
          <p:nvPr/>
        </p:nvGrpSpPr>
        <p:grpSpPr>
          <a:xfrm>
            <a:off x="4571977" y="2609868"/>
            <a:ext cx="156960" cy="236880"/>
            <a:chOff x="4571977" y="2609868"/>
            <a:chExt cx="1569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8362680-8F1A-C975-226A-89358905804A}"/>
                    </a:ext>
                  </a:extLst>
                </p14:cNvPr>
                <p14:cNvContentPartPr/>
                <p14:nvPr/>
              </p14:nvContentPartPr>
              <p14:xfrm>
                <a:off x="4594657" y="2609868"/>
                <a:ext cx="64080" cy="225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8362680-8F1A-C975-226A-8935890580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88537" y="2603748"/>
                  <a:ext cx="76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1F9AA34-6F19-7A85-AE7A-EFC58E1C5932}"/>
                    </a:ext>
                  </a:extLst>
                </p14:cNvPr>
                <p14:cNvContentPartPr/>
                <p14:nvPr/>
              </p14:nvContentPartPr>
              <p14:xfrm>
                <a:off x="4571977" y="2799948"/>
                <a:ext cx="156960" cy="46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1F9AA34-6F19-7A85-AE7A-EFC58E1C593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65857" y="2793828"/>
                  <a:ext cx="16920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041594A-CF40-DE0C-8809-D697F9E16BFE}"/>
                  </a:ext>
                </a:extLst>
              </p14:cNvPr>
              <p14:cNvContentPartPr/>
              <p14:nvPr/>
            </p14:nvContentPartPr>
            <p14:xfrm>
              <a:off x="4597177" y="3116388"/>
              <a:ext cx="94680" cy="174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041594A-CF40-DE0C-8809-D697F9E16BF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591057" y="3110268"/>
                <a:ext cx="1069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5B8C9F2-67E7-70DC-035A-BF9B767BCBEC}"/>
                  </a:ext>
                </a:extLst>
              </p14:cNvPr>
              <p14:cNvContentPartPr/>
              <p14:nvPr/>
            </p14:nvContentPartPr>
            <p14:xfrm>
              <a:off x="4631737" y="3542628"/>
              <a:ext cx="122400" cy="232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5B8C9F2-67E7-70DC-035A-BF9B767BCBE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625617" y="3536508"/>
                <a:ext cx="13464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28F7AED7-3592-0D9B-C2C5-65B6F978B01B}"/>
              </a:ext>
            </a:extLst>
          </p:cNvPr>
          <p:cNvGrpSpPr/>
          <p:nvPr/>
        </p:nvGrpSpPr>
        <p:grpSpPr>
          <a:xfrm>
            <a:off x="5622457" y="2495028"/>
            <a:ext cx="192600" cy="650520"/>
            <a:chOff x="5622457" y="2495028"/>
            <a:chExt cx="19260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F5D565-F66F-95DB-35E8-2362F7852694}"/>
                    </a:ext>
                  </a:extLst>
                </p14:cNvPr>
                <p14:cNvContentPartPr/>
                <p14:nvPr/>
              </p14:nvContentPartPr>
              <p14:xfrm>
                <a:off x="5679337" y="2495028"/>
                <a:ext cx="78120" cy="211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F5D565-F66F-95DB-35E8-2362F785269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73217" y="2488908"/>
                  <a:ext cx="90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0E315C2-D6E7-7E3E-9216-44EF604E92FA}"/>
                    </a:ext>
                  </a:extLst>
                </p14:cNvPr>
                <p14:cNvContentPartPr/>
                <p14:nvPr/>
              </p14:nvContentPartPr>
              <p14:xfrm>
                <a:off x="5622457" y="2536428"/>
                <a:ext cx="192600" cy="111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0E315C2-D6E7-7E3E-9216-44EF604E92F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16337" y="2530308"/>
                  <a:ext cx="204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23D1FC-C219-10FB-88F9-E42C10E61AD1}"/>
                    </a:ext>
                  </a:extLst>
                </p14:cNvPr>
                <p14:cNvContentPartPr/>
                <p14:nvPr/>
              </p14:nvContentPartPr>
              <p14:xfrm>
                <a:off x="5668897" y="2866188"/>
                <a:ext cx="92160" cy="279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23D1FC-C219-10FB-88F9-E42C10E61AD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62777" y="2860068"/>
                  <a:ext cx="104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294929B-C5D1-5714-99BE-1E1583CDF2C8}"/>
                    </a:ext>
                  </a:extLst>
                </p14:cNvPr>
                <p14:cNvContentPartPr/>
                <p14:nvPr/>
              </p14:nvContentPartPr>
              <p14:xfrm>
                <a:off x="5633977" y="2921268"/>
                <a:ext cx="89640" cy="75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294929B-C5D1-5714-99BE-1E1583CDF2C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27857" y="2915148"/>
                  <a:ext cx="10188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F248F50-A4F1-6613-DC75-2CCDEAAC31F8}"/>
                  </a:ext>
                </a:extLst>
              </p14:cNvPr>
              <p14:cNvContentPartPr/>
              <p14:nvPr/>
            </p14:nvContentPartPr>
            <p14:xfrm>
              <a:off x="5638657" y="3381708"/>
              <a:ext cx="208800" cy="214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F248F50-A4F1-6613-DC75-2CCDEAAC31F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632537" y="3375588"/>
                <a:ext cx="22104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14F02337-72CE-0225-77D1-6AFF583747F3}"/>
              </a:ext>
            </a:extLst>
          </p:cNvPr>
          <p:cNvGrpSpPr/>
          <p:nvPr/>
        </p:nvGrpSpPr>
        <p:grpSpPr>
          <a:xfrm>
            <a:off x="546817" y="1776468"/>
            <a:ext cx="1494000" cy="2887560"/>
            <a:chOff x="546817" y="1776468"/>
            <a:chExt cx="1494000" cy="28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DB3D19-1516-1D2F-2983-E498967E3CB0}"/>
                    </a:ext>
                  </a:extLst>
                </p14:cNvPr>
                <p14:cNvContentPartPr/>
                <p14:nvPr/>
              </p14:nvContentPartPr>
              <p14:xfrm>
                <a:off x="707017" y="1928028"/>
                <a:ext cx="1333800" cy="2736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DB3D19-1516-1D2F-2983-E498967E3CB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8017" y="1919388"/>
                  <a:ext cx="1351440" cy="27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489DCC-EB83-DCF7-E879-C78AA4345FE9}"/>
                    </a:ext>
                  </a:extLst>
                </p14:cNvPr>
                <p14:cNvContentPartPr/>
                <p14:nvPr/>
              </p14:nvContentPartPr>
              <p14:xfrm>
                <a:off x="546817" y="1776468"/>
                <a:ext cx="579600" cy="520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489DCC-EB83-DCF7-E879-C78AA4345FE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7817" y="1767468"/>
                  <a:ext cx="597240" cy="53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D4D8112-8520-14D8-622F-52820EAC9722}"/>
              </a:ext>
            </a:extLst>
          </p:cNvPr>
          <p:cNvGrpSpPr/>
          <p:nvPr/>
        </p:nvGrpSpPr>
        <p:grpSpPr>
          <a:xfrm>
            <a:off x="3844777" y="1489548"/>
            <a:ext cx="1394280" cy="2887560"/>
            <a:chOff x="3844777" y="1489548"/>
            <a:chExt cx="1394280" cy="28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E8828AF-78B4-D368-C98D-044754279103}"/>
                    </a:ext>
                  </a:extLst>
                </p14:cNvPr>
                <p14:cNvContentPartPr/>
                <p14:nvPr/>
              </p14:nvContentPartPr>
              <p14:xfrm>
                <a:off x="3998137" y="1685028"/>
                <a:ext cx="1240920" cy="2692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E8828AF-78B4-D368-C98D-04475427910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89497" y="1676388"/>
                  <a:ext cx="1258560" cy="27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63F3EBA-9C6B-3F5A-0C4D-003174DA0CA0}"/>
                    </a:ext>
                  </a:extLst>
                </p14:cNvPr>
                <p14:cNvContentPartPr/>
                <p14:nvPr/>
              </p14:nvContentPartPr>
              <p14:xfrm>
                <a:off x="3844777" y="1489548"/>
                <a:ext cx="506520" cy="656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63F3EBA-9C6B-3F5A-0C4D-003174DA0C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36137" y="1480908"/>
                  <a:ext cx="524160" cy="67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784063C-FFE8-02EE-BCAD-FE5E5F63C7C6}"/>
              </a:ext>
            </a:extLst>
          </p:cNvPr>
          <p:cNvGrpSpPr/>
          <p:nvPr/>
        </p:nvGrpSpPr>
        <p:grpSpPr>
          <a:xfrm>
            <a:off x="2192377" y="4428588"/>
            <a:ext cx="160920" cy="568080"/>
            <a:chOff x="2192377" y="4428588"/>
            <a:chExt cx="160920" cy="5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6B8D466-684F-DB55-D2E9-8A83E84D168B}"/>
                    </a:ext>
                  </a:extLst>
                </p14:cNvPr>
                <p14:cNvContentPartPr/>
                <p14:nvPr/>
              </p14:nvContentPartPr>
              <p14:xfrm>
                <a:off x="2285977" y="4428588"/>
                <a:ext cx="56880" cy="525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6B8D466-684F-DB55-D2E9-8A83E84D168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277337" y="4419948"/>
                  <a:ext cx="745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5D30B3-551C-71B1-4F23-E70431821D11}"/>
                    </a:ext>
                  </a:extLst>
                </p14:cNvPr>
                <p14:cNvContentPartPr/>
                <p14:nvPr/>
              </p14:nvContentPartPr>
              <p14:xfrm>
                <a:off x="2192377" y="4859148"/>
                <a:ext cx="160920" cy="137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5D30B3-551C-71B1-4F23-E70431821D1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183377" y="4850508"/>
                  <a:ext cx="17856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D926058-C08F-7E97-A590-9BA55307724D}"/>
              </a:ext>
            </a:extLst>
          </p:cNvPr>
          <p:cNvGrpSpPr/>
          <p:nvPr/>
        </p:nvGrpSpPr>
        <p:grpSpPr>
          <a:xfrm>
            <a:off x="5105857" y="4351188"/>
            <a:ext cx="1362960" cy="1694520"/>
            <a:chOff x="5105857" y="4351188"/>
            <a:chExt cx="1362960" cy="169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957772D-CB63-5D24-B708-386ECE76D94A}"/>
                    </a:ext>
                  </a:extLst>
                </p14:cNvPr>
                <p14:cNvContentPartPr/>
                <p14:nvPr/>
              </p14:nvContentPartPr>
              <p14:xfrm>
                <a:off x="5582497" y="4351188"/>
                <a:ext cx="51120" cy="432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957772D-CB63-5D24-B708-386ECE76D94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73497" y="4342188"/>
                  <a:ext cx="687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F5842E-C396-29E6-D780-35BD62CF376E}"/>
                    </a:ext>
                  </a:extLst>
                </p14:cNvPr>
                <p14:cNvContentPartPr/>
                <p14:nvPr/>
              </p14:nvContentPartPr>
              <p14:xfrm>
                <a:off x="5515897" y="4675908"/>
                <a:ext cx="273960" cy="138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F5842E-C396-29E6-D780-35BD62CF376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07257" y="4667268"/>
                  <a:ext cx="291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FB164C-0529-126C-59FB-3EDE85AFF684}"/>
                    </a:ext>
                  </a:extLst>
                </p14:cNvPr>
                <p14:cNvContentPartPr/>
                <p14:nvPr/>
              </p14:nvContentPartPr>
              <p14:xfrm>
                <a:off x="5218897" y="5296548"/>
                <a:ext cx="55440" cy="363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FB164C-0529-126C-59FB-3EDE85AFF68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09897" y="5287548"/>
                  <a:ext cx="730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B874873-7FCD-D9FE-5970-0C752D2D9453}"/>
                    </a:ext>
                  </a:extLst>
                </p14:cNvPr>
                <p14:cNvContentPartPr/>
                <p14:nvPr/>
              </p14:nvContentPartPr>
              <p14:xfrm>
                <a:off x="5105857" y="5182428"/>
                <a:ext cx="189000" cy="139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B874873-7FCD-D9FE-5970-0C752D2D945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97217" y="5173788"/>
                  <a:ext cx="206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140DE2-B353-0CDE-B16B-BA10CD30958B}"/>
                    </a:ext>
                  </a:extLst>
                </p14:cNvPr>
                <p14:cNvContentPartPr/>
                <p14:nvPr/>
              </p14:nvContentPartPr>
              <p14:xfrm>
                <a:off x="5423737" y="5381148"/>
                <a:ext cx="137160" cy="159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140DE2-B353-0CDE-B16B-BA10CD30958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414737" y="5372148"/>
                  <a:ext cx="154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D1AFC5-48AC-C9E4-31C3-E7421528B0F6}"/>
                    </a:ext>
                  </a:extLst>
                </p14:cNvPr>
                <p14:cNvContentPartPr/>
                <p14:nvPr/>
              </p14:nvContentPartPr>
              <p14:xfrm>
                <a:off x="5570617" y="5249388"/>
                <a:ext cx="149760" cy="24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D1AFC5-48AC-C9E4-31C3-E7421528B0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61617" y="5240748"/>
                  <a:ext cx="1674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3A67F4-917E-8E22-C340-636786E3D86A}"/>
                    </a:ext>
                  </a:extLst>
                </p14:cNvPr>
                <p14:cNvContentPartPr/>
                <p14:nvPr/>
              </p14:nvContentPartPr>
              <p14:xfrm>
                <a:off x="5744857" y="5107548"/>
                <a:ext cx="98280" cy="270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3A67F4-917E-8E22-C340-636786E3D86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36217" y="5098908"/>
                  <a:ext cx="115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FAC35D8-113E-1072-0856-065BAFEA4B41}"/>
                    </a:ext>
                  </a:extLst>
                </p14:cNvPr>
                <p14:cNvContentPartPr/>
                <p14:nvPr/>
              </p14:nvContentPartPr>
              <p14:xfrm>
                <a:off x="5868337" y="5135988"/>
                <a:ext cx="114840" cy="169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FAC35D8-113E-1072-0856-065BAFEA4B4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59337" y="5126988"/>
                  <a:ext cx="132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4A098C5-6524-549F-A39B-540FB36A0998}"/>
                    </a:ext>
                  </a:extLst>
                </p14:cNvPr>
                <p14:cNvContentPartPr/>
                <p14:nvPr/>
              </p14:nvContentPartPr>
              <p14:xfrm>
                <a:off x="6194137" y="4910628"/>
                <a:ext cx="147960" cy="206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4A098C5-6524-549F-A39B-540FB36A099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85137" y="4901988"/>
                  <a:ext cx="165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B99BA8-A35A-2AA0-0B5F-0AE553FBEC25}"/>
                    </a:ext>
                  </a:extLst>
                </p14:cNvPr>
                <p14:cNvContentPartPr/>
                <p14:nvPr/>
              </p14:nvContentPartPr>
              <p14:xfrm>
                <a:off x="5405737" y="5150748"/>
                <a:ext cx="1031760" cy="77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B99BA8-A35A-2AA0-0B5F-0AE553FBEC2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97097" y="5141748"/>
                  <a:ext cx="104940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9F279DC-994C-FB51-A7C2-0499EF51E373}"/>
                    </a:ext>
                  </a:extLst>
                </p14:cNvPr>
                <p14:cNvContentPartPr/>
                <p14:nvPr/>
              </p14:nvContentPartPr>
              <p14:xfrm>
                <a:off x="5497537" y="5253348"/>
                <a:ext cx="971280" cy="792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9F279DC-994C-FB51-A7C2-0499EF51E37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88537" y="5244348"/>
                  <a:ext cx="988920" cy="81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91195B0-623E-CFBE-4094-E21D88409D2E}"/>
              </a:ext>
            </a:extLst>
          </p:cNvPr>
          <p:cNvGrpSpPr/>
          <p:nvPr/>
        </p:nvGrpSpPr>
        <p:grpSpPr>
          <a:xfrm>
            <a:off x="1502617" y="5273868"/>
            <a:ext cx="1211760" cy="1002960"/>
            <a:chOff x="1502617" y="5273868"/>
            <a:chExt cx="1211760" cy="10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FFCAB5-E457-BA8C-CFDD-CD0295482823}"/>
                    </a:ext>
                  </a:extLst>
                </p14:cNvPr>
                <p14:cNvContentPartPr/>
                <p14:nvPr/>
              </p14:nvContentPartPr>
              <p14:xfrm>
                <a:off x="1625377" y="5623068"/>
                <a:ext cx="84960" cy="33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FFCAB5-E457-BA8C-CFDD-CD029548282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16377" y="5614068"/>
                  <a:ext cx="102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F4C7E28-8F51-F29F-3C01-81A01A5B49E5}"/>
                    </a:ext>
                  </a:extLst>
                </p14:cNvPr>
                <p14:cNvContentPartPr/>
                <p14:nvPr/>
              </p14:nvContentPartPr>
              <p14:xfrm>
                <a:off x="1502617" y="5489868"/>
                <a:ext cx="188280" cy="119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F4C7E28-8F51-F29F-3C01-81A01A5B49E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93977" y="5481228"/>
                  <a:ext cx="205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5349B04-EA13-7BD3-15F1-EB7471B2685C}"/>
                    </a:ext>
                  </a:extLst>
                </p14:cNvPr>
                <p14:cNvContentPartPr/>
                <p14:nvPr/>
              </p14:nvContentPartPr>
              <p14:xfrm>
                <a:off x="1769017" y="5730708"/>
                <a:ext cx="124200" cy="123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5349B04-EA13-7BD3-15F1-EB7471B2685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60377" y="5721708"/>
                  <a:ext cx="141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5BD327-9182-D792-5D85-98FE1A3A4EB4}"/>
                    </a:ext>
                  </a:extLst>
                </p14:cNvPr>
                <p14:cNvContentPartPr/>
                <p14:nvPr/>
              </p14:nvContentPartPr>
              <p14:xfrm>
                <a:off x="1890697" y="5591028"/>
                <a:ext cx="126360" cy="214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5BD327-9182-D792-5D85-98FE1A3A4EB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81697" y="5582388"/>
                  <a:ext cx="144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B015343-471F-2B5D-25D6-9CE8177CFBDC}"/>
                    </a:ext>
                  </a:extLst>
                </p14:cNvPr>
                <p14:cNvContentPartPr/>
                <p14:nvPr/>
              </p14:nvContentPartPr>
              <p14:xfrm>
                <a:off x="1981777" y="5447388"/>
                <a:ext cx="131400" cy="283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B015343-471F-2B5D-25D6-9CE8177CFBD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972777" y="5438748"/>
                  <a:ext cx="149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72C01D0-B9B0-D7EC-F72B-602E8AC99651}"/>
                    </a:ext>
                  </a:extLst>
                </p14:cNvPr>
                <p14:cNvContentPartPr/>
                <p14:nvPr/>
              </p14:nvContentPartPr>
              <p14:xfrm>
                <a:off x="2112817" y="5541708"/>
                <a:ext cx="100080" cy="139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72C01D0-B9B0-D7EC-F72B-602E8AC9965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03817" y="5532708"/>
                  <a:ext cx="117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151675D-8DB7-2548-5590-A536AA52DE2D}"/>
                    </a:ext>
                  </a:extLst>
                </p14:cNvPr>
                <p14:cNvContentPartPr/>
                <p14:nvPr/>
              </p14:nvContentPartPr>
              <p14:xfrm>
                <a:off x="2294617" y="5273868"/>
                <a:ext cx="126360" cy="241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151675D-8DB7-2548-5590-A536AA52DE2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285617" y="5264868"/>
                  <a:ext cx="144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FE43EDD-07D3-8A00-1E84-D06061EAAF92}"/>
                    </a:ext>
                  </a:extLst>
                </p14:cNvPr>
                <p14:cNvContentPartPr/>
                <p14:nvPr/>
              </p14:nvContentPartPr>
              <p14:xfrm>
                <a:off x="2382097" y="5437308"/>
                <a:ext cx="120960" cy="92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FE43EDD-07D3-8A00-1E84-D06061EAAF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373097" y="5428308"/>
                  <a:ext cx="138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1017F4-2FAA-08C7-73FB-6AE8711AC6DF}"/>
                    </a:ext>
                  </a:extLst>
                </p14:cNvPr>
                <p14:cNvContentPartPr/>
                <p14:nvPr/>
              </p14:nvContentPartPr>
              <p14:xfrm>
                <a:off x="1991137" y="5732868"/>
                <a:ext cx="523080" cy="429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1017F4-2FAA-08C7-73FB-6AE8711AC6D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82497" y="5724228"/>
                  <a:ext cx="5407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92FD931-E211-5B4F-417F-098BB7F9B878}"/>
                    </a:ext>
                  </a:extLst>
                </p14:cNvPr>
                <p14:cNvContentPartPr/>
                <p14:nvPr/>
              </p14:nvContentPartPr>
              <p14:xfrm>
                <a:off x="2505217" y="5769948"/>
                <a:ext cx="828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92FD931-E211-5B4F-417F-098BB7F9B87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96217" y="5761308"/>
                  <a:ext cx="25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DB1DDE-C6AE-6113-D7A3-3F06B012D9F9}"/>
                    </a:ext>
                  </a:extLst>
                </p14:cNvPr>
                <p14:cNvContentPartPr/>
                <p14:nvPr/>
              </p14:nvContentPartPr>
              <p14:xfrm>
                <a:off x="2031457" y="5712708"/>
                <a:ext cx="682920" cy="564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DB1DDE-C6AE-6113-D7A3-3F06B012D9F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22817" y="5703708"/>
                  <a:ext cx="700560" cy="58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159C986-1C1B-BCEC-1620-1C35A7235C75}"/>
                  </a:ext>
                </a:extLst>
              </p14:cNvPr>
              <p14:cNvContentPartPr/>
              <p14:nvPr/>
            </p14:nvContentPartPr>
            <p14:xfrm>
              <a:off x="1313257" y="2646588"/>
              <a:ext cx="473760" cy="583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159C986-1C1B-BCEC-1620-1C35A7235C7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304617" y="2637588"/>
                <a:ext cx="49140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705E55D-8C37-AD95-C114-4E87619ADAE5}"/>
                  </a:ext>
                </a:extLst>
              </p14:cNvPr>
              <p14:cNvContentPartPr/>
              <p14:nvPr/>
            </p14:nvContentPartPr>
            <p14:xfrm>
              <a:off x="4393057" y="2398188"/>
              <a:ext cx="519120" cy="5410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705E55D-8C37-AD95-C114-4E87619ADAE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384417" y="2389548"/>
                <a:ext cx="5367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159BE93-8184-1672-CB04-1E126740C630}"/>
                  </a:ext>
                </a:extLst>
              </p14:cNvPr>
              <p14:cNvContentPartPr/>
              <p14:nvPr/>
            </p14:nvContentPartPr>
            <p14:xfrm>
              <a:off x="1331977" y="3272628"/>
              <a:ext cx="451440" cy="518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159BE93-8184-1672-CB04-1E126740C63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322977" y="3263628"/>
                <a:ext cx="469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15262DA-1EA6-0664-BE8F-F572B4A9C2B6}"/>
                  </a:ext>
                </a:extLst>
              </p14:cNvPr>
              <p14:cNvContentPartPr/>
              <p14:nvPr/>
            </p14:nvContentPartPr>
            <p14:xfrm>
              <a:off x="4451377" y="2963388"/>
              <a:ext cx="405360" cy="437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15262DA-1EA6-0664-BE8F-F572B4A9C2B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442737" y="2954748"/>
                <a:ext cx="4230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46C87F9-B29D-7474-D98E-6CE07A81D89D}"/>
                  </a:ext>
                </a:extLst>
              </p14:cNvPr>
              <p14:cNvContentPartPr/>
              <p14:nvPr/>
            </p14:nvContentPartPr>
            <p14:xfrm>
              <a:off x="1464817" y="3754668"/>
              <a:ext cx="409320" cy="487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46C87F9-B29D-7474-D98E-6CE07A81D89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456177" y="3745668"/>
                <a:ext cx="42696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BF05F8C-C9F3-1033-AB99-81E7DEA02811}"/>
                  </a:ext>
                </a:extLst>
              </p14:cNvPr>
              <p14:cNvContentPartPr/>
              <p14:nvPr/>
            </p14:nvContentPartPr>
            <p14:xfrm>
              <a:off x="4463617" y="3463788"/>
              <a:ext cx="421560" cy="474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BF05F8C-C9F3-1033-AB99-81E7DEA0281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454977" y="3454788"/>
                <a:ext cx="43920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AA5F3FE-E9DD-3E37-DE27-FB9B69E89EE0}"/>
                  </a:ext>
                </a:extLst>
              </p14:cNvPr>
              <p14:cNvContentPartPr/>
              <p14:nvPr/>
            </p14:nvContentPartPr>
            <p14:xfrm>
              <a:off x="8530897" y="1523388"/>
              <a:ext cx="1970280" cy="262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AA5F3FE-E9DD-3E37-DE27-FB9B69E89EE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522257" y="1514748"/>
                <a:ext cx="198792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81BE79D-09CD-17B1-C887-633E43B64358}"/>
              </a:ext>
            </a:extLst>
          </p:cNvPr>
          <p:cNvGrpSpPr/>
          <p:nvPr/>
        </p:nvGrpSpPr>
        <p:grpSpPr>
          <a:xfrm>
            <a:off x="8026177" y="212268"/>
            <a:ext cx="2672640" cy="1183320"/>
            <a:chOff x="8026177" y="212268"/>
            <a:chExt cx="267264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8A0F09D-325D-5812-FA9D-2F0CBCA1611F}"/>
                    </a:ext>
                  </a:extLst>
                </p14:cNvPr>
                <p14:cNvContentPartPr/>
                <p14:nvPr/>
              </p14:nvContentPartPr>
              <p14:xfrm>
                <a:off x="8026177" y="318468"/>
                <a:ext cx="83520" cy="192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8A0F09D-325D-5812-FA9D-2F0CBCA1611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17177" y="309828"/>
                  <a:ext cx="101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0F29025-09AA-16B9-F042-1A18EC8EEBEF}"/>
                    </a:ext>
                  </a:extLst>
                </p14:cNvPr>
                <p14:cNvContentPartPr/>
                <p14:nvPr/>
              </p14:nvContentPartPr>
              <p14:xfrm>
                <a:off x="8238937" y="264468"/>
                <a:ext cx="193320" cy="28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0F29025-09AA-16B9-F042-1A18EC8EEBE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29937" y="255468"/>
                  <a:ext cx="210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F7578BA-3AFD-34C0-6BA4-983FADBD54B0}"/>
                    </a:ext>
                  </a:extLst>
                </p14:cNvPr>
                <p14:cNvContentPartPr/>
                <p14:nvPr/>
              </p14:nvContentPartPr>
              <p14:xfrm>
                <a:off x="8541337" y="308388"/>
                <a:ext cx="86040" cy="173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F7578BA-3AFD-34C0-6BA4-983FADBD54B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32337" y="299388"/>
                  <a:ext cx="103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F1A4A6-DE6D-1D64-D191-59B05B53B1A2}"/>
                    </a:ext>
                  </a:extLst>
                </p14:cNvPr>
                <p14:cNvContentPartPr/>
                <p14:nvPr/>
              </p14:nvContentPartPr>
              <p14:xfrm>
                <a:off x="8538817" y="257988"/>
                <a:ext cx="60840" cy="24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F1A4A6-DE6D-1D64-D191-59B05B53B1A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30177" y="249348"/>
                  <a:ext cx="78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7E9E952-0F63-2F7E-19F5-AE9FFED5CB8F}"/>
                    </a:ext>
                  </a:extLst>
                </p14:cNvPr>
                <p14:cNvContentPartPr/>
                <p14:nvPr/>
              </p14:nvContentPartPr>
              <p14:xfrm>
                <a:off x="8531977" y="380028"/>
                <a:ext cx="81720" cy="57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7E9E952-0F63-2F7E-19F5-AE9FFED5CB8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22977" y="371028"/>
                  <a:ext cx="99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225784-8539-3DA3-4B43-943DDB1A53A2}"/>
                    </a:ext>
                  </a:extLst>
                </p14:cNvPr>
                <p14:cNvContentPartPr/>
                <p14:nvPr/>
              </p14:nvContentPartPr>
              <p14:xfrm>
                <a:off x="9144337" y="386148"/>
                <a:ext cx="22320" cy="254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225784-8539-3DA3-4B43-943DDB1A53A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35697" y="377508"/>
                  <a:ext cx="39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796AEA5-A700-276D-2CC6-6499449948B4}"/>
                    </a:ext>
                  </a:extLst>
                </p14:cNvPr>
                <p14:cNvContentPartPr/>
                <p14:nvPr/>
              </p14:nvContentPartPr>
              <p14:xfrm>
                <a:off x="9108697" y="462108"/>
                <a:ext cx="273240" cy="111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796AEA5-A700-276D-2CC6-6499449948B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99697" y="453468"/>
                  <a:ext cx="290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0CEF3EF-F132-D006-3992-ED1A3AA6797A}"/>
                    </a:ext>
                  </a:extLst>
                </p14:cNvPr>
                <p14:cNvContentPartPr/>
                <p14:nvPr/>
              </p14:nvContentPartPr>
              <p14:xfrm>
                <a:off x="9848497" y="296148"/>
                <a:ext cx="81360" cy="167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0CEF3EF-F132-D006-3992-ED1A3AA6797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839497" y="287148"/>
                  <a:ext cx="99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9B729E1-6E8A-4E59-73DD-6B879124D5ED}"/>
                    </a:ext>
                  </a:extLst>
                </p14:cNvPr>
                <p14:cNvContentPartPr/>
                <p14:nvPr/>
              </p14:nvContentPartPr>
              <p14:xfrm>
                <a:off x="10074937" y="369588"/>
                <a:ext cx="14796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9B729E1-6E8A-4E59-73DD-6B879124D5E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066297" y="360948"/>
                  <a:ext cx="165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2280AD2-793A-C9C3-73C2-9E8A8AED7F84}"/>
                    </a:ext>
                  </a:extLst>
                </p14:cNvPr>
                <p14:cNvContentPartPr/>
                <p14:nvPr/>
              </p14:nvContentPartPr>
              <p14:xfrm>
                <a:off x="10191577" y="251868"/>
                <a:ext cx="13320" cy="23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2280AD2-793A-C9C3-73C2-9E8A8AED7F8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82577" y="242868"/>
                  <a:ext cx="30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A908F0B-5F10-0528-8735-922921C47549}"/>
                    </a:ext>
                  </a:extLst>
                </p14:cNvPr>
                <p14:cNvContentPartPr/>
                <p14:nvPr/>
              </p14:nvContentPartPr>
              <p14:xfrm>
                <a:off x="10310017" y="301188"/>
                <a:ext cx="100440" cy="187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A908F0B-5F10-0528-8735-922921C4754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301017" y="292548"/>
                  <a:ext cx="118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D2A1622-CA14-D303-3865-F8B1C172E9AF}"/>
                    </a:ext>
                  </a:extLst>
                </p14:cNvPr>
                <p14:cNvContentPartPr/>
                <p14:nvPr/>
              </p14:nvContentPartPr>
              <p14:xfrm>
                <a:off x="10306057" y="212268"/>
                <a:ext cx="92160" cy="29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D2A1622-CA14-D303-3865-F8B1C172E9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97057" y="203628"/>
                  <a:ext cx="109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4BC0796-2B03-50EC-8275-F3C4DF47E0C2}"/>
                    </a:ext>
                  </a:extLst>
                </p14:cNvPr>
                <p14:cNvContentPartPr/>
                <p14:nvPr/>
              </p14:nvContentPartPr>
              <p14:xfrm>
                <a:off x="10265737" y="362748"/>
                <a:ext cx="96480" cy="46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4BC0796-2B03-50EC-8275-F3C4DF47E0C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257097" y="353748"/>
                  <a:ext cx="114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65AFAB3-8861-9605-BF18-30402EB96611}"/>
                    </a:ext>
                  </a:extLst>
                </p14:cNvPr>
                <p14:cNvContentPartPr/>
                <p14:nvPr/>
              </p14:nvContentPartPr>
              <p14:xfrm>
                <a:off x="8570137" y="1049988"/>
                <a:ext cx="21240" cy="198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65AFAB3-8861-9605-BF18-30402EB9661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561497" y="1041348"/>
                  <a:ext cx="38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7A88B67-A9F7-EDCE-6E2A-66213C0658C9}"/>
                    </a:ext>
                  </a:extLst>
                </p14:cNvPr>
                <p14:cNvContentPartPr/>
                <p14:nvPr/>
              </p14:nvContentPartPr>
              <p14:xfrm>
                <a:off x="8566897" y="1024428"/>
                <a:ext cx="205560" cy="268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7A88B67-A9F7-EDCE-6E2A-66213C0658C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557897" y="1015788"/>
                  <a:ext cx="223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21A212-379F-63D8-428D-DF220B0BBC82}"/>
                    </a:ext>
                  </a:extLst>
                </p14:cNvPr>
                <p14:cNvContentPartPr/>
                <p14:nvPr/>
              </p14:nvContentPartPr>
              <p14:xfrm>
                <a:off x="8769577" y="1096428"/>
                <a:ext cx="187560" cy="126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21A212-379F-63D8-428D-DF220B0BBC8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60577" y="1087428"/>
                  <a:ext cx="205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ED2E8BE-1CAD-7566-FF46-D4B2ABF76538}"/>
                    </a:ext>
                  </a:extLst>
                </p14:cNvPr>
                <p14:cNvContentPartPr/>
                <p14:nvPr/>
              </p14:nvContentPartPr>
              <p14:xfrm>
                <a:off x="8988817" y="1003548"/>
                <a:ext cx="45000" cy="247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ED2E8BE-1CAD-7566-FF46-D4B2ABF7653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980177" y="994908"/>
                  <a:ext cx="62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51AB859-CD4C-F8FB-10B5-6289B3B85F98}"/>
                    </a:ext>
                  </a:extLst>
                </p14:cNvPr>
                <p14:cNvContentPartPr/>
                <p14:nvPr/>
              </p14:nvContentPartPr>
              <p14:xfrm>
                <a:off x="9124537" y="1083468"/>
                <a:ext cx="160200" cy="12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51AB859-CD4C-F8FB-10B5-6289B3B85F9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115537" y="1074828"/>
                  <a:ext cx="177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5DE9188-A044-5FB0-8C80-E0A7F97F0DDF}"/>
                    </a:ext>
                  </a:extLst>
                </p14:cNvPr>
                <p14:cNvContentPartPr/>
                <p14:nvPr/>
              </p14:nvContentPartPr>
              <p14:xfrm>
                <a:off x="9310657" y="980868"/>
                <a:ext cx="40680" cy="223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5DE9188-A044-5FB0-8C80-E0A7F97F0DD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01657" y="971868"/>
                  <a:ext cx="58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199FF0F-4033-5AD3-0FA7-44B6E8376A6E}"/>
                    </a:ext>
                  </a:extLst>
                </p14:cNvPr>
                <p14:cNvContentPartPr/>
                <p14:nvPr/>
              </p14:nvContentPartPr>
              <p14:xfrm>
                <a:off x="9295537" y="1073028"/>
                <a:ext cx="115560" cy="10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199FF0F-4033-5AD3-0FA7-44B6E8376A6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86897" y="1064028"/>
                  <a:ext cx="133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68A231E-C165-D8CB-9C17-553E6AC0F8D5}"/>
                    </a:ext>
                  </a:extLst>
                </p14:cNvPr>
                <p14:cNvContentPartPr/>
                <p14:nvPr/>
              </p14:nvContentPartPr>
              <p14:xfrm>
                <a:off x="9458977" y="920388"/>
                <a:ext cx="19440" cy="276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68A231E-C165-D8CB-9C17-553E6AC0F8D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450337" y="911388"/>
                  <a:ext cx="37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EFBCA7B-A65C-C2D2-8196-B2EC4C9FEC22}"/>
                    </a:ext>
                  </a:extLst>
                </p14:cNvPr>
                <p14:cNvContentPartPr/>
                <p14:nvPr/>
              </p14:nvContentPartPr>
              <p14:xfrm>
                <a:off x="9557977" y="994188"/>
                <a:ext cx="84600" cy="155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EFBCA7B-A65C-C2D2-8196-B2EC4C9FEC2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48977" y="985548"/>
                  <a:ext cx="102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1FDE179-CA20-8515-5D99-DD2027376AB2}"/>
                    </a:ext>
                  </a:extLst>
                </p14:cNvPr>
                <p14:cNvContentPartPr/>
                <p14:nvPr/>
              </p14:nvContentPartPr>
              <p14:xfrm>
                <a:off x="9699457" y="1028028"/>
                <a:ext cx="159480" cy="161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1FDE179-CA20-8515-5D99-DD2027376AB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90457" y="1019028"/>
                  <a:ext cx="177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DDAE94-CAA3-4C52-059C-F853DAF7CD38}"/>
                    </a:ext>
                  </a:extLst>
                </p14:cNvPr>
                <p14:cNvContentPartPr/>
                <p14:nvPr/>
              </p14:nvContentPartPr>
              <p14:xfrm>
                <a:off x="9977377" y="976188"/>
                <a:ext cx="117720" cy="277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DDAE94-CAA3-4C52-059C-F853DAF7CD3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968737" y="967188"/>
                  <a:ext cx="135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83E92E1-5303-883D-153B-17FEBB50183C}"/>
                    </a:ext>
                  </a:extLst>
                </p14:cNvPr>
                <p14:cNvContentPartPr/>
                <p14:nvPr/>
              </p14:nvContentPartPr>
              <p14:xfrm>
                <a:off x="10154497" y="926508"/>
                <a:ext cx="146160" cy="243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83E92E1-5303-883D-153B-17FEBB50183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45857" y="917868"/>
                  <a:ext cx="163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7C37AB3-B4F9-EB88-165F-B467C183CD15}"/>
                    </a:ext>
                  </a:extLst>
                </p14:cNvPr>
                <p14:cNvContentPartPr/>
                <p14:nvPr/>
              </p14:nvContentPartPr>
              <p14:xfrm>
                <a:off x="10375177" y="1006788"/>
                <a:ext cx="14400" cy="159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7C37AB3-B4F9-EB88-165F-B467C183CD1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366177" y="998148"/>
                  <a:ext cx="3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D9FDC2-19DB-7A6E-1894-A75176C28DB4}"/>
                    </a:ext>
                  </a:extLst>
                </p14:cNvPr>
                <p14:cNvContentPartPr/>
                <p14:nvPr/>
              </p14:nvContentPartPr>
              <p14:xfrm>
                <a:off x="10380937" y="850908"/>
                <a:ext cx="20520" cy="28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D9FDC2-19DB-7A6E-1894-A75176C28DB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372297" y="842268"/>
                  <a:ext cx="38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E4ABAD-D4D3-6FAE-B51E-568B2C426B19}"/>
                    </a:ext>
                  </a:extLst>
                </p14:cNvPr>
                <p14:cNvContentPartPr/>
                <p14:nvPr/>
              </p14:nvContentPartPr>
              <p14:xfrm>
                <a:off x="10500817" y="1057908"/>
                <a:ext cx="23040" cy="337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E4ABAD-D4D3-6FAE-B51E-568B2C426B1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492177" y="1049268"/>
                  <a:ext cx="406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48C81A-C15F-B194-ED34-A27704EFF1DF}"/>
                    </a:ext>
                  </a:extLst>
                </p14:cNvPr>
                <p14:cNvContentPartPr/>
                <p14:nvPr/>
              </p14:nvContentPartPr>
              <p14:xfrm>
                <a:off x="10502617" y="931188"/>
                <a:ext cx="157680" cy="195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48C81A-C15F-B194-ED34-A27704EFF1D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493617" y="922188"/>
                  <a:ext cx="175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1728867-9432-0022-C839-A258809EE617}"/>
                    </a:ext>
                  </a:extLst>
                </p14:cNvPr>
                <p14:cNvContentPartPr/>
                <p14:nvPr/>
              </p14:nvContentPartPr>
              <p14:xfrm>
                <a:off x="8121937" y="549948"/>
                <a:ext cx="2363400" cy="328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1728867-9432-0022-C839-A258809EE61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113297" y="540948"/>
                  <a:ext cx="23810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48C6B98-91C2-12B1-AE0F-D8DDD97770E9}"/>
                    </a:ext>
                  </a:extLst>
                </p14:cNvPr>
                <p14:cNvContentPartPr/>
                <p14:nvPr/>
              </p14:nvContentPartPr>
              <p14:xfrm>
                <a:off x="10698457" y="504228"/>
                <a:ext cx="36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48C6B98-91C2-12B1-AE0F-D8DDD97770E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689457" y="4952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876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C86A174-54EB-9DFE-8403-AB1911E6D016}"/>
              </a:ext>
            </a:extLst>
          </p:cNvPr>
          <p:cNvGrpSpPr/>
          <p:nvPr/>
        </p:nvGrpSpPr>
        <p:grpSpPr>
          <a:xfrm>
            <a:off x="1209217" y="565428"/>
            <a:ext cx="1584720" cy="742320"/>
            <a:chOff x="1209217" y="565428"/>
            <a:chExt cx="1584720" cy="7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6E083C-2086-9034-50B7-2E5BCCC38F2D}"/>
                    </a:ext>
                  </a:extLst>
                </p14:cNvPr>
                <p14:cNvContentPartPr/>
                <p14:nvPr/>
              </p14:nvContentPartPr>
              <p14:xfrm>
                <a:off x="1330537" y="808428"/>
                <a:ext cx="33480" cy="277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6E083C-2086-9034-50B7-2E5BCCC38F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4417" y="802308"/>
                  <a:ext cx="45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AC3ACD-5D65-7A18-7B25-78BD3FD5C0DF}"/>
                    </a:ext>
                  </a:extLst>
                </p14:cNvPr>
                <p14:cNvContentPartPr/>
                <p14:nvPr/>
              </p14:nvContentPartPr>
              <p14:xfrm>
                <a:off x="1209217" y="745788"/>
                <a:ext cx="239040" cy="84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AC3ACD-5D65-7A18-7B25-78BD3FD5C0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3097" y="739668"/>
                  <a:ext cx="251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D1B43B-B660-FA8E-E848-83C1DE6089A1}"/>
                    </a:ext>
                  </a:extLst>
                </p14:cNvPr>
                <p14:cNvContentPartPr/>
                <p14:nvPr/>
              </p14:nvContentPartPr>
              <p14:xfrm>
                <a:off x="1501177" y="727068"/>
                <a:ext cx="30024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D1B43B-B660-FA8E-E848-83C1DE6089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5057" y="720948"/>
                  <a:ext cx="312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9A6E16-1883-2FE7-5762-70B9B4B8CAEF}"/>
                    </a:ext>
                  </a:extLst>
                </p14:cNvPr>
                <p14:cNvContentPartPr/>
                <p14:nvPr/>
              </p14:nvContentPartPr>
              <p14:xfrm>
                <a:off x="1838497" y="660108"/>
                <a:ext cx="71280" cy="28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9A6E16-1883-2FE7-5762-70B9B4B8CA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2377" y="653988"/>
                  <a:ext cx="835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8A5B23-7667-6662-1C47-3E9DBCBAD7DB}"/>
                    </a:ext>
                  </a:extLst>
                </p14:cNvPr>
                <p14:cNvContentPartPr/>
                <p14:nvPr/>
              </p14:nvContentPartPr>
              <p14:xfrm>
                <a:off x="1943617" y="761988"/>
                <a:ext cx="91080" cy="141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8A5B23-7667-6662-1C47-3E9DBCBAD7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7497" y="755868"/>
                  <a:ext cx="103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835B52-D1DC-62E6-A847-4E383D7CC48B}"/>
                    </a:ext>
                  </a:extLst>
                </p14:cNvPr>
                <p14:cNvContentPartPr/>
                <p14:nvPr/>
              </p14:nvContentPartPr>
              <p14:xfrm>
                <a:off x="2203537" y="565428"/>
                <a:ext cx="97920" cy="205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835B52-D1DC-62E6-A847-4E383D7CC4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7417" y="559308"/>
                  <a:ext cx="110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2B4AA3-82F6-10AF-D0BB-80FD3819C95D}"/>
                    </a:ext>
                  </a:extLst>
                </p14:cNvPr>
                <p14:cNvContentPartPr/>
                <p14:nvPr/>
              </p14:nvContentPartPr>
              <p14:xfrm>
                <a:off x="2240257" y="739308"/>
                <a:ext cx="137520" cy="60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2B4AA3-82F6-10AF-D0BB-80FD3819C9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4137" y="733188"/>
                  <a:ext cx="149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5A5E73-0BB1-ABDA-359A-BDF8FA867D30}"/>
                    </a:ext>
                  </a:extLst>
                </p14:cNvPr>
                <p14:cNvContentPartPr/>
                <p14:nvPr/>
              </p14:nvContentPartPr>
              <p14:xfrm>
                <a:off x="1328017" y="855948"/>
                <a:ext cx="1387080" cy="451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5A5E73-0BB1-ABDA-359A-BDF8FA867D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1897" y="849828"/>
                  <a:ext cx="13993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6073C9-0F9E-9E81-E553-9D6C45D5D7D3}"/>
                    </a:ext>
                  </a:extLst>
                </p14:cNvPr>
                <p14:cNvContentPartPr/>
                <p14:nvPr/>
              </p14:nvContentPartPr>
              <p14:xfrm>
                <a:off x="2767297" y="795108"/>
                <a:ext cx="26640" cy="3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6073C9-0F9E-9E81-E553-9D6C45D5D7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1177" y="788988"/>
                  <a:ext cx="3888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5A3099-8E30-068F-11A5-50076BCB091E}"/>
              </a:ext>
            </a:extLst>
          </p:cNvPr>
          <p:cNvGrpSpPr/>
          <p:nvPr/>
        </p:nvGrpSpPr>
        <p:grpSpPr>
          <a:xfrm>
            <a:off x="6000817" y="997788"/>
            <a:ext cx="1647000" cy="597600"/>
            <a:chOff x="6000817" y="997788"/>
            <a:chExt cx="164700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168219-7897-8932-3B7B-328D65FA5807}"/>
                    </a:ext>
                  </a:extLst>
                </p14:cNvPr>
                <p14:cNvContentPartPr/>
                <p14:nvPr/>
              </p14:nvContentPartPr>
              <p14:xfrm>
                <a:off x="6159937" y="1121628"/>
                <a:ext cx="14400" cy="31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168219-7897-8932-3B7B-328D65FA58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3817" y="1115508"/>
                  <a:ext cx="26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0428C8-266F-356F-80CC-D2A426B9023E}"/>
                    </a:ext>
                  </a:extLst>
                </p14:cNvPr>
                <p14:cNvContentPartPr/>
                <p14:nvPr/>
              </p14:nvContentPartPr>
              <p14:xfrm>
                <a:off x="6000817" y="1097868"/>
                <a:ext cx="308160" cy="52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0428C8-266F-356F-80CC-D2A426B902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94697" y="1091748"/>
                  <a:ext cx="320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32944F-EFB5-E02D-D8CF-9347734DEC78}"/>
                    </a:ext>
                  </a:extLst>
                </p14:cNvPr>
                <p14:cNvContentPartPr/>
                <p14:nvPr/>
              </p14:nvContentPartPr>
              <p14:xfrm>
                <a:off x="7161457" y="997788"/>
                <a:ext cx="195120" cy="23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32944F-EFB5-E02D-D8CF-9347734DEC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5337" y="991668"/>
                  <a:ext cx="207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F4C783B-7F8E-7D4F-1748-7208ADF078E3}"/>
                    </a:ext>
                  </a:extLst>
                </p14:cNvPr>
                <p14:cNvContentPartPr/>
                <p14:nvPr/>
              </p14:nvContentPartPr>
              <p14:xfrm>
                <a:off x="6332737" y="1255188"/>
                <a:ext cx="136440" cy="12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F4C783B-7F8E-7D4F-1748-7208ADF078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26617" y="1249068"/>
                  <a:ext cx="148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0DE0E3-7FEA-4D49-AC52-76E219A3276A}"/>
                    </a:ext>
                  </a:extLst>
                </p14:cNvPr>
                <p14:cNvContentPartPr/>
                <p14:nvPr/>
              </p14:nvContentPartPr>
              <p14:xfrm>
                <a:off x="6481777" y="1134228"/>
                <a:ext cx="141840" cy="231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0DE0E3-7FEA-4D49-AC52-76E219A327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5657" y="1128108"/>
                  <a:ext cx="154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337E3E-BB96-A933-7BCF-D6295E2E35C7}"/>
                    </a:ext>
                  </a:extLst>
                </p14:cNvPr>
                <p14:cNvContentPartPr/>
                <p14:nvPr/>
              </p14:nvContentPartPr>
              <p14:xfrm>
                <a:off x="6043657" y="1368588"/>
                <a:ext cx="1554840" cy="226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337E3E-BB96-A933-7BCF-D6295E2E35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37537" y="1362468"/>
                  <a:ext cx="1567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26B043-BB9A-4680-7905-5CAF335C4DE3}"/>
                    </a:ext>
                  </a:extLst>
                </p14:cNvPr>
                <p14:cNvContentPartPr/>
                <p14:nvPr/>
              </p14:nvContentPartPr>
              <p14:xfrm>
                <a:off x="7647457" y="1314228"/>
                <a:ext cx="360" cy="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26B043-BB9A-4680-7905-5CAF335C4D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41337" y="1308108"/>
                  <a:ext cx="126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A5512B-F42B-2169-1BD4-EB96F6A7E421}"/>
                    </a:ext>
                  </a:extLst>
                </p14:cNvPr>
                <p14:cNvContentPartPr/>
                <p14:nvPr/>
              </p14:nvContentPartPr>
              <p14:xfrm>
                <a:off x="6737737" y="1030908"/>
                <a:ext cx="34560" cy="267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A5512B-F42B-2169-1BD4-EB96F6A7E4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31617" y="1024788"/>
                  <a:ext cx="46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0FE67B-D2A8-E9F3-10A2-1F8EBC3259F5}"/>
                    </a:ext>
                  </a:extLst>
                </p14:cNvPr>
                <p14:cNvContentPartPr/>
                <p14:nvPr/>
              </p14:nvContentPartPr>
              <p14:xfrm>
                <a:off x="6854377" y="1100388"/>
                <a:ext cx="133560" cy="164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0FE67B-D2A8-E9F3-10A2-1F8EBC3259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48257" y="1094268"/>
                  <a:ext cx="14580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AC810F7-AC7B-90D5-1C19-B34D0256220F}"/>
              </a:ext>
            </a:extLst>
          </p:cNvPr>
          <p:cNvGrpSpPr/>
          <p:nvPr/>
        </p:nvGrpSpPr>
        <p:grpSpPr>
          <a:xfrm>
            <a:off x="951457" y="1533108"/>
            <a:ext cx="2689200" cy="2324880"/>
            <a:chOff x="951457" y="1533108"/>
            <a:chExt cx="2689200" cy="23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46865C2-732D-3561-AA09-1B1004A9BEC4}"/>
                    </a:ext>
                  </a:extLst>
                </p14:cNvPr>
                <p14:cNvContentPartPr/>
                <p14:nvPr/>
              </p14:nvContentPartPr>
              <p14:xfrm>
                <a:off x="970537" y="1551828"/>
                <a:ext cx="2395080" cy="212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46865C2-732D-3561-AA09-1B1004A9BE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4417" y="1545708"/>
                  <a:ext cx="2407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EB41FA-CDF5-B12A-061C-AAEE201BADC4}"/>
                    </a:ext>
                  </a:extLst>
                </p14:cNvPr>
                <p14:cNvContentPartPr/>
                <p14:nvPr/>
              </p14:nvContentPartPr>
              <p14:xfrm>
                <a:off x="3449137" y="1533108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EB41FA-CDF5-B12A-061C-AAEE201BAD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43017" y="15269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FD61341-BDA0-70ED-24DA-767A275B8051}"/>
                    </a:ext>
                  </a:extLst>
                </p14:cNvPr>
                <p14:cNvContentPartPr/>
                <p14:nvPr/>
              </p14:nvContentPartPr>
              <p14:xfrm>
                <a:off x="951457" y="1747668"/>
                <a:ext cx="110520" cy="2094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FD61341-BDA0-70ED-24DA-767A275B805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5337" y="1741548"/>
                  <a:ext cx="122760" cy="21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04E3AB-0E39-A1EB-EF3F-7419EB08363F}"/>
                    </a:ext>
                  </a:extLst>
                </p14:cNvPr>
                <p14:cNvContentPartPr/>
                <p14:nvPr/>
              </p14:nvContentPartPr>
              <p14:xfrm>
                <a:off x="1048297" y="383998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04E3AB-0E39-A1EB-EF3F-7419EB0836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2177" y="38338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EB4BBF-F2BC-26A0-0452-E86A1602A205}"/>
                    </a:ext>
                  </a:extLst>
                </p14:cNvPr>
                <p14:cNvContentPartPr/>
                <p14:nvPr/>
              </p14:nvContentPartPr>
              <p14:xfrm>
                <a:off x="1062337" y="3670428"/>
                <a:ext cx="2562480" cy="18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EB4BBF-F2BC-26A0-0452-E86A1602A2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6217" y="3664308"/>
                  <a:ext cx="2574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79E5E9-453E-2AEF-B213-88EB8B2D8DA9}"/>
                    </a:ext>
                  </a:extLst>
                </p14:cNvPr>
                <p14:cNvContentPartPr/>
                <p14:nvPr/>
              </p14:nvContentPartPr>
              <p14:xfrm>
                <a:off x="3640297" y="358726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79E5E9-453E-2AEF-B213-88EB8B2D8D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34177" y="3581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684392-5BDF-6A2E-7E46-10B080712A23}"/>
                    </a:ext>
                  </a:extLst>
                </p14:cNvPr>
                <p14:cNvContentPartPr/>
                <p14:nvPr/>
              </p14:nvContentPartPr>
              <p14:xfrm>
                <a:off x="3400897" y="1595748"/>
                <a:ext cx="145440" cy="1991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684392-5BDF-6A2E-7E46-10B080712A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94777" y="1589628"/>
                  <a:ext cx="157680" cy="20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E85500-F571-1B1E-5308-5E124B84980E}"/>
                    </a:ext>
                  </a:extLst>
                </p14:cNvPr>
                <p14:cNvContentPartPr/>
                <p14:nvPr/>
              </p14:nvContentPartPr>
              <p14:xfrm>
                <a:off x="3583777" y="350806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E85500-F571-1B1E-5308-5E124B8498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77657" y="35019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D840A9-0C03-FC3B-E7CE-3CF500080131}"/>
                    </a:ext>
                  </a:extLst>
                </p14:cNvPr>
                <p14:cNvContentPartPr/>
                <p14:nvPr/>
              </p14:nvContentPartPr>
              <p14:xfrm>
                <a:off x="2015617" y="1697268"/>
                <a:ext cx="122760" cy="205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D840A9-0C03-FC3B-E7CE-3CF5000801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9497" y="1691148"/>
                  <a:ext cx="135000" cy="20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934908-E0D4-87E1-FB52-ABD387B4029A}"/>
                    </a:ext>
                  </a:extLst>
                </p14:cNvPr>
                <p14:cNvContentPartPr/>
                <p14:nvPr/>
              </p14:nvContentPartPr>
              <p14:xfrm>
                <a:off x="2170417" y="360562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934908-E0D4-87E1-FB52-ABD387B402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64297" y="35995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E64A67-1192-15AE-6184-CF6BD65D386E}"/>
                    </a:ext>
                  </a:extLst>
                </p14:cNvPr>
                <p14:cNvContentPartPr/>
                <p14:nvPr/>
              </p14:nvContentPartPr>
              <p14:xfrm>
                <a:off x="1089337" y="1918308"/>
                <a:ext cx="2512080" cy="20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E64A67-1192-15AE-6184-CF6BD65D38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83217" y="1912188"/>
                  <a:ext cx="2524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767724-31E5-86FB-AB72-8D5DEF1484EB}"/>
                    </a:ext>
                  </a:extLst>
                </p14:cNvPr>
                <p14:cNvContentPartPr/>
                <p14:nvPr/>
              </p14:nvContentPartPr>
              <p14:xfrm>
                <a:off x="1520977" y="1796628"/>
                <a:ext cx="360" cy="160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767724-31E5-86FB-AB72-8D5DEF1484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14857" y="1790508"/>
                  <a:ext cx="12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5D73FD-AF99-0312-FE65-3504507DB17C}"/>
                    </a:ext>
                  </a:extLst>
                </p14:cNvPr>
                <p14:cNvContentPartPr/>
                <p14:nvPr/>
              </p14:nvContentPartPr>
              <p14:xfrm>
                <a:off x="1288057" y="1829388"/>
                <a:ext cx="97920" cy="18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5D73FD-AF99-0312-FE65-3504507DB17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81937" y="1823268"/>
                  <a:ext cx="110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F4FF7B-C0B8-28A5-C2E3-4FF6BEB57708}"/>
                    </a:ext>
                  </a:extLst>
                </p14:cNvPr>
                <p14:cNvContentPartPr/>
                <p14:nvPr/>
              </p14:nvContentPartPr>
              <p14:xfrm>
                <a:off x="2528617" y="1689348"/>
                <a:ext cx="141120" cy="19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F4FF7B-C0B8-28A5-C2E3-4FF6BEB5770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22497" y="1683228"/>
                  <a:ext cx="153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F41F78-0B6D-AE57-0456-7B2D1D9CDD06}"/>
                    </a:ext>
                  </a:extLst>
                </p14:cNvPr>
                <p14:cNvContentPartPr/>
                <p14:nvPr/>
              </p14:nvContentPartPr>
              <p14:xfrm>
                <a:off x="2792857" y="1647588"/>
                <a:ext cx="196920" cy="149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F41F78-0B6D-AE57-0456-7B2D1D9CDD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86737" y="1641468"/>
                  <a:ext cx="209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A46BAF-39F2-D8C6-E9BE-4C0A8DC571E9}"/>
                    </a:ext>
                  </a:extLst>
                </p14:cNvPr>
                <p14:cNvContentPartPr/>
                <p14:nvPr/>
              </p14:nvContentPartPr>
              <p14:xfrm>
                <a:off x="1477417" y="2289828"/>
                <a:ext cx="84960" cy="265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A46BAF-39F2-D8C6-E9BE-4C0A8DC571E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71297" y="2283708"/>
                  <a:ext cx="97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D61DDA-7338-4F4D-E474-E5BF558FC418}"/>
                    </a:ext>
                  </a:extLst>
                </p14:cNvPr>
                <p14:cNvContentPartPr/>
                <p14:nvPr/>
              </p14:nvContentPartPr>
              <p14:xfrm>
                <a:off x="1487137" y="2505108"/>
                <a:ext cx="225720" cy="5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D61DDA-7338-4F4D-E474-E5BF558FC41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81017" y="2498988"/>
                  <a:ext cx="237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2AF1FE-A916-49DC-EDED-9D8B4192C9D4}"/>
                    </a:ext>
                  </a:extLst>
                </p14:cNvPr>
                <p14:cNvContentPartPr/>
                <p14:nvPr/>
              </p14:nvContentPartPr>
              <p14:xfrm>
                <a:off x="2638057" y="2115588"/>
                <a:ext cx="14148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2AF1FE-A916-49DC-EDED-9D8B4192C9D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31937" y="2109468"/>
                  <a:ext cx="1537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52DF22-428F-3130-58BC-0CC4B50978EE}"/>
                    </a:ext>
                  </a:extLst>
                </p14:cNvPr>
                <p14:cNvContentPartPr/>
                <p14:nvPr/>
              </p14:nvContentPartPr>
              <p14:xfrm>
                <a:off x="2630857" y="2282628"/>
                <a:ext cx="147960" cy="2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52DF22-428F-3130-58BC-0CC4B50978E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24737" y="2276508"/>
                  <a:ext cx="160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891F3A8-0102-31E0-7335-97842EC667D8}"/>
                    </a:ext>
                  </a:extLst>
                </p14:cNvPr>
                <p14:cNvContentPartPr/>
                <p14:nvPr/>
              </p14:nvContentPartPr>
              <p14:xfrm>
                <a:off x="1495057" y="2844588"/>
                <a:ext cx="176760" cy="206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891F3A8-0102-31E0-7335-97842EC667D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488937" y="2838468"/>
                  <a:ext cx="189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23186F-99CC-2CFD-72CD-6292FC2675DD}"/>
                    </a:ext>
                  </a:extLst>
                </p14:cNvPr>
                <p14:cNvContentPartPr/>
                <p14:nvPr/>
              </p14:nvContentPartPr>
              <p14:xfrm>
                <a:off x="2601337" y="2651268"/>
                <a:ext cx="189360" cy="24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23186F-99CC-2CFD-72CD-6292FC2675D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95217" y="2645148"/>
                  <a:ext cx="201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AEC308A-C903-6750-5BF0-8F9EB5BA4C2F}"/>
                    </a:ext>
                  </a:extLst>
                </p14:cNvPr>
                <p14:cNvContentPartPr/>
                <p14:nvPr/>
              </p14:nvContentPartPr>
              <p14:xfrm>
                <a:off x="2687377" y="3265428"/>
                <a:ext cx="163080" cy="172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AEC308A-C903-6750-5BF0-8F9EB5BA4C2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681257" y="3259308"/>
                  <a:ext cx="175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F205C7-0E8E-E6AD-1CCA-84F9A6F8006B}"/>
                    </a:ext>
                  </a:extLst>
                </p14:cNvPr>
                <p14:cNvContentPartPr/>
                <p14:nvPr/>
              </p14:nvContentPartPr>
              <p14:xfrm>
                <a:off x="1586497" y="3322308"/>
                <a:ext cx="167400" cy="278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F205C7-0E8E-E6AD-1CCA-84F9A6F800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80377" y="3316188"/>
                  <a:ext cx="17964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C7380F-1D8D-717A-2B85-805CB061D453}"/>
              </a:ext>
            </a:extLst>
          </p:cNvPr>
          <p:cNvGrpSpPr/>
          <p:nvPr/>
        </p:nvGrpSpPr>
        <p:grpSpPr>
          <a:xfrm>
            <a:off x="5362177" y="1835868"/>
            <a:ext cx="3436560" cy="4107960"/>
            <a:chOff x="5362177" y="1835868"/>
            <a:chExt cx="3436560" cy="41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F653DD-4ED7-7984-E90E-E87D1819B191}"/>
                    </a:ext>
                  </a:extLst>
                </p14:cNvPr>
                <p14:cNvContentPartPr/>
                <p14:nvPr/>
              </p14:nvContentPartPr>
              <p14:xfrm>
                <a:off x="5491417" y="1835868"/>
                <a:ext cx="3082320" cy="167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F653DD-4ED7-7984-E90E-E87D1819B1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85297" y="1829748"/>
                  <a:ext cx="3094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8AC94C-A27D-66A8-125D-1B7F63E5EDE4}"/>
                    </a:ext>
                  </a:extLst>
                </p14:cNvPr>
                <p14:cNvContentPartPr/>
                <p14:nvPr/>
              </p14:nvContentPartPr>
              <p14:xfrm>
                <a:off x="5362177" y="1934868"/>
                <a:ext cx="143640" cy="228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8AC94C-A27D-66A8-125D-1B7F63E5EDE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56057" y="1928748"/>
                  <a:ext cx="155880" cy="22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A23504-A73F-5C78-72D8-9EDE0DEC6B5A}"/>
                    </a:ext>
                  </a:extLst>
                </p14:cNvPr>
                <p14:cNvContentPartPr/>
                <p14:nvPr/>
              </p14:nvContentPartPr>
              <p14:xfrm>
                <a:off x="5446777" y="4189188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A23504-A73F-5C78-72D8-9EDE0DEC6B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40657" y="41830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CE072C-5A95-824B-CB01-64362218AC9C}"/>
                    </a:ext>
                  </a:extLst>
                </p14:cNvPr>
                <p14:cNvContentPartPr/>
                <p14:nvPr/>
              </p14:nvContentPartPr>
              <p14:xfrm>
                <a:off x="8555377" y="1847748"/>
                <a:ext cx="16920" cy="2186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CE072C-5A95-824B-CB01-64362218AC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49257" y="1841628"/>
                  <a:ext cx="29160" cy="21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51B583-3119-4F62-E416-2037DE0CB89F}"/>
                    </a:ext>
                  </a:extLst>
                </p14:cNvPr>
                <p14:cNvContentPartPr/>
                <p14:nvPr/>
              </p14:nvContentPartPr>
              <p14:xfrm>
                <a:off x="6850417" y="2008308"/>
                <a:ext cx="62640" cy="234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51B583-3119-4F62-E416-2037DE0CB8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44297" y="2002188"/>
                  <a:ext cx="74880" cy="23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FAEA6B-4806-A92D-FC1F-E29004A8AFA1}"/>
                    </a:ext>
                  </a:extLst>
                </p14:cNvPr>
                <p14:cNvContentPartPr/>
                <p14:nvPr/>
              </p14:nvContentPartPr>
              <p14:xfrm>
                <a:off x="8375377" y="2130708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FAEA6B-4806-A92D-FC1F-E29004A8AF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69257" y="21245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2BDDE6-5DA6-FBAC-6DD7-22A3FA1EA5B9}"/>
                    </a:ext>
                  </a:extLst>
                </p14:cNvPr>
                <p14:cNvContentPartPr/>
                <p14:nvPr/>
              </p14:nvContentPartPr>
              <p14:xfrm>
                <a:off x="5539657" y="2219628"/>
                <a:ext cx="3044880" cy="263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2BDDE6-5DA6-FBAC-6DD7-22A3FA1EA5B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33537" y="2213508"/>
                  <a:ext cx="3057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B8B39B-9F59-F0A3-7FA0-7B6B8476435D}"/>
                    </a:ext>
                  </a:extLst>
                </p14:cNvPr>
                <p14:cNvContentPartPr/>
                <p14:nvPr/>
              </p14:nvContentPartPr>
              <p14:xfrm>
                <a:off x="6109177" y="2123148"/>
                <a:ext cx="169920" cy="186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B8B39B-9F59-F0A3-7FA0-7B6B847643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03057" y="2117028"/>
                  <a:ext cx="182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498B66-4E9C-654F-CCB4-2A7A85A28A21}"/>
                    </a:ext>
                  </a:extLst>
                </p14:cNvPr>
                <p14:cNvContentPartPr/>
                <p14:nvPr/>
              </p14:nvContentPartPr>
              <p14:xfrm>
                <a:off x="6385297" y="2122788"/>
                <a:ext cx="39600" cy="19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498B66-4E9C-654F-CCB4-2A7A85A28A2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79177" y="2116668"/>
                  <a:ext cx="51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928F6B-84DE-4C03-279A-CAC5011E8B6B}"/>
                    </a:ext>
                  </a:extLst>
                </p14:cNvPr>
                <p14:cNvContentPartPr/>
                <p14:nvPr/>
              </p14:nvContentPartPr>
              <p14:xfrm>
                <a:off x="7406257" y="1981308"/>
                <a:ext cx="132480" cy="21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928F6B-84DE-4C03-279A-CAC5011E8B6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00137" y="1975188"/>
                  <a:ext cx="144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27664F-1C4D-5639-3289-7742DD0D7B9F}"/>
                    </a:ext>
                  </a:extLst>
                </p14:cNvPr>
                <p14:cNvContentPartPr/>
                <p14:nvPr/>
              </p14:nvContentPartPr>
              <p14:xfrm>
                <a:off x="7660417" y="1987788"/>
                <a:ext cx="94320" cy="219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C27664F-1C4D-5639-3289-7742DD0D7B9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54297" y="1981668"/>
                  <a:ext cx="106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89CC86-9A62-4DBF-1788-459CC4868304}"/>
                    </a:ext>
                  </a:extLst>
                </p14:cNvPr>
                <p14:cNvContentPartPr/>
                <p14:nvPr/>
              </p14:nvContentPartPr>
              <p14:xfrm>
                <a:off x="6145177" y="2594028"/>
                <a:ext cx="80640" cy="279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89CC86-9A62-4DBF-1788-459CC486830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39057" y="2587908"/>
                  <a:ext cx="92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5D56301-CCAA-4D48-030D-28B85F70C45A}"/>
                    </a:ext>
                  </a:extLst>
                </p14:cNvPr>
                <p14:cNvContentPartPr/>
                <p14:nvPr/>
              </p14:nvContentPartPr>
              <p14:xfrm>
                <a:off x="6118897" y="2808588"/>
                <a:ext cx="265320" cy="7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5D56301-CCAA-4D48-030D-28B85F70C45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12777" y="2802468"/>
                  <a:ext cx="277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3817732-9525-9DAA-06F1-86C68E39E37C}"/>
                    </a:ext>
                  </a:extLst>
                </p14:cNvPr>
                <p14:cNvContentPartPr/>
                <p14:nvPr/>
              </p14:nvContentPartPr>
              <p14:xfrm>
                <a:off x="7371337" y="2531748"/>
                <a:ext cx="120960" cy="219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3817732-9525-9DAA-06F1-86C68E39E37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65217" y="2525628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E95431-4BD5-515F-C898-1604466E8991}"/>
                    </a:ext>
                  </a:extLst>
                </p14:cNvPr>
                <p14:cNvContentPartPr/>
                <p14:nvPr/>
              </p14:nvContentPartPr>
              <p14:xfrm>
                <a:off x="7371337" y="2568108"/>
                <a:ext cx="149760" cy="11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E95431-4BD5-515F-C898-1604466E899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65217" y="2561988"/>
                  <a:ext cx="162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49400A-16C0-1CBC-B78A-AF6FE18905CF}"/>
                    </a:ext>
                  </a:extLst>
                </p14:cNvPr>
                <p14:cNvContentPartPr/>
                <p14:nvPr/>
              </p14:nvContentPartPr>
              <p14:xfrm>
                <a:off x="6199177" y="3092628"/>
                <a:ext cx="62280" cy="205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49400A-16C0-1CBC-B78A-AF6FE18905C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93057" y="3086508"/>
                  <a:ext cx="74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4753E6-3941-7A38-1418-B089C0939754}"/>
                    </a:ext>
                  </a:extLst>
                </p14:cNvPr>
                <p14:cNvContentPartPr/>
                <p14:nvPr/>
              </p14:nvContentPartPr>
              <p14:xfrm>
                <a:off x="6188737" y="3284508"/>
                <a:ext cx="223920" cy="41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4753E6-3941-7A38-1418-B089C093975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82617" y="3278388"/>
                  <a:ext cx="236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7D9907-9B4E-8CF1-7F3E-EFE50E39B29D}"/>
                    </a:ext>
                  </a:extLst>
                </p14:cNvPr>
                <p14:cNvContentPartPr/>
                <p14:nvPr/>
              </p14:nvContentPartPr>
              <p14:xfrm>
                <a:off x="7452697" y="2980668"/>
                <a:ext cx="100080" cy="261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7D9907-9B4E-8CF1-7F3E-EFE50E39B29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46577" y="2974548"/>
                  <a:ext cx="1123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24FE4ED-6039-58DF-2E06-90ABFBE7F9A0}"/>
                    </a:ext>
                  </a:extLst>
                </p14:cNvPr>
                <p14:cNvContentPartPr/>
                <p14:nvPr/>
              </p14:nvContentPartPr>
              <p14:xfrm>
                <a:off x="7400137" y="3015588"/>
                <a:ext cx="137520" cy="52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24FE4ED-6039-58DF-2E06-90ABFBE7F9A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94017" y="3009468"/>
                  <a:ext cx="149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51FC4A-BC89-3439-7DDB-89A3193EFF49}"/>
                    </a:ext>
                  </a:extLst>
                </p14:cNvPr>
                <p14:cNvContentPartPr/>
                <p14:nvPr/>
              </p14:nvContentPartPr>
              <p14:xfrm>
                <a:off x="6238777" y="3543708"/>
                <a:ext cx="152280" cy="199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51FC4A-BC89-3439-7DDB-89A3193EFF4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32657" y="3537588"/>
                  <a:ext cx="164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BAC19F9-CD59-5E89-1E5A-3297A9F55B7D}"/>
                    </a:ext>
                  </a:extLst>
                </p14:cNvPr>
                <p14:cNvContentPartPr/>
                <p14:nvPr/>
              </p14:nvContentPartPr>
              <p14:xfrm>
                <a:off x="7372057" y="3380628"/>
                <a:ext cx="279000" cy="249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BAC19F9-CD59-5E89-1E5A-3297A9F55B7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65937" y="3374508"/>
                  <a:ext cx="291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8550CF-38B7-D069-E3E7-0E6519D2A538}"/>
                    </a:ext>
                  </a:extLst>
                </p14:cNvPr>
                <p14:cNvContentPartPr/>
                <p14:nvPr/>
              </p14:nvContentPartPr>
              <p14:xfrm>
                <a:off x="6300697" y="3936468"/>
                <a:ext cx="136080" cy="297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8550CF-38B7-D069-E3E7-0E6519D2A53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94577" y="3930348"/>
                  <a:ext cx="1483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F8831E-180A-F98A-FE24-6F95BFE50F15}"/>
                    </a:ext>
                  </a:extLst>
                </p14:cNvPr>
                <p14:cNvContentPartPr/>
                <p14:nvPr/>
              </p14:nvContentPartPr>
              <p14:xfrm>
                <a:off x="7415977" y="3956988"/>
                <a:ext cx="201240" cy="133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F8831E-180A-F98A-FE24-6F95BFE50F1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09857" y="3950868"/>
                  <a:ext cx="213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4E2A75D-C77A-B43F-5834-9A569985F9E4}"/>
                    </a:ext>
                  </a:extLst>
                </p14:cNvPr>
                <p14:cNvContentPartPr/>
                <p14:nvPr/>
              </p14:nvContentPartPr>
              <p14:xfrm>
                <a:off x="7591657" y="3851508"/>
                <a:ext cx="12600" cy="237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4E2A75D-C77A-B43F-5834-9A569985F9E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85537" y="3845388"/>
                  <a:ext cx="24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B588043-B80B-E3DC-3D2F-6E247DB216FE}"/>
                    </a:ext>
                  </a:extLst>
                </p14:cNvPr>
                <p14:cNvContentPartPr/>
                <p14:nvPr/>
              </p14:nvContentPartPr>
              <p14:xfrm>
                <a:off x="6237697" y="4462068"/>
                <a:ext cx="156240" cy="215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B588043-B80B-E3DC-3D2F-6E247DB216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31577" y="4455948"/>
                  <a:ext cx="168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76A0A8-DACF-F759-02E1-927E2D09970C}"/>
                    </a:ext>
                  </a:extLst>
                </p14:cNvPr>
                <p14:cNvContentPartPr/>
                <p14:nvPr/>
              </p14:nvContentPartPr>
              <p14:xfrm>
                <a:off x="7590577" y="4411668"/>
                <a:ext cx="360" cy="25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76A0A8-DACF-F759-02E1-927E2D09970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84457" y="4405548"/>
                  <a:ext cx="12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D8CEB41-BE69-446B-4CE7-F0D97BBB350C}"/>
                    </a:ext>
                  </a:extLst>
                </p14:cNvPr>
                <p14:cNvContentPartPr/>
                <p14:nvPr/>
              </p14:nvContentPartPr>
              <p14:xfrm>
                <a:off x="7453417" y="4372428"/>
                <a:ext cx="312480" cy="72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D8CEB41-BE69-446B-4CE7-F0D97BBB350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447297" y="4366308"/>
                  <a:ext cx="324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FE3E7C-06CD-3598-8198-2C2FB8F5D399}"/>
                    </a:ext>
                  </a:extLst>
                </p14:cNvPr>
                <p14:cNvContentPartPr/>
                <p14:nvPr/>
              </p14:nvContentPartPr>
              <p14:xfrm>
                <a:off x="6262537" y="5011788"/>
                <a:ext cx="130680" cy="217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FE3E7C-06CD-3598-8198-2C2FB8F5D3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56417" y="5005668"/>
                  <a:ext cx="142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90E841-3965-DF62-2B4E-DC6CD44FEC11}"/>
                    </a:ext>
                  </a:extLst>
                </p14:cNvPr>
                <p14:cNvContentPartPr/>
                <p14:nvPr/>
              </p14:nvContentPartPr>
              <p14:xfrm>
                <a:off x="7661497" y="5024388"/>
                <a:ext cx="2160" cy="356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90E841-3965-DF62-2B4E-DC6CD44FEC1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655377" y="5018268"/>
                  <a:ext cx="144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83D0CA1-3515-C15F-7AD5-9A640F40117B}"/>
                    </a:ext>
                  </a:extLst>
                </p14:cNvPr>
                <p14:cNvContentPartPr/>
                <p14:nvPr/>
              </p14:nvContentPartPr>
              <p14:xfrm>
                <a:off x="7645657" y="4904868"/>
                <a:ext cx="123120" cy="17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83D0CA1-3515-C15F-7AD5-9A640F40117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639537" y="4898748"/>
                  <a:ext cx="135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ED6C83-1F05-D0FA-8701-56BC8575C915}"/>
                    </a:ext>
                  </a:extLst>
                </p14:cNvPr>
                <p14:cNvContentPartPr/>
                <p14:nvPr/>
              </p14:nvContentPartPr>
              <p14:xfrm>
                <a:off x="6861937" y="4364508"/>
                <a:ext cx="16200" cy="1301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ED6C83-1F05-D0FA-8701-56BC8575C9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55817" y="4358388"/>
                  <a:ext cx="2844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96A6F48-ABE4-7270-0ED6-62D9C46AEDFB}"/>
                    </a:ext>
                  </a:extLst>
                </p14:cNvPr>
                <p14:cNvContentPartPr/>
                <p14:nvPr/>
              </p14:nvContentPartPr>
              <p14:xfrm>
                <a:off x="6944017" y="5609388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96A6F48-ABE4-7270-0ED6-62D9C46AED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37897" y="56032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D548745-4DC2-56F3-7CD2-508B2AFB3B93}"/>
                    </a:ext>
                  </a:extLst>
                </p14:cNvPr>
                <p14:cNvContentPartPr/>
                <p14:nvPr/>
              </p14:nvContentPartPr>
              <p14:xfrm>
                <a:off x="5370097" y="4173348"/>
                <a:ext cx="92880" cy="1770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D548745-4DC2-56F3-7CD2-508B2AFB3B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63977" y="4167228"/>
                  <a:ext cx="105120" cy="17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3B44AE-4428-DEF1-1831-A0B223449F32}"/>
                    </a:ext>
                  </a:extLst>
                </p14:cNvPr>
                <p14:cNvContentPartPr/>
                <p14:nvPr/>
              </p14:nvContentPartPr>
              <p14:xfrm>
                <a:off x="5479177" y="5663028"/>
                <a:ext cx="3044880" cy="192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3B44AE-4428-DEF1-1831-A0B223449F3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73057" y="5656908"/>
                  <a:ext cx="3057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A71BBA1-3DE2-451F-469B-7868D76570F5}"/>
                    </a:ext>
                  </a:extLst>
                </p14:cNvPr>
                <p14:cNvContentPartPr/>
                <p14:nvPr/>
              </p14:nvContentPartPr>
              <p14:xfrm>
                <a:off x="8573017" y="3977508"/>
                <a:ext cx="119520" cy="164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A71BBA1-3DE2-451F-469B-7868D76570F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66897" y="3971388"/>
                  <a:ext cx="131760" cy="16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F17CEB6-9793-DEE6-B0C1-C3C2CAE72E67}"/>
                    </a:ext>
                  </a:extLst>
                </p14:cNvPr>
                <p14:cNvContentPartPr/>
                <p14:nvPr/>
              </p14:nvContentPartPr>
              <p14:xfrm>
                <a:off x="8798377" y="5467188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F17CEB6-9793-DEE6-B0C1-C3C2CAE72E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92257" y="54610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BC527F4-409F-353C-3348-41C10F80073A}"/>
                    </a:ext>
                  </a:extLst>
                </p14:cNvPr>
                <p14:cNvContentPartPr/>
                <p14:nvPr/>
              </p14:nvContentPartPr>
              <p14:xfrm>
                <a:off x="8386897" y="5562228"/>
                <a:ext cx="314280" cy="83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BC527F4-409F-353C-3348-41C10F80073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80777" y="5556108"/>
                  <a:ext cx="326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8A4F5C1-A06D-E3C9-785C-842DBA997A89}"/>
                    </a:ext>
                  </a:extLst>
                </p14:cNvPr>
                <p14:cNvContentPartPr/>
                <p14:nvPr/>
              </p14:nvContentPartPr>
              <p14:xfrm>
                <a:off x="8486257" y="5655828"/>
                <a:ext cx="4680" cy="11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8A4F5C1-A06D-E3C9-785C-842DBA997A8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80137" y="5649708"/>
                  <a:ext cx="1692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ED71C06-8E4D-AA86-8205-12CE36B66FAA}"/>
                  </a:ext>
                </a:extLst>
              </p14:cNvPr>
              <p14:cNvContentPartPr/>
              <p14:nvPr/>
            </p14:nvContentPartPr>
            <p14:xfrm>
              <a:off x="707737" y="1420428"/>
              <a:ext cx="1437120" cy="2993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ED71C06-8E4D-AA86-8205-12CE36B66FA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98737" y="1411788"/>
                <a:ext cx="1454760" cy="30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71CF2F5-1C42-9053-57D2-D49E1DA53468}"/>
                  </a:ext>
                </a:extLst>
              </p14:cNvPr>
              <p14:cNvContentPartPr/>
              <p14:nvPr/>
            </p14:nvContentPartPr>
            <p14:xfrm>
              <a:off x="5128177" y="1781868"/>
              <a:ext cx="1888560" cy="4549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71CF2F5-1C42-9053-57D2-D49E1DA5346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19537" y="1772868"/>
                <a:ext cx="1906200" cy="45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240EE0A-BE80-71CE-ADAF-30619FD331CA}"/>
                  </a:ext>
                </a:extLst>
              </p14:cNvPr>
              <p14:cNvContentPartPr/>
              <p14:nvPr/>
            </p14:nvContentPartPr>
            <p14:xfrm>
              <a:off x="1345297" y="2061588"/>
              <a:ext cx="563040" cy="582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240EE0A-BE80-71CE-ADAF-30619FD331C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336657" y="2052588"/>
                <a:ext cx="58068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1F98836-9669-D566-19C7-C9895F49602E}"/>
                  </a:ext>
                </a:extLst>
              </p14:cNvPr>
              <p14:cNvContentPartPr/>
              <p14:nvPr/>
            </p14:nvContentPartPr>
            <p14:xfrm>
              <a:off x="5230057" y="2686188"/>
              <a:ext cx="497160" cy="181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1F98836-9669-D566-19C7-C9895F49602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221417" y="2677188"/>
                <a:ext cx="5148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579EA21-4891-634C-BD21-25250F5888D5}"/>
                  </a:ext>
                </a:extLst>
              </p14:cNvPr>
              <p14:cNvContentPartPr/>
              <p14:nvPr/>
            </p14:nvContentPartPr>
            <p14:xfrm>
              <a:off x="5240497" y="3097668"/>
              <a:ext cx="465120" cy="194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579EA21-4891-634C-BD21-25250F5888D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231857" y="3089028"/>
                <a:ext cx="482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C35D38F-8112-68A2-88E0-932264E9A003}"/>
                  </a:ext>
                </a:extLst>
              </p14:cNvPr>
              <p14:cNvContentPartPr/>
              <p14:nvPr/>
            </p14:nvContentPartPr>
            <p14:xfrm>
              <a:off x="1258177" y="2620668"/>
              <a:ext cx="502560" cy="574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C35D38F-8112-68A2-88E0-932264E9A00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249537" y="2611668"/>
                <a:ext cx="52020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EFBFFE6-8D0B-AE7E-7CCB-DB9295B8D044}"/>
                  </a:ext>
                </a:extLst>
              </p14:cNvPr>
              <p14:cNvContentPartPr/>
              <p14:nvPr/>
            </p14:nvContentPartPr>
            <p14:xfrm>
              <a:off x="5231857" y="3599868"/>
              <a:ext cx="457200" cy="218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EFBFFE6-8D0B-AE7E-7CCB-DB9295B8D044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223217" y="3591228"/>
                <a:ext cx="4748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42CFCFF-BE3E-2E43-0E88-72C2F014DEDF}"/>
                  </a:ext>
                </a:extLst>
              </p14:cNvPr>
              <p14:cNvContentPartPr/>
              <p14:nvPr/>
            </p14:nvContentPartPr>
            <p14:xfrm>
              <a:off x="1397857" y="3141588"/>
              <a:ext cx="569160" cy="697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42CFCFF-BE3E-2E43-0E88-72C2F014DED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389217" y="3132948"/>
                <a:ext cx="586800" cy="71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0BA3C14-C78F-D157-10F6-A1A3318EB0A4}"/>
              </a:ext>
            </a:extLst>
          </p:cNvPr>
          <p:cNvGrpSpPr/>
          <p:nvPr/>
        </p:nvGrpSpPr>
        <p:grpSpPr>
          <a:xfrm>
            <a:off x="5007217" y="4023228"/>
            <a:ext cx="769320" cy="747360"/>
            <a:chOff x="5007217" y="4023228"/>
            <a:chExt cx="769320" cy="74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DD3D98-2753-C504-CE3F-57D0B75FE31D}"/>
                    </a:ext>
                  </a:extLst>
                </p14:cNvPr>
                <p14:cNvContentPartPr/>
                <p14:nvPr/>
              </p14:nvContentPartPr>
              <p14:xfrm>
                <a:off x="5027737" y="4023228"/>
                <a:ext cx="748800" cy="24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DD3D98-2753-C504-CE3F-57D0B75FE31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18737" y="4014228"/>
                  <a:ext cx="766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D466944-6715-EE08-EDD2-FEEB908CDCBB}"/>
                    </a:ext>
                  </a:extLst>
                </p14:cNvPr>
                <p14:cNvContentPartPr/>
                <p14:nvPr/>
              </p14:nvContentPartPr>
              <p14:xfrm>
                <a:off x="5007217" y="4500228"/>
                <a:ext cx="609120" cy="270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D466944-6715-EE08-EDD2-FEEB908CDCB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98577" y="4491588"/>
                  <a:ext cx="62676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0BBBFA0-A01B-3A5C-46EA-86D3AECA7AA5}"/>
                  </a:ext>
                </a:extLst>
              </p14:cNvPr>
              <p14:cNvContentPartPr/>
              <p14:nvPr/>
            </p14:nvContentPartPr>
            <p14:xfrm>
              <a:off x="4931977" y="5025108"/>
              <a:ext cx="718200" cy="3186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0BBBFA0-A01B-3A5C-46EA-86D3AECA7AA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923337" y="5016108"/>
                <a:ext cx="73584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F71D95A-B737-1DCE-07D5-E0D667C96B90}"/>
              </a:ext>
            </a:extLst>
          </p:cNvPr>
          <p:cNvGrpSpPr/>
          <p:nvPr/>
        </p:nvGrpSpPr>
        <p:grpSpPr>
          <a:xfrm>
            <a:off x="8459257" y="277788"/>
            <a:ext cx="2930760" cy="1167480"/>
            <a:chOff x="8459257" y="277788"/>
            <a:chExt cx="2930760" cy="11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1512446-F702-5884-69A0-86809AD97EB8}"/>
                    </a:ext>
                  </a:extLst>
                </p14:cNvPr>
                <p14:cNvContentPartPr/>
                <p14:nvPr/>
              </p14:nvContentPartPr>
              <p14:xfrm>
                <a:off x="8459257" y="395868"/>
                <a:ext cx="109800" cy="194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1512446-F702-5884-69A0-86809AD97EB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50257" y="387228"/>
                  <a:ext cx="127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8D8FDB3-7F92-D48C-3D51-62B35A8A0645}"/>
                    </a:ext>
                  </a:extLst>
                </p14:cNvPr>
                <p14:cNvContentPartPr/>
                <p14:nvPr/>
              </p14:nvContentPartPr>
              <p14:xfrm>
                <a:off x="8707657" y="315948"/>
                <a:ext cx="179280" cy="279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8D8FDB3-7F92-D48C-3D51-62B35A8A064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699017" y="307308"/>
                  <a:ext cx="1969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DA2FEE5-1CB2-639A-5762-3126E00DDF08}"/>
                    </a:ext>
                  </a:extLst>
                </p14:cNvPr>
                <p14:cNvContentPartPr/>
                <p14:nvPr/>
              </p14:nvContentPartPr>
              <p14:xfrm>
                <a:off x="9008617" y="360948"/>
                <a:ext cx="105120" cy="221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DA2FEE5-1CB2-639A-5762-3126E00DDF0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999617" y="352308"/>
                  <a:ext cx="122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7078020-AA74-1265-96AC-CF6CF7503AE2}"/>
                    </a:ext>
                  </a:extLst>
                </p14:cNvPr>
                <p14:cNvContentPartPr/>
                <p14:nvPr/>
              </p14:nvContentPartPr>
              <p14:xfrm>
                <a:off x="9020497" y="317748"/>
                <a:ext cx="74520" cy="11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7078020-AA74-1265-96AC-CF6CF7503AE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011497" y="309108"/>
                  <a:ext cx="92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F1B1FC9-E311-B638-426C-7CADD497572A}"/>
                    </a:ext>
                  </a:extLst>
                </p14:cNvPr>
                <p14:cNvContentPartPr/>
                <p14:nvPr/>
              </p14:nvContentPartPr>
              <p14:xfrm>
                <a:off x="9022297" y="453828"/>
                <a:ext cx="106200" cy="60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F1B1FC9-E311-B638-426C-7CADD497572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13297" y="445188"/>
                  <a:ext cx="123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90578D9-D79F-3BE1-6051-9AFB328BE6AB}"/>
                    </a:ext>
                  </a:extLst>
                </p14:cNvPr>
                <p14:cNvContentPartPr/>
                <p14:nvPr/>
              </p14:nvContentPartPr>
              <p14:xfrm>
                <a:off x="9747337" y="277788"/>
                <a:ext cx="35640" cy="310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90578D9-D79F-3BE1-6051-9AFB328BE6A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738337" y="268788"/>
                  <a:ext cx="532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EF9A59-8DBA-EF2C-AC40-5490F5E47332}"/>
                    </a:ext>
                  </a:extLst>
                </p14:cNvPr>
                <p14:cNvContentPartPr/>
                <p14:nvPr/>
              </p14:nvContentPartPr>
              <p14:xfrm>
                <a:off x="9687937" y="445908"/>
                <a:ext cx="214560" cy="2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EF9A59-8DBA-EF2C-AC40-5490F5E4733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679297" y="437268"/>
                  <a:ext cx="232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F4C95C1-7D96-8C2E-2F03-9DCE6438B958}"/>
                    </a:ext>
                  </a:extLst>
                </p14:cNvPr>
                <p14:cNvContentPartPr/>
                <p14:nvPr/>
              </p14:nvContentPartPr>
              <p14:xfrm>
                <a:off x="9915457" y="371388"/>
                <a:ext cx="80640" cy="124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F4C95C1-7D96-8C2E-2F03-9DCE6438B95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06457" y="362748"/>
                  <a:ext cx="98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E664A9A-0941-8EF7-2E21-897986C7100E}"/>
                    </a:ext>
                  </a:extLst>
                </p14:cNvPr>
                <p14:cNvContentPartPr/>
                <p14:nvPr/>
              </p14:nvContentPartPr>
              <p14:xfrm>
                <a:off x="10487857" y="352308"/>
                <a:ext cx="15840" cy="239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E664A9A-0941-8EF7-2E21-897986C7100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478857" y="343668"/>
                  <a:ext cx="33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7C0FA50-0774-0134-239A-EDDC7CB806F2}"/>
                    </a:ext>
                  </a:extLst>
                </p14:cNvPr>
                <p14:cNvContentPartPr/>
                <p14:nvPr/>
              </p14:nvContentPartPr>
              <p14:xfrm>
                <a:off x="10467697" y="308388"/>
                <a:ext cx="338400" cy="277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7C0FA50-0774-0134-239A-EDDC7CB806F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58697" y="299388"/>
                  <a:ext cx="3560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221693C-C1D3-15F2-9B93-E6B55F77F2FF}"/>
                    </a:ext>
                  </a:extLst>
                </p14:cNvPr>
                <p14:cNvContentPartPr/>
                <p14:nvPr/>
              </p14:nvContentPartPr>
              <p14:xfrm>
                <a:off x="10853617" y="369948"/>
                <a:ext cx="106920" cy="151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221693C-C1D3-15F2-9B93-E6B55F77F2F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844977" y="360948"/>
                  <a:ext cx="124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FDD0EE6-B09B-7815-D3E3-145E8203E664}"/>
                    </a:ext>
                  </a:extLst>
                </p14:cNvPr>
                <p14:cNvContentPartPr/>
                <p14:nvPr/>
              </p14:nvContentPartPr>
              <p14:xfrm>
                <a:off x="11021017" y="353388"/>
                <a:ext cx="122400" cy="188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FDD0EE6-B09B-7815-D3E3-145E8203E66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012377" y="344748"/>
                  <a:ext cx="140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E98FBA5-569D-9A17-D1C7-466B615A9C05}"/>
                    </a:ext>
                  </a:extLst>
                </p14:cNvPr>
                <p14:cNvContentPartPr/>
                <p14:nvPr/>
              </p14:nvContentPartPr>
              <p14:xfrm>
                <a:off x="11194537" y="328188"/>
                <a:ext cx="195480" cy="524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E98FBA5-569D-9A17-D1C7-466B615A9C0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185897" y="319188"/>
                  <a:ext cx="2131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3743ED9-A50D-C04F-BC15-14C4C075B5F9}"/>
                    </a:ext>
                  </a:extLst>
                </p14:cNvPr>
                <p14:cNvContentPartPr/>
                <p14:nvPr/>
              </p14:nvContentPartPr>
              <p14:xfrm>
                <a:off x="8576257" y="1178868"/>
                <a:ext cx="12600" cy="237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3743ED9-A50D-C04F-BC15-14C4C075B5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567617" y="1170228"/>
                  <a:ext cx="30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9A436B8-056D-E964-B9D0-FC9A20A930FB}"/>
                    </a:ext>
                  </a:extLst>
                </p14:cNvPr>
                <p14:cNvContentPartPr/>
                <p14:nvPr/>
              </p14:nvContentPartPr>
              <p14:xfrm>
                <a:off x="8562937" y="1064388"/>
                <a:ext cx="282240" cy="377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9A436B8-056D-E964-B9D0-FC9A20A930F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553937" y="1055388"/>
                  <a:ext cx="2998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B1C6211-6204-22FC-8338-20E81A4B083C}"/>
                    </a:ext>
                  </a:extLst>
                </p14:cNvPr>
                <p14:cNvContentPartPr/>
                <p14:nvPr/>
              </p14:nvContentPartPr>
              <p14:xfrm>
                <a:off x="8814937" y="1197948"/>
                <a:ext cx="192600" cy="197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B1C6211-6204-22FC-8338-20E81A4B083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806297" y="1188948"/>
                  <a:ext cx="210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BCD469-44D1-3027-5F78-2F47C871929F}"/>
                    </a:ext>
                  </a:extLst>
                </p14:cNvPr>
                <p14:cNvContentPartPr/>
                <p14:nvPr/>
              </p14:nvContentPartPr>
              <p14:xfrm>
                <a:off x="9060457" y="1089228"/>
                <a:ext cx="16200" cy="314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BCD469-44D1-3027-5F78-2F47C871929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051817" y="1080588"/>
                  <a:ext cx="338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237BBA9-8AF0-406C-5F32-FF5F3B6FB161}"/>
                    </a:ext>
                  </a:extLst>
                </p14:cNvPr>
                <p14:cNvContentPartPr/>
                <p14:nvPr/>
              </p14:nvContentPartPr>
              <p14:xfrm>
                <a:off x="9187177" y="1201188"/>
                <a:ext cx="176040" cy="191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237BBA9-8AF0-406C-5F32-FF5F3B6FB1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178537" y="1192548"/>
                  <a:ext cx="193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8382684-F6C8-BE82-84DC-37CAA5ED58AC}"/>
                    </a:ext>
                  </a:extLst>
                </p14:cNvPr>
                <p14:cNvContentPartPr/>
                <p14:nvPr/>
              </p14:nvContentPartPr>
              <p14:xfrm>
                <a:off x="9419737" y="1062588"/>
                <a:ext cx="33480" cy="318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8382684-F6C8-BE82-84DC-37CAA5ED58A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11097" y="1053948"/>
                  <a:ext cx="51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6FCC95B-69FC-8060-63AE-E0AC150E54AF}"/>
                    </a:ext>
                  </a:extLst>
                </p14:cNvPr>
                <p14:cNvContentPartPr/>
                <p14:nvPr/>
              </p14:nvContentPartPr>
              <p14:xfrm>
                <a:off x="9411817" y="1177428"/>
                <a:ext cx="108720" cy="38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6FCC95B-69FC-8060-63AE-E0AC150E54A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403177" y="1168788"/>
                  <a:ext cx="126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03D96E6-EAFE-C3E0-19E8-AC30885E98A6}"/>
                    </a:ext>
                  </a:extLst>
                </p14:cNvPr>
                <p14:cNvContentPartPr/>
                <p14:nvPr/>
              </p14:nvContentPartPr>
              <p14:xfrm>
                <a:off x="9614497" y="1035948"/>
                <a:ext cx="22320" cy="360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03D96E6-EAFE-C3E0-19E8-AC30885E98A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05857" y="1026948"/>
                  <a:ext cx="399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025160D-D67B-E67D-65AC-37FE0FF51677}"/>
                    </a:ext>
                  </a:extLst>
                </p14:cNvPr>
                <p14:cNvContentPartPr/>
                <p14:nvPr/>
              </p14:nvContentPartPr>
              <p14:xfrm>
                <a:off x="9735097" y="1190388"/>
                <a:ext cx="92160" cy="172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025160D-D67B-E67D-65AC-37FE0FF5167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26457" y="1181748"/>
                  <a:ext cx="109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9208C48-7B81-E859-B60F-B6ED156259ED}"/>
                    </a:ext>
                  </a:extLst>
                </p14:cNvPr>
                <p14:cNvContentPartPr/>
                <p14:nvPr/>
              </p14:nvContentPartPr>
              <p14:xfrm>
                <a:off x="9913657" y="1143228"/>
                <a:ext cx="138240" cy="171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9208C48-7B81-E859-B60F-B6ED156259E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05017" y="1134588"/>
                  <a:ext cx="155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546AA30-97EE-D5B9-C9F1-EACE1283593D}"/>
                    </a:ext>
                  </a:extLst>
                </p14:cNvPr>
                <p14:cNvContentPartPr/>
                <p14:nvPr/>
              </p14:nvContentPartPr>
              <p14:xfrm>
                <a:off x="10166017" y="1079148"/>
                <a:ext cx="104400" cy="220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546AA30-97EE-D5B9-C9F1-EACE1283593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157377" y="1070508"/>
                  <a:ext cx="122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EA6854-38BB-4BE6-EE3C-F1BF598FEA21}"/>
                    </a:ext>
                  </a:extLst>
                </p14:cNvPr>
                <p14:cNvContentPartPr/>
                <p14:nvPr/>
              </p14:nvContentPartPr>
              <p14:xfrm>
                <a:off x="10350697" y="1016508"/>
                <a:ext cx="194400" cy="291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EA6854-38BB-4BE6-EE3C-F1BF598FEA2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41697" y="1007508"/>
                  <a:ext cx="212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FF959A0-4B50-4A76-B8AB-DCBB766C90C1}"/>
                    </a:ext>
                  </a:extLst>
                </p14:cNvPr>
                <p14:cNvContentPartPr/>
                <p14:nvPr/>
              </p14:nvContentPartPr>
              <p14:xfrm>
                <a:off x="10617097" y="1117668"/>
                <a:ext cx="7200" cy="160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FF959A0-4B50-4A76-B8AB-DCBB766C90C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608097" y="1109028"/>
                  <a:ext cx="24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94D1CDB-724E-C940-884D-5072B0F6183B}"/>
                    </a:ext>
                  </a:extLst>
                </p14:cNvPr>
                <p14:cNvContentPartPr/>
                <p14:nvPr/>
              </p14:nvContentPartPr>
              <p14:xfrm>
                <a:off x="10615297" y="939828"/>
                <a:ext cx="18000" cy="31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94D1CDB-724E-C940-884D-5072B0F6183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06657" y="931188"/>
                  <a:ext cx="35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32C6BE7-E275-9587-49F9-918853016DDD}"/>
                    </a:ext>
                  </a:extLst>
                </p14:cNvPr>
                <p14:cNvContentPartPr/>
                <p14:nvPr/>
              </p14:nvContentPartPr>
              <p14:xfrm>
                <a:off x="10761457" y="1020108"/>
                <a:ext cx="126360" cy="425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32C6BE7-E275-9587-49F9-918853016DD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752457" y="1011468"/>
                  <a:ext cx="144000" cy="44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F87F9D5-37BE-9A1F-0412-509A0E343B07}"/>
                  </a:ext>
                </a:extLst>
              </p14:cNvPr>
              <p14:cNvContentPartPr/>
              <p14:nvPr/>
            </p14:nvContentPartPr>
            <p14:xfrm>
              <a:off x="8923297" y="1700148"/>
              <a:ext cx="2289960" cy="166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F87F9D5-37BE-9A1F-0412-509A0E343B07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914657" y="1691508"/>
                <a:ext cx="23076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0990EA5-0BB7-A377-AFAC-295CC381B2D3}"/>
                  </a:ext>
                </a:extLst>
              </p14:cNvPr>
              <p14:cNvContentPartPr/>
              <p14:nvPr/>
            </p14:nvContentPartPr>
            <p14:xfrm>
              <a:off x="11326657" y="1484868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0990EA5-0BB7-A377-AFAC-295CC381B2D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318017" y="14762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75FAFDC-5B79-FDD0-2045-1F015B0CF9C3}"/>
                  </a:ext>
                </a:extLst>
              </p14:cNvPr>
              <p14:cNvContentPartPr/>
              <p14:nvPr/>
            </p14:nvContentPartPr>
            <p14:xfrm>
              <a:off x="2936857" y="286068"/>
              <a:ext cx="2762280" cy="8330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75FAFDC-5B79-FDD0-2045-1F015B0CF9C3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928217" y="277068"/>
                <a:ext cx="2779920" cy="8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8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D9130EC-28E9-5D5F-2ADC-345F8AAF0B06}"/>
              </a:ext>
            </a:extLst>
          </p:cNvPr>
          <p:cNvGrpSpPr/>
          <p:nvPr/>
        </p:nvGrpSpPr>
        <p:grpSpPr>
          <a:xfrm>
            <a:off x="984577" y="1348068"/>
            <a:ext cx="1341000" cy="423000"/>
            <a:chOff x="984577" y="1348068"/>
            <a:chExt cx="134100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984161-E8A7-9C6E-C623-78462F410CC0}"/>
                    </a:ext>
                  </a:extLst>
                </p14:cNvPr>
                <p14:cNvContentPartPr/>
                <p14:nvPr/>
              </p14:nvContentPartPr>
              <p14:xfrm>
                <a:off x="1105177" y="1386588"/>
                <a:ext cx="29160" cy="38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984161-E8A7-9C6E-C623-78462F410C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9057" y="1380468"/>
                  <a:ext cx="41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1E4037-5152-459B-6AF9-9FABBF6CA1F6}"/>
                    </a:ext>
                  </a:extLst>
                </p14:cNvPr>
                <p14:cNvContentPartPr/>
                <p14:nvPr/>
              </p14:nvContentPartPr>
              <p14:xfrm>
                <a:off x="984577" y="1402428"/>
                <a:ext cx="356760" cy="50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1E4037-5152-459B-6AF9-9FABBF6CA1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8457" y="1396308"/>
                  <a:ext cx="369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94F3E6-577E-7070-0A99-9B70CC0D687D}"/>
                    </a:ext>
                  </a:extLst>
                </p14:cNvPr>
                <p14:cNvContentPartPr/>
                <p14:nvPr/>
              </p14:nvContentPartPr>
              <p14:xfrm>
                <a:off x="1338457" y="1589628"/>
                <a:ext cx="171000" cy="18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94F3E6-577E-7070-0A99-9B70CC0D68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2337" y="1583508"/>
                  <a:ext cx="183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7C641A-A26F-3743-3817-B1FC4E754EC0}"/>
                    </a:ext>
                  </a:extLst>
                </p14:cNvPr>
                <p14:cNvContentPartPr/>
                <p14:nvPr/>
              </p14:nvContentPartPr>
              <p14:xfrm>
                <a:off x="1539337" y="1440948"/>
                <a:ext cx="129240" cy="289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7C641A-A26F-3743-3817-B1FC4E754E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3217" y="1434828"/>
                  <a:ext cx="141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047304-BA0E-2857-D3F0-8AE2522AD58D}"/>
                    </a:ext>
                  </a:extLst>
                </p14:cNvPr>
                <p14:cNvContentPartPr/>
                <p14:nvPr/>
              </p14:nvContentPartPr>
              <p14:xfrm>
                <a:off x="1724737" y="1348068"/>
                <a:ext cx="41400" cy="37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047304-BA0E-2857-D3F0-8AE2522AD5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8617" y="1341948"/>
                  <a:ext cx="536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4D7F12-E0C9-83CA-6CDD-F1B7BB9D9FA3}"/>
                    </a:ext>
                  </a:extLst>
                </p14:cNvPr>
                <p14:cNvContentPartPr/>
                <p14:nvPr/>
              </p14:nvContentPartPr>
              <p14:xfrm>
                <a:off x="1790977" y="1526268"/>
                <a:ext cx="109080" cy="16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4D7F12-E0C9-83CA-6CDD-F1B7BB9D9F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4857" y="1520148"/>
                  <a:ext cx="121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F9D527-950F-6695-6B76-CC29776513F8}"/>
                    </a:ext>
                  </a:extLst>
                </p14:cNvPr>
                <p14:cNvContentPartPr/>
                <p14:nvPr/>
              </p14:nvContentPartPr>
              <p14:xfrm>
                <a:off x="2132977" y="1372188"/>
                <a:ext cx="82440" cy="28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F9D527-950F-6695-6B76-CC29776513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6857" y="1366068"/>
                  <a:ext cx="94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602E2F-B1DD-EE45-1673-66EF430450A1}"/>
                    </a:ext>
                  </a:extLst>
                </p14:cNvPr>
                <p14:cNvContentPartPr/>
                <p14:nvPr/>
              </p14:nvContentPartPr>
              <p14:xfrm>
                <a:off x="2156377" y="1640748"/>
                <a:ext cx="169200" cy="1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602E2F-B1DD-EE45-1673-66EF430450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0257" y="1634628"/>
                  <a:ext cx="1814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D85C99-D0DD-C409-C0F8-596BEE558DE5}"/>
              </a:ext>
            </a:extLst>
          </p:cNvPr>
          <p:cNvGrpSpPr/>
          <p:nvPr/>
        </p:nvGrpSpPr>
        <p:grpSpPr>
          <a:xfrm>
            <a:off x="1164577" y="1919028"/>
            <a:ext cx="1162800" cy="99720"/>
            <a:chOff x="1164577" y="1919028"/>
            <a:chExt cx="116280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7C9B8A-91B3-4FD4-52C2-27E3B74097C7}"/>
                    </a:ext>
                  </a:extLst>
                </p14:cNvPr>
                <p14:cNvContentPartPr/>
                <p14:nvPr/>
              </p14:nvContentPartPr>
              <p14:xfrm>
                <a:off x="1164577" y="1975908"/>
                <a:ext cx="1128240" cy="42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7C9B8A-91B3-4FD4-52C2-27E3B74097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8457" y="1969788"/>
                  <a:ext cx="114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776B83-9DAD-0BD4-C113-E26E5426F44A}"/>
                    </a:ext>
                  </a:extLst>
                </p14:cNvPr>
                <p14:cNvContentPartPr/>
                <p14:nvPr/>
              </p14:nvContentPartPr>
              <p14:xfrm>
                <a:off x="2327017" y="1919028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776B83-9DAD-0BD4-C113-E26E5426F4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20897" y="19129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364527-D3D0-D878-DFF4-13085FC72AA0}"/>
              </a:ext>
            </a:extLst>
          </p:cNvPr>
          <p:cNvGrpSpPr/>
          <p:nvPr/>
        </p:nvGrpSpPr>
        <p:grpSpPr>
          <a:xfrm>
            <a:off x="7720897" y="1251228"/>
            <a:ext cx="1453320" cy="375480"/>
            <a:chOff x="7720897" y="1251228"/>
            <a:chExt cx="145332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9B5E62-00DC-F2E7-9606-852F6AE48534}"/>
                    </a:ext>
                  </a:extLst>
                </p14:cNvPr>
                <p14:cNvContentPartPr/>
                <p14:nvPr/>
              </p14:nvContentPartPr>
              <p14:xfrm>
                <a:off x="7867777" y="1307388"/>
                <a:ext cx="24840" cy="319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9B5E62-00DC-F2E7-9606-852F6AE485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1657" y="1301268"/>
                  <a:ext cx="370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3E5F94-27F1-BE19-FB0B-330AC168DC14}"/>
                    </a:ext>
                  </a:extLst>
                </p14:cNvPr>
                <p14:cNvContentPartPr/>
                <p14:nvPr/>
              </p14:nvContentPartPr>
              <p14:xfrm>
                <a:off x="7720897" y="1286868"/>
                <a:ext cx="324720" cy="14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3E5F94-27F1-BE19-FB0B-330AC168DC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4777" y="1280748"/>
                  <a:ext cx="336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E45E72-F5C8-7060-D54B-D98DC1372B8C}"/>
                    </a:ext>
                  </a:extLst>
                </p14:cNvPr>
                <p14:cNvContentPartPr/>
                <p14:nvPr/>
              </p14:nvContentPartPr>
              <p14:xfrm>
                <a:off x="8062537" y="1488108"/>
                <a:ext cx="162000" cy="115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E45E72-F5C8-7060-D54B-D98DC1372B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56417" y="1481988"/>
                  <a:ext cx="174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5E6F16-E10C-B1C4-2B37-42518459A1F2}"/>
                    </a:ext>
                  </a:extLst>
                </p14:cNvPr>
                <p14:cNvContentPartPr/>
                <p14:nvPr/>
              </p14:nvContentPartPr>
              <p14:xfrm>
                <a:off x="8274937" y="1367508"/>
                <a:ext cx="133920" cy="23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5E6F16-E10C-B1C4-2B37-42518459A1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68817" y="1361388"/>
                  <a:ext cx="146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F1DBE4-5D8A-4BA6-CC20-3E7A507C4B3D}"/>
                    </a:ext>
                  </a:extLst>
                </p14:cNvPr>
                <p14:cNvContentPartPr/>
                <p14:nvPr/>
              </p14:nvContentPartPr>
              <p14:xfrm>
                <a:off x="8480137" y="1331508"/>
                <a:ext cx="51120" cy="273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F1DBE4-5D8A-4BA6-CC20-3E7A507C4B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74017" y="1325388"/>
                  <a:ext cx="63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E2D682-BE1B-38ED-8C55-0A250F836EDB}"/>
                    </a:ext>
                  </a:extLst>
                </p14:cNvPr>
                <p14:cNvContentPartPr/>
                <p14:nvPr/>
              </p14:nvContentPartPr>
              <p14:xfrm>
                <a:off x="8584177" y="1391628"/>
                <a:ext cx="102600" cy="155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E2D682-BE1B-38ED-8C55-0A250F836E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78057" y="1385508"/>
                  <a:ext cx="114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BEFB56-203E-AB22-AD95-9A7B766B77AE}"/>
                    </a:ext>
                  </a:extLst>
                </p14:cNvPr>
                <p14:cNvContentPartPr/>
                <p14:nvPr/>
              </p14:nvContentPartPr>
              <p14:xfrm>
                <a:off x="8942737" y="1251228"/>
                <a:ext cx="231480" cy="245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BEFB56-203E-AB22-AD95-9A7B766B77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36617" y="1245108"/>
                  <a:ext cx="24372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8AF0123-8F04-2136-568B-97290722FC43}"/>
                  </a:ext>
                </a:extLst>
              </p14:cNvPr>
              <p14:cNvContentPartPr/>
              <p14:nvPr/>
            </p14:nvContentPartPr>
            <p14:xfrm>
              <a:off x="7754017" y="1933068"/>
              <a:ext cx="1181880" cy="4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8AF0123-8F04-2136-568B-97290722FC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7897" y="1926948"/>
                <a:ext cx="11941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17BC515-868B-3C98-0EC4-38E857DDF24B}"/>
                  </a:ext>
                </a:extLst>
              </p14:cNvPr>
              <p14:cNvContentPartPr/>
              <p14:nvPr/>
            </p14:nvContentPartPr>
            <p14:xfrm>
              <a:off x="9270337" y="1764228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17BC515-868B-3C98-0EC4-38E857DDF2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64217" y="175810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BA61B4-7DD3-23D0-A1F1-163540FC2BB7}"/>
                  </a:ext>
                </a:extLst>
              </p14:cNvPr>
              <p14:cNvContentPartPr/>
              <p14:nvPr/>
            </p14:nvContentPartPr>
            <p14:xfrm>
              <a:off x="504697" y="2507988"/>
              <a:ext cx="3304800" cy="145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BA61B4-7DD3-23D0-A1F1-163540FC2BB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8577" y="2501868"/>
                <a:ext cx="3317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C76C60B-DB79-0A9B-9C6B-2AD6BE1A849F}"/>
                  </a:ext>
                </a:extLst>
              </p14:cNvPr>
              <p14:cNvContentPartPr/>
              <p14:nvPr/>
            </p14:nvContentPartPr>
            <p14:xfrm>
              <a:off x="522337" y="2658468"/>
              <a:ext cx="51480" cy="2706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C76C60B-DB79-0A9B-9C6B-2AD6BE1A84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6217" y="2652348"/>
                <a:ext cx="63720" cy="27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40EFA5-6C34-1BE6-9878-B2A241CF0CB7}"/>
                  </a:ext>
                </a:extLst>
              </p14:cNvPr>
              <p14:cNvContentPartPr/>
              <p14:nvPr/>
            </p14:nvContentPartPr>
            <p14:xfrm>
              <a:off x="645457" y="5266668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40EFA5-6C34-1BE6-9878-B2A241CF0C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9337" y="526054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75AD22-4109-4E9F-7716-5EFA2EBAE0A8}"/>
                  </a:ext>
                </a:extLst>
              </p14:cNvPr>
              <p14:cNvContentPartPr/>
              <p14:nvPr/>
            </p14:nvContentPartPr>
            <p14:xfrm>
              <a:off x="560497" y="5033748"/>
              <a:ext cx="3543480" cy="312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75AD22-4109-4E9F-7716-5EFA2EBAE0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4377" y="5027628"/>
                <a:ext cx="35557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7CCEA81-3253-2C5E-34F5-D04F8FDCD4C7}"/>
                  </a:ext>
                </a:extLst>
              </p14:cNvPr>
              <p14:cNvContentPartPr/>
              <p14:nvPr/>
            </p14:nvContentPartPr>
            <p14:xfrm>
              <a:off x="3837217" y="2531028"/>
              <a:ext cx="101520" cy="2677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7CCEA81-3253-2C5E-34F5-D04F8FDCD4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31097" y="2524908"/>
                <a:ext cx="113760" cy="26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2682B76-9797-536D-1372-FAE054AC67C7}"/>
                  </a:ext>
                </a:extLst>
              </p14:cNvPr>
              <p14:cNvContentPartPr/>
              <p14:nvPr/>
            </p14:nvContentPartPr>
            <p14:xfrm>
              <a:off x="3952417" y="5011788"/>
              <a:ext cx="3960" cy="42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2682B76-9797-536D-1372-FAE054AC67C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46297" y="5005668"/>
                <a:ext cx="162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C39D36E-16E3-A029-D0DB-0802E7354C2B}"/>
                  </a:ext>
                </a:extLst>
              </p14:cNvPr>
              <p14:cNvContentPartPr/>
              <p14:nvPr/>
            </p14:nvContentPartPr>
            <p14:xfrm>
              <a:off x="1916977" y="2513028"/>
              <a:ext cx="103320" cy="2560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C39D36E-16E3-A029-D0DB-0802E7354C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10857" y="2506908"/>
                <a:ext cx="11556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BA49A67-BECB-0D8F-5A1B-E4C61284CC2E}"/>
                  </a:ext>
                </a:extLst>
              </p14:cNvPr>
              <p14:cNvContentPartPr/>
              <p14:nvPr/>
            </p14:nvContentPartPr>
            <p14:xfrm>
              <a:off x="2096977" y="5044188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BA49A67-BECB-0D8F-5A1B-E4C61284CC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90857" y="503806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D743F0-BA2F-134B-5D15-0554BB8D1076}"/>
                  </a:ext>
                </a:extLst>
              </p14:cNvPr>
              <p14:cNvContentPartPr/>
              <p14:nvPr/>
            </p14:nvContentPartPr>
            <p14:xfrm>
              <a:off x="716377" y="2878788"/>
              <a:ext cx="3251520" cy="181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D743F0-BA2F-134B-5D15-0554BB8D107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10257" y="2872668"/>
                <a:ext cx="32637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52E8350-5BB9-1B64-A0E8-219044AA714F}"/>
                  </a:ext>
                </a:extLst>
              </p14:cNvPr>
              <p14:cNvContentPartPr/>
              <p14:nvPr/>
            </p14:nvContentPartPr>
            <p14:xfrm>
              <a:off x="1225777" y="2684028"/>
              <a:ext cx="160200" cy="190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52E8350-5BB9-1B64-A0E8-219044AA714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19657" y="2677908"/>
                <a:ext cx="172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C3218F4-3380-2DF5-968C-77B4B66C13E0}"/>
                  </a:ext>
                </a:extLst>
              </p14:cNvPr>
              <p14:cNvContentPartPr/>
              <p14:nvPr/>
            </p14:nvContentPartPr>
            <p14:xfrm>
              <a:off x="1474897" y="2759988"/>
              <a:ext cx="18720" cy="172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C3218F4-3380-2DF5-968C-77B4B66C13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468777" y="2753868"/>
                <a:ext cx="30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207E513-6D2A-6E6A-EC9C-79896F2AD33C}"/>
                  </a:ext>
                </a:extLst>
              </p14:cNvPr>
              <p14:cNvContentPartPr/>
              <p14:nvPr/>
            </p14:nvContentPartPr>
            <p14:xfrm>
              <a:off x="2583697" y="2650548"/>
              <a:ext cx="204120" cy="204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207E513-6D2A-6E6A-EC9C-79896F2AD33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77577" y="2644428"/>
                <a:ext cx="2163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AF99C84-2AF1-A4A9-87AF-0EE288693C81}"/>
                  </a:ext>
                </a:extLst>
              </p14:cNvPr>
              <p14:cNvContentPartPr/>
              <p14:nvPr/>
            </p14:nvContentPartPr>
            <p14:xfrm>
              <a:off x="2890417" y="2658468"/>
              <a:ext cx="177840" cy="200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AF99C84-2AF1-A4A9-87AF-0EE288693C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84297" y="2652348"/>
                <a:ext cx="190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B2F4736-9A2F-AED3-05FA-609188644160}"/>
                  </a:ext>
                </a:extLst>
              </p14:cNvPr>
              <p14:cNvContentPartPr/>
              <p14:nvPr/>
            </p14:nvContentPartPr>
            <p14:xfrm>
              <a:off x="1192297" y="3188028"/>
              <a:ext cx="85320" cy="208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B2F4736-9A2F-AED3-05FA-60918864416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86177" y="3181908"/>
                <a:ext cx="975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4A3AF50-F97B-D5F7-42CB-B4A14B94A01F}"/>
                  </a:ext>
                </a:extLst>
              </p14:cNvPr>
              <p14:cNvContentPartPr/>
              <p14:nvPr/>
            </p14:nvContentPartPr>
            <p14:xfrm>
              <a:off x="1200217" y="3356148"/>
              <a:ext cx="230400" cy="84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4A3AF50-F97B-D5F7-42CB-B4A14B94A01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94097" y="3350028"/>
                <a:ext cx="2426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1A4DAD7-C4B1-6F65-7460-099F6F00A810}"/>
                  </a:ext>
                </a:extLst>
              </p14:cNvPr>
              <p14:cNvContentPartPr/>
              <p14:nvPr/>
            </p14:nvContentPartPr>
            <p14:xfrm>
              <a:off x="2528617" y="3132588"/>
              <a:ext cx="140040" cy="248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1A4DAD7-C4B1-6F65-7460-099F6F00A81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522497" y="3126468"/>
                <a:ext cx="1522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DA1A1BD-8901-5B03-24E9-A1BE41977F04}"/>
                  </a:ext>
                </a:extLst>
              </p14:cNvPr>
              <p14:cNvContentPartPr/>
              <p14:nvPr/>
            </p14:nvContentPartPr>
            <p14:xfrm>
              <a:off x="2518177" y="3271188"/>
              <a:ext cx="153360" cy="16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DA1A1BD-8901-5B03-24E9-A1BE41977F0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2057" y="3265068"/>
                <a:ext cx="1656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68C847C-9C45-843A-EE1F-50B9DA791C85}"/>
                  </a:ext>
                </a:extLst>
              </p14:cNvPr>
              <p14:cNvContentPartPr/>
              <p14:nvPr/>
            </p14:nvContentPartPr>
            <p14:xfrm>
              <a:off x="1292017" y="3666108"/>
              <a:ext cx="68400" cy="273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68C847C-9C45-843A-EE1F-50B9DA791C8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85897" y="3659988"/>
                <a:ext cx="80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6E7197D-700B-5227-BD9D-BFA67D425AC1}"/>
                  </a:ext>
                </a:extLst>
              </p14:cNvPr>
              <p14:cNvContentPartPr/>
              <p14:nvPr/>
            </p14:nvContentPartPr>
            <p14:xfrm>
              <a:off x="1258897" y="3923148"/>
              <a:ext cx="255600" cy="51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6E7197D-700B-5227-BD9D-BFA67D425AC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252777" y="3917028"/>
                <a:ext cx="2678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D3FA961-C704-23B1-5EC1-8BB8CDC737E7}"/>
                  </a:ext>
                </a:extLst>
              </p14:cNvPr>
              <p14:cNvContentPartPr/>
              <p14:nvPr/>
            </p14:nvContentPartPr>
            <p14:xfrm>
              <a:off x="1307857" y="4223028"/>
              <a:ext cx="198720" cy="226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D3FA961-C704-23B1-5EC1-8BB8CDC737E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301737" y="4216908"/>
                <a:ext cx="210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3F89198-3C79-9EC7-776C-CF35AB9CD64A}"/>
                  </a:ext>
                </a:extLst>
              </p14:cNvPr>
              <p14:cNvContentPartPr/>
              <p14:nvPr/>
            </p14:nvContentPartPr>
            <p14:xfrm>
              <a:off x="2554177" y="3676908"/>
              <a:ext cx="18720" cy="185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3F89198-3C79-9EC7-776C-CF35AB9CD64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548057" y="3670788"/>
                <a:ext cx="30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E8A6515-818B-90B2-A15A-0F0691476A0B}"/>
                  </a:ext>
                </a:extLst>
              </p14:cNvPr>
              <p14:cNvContentPartPr/>
              <p14:nvPr/>
            </p14:nvContentPartPr>
            <p14:xfrm>
              <a:off x="2551657" y="3636228"/>
              <a:ext cx="167040" cy="233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E8A6515-818B-90B2-A15A-0F0691476A0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545537" y="3630108"/>
                <a:ext cx="1792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48B1AA6-DB36-A2DD-8813-C58F62F4D9D3}"/>
                  </a:ext>
                </a:extLst>
              </p14:cNvPr>
              <p14:cNvContentPartPr/>
              <p14:nvPr/>
            </p14:nvContentPartPr>
            <p14:xfrm>
              <a:off x="1358617" y="4589148"/>
              <a:ext cx="127800" cy="264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48B1AA6-DB36-A2DD-8813-C58F62F4D9D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52497" y="4583028"/>
                <a:ext cx="1400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013FBE0-6280-8764-6C24-A68AF881D349}"/>
                  </a:ext>
                </a:extLst>
              </p14:cNvPr>
              <p14:cNvContentPartPr/>
              <p14:nvPr/>
            </p14:nvContentPartPr>
            <p14:xfrm>
              <a:off x="1382017" y="4949868"/>
              <a:ext cx="120240" cy="1926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013FBE0-6280-8764-6C24-A68AF881D34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375897" y="4943748"/>
                <a:ext cx="1324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5A450D24-C5C0-C303-5055-31A7664F296C}"/>
              </a:ext>
            </a:extLst>
          </p:cNvPr>
          <p:cNvGrpSpPr/>
          <p:nvPr/>
        </p:nvGrpSpPr>
        <p:grpSpPr>
          <a:xfrm>
            <a:off x="2607457" y="4100268"/>
            <a:ext cx="236520" cy="889200"/>
            <a:chOff x="2607457" y="4100268"/>
            <a:chExt cx="236520" cy="88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47E444-3675-70A9-1189-6FA81AF65AA3}"/>
                    </a:ext>
                  </a:extLst>
                </p14:cNvPr>
                <p14:cNvContentPartPr/>
                <p14:nvPr/>
              </p14:nvContentPartPr>
              <p14:xfrm>
                <a:off x="2609977" y="4100268"/>
                <a:ext cx="128160" cy="205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47E444-3675-70A9-1189-6FA81AF65AA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03857" y="4094148"/>
                  <a:ext cx="140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68CB989-22B3-272F-A2DA-9907A43E1F64}"/>
                    </a:ext>
                  </a:extLst>
                </p14:cNvPr>
                <p14:cNvContentPartPr/>
                <p14:nvPr/>
              </p14:nvContentPartPr>
              <p14:xfrm>
                <a:off x="2673337" y="4481148"/>
                <a:ext cx="7200" cy="149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68CB989-22B3-272F-A2DA-9907A43E1F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67217" y="4475028"/>
                  <a:ext cx="19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49B7B78-E63B-B204-63B1-B929E4F56C4E}"/>
                    </a:ext>
                  </a:extLst>
                </p14:cNvPr>
                <p14:cNvContentPartPr/>
                <p14:nvPr/>
              </p14:nvContentPartPr>
              <p14:xfrm>
                <a:off x="2607457" y="4456668"/>
                <a:ext cx="141840" cy="204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49B7B78-E63B-B204-63B1-B929E4F56C4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01337" y="4450548"/>
                  <a:ext cx="154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554A785-3D10-CAC1-3AA1-2211AD39FF46}"/>
                    </a:ext>
                  </a:extLst>
                </p14:cNvPr>
                <p14:cNvContentPartPr/>
                <p14:nvPr/>
              </p14:nvContentPartPr>
              <p14:xfrm>
                <a:off x="2703577" y="4783548"/>
                <a:ext cx="93960" cy="205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554A785-3D10-CAC1-3AA1-2211AD39FF4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97457" y="4777428"/>
                  <a:ext cx="106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A30B0E9-B83D-2399-C036-4A625F2C922E}"/>
                    </a:ext>
                  </a:extLst>
                </p14:cNvPr>
                <p14:cNvContentPartPr/>
                <p14:nvPr/>
              </p14:nvContentPartPr>
              <p14:xfrm>
                <a:off x="2685217" y="4734948"/>
                <a:ext cx="133200" cy="52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A30B0E9-B83D-2399-C036-4A625F2C922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79097" y="4728828"/>
                  <a:ext cx="145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5719F32-4B36-8E2B-4F7B-F66F3CF53EF0}"/>
                    </a:ext>
                  </a:extLst>
                </p14:cNvPr>
                <p14:cNvContentPartPr/>
                <p14:nvPr/>
              </p14:nvContentPartPr>
              <p14:xfrm>
                <a:off x="2713297" y="4829268"/>
                <a:ext cx="130680" cy="72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5719F32-4B36-8E2B-4F7B-F66F3CF53EF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07177" y="4823148"/>
                  <a:ext cx="1429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B10F040-0475-B6F3-54E1-F7493DEE2DD8}"/>
              </a:ext>
            </a:extLst>
          </p:cNvPr>
          <p:cNvGrpSpPr/>
          <p:nvPr/>
        </p:nvGrpSpPr>
        <p:grpSpPr>
          <a:xfrm>
            <a:off x="6198457" y="2177148"/>
            <a:ext cx="4136040" cy="4273560"/>
            <a:chOff x="6198457" y="2177148"/>
            <a:chExt cx="4136040" cy="42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2388F9-7B86-767A-D40E-EF54A6394811}"/>
                    </a:ext>
                  </a:extLst>
                </p14:cNvPr>
                <p14:cNvContentPartPr/>
                <p14:nvPr/>
              </p14:nvContentPartPr>
              <p14:xfrm>
                <a:off x="6239497" y="2177148"/>
                <a:ext cx="3961080" cy="293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2388F9-7B86-767A-D40E-EF54A639481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33377" y="2171028"/>
                  <a:ext cx="3973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4A8F0C-F642-918E-4FE7-3EA8690C9754}"/>
                    </a:ext>
                  </a:extLst>
                </p14:cNvPr>
                <p14:cNvContentPartPr/>
                <p14:nvPr/>
              </p14:nvContentPartPr>
              <p14:xfrm>
                <a:off x="6198457" y="2542188"/>
                <a:ext cx="82440" cy="2479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4A8F0C-F642-918E-4FE7-3EA8690C97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92337" y="2536068"/>
                  <a:ext cx="94680" cy="24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F680E3-D39F-CDAC-8BF5-98E0ADAA5470}"/>
                    </a:ext>
                  </a:extLst>
                </p14:cNvPr>
                <p14:cNvContentPartPr/>
                <p14:nvPr/>
              </p14:nvContentPartPr>
              <p14:xfrm>
                <a:off x="6259657" y="5004588"/>
                <a:ext cx="23040" cy="20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F680E3-D39F-CDAC-8BF5-98E0ADAA547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53537" y="4998468"/>
                  <a:ext cx="35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122825-99D8-AFC2-EC5C-5B68547A6EA0}"/>
                    </a:ext>
                  </a:extLst>
                </p14:cNvPr>
                <p14:cNvContentPartPr/>
                <p14:nvPr/>
              </p14:nvContentPartPr>
              <p14:xfrm>
                <a:off x="10137217" y="2375508"/>
                <a:ext cx="130680" cy="245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122825-99D8-AFC2-EC5C-5B68547A6EA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31097" y="2369388"/>
                  <a:ext cx="142920" cy="24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C51237-3636-D195-1469-48880A0B6E58}"/>
                    </a:ext>
                  </a:extLst>
                </p14:cNvPr>
                <p14:cNvContentPartPr/>
                <p14:nvPr/>
              </p14:nvContentPartPr>
              <p14:xfrm>
                <a:off x="10154857" y="4673388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C51237-3636-D195-1469-48880A0B6E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48737" y="46672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8A321D-065D-7BB7-B121-0247C6105308}"/>
                    </a:ext>
                  </a:extLst>
                </p14:cNvPr>
                <p14:cNvContentPartPr/>
                <p14:nvPr/>
              </p14:nvContentPartPr>
              <p14:xfrm>
                <a:off x="7939417" y="2405388"/>
                <a:ext cx="182160" cy="2348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8A321D-065D-7BB7-B121-0247C61053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33297" y="2399268"/>
                  <a:ext cx="194400" cy="23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B2558C-FEC7-4B58-80E4-CAD970998842}"/>
                    </a:ext>
                  </a:extLst>
                </p14:cNvPr>
                <p14:cNvContentPartPr/>
                <p14:nvPr/>
              </p14:nvContentPartPr>
              <p14:xfrm>
                <a:off x="6306097" y="2635068"/>
                <a:ext cx="3778560" cy="37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B2558C-FEC7-4B58-80E4-CAD9709988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99977" y="2628948"/>
                  <a:ext cx="3790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8A8DBB-BF99-98D1-B3C7-8BC7FB428260}"/>
                    </a:ext>
                  </a:extLst>
                </p14:cNvPr>
                <p14:cNvContentPartPr/>
                <p14:nvPr/>
              </p14:nvContentPartPr>
              <p14:xfrm>
                <a:off x="6971737" y="2554788"/>
                <a:ext cx="151560" cy="214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8A8DBB-BF99-98D1-B3C7-8BC7FB42826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65617" y="2548668"/>
                  <a:ext cx="163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F52F609-5A4F-EBC1-76F1-6B7C43737F27}"/>
                    </a:ext>
                  </a:extLst>
                </p14:cNvPr>
                <p14:cNvContentPartPr/>
                <p14:nvPr/>
              </p14:nvContentPartPr>
              <p14:xfrm>
                <a:off x="7226977" y="2556228"/>
                <a:ext cx="2160" cy="222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F52F609-5A4F-EBC1-76F1-6B7C43737F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20857" y="2550108"/>
                  <a:ext cx="14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4B1409-2888-10C6-363C-2B800379BE75}"/>
                    </a:ext>
                  </a:extLst>
                </p14:cNvPr>
                <p14:cNvContentPartPr/>
                <p14:nvPr/>
              </p14:nvContentPartPr>
              <p14:xfrm>
                <a:off x="8830417" y="2388468"/>
                <a:ext cx="178200" cy="192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4B1409-2888-10C6-363C-2B800379BE7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24297" y="2382348"/>
                  <a:ext cx="190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8782DD1-A785-D160-57D5-F8B429D6C107}"/>
                    </a:ext>
                  </a:extLst>
                </p14:cNvPr>
                <p14:cNvContentPartPr/>
                <p14:nvPr/>
              </p14:nvContentPartPr>
              <p14:xfrm>
                <a:off x="9102577" y="2365068"/>
                <a:ext cx="121680" cy="210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8782DD1-A785-D160-57D5-F8B429D6C10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96457" y="2358948"/>
                  <a:ext cx="133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8518A5-188A-4F4C-664B-63D051BB9E64}"/>
                    </a:ext>
                  </a:extLst>
                </p14:cNvPr>
                <p14:cNvContentPartPr/>
                <p14:nvPr/>
              </p14:nvContentPartPr>
              <p14:xfrm>
                <a:off x="8801977" y="2919468"/>
                <a:ext cx="139320" cy="256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8518A5-188A-4F4C-664B-63D051BB9E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95857" y="2913348"/>
                  <a:ext cx="1515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A4943B-3F04-7528-5065-53AA5B8029D2}"/>
                    </a:ext>
                  </a:extLst>
                </p14:cNvPr>
                <p14:cNvContentPartPr/>
                <p14:nvPr/>
              </p14:nvContentPartPr>
              <p14:xfrm>
                <a:off x="8834377" y="3057348"/>
                <a:ext cx="12888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A4943B-3F04-7528-5065-53AA5B8029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28257" y="3051228"/>
                  <a:ext cx="141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E926FA9-AB75-0339-E65D-76ECD9D15CA2}"/>
                    </a:ext>
                  </a:extLst>
                </p14:cNvPr>
                <p14:cNvContentPartPr/>
                <p14:nvPr/>
              </p14:nvContentPartPr>
              <p14:xfrm>
                <a:off x="9057217" y="2905428"/>
                <a:ext cx="98280" cy="214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E926FA9-AB75-0339-E65D-76ECD9D15CA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51097" y="2899308"/>
                  <a:ext cx="110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085BEF7-E2F4-5521-16F1-E231BD0D9BD1}"/>
                    </a:ext>
                  </a:extLst>
                </p14:cNvPr>
                <p14:cNvContentPartPr/>
                <p14:nvPr/>
              </p14:nvContentPartPr>
              <p14:xfrm>
                <a:off x="9039577" y="2956548"/>
                <a:ext cx="164520" cy="11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085BEF7-E2F4-5521-16F1-E231BD0D9BD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33457" y="2950428"/>
                  <a:ext cx="176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B2CD46-750A-83EF-51E7-E04CA6AC7C94}"/>
                    </a:ext>
                  </a:extLst>
                </p14:cNvPr>
                <p14:cNvContentPartPr/>
                <p14:nvPr/>
              </p14:nvContentPartPr>
              <p14:xfrm>
                <a:off x="7068937" y="3079308"/>
                <a:ext cx="63360" cy="23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B2CD46-750A-83EF-51E7-E04CA6AC7C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62817" y="3073188"/>
                  <a:ext cx="75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8F1D304-7575-80D0-9771-F389736E516A}"/>
                    </a:ext>
                  </a:extLst>
                </p14:cNvPr>
                <p14:cNvContentPartPr/>
                <p14:nvPr/>
              </p14:nvContentPartPr>
              <p14:xfrm>
                <a:off x="7054177" y="3289188"/>
                <a:ext cx="209160" cy="28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8F1D304-7575-80D0-9771-F389736E51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48057" y="3283068"/>
                  <a:ext cx="221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468F19-FB90-B9DD-967B-06D259BCA0AE}"/>
                    </a:ext>
                  </a:extLst>
                </p14:cNvPr>
                <p14:cNvContentPartPr/>
                <p14:nvPr/>
              </p14:nvContentPartPr>
              <p14:xfrm>
                <a:off x="7124377" y="3479268"/>
                <a:ext cx="83160" cy="202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468F19-FB90-B9DD-967B-06D259BCA0A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18257" y="3473148"/>
                  <a:ext cx="95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2004B5-926B-906B-CDAA-8143A4189A8A}"/>
                    </a:ext>
                  </a:extLst>
                </p14:cNvPr>
                <p14:cNvContentPartPr/>
                <p14:nvPr/>
              </p14:nvContentPartPr>
              <p14:xfrm>
                <a:off x="7136977" y="3681588"/>
                <a:ext cx="211680" cy="16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2004B5-926B-906B-CDAA-8143A4189A8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30857" y="3675468"/>
                  <a:ext cx="223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4119AB8-4930-BBBC-5256-6EFA1D223C8A}"/>
                    </a:ext>
                  </a:extLst>
                </p14:cNvPr>
                <p14:cNvContentPartPr/>
                <p14:nvPr/>
              </p14:nvContentPartPr>
              <p14:xfrm>
                <a:off x="7196377" y="3891828"/>
                <a:ext cx="5796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4119AB8-4930-BBBC-5256-6EFA1D223C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90257" y="3885708"/>
                  <a:ext cx="70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B61A841-9265-E210-2A27-BD58F21646CA}"/>
                    </a:ext>
                  </a:extLst>
                </p14:cNvPr>
                <p14:cNvContentPartPr/>
                <p14:nvPr/>
              </p14:nvContentPartPr>
              <p14:xfrm>
                <a:off x="7194577" y="4014588"/>
                <a:ext cx="198720" cy="56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B61A841-9265-E210-2A27-BD58F21646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88457" y="4008468"/>
                  <a:ext cx="210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B6F4E74-310D-0FBC-C5DC-09514ACBC19A}"/>
                    </a:ext>
                  </a:extLst>
                </p14:cNvPr>
                <p14:cNvContentPartPr/>
                <p14:nvPr/>
              </p14:nvContentPartPr>
              <p14:xfrm>
                <a:off x="8871817" y="3391068"/>
                <a:ext cx="117360" cy="239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B6F4E74-310D-0FBC-C5DC-09514ACBC19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65697" y="3384948"/>
                  <a:ext cx="129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49A827-A922-7330-6D88-9031ACBD4A16}"/>
                    </a:ext>
                  </a:extLst>
                </p14:cNvPr>
                <p14:cNvContentPartPr/>
                <p14:nvPr/>
              </p14:nvContentPartPr>
              <p14:xfrm>
                <a:off x="9108697" y="3331668"/>
                <a:ext cx="158760" cy="276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49A827-A922-7330-6D88-9031ACBD4A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02577" y="3325548"/>
                  <a:ext cx="171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362D721-294E-0FBC-B31E-BD6822A5611A}"/>
                    </a:ext>
                  </a:extLst>
                </p14:cNvPr>
                <p14:cNvContentPartPr/>
                <p14:nvPr/>
              </p14:nvContentPartPr>
              <p14:xfrm>
                <a:off x="8938057" y="3797868"/>
                <a:ext cx="135000" cy="176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362D721-294E-0FBC-B31E-BD6822A561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31937" y="3791748"/>
                  <a:ext cx="147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FD99D38-B514-DFBF-2C93-829439E5843B}"/>
                    </a:ext>
                  </a:extLst>
                </p14:cNvPr>
                <p14:cNvContentPartPr/>
                <p14:nvPr/>
              </p14:nvContentPartPr>
              <p14:xfrm>
                <a:off x="9194377" y="3831708"/>
                <a:ext cx="153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FD99D38-B514-DFBF-2C93-829439E584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88257" y="3825588"/>
                  <a:ext cx="165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28D3BBC-FADE-3F79-96CB-C161A7BD05C3}"/>
                    </a:ext>
                  </a:extLst>
                </p14:cNvPr>
                <p14:cNvContentPartPr/>
                <p14:nvPr/>
              </p14:nvContentPartPr>
              <p14:xfrm>
                <a:off x="9329017" y="3684828"/>
                <a:ext cx="14400" cy="219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28D3BBC-FADE-3F79-96CB-C161A7BD05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22897" y="3678708"/>
                  <a:ext cx="26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24FE85-7D83-3CB5-0F2D-2BFA2E432254}"/>
                    </a:ext>
                  </a:extLst>
                </p14:cNvPr>
                <p14:cNvContentPartPr/>
                <p14:nvPr/>
              </p14:nvContentPartPr>
              <p14:xfrm>
                <a:off x="6261097" y="4949508"/>
                <a:ext cx="29520" cy="1445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24FE85-7D83-3CB5-0F2D-2BFA2E4322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54977" y="4943388"/>
                  <a:ext cx="41760" cy="14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56402F-D7A5-CC08-89C0-D7F4A2D40177}"/>
                    </a:ext>
                  </a:extLst>
                </p14:cNvPr>
                <p14:cNvContentPartPr/>
                <p14:nvPr/>
              </p14:nvContentPartPr>
              <p14:xfrm>
                <a:off x="6287737" y="6135708"/>
                <a:ext cx="4046760" cy="315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56402F-D7A5-CC08-89C0-D7F4A2D4017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81617" y="6129588"/>
                  <a:ext cx="4059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D96ED6D-B5E5-6CD6-D7E6-2EB38B40A44F}"/>
                    </a:ext>
                  </a:extLst>
                </p14:cNvPr>
                <p14:cNvContentPartPr/>
                <p14:nvPr/>
              </p14:nvContentPartPr>
              <p14:xfrm>
                <a:off x="10152697" y="4760868"/>
                <a:ext cx="20520" cy="131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D96ED6D-B5E5-6CD6-D7E6-2EB38B40A44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46577" y="4754748"/>
                  <a:ext cx="3276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F18E361-8E56-BC05-EFB8-8957740CD433}"/>
                    </a:ext>
                  </a:extLst>
                </p14:cNvPr>
                <p14:cNvContentPartPr/>
                <p14:nvPr/>
              </p14:nvContentPartPr>
              <p14:xfrm>
                <a:off x="10177537" y="5979828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F18E361-8E56-BC05-EFB8-8957740CD4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71417" y="59737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7AF56D2-2C06-911C-FE2E-869A1DB89113}"/>
                    </a:ext>
                  </a:extLst>
                </p14:cNvPr>
                <p14:cNvContentPartPr/>
                <p14:nvPr/>
              </p14:nvContentPartPr>
              <p14:xfrm>
                <a:off x="8080177" y="4621548"/>
                <a:ext cx="30240" cy="1501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7AF56D2-2C06-911C-FE2E-869A1DB8911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74057" y="4615428"/>
                  <a:ext cx="42480" cy="15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1F434B2-6D39-8CF9-5618-70EA9D23CB47}"/>
                    </a:ext>
                  </a:extLst>
                </p14:cNvPr>
                <p14:cNvContentPartPr/>
                <p14:nvPr/>
              </p14:nvContentPartPr>
              <p14:xfrm>
                <a:off x="8194657" y="6050028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1F434B2-6D39-8CF9-5618-70EA9D23CB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88537" y="60439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566DBE2-AD89-B91F-1FEC-9F1224ABE442}"/>
                  </a:ext>
                </a:extLst>
              </p14:cNvPr>
              <p14:cNvContentPartPr/>
              <p14:nvPr/>
            </p14:nvContentPartPr>
            <p14:xfrm>
              <a:off x="7217617" y="4367748"/>
              <a:ext cx="202320" cy="212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566DBE2-AD89-B91F-1FEC-9F1224ABE44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211497" y="4361628"/>
                <a:ext cx="21456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94016-C858-557C-576E-24C24B00B311}"/>
              </a:ext>
            </a:extLst>
          </p:cNvPr>
          <p:cNvGrpSpPr/>
          <p:nvPr/>
        </p:nvGrpSpPr>
        <p:grpSpPr>
          <a:xfrm>
            <a:off x="8948857" y="4176588"/>
            <a:ext cx="313200" cy="322920"/>
            <a:chOff x="8948857" y="4176588"/>
            <a:chExt cx="31320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5870B8E-4592-2B69-2EA2-FDDD02813B90}"/>
                    </a:ext>
                  </a:extLst>
                </p14:cNvPr>
                <p14:cNvContentPartPr/>
                <p14:nvPr/>
              </p14:nvContentPartPr>
              <p14:xfrm>
                <a:off x="8948857" y="4237788"/>
                <a:ext cx="13320" cy="225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5870B8E-4592-2B69-2EA2-FDDD02813B9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42737" y="4231668"/>
                  <a:ext cx="25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EAF1F7-773B-D6A4-082A-DF5446853EEE}"/>
                    </a:ext>
                  </a:extLst>
                </p14:cNvPr>
                <p14:cNvContentPartPr/>
                <p14:nvPr/>
              </p14:nvContentPartPr>
              <p14:xfrm>
                <a:off x="8971537" y="4176588"/>
                <a:ext cx="290520" cy="322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EAF1F7-773B-D6A4-082A-DF5446853E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65417" y="4170468"/>
                  <a:ext cx="302760" cy="33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E12C670-95DB-BB1C-E47C-0C508CA8D853}"/>
                  </a:ext>
                </a:extLst>
              </p14:cNvPr>
              <p14:cNvContentPartPr/>
              <p14:nvPr/>
            </p14:nvContentPartPr>
            <p14:xfrm>
              <a:off x="7268017" y="4925028"/>
              <a:ext cx="249480" cy="1954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E12C670-95DB-BB1C-E47C-0C508CA8D85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61897" y="4918908"/>
                <a:ext cx="2617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8EAC407-17C6-E008-7FE9-A8F7B75A99FD}"/>
                  </a:ext>
                </a:extLst>
              </p14:cNvPr>
              <p14:cNvContentPartPr/>
              <p14:nvPr/>
            </p14:nvContentPartPr>
            <p14:xfrm>
              <a:off x="7256857" y="5369628"/>
              <a:ext cx="181440" cy="280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8EAC407-17C6-E008-7FE9-A8F7B75A99F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250737" y="5363508"/>
                <a:ext cx="19368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A0623CD-3433-2465-5A0E-0BB1DFF53DF5}"/>
              </a:ext>
            </a:extLst>
          </p:cNvPr>
          <p:cNvGrpSpPr/>
          <p:nvPr/>
        </p:nvGrpSpPr>
        <p:grpSpPr>
          <a:xfrm>
            <a:off x="8978377" y="4708308"/>
            <a:ext cx="400680" cy="752040"/>
            <a:chOff x="8978377" y="4708308"/>
            <a:chExt cx="40068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634721C-BF6E-FC6B-7310-6619239886CE}"/>
                    </a:ext>
                  </a:extLst>
                </p14:cNvPr>
                <p14:cNvContentPartPr/>
                <p14:nvPr/>
              </p14:nvContentPartPr>
              <p14:xfrm>
                <a:off x="8992417" y="4708308"/>
                <a:ext cx="115560" cy="32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634721C-BF6E-FC6B-7310-6619239886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86297" y="4702188"/>
                  <a:ext cx="127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EE254FF-831E-8448-F602-2C5DFE6C07A6}"/>
                    </a:ext>
                  </a:extLst>
                </p14:cNvPr>
                <p14:cNvContentPartPr/>
                <p14:nvPr/>
              </p14:nvContentPartPr>
              <p14:xfrm>
                <a:off x="8978377" y="4837188"/>
                <a:ext cx="275760" cy="166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EE254FF-831E-8448-F602-2C5DFE6C07A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72257" y="4831068"/>
                  <a:ext cx="288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27B8649-4580-404A-D67B-48D82A818CB9}"/>
                    </a:ext>
                  </a:extLst>
                </p14:cNvPr>
                <p14:cNvContentPartPr/>
                <p14:nvPr/>
              </p14:nvContentPartPr>
              <p14:xfrm>
                <a:off x="9016177" y="5296548"/>
                <a:ext cx="175320" cy="163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27B8649-4580-404A-D67B-48D82A818CB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10057" y="5290428"/>
                  <a:ext cx="187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77B4EE5-D0E5-DD81-A58D-D151D36CA0F6}"/>
                    </a:ext>
                  </a:extLst>
                </p14:cNvPr>
                <p14:cNvContentPartPr/>
                <p14:nvPr/>
              </p14:nvContentPartPr>
              <p14:xfrm>
                <a:off x="9173497" y="5183868"/>
                <a:ext cx="32760" cy="226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77B4EE5-D0E5-DD81-A58D-D151D36CA0F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67377" y="5177748"/>
                  <a:ext cx="45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818A875-2855-4C31-8CF3-500925786A25}"/>
                    </a:ext>
                  </a:extLst>
                </p14:cNvPr>
                <p14:cNvContentPartPr/>
                <p14:nvPr/>
              </p14:nvContentPartPr>
              <p14:xfrm>
                <a:off x="9327577" y="5247588"/>
                <a:ext cx="12960" cy="176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818A875-2855-4C31-8CF3-500925786A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21457" y="5241468"/>
                  <a:ext cx="25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96C45D-EC69-48BE-CBD0-FABA6C1B8203}"/>
                    </a:ext>
                  </a:extLst>
                </p14:cNvPr>
                <p14:cNvContentPartPr/>
                <p14:nvPr/>
              </p14:nvContentPartPr>
              <p14:xfrm>
                <a:off x="9232897" y="5184948"/>
                <a:ext cx="146160" cy="44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A96C45D-EC69-48BE-CBD0-FABA6C1B820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26777" y="5178828"/>
                  <a:ext cx="15840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54300C2-8E3E-0D15-7DA4-27BB99726FD3}"/>
                  </a:ext>
                </a:extLst>
              </p14:cNvPr>
              <p14:cNvContentPartPr/>
              <p14:nvPr/>
            </p14:nvContentPartPr>
            <p14:xfrm>
              <a:off x="7340737" y="5850228"/>
              <a:ext cx="150480" cy="2451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54300C2-8E3E-0D15-7DA4-27BB99726FD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334617" y="5844108"/>
                <a:ext cx="16272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6A2D205-7E2A-F1E2-427C-67A8367D36ED}"/>
              </a:ext>
            </a:extLst>
          </p:cNvPr>
          <p:cNvGrpSpPr/>
          <p:nvPr/>
        </p:nvGrpSpPr>
        <p:grpSpPr>
          <a:xfrm>
            <a:off x="9044977" y="5670228"/>
            <a:ext cx="433800" cy="390600"/>
            <a:chOff x="9044977" y="5670228"/>
            <a:chExt cx="43380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132564D-ED1B-5EFB-51D4-8CA3032CDF00}"/>
                    </a:ext>
                  </a:extLst>
                </p14:cNvPr>
                <p14:cNvContentPartPr/>
                <p14:nvPr/>
              </p14:nvContentPartPr>
              <p14:xfrm>
                <a:off x="9044977" y="5731428"/>
                <a:ext cx="122760" cy="275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132564D-ED1B-5EFB-51D4-8CA3032CDF0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38857" y="5725308"/>
                  <a:ext cx="135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3C0A283-2E30-CC58-15E4-B965C8AFC640}"/>
                    </a:ext>
                  </a:extLst>
                </p14:cNvPr>
                <p14:cNvContentPartPr/>
                <p14:nvPr/>
              </p14:nvContentPartPr>
              <p14:xfrm>
                <a:off x="9045697" y="5801268"/>
                <a:ext cx="169200" cy="189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3C0A283-2E30-CC58-15E4-B965C8AFC64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39577" y="5795148"/>
                  <a:ext cx="181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EB9480F-12A1-2DDC-9C1B-2392D82989B7}"/>
                    </a:ext>
                  </a:extLst>
                </p14:cNvPr>
                <p14:cNvContentPartPr/>
                <p14:nvPr/>
              </p14:nvContentPartPr>
              <p14:xfrm>
                <a:off x="9341257" y="5670228"/>
                <a:ext cx="137520" cy="390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EB9480F-12A1-2DDC-9C1B-2392D82989B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35137" y="5664108"/>
                  <a:ext cx="1497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1F085E7-E43D-4C83-5B99-90771AA9FFC1}"/>
                    </a:ext>
                  </a:extLst>
                </p14:cNvPr>
                <p14:cNvContentPartPr/>
                <p14:nvPr/>
              </p14:nvContentPartPr>
              <p14:xfrm>
                <a:off x="9313177" y="5732148"/>
                <a:ext cx="103320" cy="96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1F085E7-E43D-4C83-5B99-90771AA9FFC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07057" y="5726028"/>
                  <a:ext cx="1155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4C1DD28-0899-1564-9A48-FC0F5A58A52F}"/>
              </a:ext>
            </a:extLst>
          </p:cNvPr>
          <p:cNvGrpSpPr/>
          <p:nvPr/>
        </p:nvGrpSpPr>
        <p:grpSpPr>
          <a:xfrm>
            <a:off x="298057" y="2375868"/>
            <a:ext cx="1898280" cy="3554640"/>
            <a:chOff x="298057" y="2375868"/>
            <a:chExt cx="1898280" cy="355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5608874-97AB-E54B-7A26-226A37CE1849}"/>
                    </a:ext>
                  </a:extLst>
                </p14:cNvPr>
                <p14:cNvContentPartPr/>
                <p14:nvPr/>
              </p14:nvContentPartPr>
              <p14:xfrm>
                <a:off x="298057" y="2375868"/>
                <a:ext cx="1898280" cy="3554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5608874-97AB-E54B-7A26-226A37CE18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9417" y="2366868"/>
                  <a:ext cx="1915920" cy="35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25394BB-5988-A175-1041-045F7D6E6B42}"/>
                    </a:ext>
                  </a:extLst>
                </p14:cNvPr>
                <p14:cNvContentPartPr/>
                <p14:nvPr/>
              </p14:nvContentPartPr>
              <p14:xfrm>
                <a:off x="564097" y="2649828"/>
                <a:ext cx="8280" cy="52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25394BB-5988-A175-1041-045F7D6E6B4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5457" y="2641188"/>
                  <a:ext cx="259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220C1D-87F8-8CDD-9849-FEA947E11041}"/>
              </a:ext>
            </a:extLst>
          </p:cNvPr>
          <p:cNvGrpSpPr/>
          <p:nvPr/>
        </p:nvGrpSpPr>
        <p:grpSpPr>
          <a:xfrm>
            <a:off x="5918017" y="2133588"/>
            <a:ext cx="2099160" cy="4667760"/>
            <a:chOff x="5918017" y="2133588"/>
            <a:chExt cx="2099160" cy="46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D933897-A19E-DCC5-9510-4EAA3DC5EE8F}"/>
                    </a:ext>
                  </a:extLst>
                </p14:cNvPr>
                <p14:cNvContentPartPr/>
                <p14:nvPr/>
              </p14:nvContentPartPr>
              <p14:xfrm>
                <a:off x="5918017" y="2133588"/>
                <a:ext cx="2099160" cy="4667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D933897-A19E-DCC5-9510-4EAA3DC5EE8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09017" y="2124588"/>
                  <a:ext cx="2116800" cy="46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48D21B0-963C-62E9-7437-2B74F19BAEB8}"/>
                    </a:ext>
                  </a:extLst>
                </p14:cNvPr>
                <p14:cNvContentPartPr/>
                <p14:nvPr/>
              </p14:nvContentPartPr>
              <p14:xfrm>
                <a:off x="6028897" y="2405388"/>
                <a:ext cx="7200" cy="61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48D21B0-963C-62E9-7437-2B74F19BAEB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20257" y="2396388"/>
                  <a:ext cx="248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7EC5F4A-5FA2-9743-699A-4B05847E0438}"/>
              </a:ext>
            </a:extLst>
          </p:cNvPr>
          <p:cNvGrpSpPr/>
          <p:nvPr/>
        </p:nvGrpSpPr>
        <p:grpSpPr>
          <a:xfrm>
            <a:off x="1023457" y="2954028"/>
            <a:ext cx="581760" cy="1219680"/>
            <a:chOff x="1023457" y="2954028"/>
            <a:chExt cx="581760" cy="12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26FEF52-1FD7-27E1-DC9F-45B2F810209C}"/>
                    </a:ext>
                  </a:extLst>
                </p14:cNvPr>
                <p14:cNvContentPartPr/>
                <p14:nvPr/>
              </p14:nvContentPartPr>
              <p14:xfrm>
                <a:off x="1023457" y="2954028"/>
                <a:ext cx="510120" cy="590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26FEF52-1FD7-27E1-DC9F-45B2F810209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4817" y="2945028"/>
                  <a:ext cx="52776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C027C14-38AE-AD59-527E-37CCF6A63F56}"/>
                    </a:ext>
                  </a:extLst>
                </p14:cNvPr>
                <p14:cNvContentPartPr/>
                <p14:nvPr/>
              </p14:nvContentPartPr>
              <p14:xfrm>
                <a:off x="1075297" y="3497628"/>
                <a:ext cx="529920" cy="676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C027C14-38AE-AD59-527E-37CCF6A63F5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6657" y="3488628"/>
                  <a:ext cx="547560" cy="69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14648A6-9836-BDFE-7084-803C924EC602}"/>
              </a:ext>
            </a:extLst>
          </p:cNvPr>
          <p:cNvGrpSpPr/>
          <p:nvPr/>
        </p:nvGrpSpPr>
        <p:grpSpPr>
          <a:xfrm>
            <a:off x="6864457" y="2887428"/>
            <a:ext cx="644040" cy="1399320"/>
            <a:chOff x="6864457" y="2887428"/>
            <a:chExt cx="644040" cy="13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2BB4444-6EDC-1388-67C0-58502F0BB057}"/>
                    </a:ext>
                  </a:extLst>
                </p14:cNvPr>
                <p14:cNvContentPartPr/>
                <p14:nvPr/>
              </p14:nvContentPartPr>
              <p14:xfrm>
                <a:off x="6864457" y="2887428"/>
                <a:ext cx="493200" cy="527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2BB4444-6EDC-1388-67C0-58502F0BB05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55457" y="2878788"/>
                  <a:ext cx="5108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DF9AF0-51C3-2C1A-EC9D-5D198206F251}"/>
                    </a:ext>
                  </a:extLst>
                </p14:cNvPr>
                <p14:cNvContentPartPr/>
                <p14:nvPr/>
              </p14:nvContentPartPr>
              <p14:xfrm>
                <a:off x="6947977" y="3380628"/>
                <a:ext cx="505800" cy="463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DF9AF0-51C3-2C1A-EC9D-5D198206F25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38977" y="3371988"/>
                  <a:ext cx="5234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C0CA069-948A-18E5-936A-AA30F7D4BBFA}"/>
                    </a:ext>
                  </a:extLst>
                </p14:cNvPr>
                <p14:cNvContentPartPr/>
                <p14:nvPr/>
              </p14:nvContentPartPr>
              <p14:xfrm>
                <a:off x="7004857" y="3832068"/>
                <a:ext cx="503640" cy="454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C0CA069-948A-18E5-936A-AA30F7D4BBF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96217" y="3823068"/>
                  <a:ext cx="521280" cy="47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BBBA19C-8EFD-AACB-831D-5EFE580579C0}"/>
                  </a:ext>
                </a:extLst>
              </p14:cNvPr>
              <p14:cNvContentPartPr/>
              <p14:nvPr/>
            </p14:nvContentPartPr>
            <p14:xfrm>
              <a:off x="1115617" y="4105308"/>
              <a:ext cx="476640" cy="4680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BBBA19C-8EFD-AACB-831D-5EFE580579C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06977" y="4096308"/>
                <a:ext cx="494280" cy="4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05A369-BEB1-A491-2827-D1106DDB99D9}"/>
              </a:ext>
            </a:extLst>
          </p:cNvPr>
          <p:cNvGrpSpPr/>
          <p:nvPr/>
        </p:nvGrpSpPr>
        <p:grpSpPr>
          <a:xfrm>
            <a:off x="7021777" y="4224108"/>
            <a:ext cx="593280" cy="1042920"/>
            <a:chOff x="7021777" y="4224108"/>
            <a:chExt cx="593280" cy="10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3384D8F-4A8E-8E89-52CF-E59F30BC8E74}"/>
                    </a:ext>
                  </a:extLst>
                </p14:cNvPr>
                <p14:cNvContentPartPr/>
                <p14:nvPr/>
              </p14:nvContentPartPr>
              <p14:xfrm>
                <a:off x="7021777" y="4224108"/>
                <a:ext cx="522720" cy="522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3384D8F-4A8E-8E89-52CF-E59F30BC8E7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13137" y="4215108"/>
                  <a:ext cx="5403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BBFB8FA-D890-EE54-ECE4-90F91F8BB3D2}"/>
                    </a:ext>
                  </a:extLst>
                </p14:cNvPr>
                <p14:cNvContentPartPr/>
                <p14:nvPr/>
              </p14:nvContentPartPr>
              <p14:xfrm>
                <a:off x="7153177" y="4710108"/>
                <a:ext cx="461880" cy="556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BBFB8FA-D890-EE54-ECE4-90F91F8BB3D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44537" y="4701108"/>
                  <a:ext cx="479520" cy="57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E1A63C-F3AB-027F-EAC4-9321F85945EF}"/>
              </a:ext>
            </a:extLst>
          </p:cNvPr>
          <p:cNvGrpSpPr/>
          <p:nvPr/>
        </p:nvGrpSpPr>
        <p:grpSpPr>
          <a:xfrm>
            <a:off x="1212457" y="4483308"/>
            <a:ext cx="452160" cy="848160"/>
            <a:chOff x="1212457" y="4483308"/>
            <a:chExt cx="452160" cy="84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328C45B-A62A-3D69-DADB-0244D4A30505}"/>
                    </a:ext>
                  </a:extLst>
                </p14:cNvPr>
                <p14:cNvContentPartPr/>
                <p14:nvPr/>
              </p14:nvContentPartPr>
              <p14:xfrm>
                <a:off x="1212457" y="4483308"/>
                <a:ext cx="399960" cy="385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328C45B-A62A-3D69-DADB-0244D4A305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03457" y="4474668"/>
                  <a:ext cx="4176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20B609A-CDD6-9003-6340-F641A9C937E5}"/>
                    </a:ext>
                  </a:extLst>
                </p14:cNvPr>
                <p14:cNvContentPartPr/>
                <p14:nvPr/>
              </p14:nvContentPartPr>
              <p14:xfrm>
                <a:off x="1213897" y="4832148"/>
                <a:ext cx="450720" cy="499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20B609A-CDD6-9003-6340-F641A9C937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05257" y="4823148"/>
                  <a:ext cx="468360" cy="51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C81B41C-1AEB-361A-FBEF-5970E803981E}"/>
              </a:ext>
            </a:extLst>
          </p:cNvPr>
          <p:cNvGrpSpPr/>
          <p:nvPr/>
        </p:nvGrpSpPr>
        <p:grpSpPr>
          <a:xfrm>
            <a:off x="7098457" y="5217708"/>
            <a:ext cx="631440" cy="1086480"/>
            <a:chOff x="7098457" y="5217708"/>
            <a:chExt cx="631440" cy="10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2262DB3-9827-CFF6-D4FC-3C7BECA03102}"/>
                    </a:ext>
                  </a:extLst>
                </p14:cNvPr>
                <p14:cNvContentPartPr/>
                <p14:nvPr/>
              </p14:nvContentPartPr>
              <p14:xfrm>
                <a:off x="7098457" y="5217708"/>
                <a:ext cx="507600" cy="484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2262DB3-9827-CFF6-D4FC-3C7BECA0310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89817" y="5208708"/>
                  <a:ext cx="5252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633EC71-78EE-6BC0-4ADB-DF0288D5680F}"/>
                    </a:ext>
                  </a:extLst>
                </p14:cNvPr>
                <p14:cNvContentPartPr/>
                <p14:nvPr/>
              </p14:nvContentPartPr>
              <p14:xfrm>
                <a:off x="7169737" y="5766708"/>
                <a:ext cx="560160" cy="537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633EC71-78EE-6BC0-4ADB-DF0288D568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60737" y="5758068"/>
                  <a:ext cx="577800" cy="55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0A2BD20-8607-6683-ECC2-4FE76E00EC36}"/>
              </a:ext>
            </a:extLst>
          </p:cNvPr>
          <p:cNvGrpSpPr/>
          <p:nvPr/>
        </p:nvGrpSpPr>
        <p:grpSpPr>
          <a:xfrm>
            <a:off x="3565057" y="236748"/>
            <a:ext cx="7583040" cy="1154160"/>
            <a:chOff x="3565057" y="236748"/>
            <a:chExt cx="7583040" cy="11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12EFED4-6906-D743-1224-12680958F9F9}"/>
                    </a:ext>
                  </a:extLst>
                </p14:cNvPr>
                <p14:cNvContentPartPr/>
                <p14:nvPr/>
              </p14:nvContentPartPr>
              <p14:xfrm>
                <a:off x="3698257" y="539148"/>
                <a:ext cx="52920" cy="343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12EFED4-6906-D743-1224-12680958F9F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89257" y="530148"/>
                  <a:ext cx="70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717434-40C7-FCC2-F204-9B3089D4981C}"/>
                    </a:ext>
                  </a:extLst>
                </p14:cNvPr>
                <p14:cNvContentPartPr/>
                <p14:nvPr/>
              </p14:nvContentPartPr>
              <p14:xfrm>
                <a:off x="3643177" y="372468"/>
                <a:ext cx="455760" cy="461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717434-40C7-FCC2-F204-9B3089D498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34177" y="363468"/>
                  <a:ext cx="4734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A6CBBF0-4252-F329-5D7D-CFCCE9365988}"/>
                    </a:ext>
                  </a:extLst>
                </p14:cNvPr>
                <p14:cNvContentPartPr/>
                <p14:nvPr/>
              </p14:nvContentPartPr>
              <p14:xfrm>
                <a:off x="4182817" y="610428"/>
                <a:ext cx="189000" cy="205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A6CBBF0-4252-F329-5D7D-CFCCE936598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73817" y="601428"/>
                  <a:ext cx="206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516C80-0F1B-1636-9013-3BEFC826B264}"/>
                    </a:ext>
                  </a:extLst>
                </p14:cNvPr>
                <p14:cNvContentPartPr/>
                <p14:nvPr/>
              </p14:nvContentPartPr>
              <p14:xfrm>
                <a:off x="4426537" y="602148"/>
                <a:ext cx="173880" cy="214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516C80-0F1B-1636-9013-3BEFC826B2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17537" y="593508"/>
                  <a:ext cx="191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3746E34-B33F-0A44-5E9E-8F9E75EBA851}"/>
                    </a:ext>
                  </a:extLst>
                </p14:cNvPr>
                <p14:cNvContentPartPr/>
                <p14:nvPr/>
              </p14:nvContentPartPr>
              <p14:xfrm>
                <a:off x="4625617" y="577308"/>
                <a:ext cx="205920" cy="813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3746E34-B33F-0A44-5E9E-8F9E75EBA85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16617" y="568668"/>
                  <a:ext cx="22356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322557-58E8-B2CB-0A76-28678A76CEC3}"/>
                    </a:ext>
                  </a:extLst>
                </p14:cNvPr>
                <p14:cNvContentPartPr/>
                <p14:nvPr/>
              </p14:nvContentPartPr>
              <p14:xfrm>
                <a:off x="5408977" y="478308"/>
                <a:ext cx="27720" cy="422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322557-58E8-B2CB-0A76-28678A76CEC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99977" y="469308"/>
                  <a:ext cx="453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88DF897-610C-A043-B695-F8ADE6058F68}"/>
                    </a:ext>
                  </a:extLst>
                </p14:cNvPr>
                <p14:cNvContentPartPr/>
                <p14:nvPr/>
              </p14:nvContentPartPr>
              <p14:xfrm>
                <a:off x="5342737" y="628068"/>
                <a:ext cx="370440" cy="178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88DF897-610C-A043-B695-F8ADE6058F6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334097" y="619428"/>
                  <a:ext cx="388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BEC42F2-85AD-0620-0ED1-0F1AAB8624A2}"/>
                    </a:ext>
                  </a:extLst>
                </p14:cNvPr>
                <p14:cNvContentPartPr/>
                <p14:nvPr/>
              </p14:nvContentPartPr>
              <p14:xfrm>
                <a:off x="6263257" y="556788"/>
                <a:ext cx="8280" cy="234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BEC42F2-85AD-0620-0ED1-0F1AAB8624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54257" y="548148"/>
                  <a:ext cx="25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D7DCEED-DDCE-0961-4D13-AFEAF0D76B02}"/>
                    </a:ext>
                  </a:extLst>
                </p14:cNvPr>
                <p14:cNvContentPartPr/>
                <p14:nvPr/>
              </p14:nvContentPartPr>
              <p14:xfrm>
                <a:off x="6219337" y="428268"/>
                <a:ext cx="421560" cy="298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D7DCEED-DDCE-0961-4D13-AFEAF0D76B0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10697" y="419268"/>
                  <a:ext cx="439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393B25B-21D0-00A5-D726-E2833AA8E231}"/>
                    </a:ext>
                  </a:extLst>
                </p14:cNvPr>
                <p14:cNvContentPartPr/>
                <p14:nvPr/>
              </p14:nvContentPartPr>
              <p14:xfrm>
                <a:off x="6692377" y="495588"/>
                <a:ext cx="170640" cy="167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393B25B-21D0-00A5-D726-E2833AA8E2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83377" y="486588"/>
                  <a:ext cx="188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D3858E8-B4F6-E21F-5CB4-87654E6B5C82}"/>
                    </a:ext>
                  </a:extLst>
                </p14:cNvPr>
                <p14:cNvContentPartPr/>
                <p14:nvPr/>
              </p14:nvContentPartPr>
              <p14:xfrm>
                <a:off x="6931777" y="446268"/>
                <a:ext cx="189360" cy="217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D3858E8-B4F6-E21F-5CB4-87654E6B5C8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22777" y="437268"/>
                  <a:ext cx="207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CCC6107-F5D1-4BDD-34DE-666D4D8D3A8A}"/>
                    </a:ext>
                  </a:extLst>
                </p14:cNvPr>
                <p14:cNvContentPartPr/>
                <p14:nvPr/>
              </p14:nvContentPartPr>
              <p14:xfrm>
                <a:off x="7117537" y="440508"/>
                <a:ext cx="174960" cy="511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CCC6107-F5D1-4BDD-34DE-666D4D8D3A8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08537" y="431508"/>
                  <a:ext cx="1926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D5B8692-04CE-8D3C-9822-C91BEA73AD3B}"/>
                    </a:ext>
                  </a:extLst>
                </p14:cNvPr>
                <p14:cNvContentPartPr/>
                <p14:nvPr/>
              </p14:nvContentPartPr>
              <p14:xfrm>
                <a:off x="8104657" y="437988"/>
                <a:ext cx="42480" cy="292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D5B8692-04CE-8D3C-9822-C91BEA73AD3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95657" y="429348"/>
                  <a:ext cx="60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0226D38-1E90-F38D-D58A-FDB91ED163FF}"/>
                    </a:ext>
                  </a:extLst>
                </p14:cNvPr>
                <p14:cNvContentPartPr/>
                <p14:nvPr/>
              </p14:nvContentPartPr>
              <p14:xfrm>
                <a:off x="8095297" y="287508"/>
                <a:ext cx="262080" cy="392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0226D38-1E90-F38D-D58A-FDB91ED163F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86297" y="278508"/>
                  <a:ext cx="279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C6754F8-7EED-8F13-1681-72736D98C152}"/>
                    </a:ext>
                  </a:extLst>
                </p14:cNvPr>
                <p14:cNvContentPartPr/>
                <p14:nvPr/>
              </p14:nvContentPartPr>
              <p14:xfrm>
                <a:off x="8377897" y="440508"/>
                <a:ext cx="181440" cy="191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C6754F8-7EED-8F13-1681-72736D98C15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69257" y="431508"/>
                  <a:ext cx="199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FC76E9-6F0F-3940-0D03-8563B8D47B60}"/>
                    </a:ext>
                  </a:extLst>
                </p14:cNvPr>
                <p14:cNvContentPartPr/>
                <p14:nvPr/>
              </p14:nvContentPartPr>
              <p14:xfrm>
                <a:off x="8629897" y="309108"/>
                <a:ext cx="31680" cy="352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FC76E9-6F0F-3940-0D03-8563B8D47B6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20897" y="300468"/>
                  <a:ext cx="493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A7B0547-65D8-FCA1-0BFD-5E996AFEFA3C}"/>
                    </a:ext>
                  </a:extLst>
                </p14:cNvPr>
                <p14:cNvContentPartPr/>
                <p14:nvPr/>
              </p14:nvContentPartPr>
              <p14:xfrm>
                <a:off x="8755897" y="473988"/>
                <a:ext cx="164520" cy="139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A7B0547-65D8-FCA1-0BFD-5E996AFEFA3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46897" y="465348"/>
                  <a:ext cx="182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492FB37-5132-DD00-BF91-6ADB6CB99FAC}"/>
                    </a:ext>
                  </a:extLst>
                </p14:cNvPr>
                <p14:cNvContentPartPr/>
                <p14:nvPr/>
              </p14:nvContentPartPr>
              <p14:xfrm>
                <a:off x="8990617" y="261948"/>
                <a:ext cx="49320" cy="391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492FB37-5132-DD00-BF91-6ADB6CB99FA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81977" y="253308"/>
                  <a:ext cx="669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224EF40-0914-9625-9503-B5408160A9D8}"/>
                    </a:ext>
                  </a:extLst>
                </p14:cNvPr>
                <p14:cNvContentPartPr/>
                <p14:nvPr/>
              </p14:nvContentPartPr>
              <p14:xfrm>
                <a:off x="8957497" y="387948"/>
                <a:ext cx="199440" cy="234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224EF40-0914-9625-9503-B5408160A9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948497" y="378948"/>
                  <a:ext cx="217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4008E36-2C1B-BFFE-38DC-DE96B730326C}"/>
                    </a:ext>
                  </a:extLst>
                </p14:cNvPr>
                <p14:cNvContentPartPr/>
                <p14:nvPr/>
              </p14:nvContentPartPr>
              <p14:xfrm>
                <a:off x="9137497" y="236748"/>
                <a:ext cx="6480" cy="20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4008E36-2C1B-BFFE-38DC-DE96B730326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128857" y="228108"/>
                  <a:ext cx="24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A893962-D40E-7B64-AB13-7D48A67B89BA}"/>
                    </a:ext>
                  </a:extLst>
                </p14:cNvPr>
                <p14:cNvContentPartPr/>
                <p14:nvPr/>
              </p14:nvContentPartPr>
              <p14:xfrm>
                <a:off x="9275377" y="400548"/>
                <a:ext cx="80640" cy="157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A893962-D40E-7B64-AB13-7D48A67B89B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66737" y="391548"/>
                  <a:ext cx="98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8F1FF91-13B7-546D-44EA-BFA460AE946E}"/>
                    </a:ext>
                  </a:extLst>
                </p14:cNvPr>
                <p14:cNvContentPartPr/>
                <p14:nvPr/>
              </p14:nvContentPartPr>
              <p14:xfrm>
                <a:off x="9485257" y="408828"/>
                <a:ext cx="162000" cy="185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8F1FF91-13B7-546D-44EA-BFA460AE946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76617" y="400188"/>
                  <a:ext cx="179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6D0D51E-2C60-6201-C86F-056EFC594A85}"/>
                    </a:ext>
                  </a:extLst>
                </p14:cNvPr>
                <p14:cNvContentPartPr/>
                <p14:nvPr/>
              </p14:nvContentPartPr>
              <p14:xfrm>
                <a:off x="9685057" y="327108"/>
                <a:ext cx="127080" cy="270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6D0D51E-2C60-6201-C86F-056EFC594A8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676417" y="318468"/>
                  <a:ext cx="144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A09BA66-6C7E-9F15-CA1A-5A4A66C4358D}"/>
                    </a:ext>
                  </a:extLst>
                </p14:cNvPr>
                <p14:cNvContentPartPr/>
                <p14:nvPr/>
              </p14:nvContentPartPr>
              <p14:xfrm>
                <a:off x="9861457" y="287508"/>
                <a:ext cx="167760" cy="324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A09BA66-6C7E-9F15-CA1A-5A4A66C4358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852457" y="278868"/>
                  <a:ext cx="185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46C41B4-4ADE-06B0-A778-1B6B4726609C}"/>
                    </a:ext>
                  </a:extLst>
                </p14:cNvPr>
                <p14:cNvContentPartPr/>
                <p14:nvPr/>
              </p14:nvContentPartPr>
              <p14:xfrm>
                <a:off x="10082137" y="451668"/>
                <a:ext cx="37080" cy="180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46C41B4-4ADE-06B0-A778-1B6B4726609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73497" y="442668"/>
                  <a:ext cx="54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4C9FF74-328C-06BC-3EF0-7561A39ACCF9}"/>
                    </a:ext>
                  </a:extLst>
                </p14:cNvPr>
                <p14:cNvContentPartPr/>
                <p14:nvPr/>
              </p14:nvContentPartPr>
              <p14:xfrm>
                <a:off x="10069177" y="265908"/>
                <a:ext cx="12600" cy="27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4C9FF74-328C-06BC-3EF0-7561A39ACC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60177" y="256908"/>
                  <a:ext cx="30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029E3CA-5940-B005-2B1E-FFCC0B96CA67}"/>
                    </a:ext>
                  </a:extLst>
                </p14:cNvPr>
                <p14:cNvContentPartPr/>
                <p14:nvPr/>
              </p14:nvContentPartPr>
              <p14:xfrm>
                <a:off x="10213177" y="479748"/>
                <a:ext cx="27360" cy="308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029E3CA-5940-B005-2B1E-FFCC0B96CA6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04537" y="471108"/>
                  <a:ext cx="45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3723648-095F-F44B-A93D-C5E355B20C1F}"/>
                    </a:ext>
                  </a:extLst>
                </p14:cNvPr>
                <p14:cNvContentPartPr/>
                <p14:nvPr/>
              </p14:nvContentPartPr>
              <p14:xfrm>
                <a:off x="10231177" y="304428"/>
                <a:ext cx="156240" cy="167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3723648-095F-F44B-A93D-C5E355B20C1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222537" y="295788"/>
                  <a:ext cx="173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7B28B61-92A7-889F-742D-DAD863279965}"/>
                    </a:ext>
                  </a:extLst>
                </p14:cNvPr>
                <p14:cNvContentPartPr/>
                <p14:nvPr/>
              </p14:nvContentPartPr>
              <p14:xfrm>
                <a:off x="3565057" y="854148"/>
                <a:ext cx="7011720" cy="336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7B28B61-92A7-889F-742D-DAD86327996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56417" y="845508"/>
                  <a:ext cx="7029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3ACCA6B-DCEC-CD99-6232-FB954F97E064}"/>
                    </a:ext>
                  </a:extLst>
                </p14:cNvPr>
                <p14:cNvContentPartPr/>
                <p14:nvPr/>
              </p14:nvContentPartPr>
              <p14:xfrm>
                <a:off x="10453657" y="622668"/>
                <a:ext cx="694440" cy="611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3ACCA6B-DCEC-CD99-6232-FB954F97E06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44657" y="613668"/>
                  <a:ext cx="712080" cy="62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459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A48F536-398D-3244-E435-22C4814FDB5C}"/>
              </a:ext>
            </a:extLst>
          </p:cNvPr>
          <p:cNvGrpSpPr/>
          <p:nvPr/>
        </p:nvGrpSpPr>
        <p:grpSpPr>
          <a:xfrm>
            <a:off x="690817" y="450588"/>
            <a:ext cx="1716120" cy="537840"/>
            <a:chOff x="690817" y="450588"/>
            <a:chExt cx="171612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44432A5-F5AB-5B07-1579-53D2964500EB}"/>
                    </a:ext>
                  </a:extLst>
                </p14:cNvPr>
                <p14:cNvContentPartPr/>
                <p14:nvPr/>
              </p14:nvContentPartPr>
              <p14:xfrm>
                <a:off x="830857" y="502788"/>
                <a:ext cx="13320" cy="365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44432A5-F5AB-5B07-1579-53D2964500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4737" y="496668"/>
                  <a:ext cx="255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681CA2-7B01-D07E-B4CB-A31A3DC7DCBC}"/>
                    </a:ext>
                  </a:extLst>
                </p14:cNvPr>
                <p14:cNvContentPartPr/>
                <p14:nvPr/>
              </p14:nvContentPartPr>
              <p14:xfrm>
                <a:off x="690817" y="518988"/>
                <a:ext cx="309600" cy="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681CA2-7B01-D07E-B4CB-A31A3DC7D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4697" y="512868"/>
                  <a:ext cx="321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B730108-BEE6-D8FA-AC9E-14D0A53D9F01}"/>
                    </a:ext>
                  </a:extLst>
                </p14:cNvPr>
                <p14:cNvContentPartPr/>
                <p14:nvPr/>
              </p14:nvContentPartPr>
              <p14:xfrm>
                <a:off x="1006897" y="713388"/>
                <a:ext cx="164160" cy="159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B730108-BEE6-D8FA-AC9E-14D0A53D9F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777" y="707268"/>
                  <a:ext cx="17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354F2-30B6-8975-6099-7C06A2A72627}"/>
                    </a:ext>
                  </a:extLst>
                </p14:cNvPr>
                <p14:cNvContentPartPr/>
                <p14:nvPr/>
              </p14:nvContentPartPr>
              <p14:xfrm>
                <a:off x="1233697" y="574068"/>
                <a:ext cx="120240" cy="276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E354F2-30B6-8975-6099-7C06A2A726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7577" y="567948"/>
                  <a:ext cx="132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F9BA72-7074-9EB2-A98A-52160948EAC1}"/>
                    </a:ext>
                  </a:extLst>
                </p14:cNvPr>
                <p14:cNvContentPartPr/>
                <p14:nvPr/>
              </p14:nvContentPartPr>
              <p14:xfrm>
                <a:off x="1451137" y="483708"/>
                <a:ext cx="57240" cy="33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F9BA72-7074-9EB2-A98A-52160948EA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5017" y="477588"/>
                  <a:ext cx="694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3C25CC-211A-CFC0-F27E-BFFF787B93E5}"/>
                    </a:ext>
                  </a:extLst>
                </p14:cNvPr>
                <p14:cNvContentPartPr/>
                <p14:nvPr/>
              </p14:nvContentPartPr>
              <p14:xfrm>
                <a:off x="1551217" y="607188"/>
                <a:ext cx="112680" cy="173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3C25CC-211A-CFC0-F27E-BFFF787B9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5097" y="601068"/>
                  <a:ext cx="124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85352A-EE0D-0C8A-B400-4956A1B68F58}"/>
                    </a:ext>
                  </a:extLst>
                </p14:cNvPr>
                <p14:cNvContentPartPr/>
                <p14:nvPr/>
              </p14:nvContentPartPr>
              <p14:xfrm>
                <a:off x="2073577" y="450588"/>
                <a:ext cx="51120" cy="27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85352A-EE0D-0C8A-B400-4956A1B68F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7457" y="444468"/>
                  <a:ext cx="63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254DBE-FCC3-1E77-F168-26E92C14AFC4}"/>
                    </a:ext>
                  </a:extLst>
                </p14:cNvPr>
                <p14:cNvContentPartPr/>
                <p14:nvPr/>
              </p14:nvContentPartPr>
              <p14:xfrm>
                <a:off x="2031457" y="728508"/>
                <a:ext cx="193680" cy="1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254DBE-FCC3-1E77-F168-26E92C14AF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25337" y="722388"/>
                  <a:ext cx="205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014173-7A0A-79D1-2229-FC851CF0199A}"/>
                    </a:ext>
                  </a:extLst>
                </p14:cNvPr>
                <p14:cNvContentPartPr/>
                <p14:nvPr/>
              </p14:nvContentPartPr>
              <p14:xfrm>
                <a:off x="807097" y="862068"/>
                <a:ext cx="1505160" cy="12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014173-7A0A-79D1-2229-FC851CF019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0977" y="855948"/>
                  <a:ext cx="1517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39335A-178A-502D-97DB-06E6300AD96B}"/>
                    </a:ext>
                  </a:extLst>
                </p14:cNvPr>
                <p14:cNvContentPartPr/>
                <p14:nvPr/>
              </p14:nvContentPartPr>
              <p14:xfrm>
                <a:off x="2406577" y="78970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39335A-178A-502D-97DB-06E6300AD9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00457" y="7835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C74A-2399-00F9-03EC-AD0B16E5BAE7}"/>
              </a:ext>
            </a:extLst>
          </p:cNvPr>
          <p:cNvGrpSpPr/>
          <p:nvPr/>
        </p:nvGrpSpPr>
        <p:grpSpPr>
          <a:xfrm>
            <a:off x="8990617" y="376788"/>
            <a:ext cx="1500840" cy="366120"/>
            <a:chOff x="8990617" y="376788"/>
            <a:chExt cx="150084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8DDA58-F911-6E09-0D4A-47875BA13252}"/>
                    </a:ext>
                  </a:extLst>
                </p14:cNvPr>
                <p14:cNvContentPartPr/>
                <p14:nvPr/>
              </p14:nvContentPartPr>
              <p14:xfrm>
                <a:off x="9115537" y="437268"/>
                <a:ext cx="24840" cy="305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8DDA58-F911-6E09-0D4A-47875BA132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9417" y="431148"/>
                  <a:ext cx="37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7D7B40-4F22-2D97-ACD4-CBEABA263E62}"/>
                    </a:ext>
                  </a:extLst>
                </p14:cNvPr>
                <p14:cNvContentPartPr/>
                <p14:nvPr/>
              </p14:nvContentPartPr>
              <p14:xfrm>
                <a:off x="9413617" y="446268"/>
                <a:ext cx="336240" cy="29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7D7B40-4F22-2D97-ACD4-CBEABA263E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07497" y="440148"/>
                  <a:ext cx="3484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5FAAD0-9382-9207-6E39-E9A3F4A643E2}"/>
                    </a:ext>
                  </a:extLst>
                </p14:cNvPr>
                <p14:cNvContentPartPr/>
                <p14:nvPr/>
              </p14:nvContentPartPr>
              <p14:xfrm>
                <a:off x="9859297" y="405948"/>
                <a:ext cx="43920" cy="31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5FAAD0-9382-9207-6E39-E9A3F4A643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53177" y="399828"/>
                  <a:ext cx="56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2943ED-5283-7F51-FB8F-02E18134D3B4}"/>
                    </a:ext>
                  </a:extLst>
                </p14:cNvPr>
                <p14:cNvContentPartPr/>
                <p14:nvPr/>
              </p14:nvContentPartPr>
              <p14:xfrm>
                <a:off x="9943537" y="537708"/>
                <a:ext cx="111240" cy="16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2943ED-5283-7F51-FB8F-02E18134D3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37417" y="531588"/>
                  <a:ext cx="123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1735E4-30FF-8915-05D7-DB0CF5096635}"/>
                    </a:ext>
                  </a:extLst>
                </p14:cNvPr>
                <p14:cNvContentPartPr/>
                <p14:nvPr/>
              </p14:nvContentPartPr>
              <p14:xfrm>
                <a:off x="10282657" y="428988"/>
                <a:ext cx="208800" cy="221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1735E4-30FF-8915-05D7-DB0CF50966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76537" y="422868"/>
                  <a:ext cx="221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D679E4-5577-8C36-EA9D-5FA098DDF0B3}"/>
                    </a:ext>
                  </a:extLst>
                </p14:cNvPr>
                <p14:cNvContentPartPr/>
                <p14:nvPr/>
              </p14:nvContentPartPr>
              <p14:xfrm>
                <a:off x="8990617" y="376788"/>
                <a:ext cx="396360" cy="2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D679E4-5577-8C36-EA9D-5FA098DDF0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4497" y="370668"/>
                  <a:ext cx="4086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ADF08F-8B93-E98B-4606-6E109B8247BD}"/>
              </a:ext>
            </a:extLst>
          </p:cNvPr>
          <p:cNvGrpSpPr/>
          <p:nvPr/>
        </p:nvGrpSpPr>
        <p:grpSpPr>
          <a:xfrm>
            <a:off x="8687497" y="923268"/>
            <a:ext cx="2166840" cy="168840"/>
            <a:chOff x="8687497" y="923268"/>
            <a:chExt cx="216684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EC6557-049A-E274-92E3-4998953DB32D}"/>
                    </a:ext>
                  </a:extLst>
                </p14:cNvPr>
                <p14:cNvContentPartPr/>
                <p14:nvPr/>
              </p14:nvContentPartPr>
              <p14:xfrm>
                <a:off x="8687497" y="1015428"/>
                <a:ext cx="2037600" cy="7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EC6557-049A-E274-92E3-4998953DB3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81377" y="1009308"/>
                  <a:ext cx="2049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12BA54-237A-8070-ECEC-01A22915536F}"/>
                    </a:ext>
                  </a:extLst>
                </p14:cNvPr>
                <p14:cNvContentPartPr/>
                <p14:nvPr/>
              </p14:nvContentPartPr>
              <p14:xfrm>
                <a:off x="10853977" y="923268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12BA54-237A-8070-ECEC-01A2291553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47857" y="917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851E6B-A5B5-769D-BED8-685927ED236C}"/>
              </a:ext>
            </a:extLst>
          </p:cNvPr>
          <p:cNvGrpSpPr/>
          <p:nvPr/>
        </p:nvGrpSpPr>
        <p:grpSpPr>
          <a:xfrm>
            <a:off x="880537" y="1627788"/>
            <a:ext cx="3664800" cy="3980520"/>
            <a:chOff x="880537" y="1627788"/>
            <a:chExt cx="3664800" cy="39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537264-8F39-3EB9-2BCD-EC4C77AF4769}"/>
                    </a:ext>
                  </a:extLst>
                </p14:cNvPr>
                <p14:cNvContentPartPr/>
                <p14:nvPr/>
              </p14:nvContentPartPr>
              <p14:xfrm>
                <a:off x="880537" y="1662348"/>
                <a:ext cx="3427920" cy="81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537264-8F39-3EB9-2BCD-EC4C77AF476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4417" y="1656228"/>
                  <a:ext cx="3440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CB8E47-FA3D-2DD4-E300-E2EF23FD52EE}"/>
                    </a:ext>
                  </a:extLst>
                </p14:cNvPr>
                <p14:cNvContentPartPr/>
                <p14:nvPr/>
              </p14:nvContentPartPr>
              <p14:xfrm>
                <a:off x="4339417" y="1679268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CB8E47-FA3D-2DD4-E300-E2EF23FD52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33297" y="1673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5F9CBD-DCB4-4232-5228-4ADED05D4A48}"/>
                    </a:ext>
                  </a:extLst>
                </p14:cNvPr>
                <p14:cNvContentPartPr/>
                <p14:nvPr/>
              </p14:nvContentPartPr>
              <p14:xfrm>
                <a:off x="1023097" y="1627788"/>
                <a:ext cx="93960" cy="2364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5F9CBD-DCB4-4232-5228-4ADED05D4A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6977" y="1621668"/>
                  <a:ext cx="106200" cy="23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5FC6CC-6049-35E5-9305-6213F81FF513}"/>
                    </a:ext>
                  </a:extLst>
                </p14:cNvPr>
                <p14:cNvContentPartPr/>
                <p14:nvPr/>
              </p14:nvContentPartPr>
              <p14:xfrm>
                <a:off x="1229377" y="3955548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5FC6CC-6049-35E5-9305-6213F81FF5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3257" y="39494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05ABFA-7339-8C24-794D-1AF65728B3D5}"/>
                    </a:ext>
                  </a:extLst>
                </p14:cNvPr>
                <p14:cNvContentPartPr/>
                <p14:nvPr/>
              </p14:nvContentPartPr>
              <p14:xfrm>
                <a:off x="4275697" y="1651908"/>
                <a:ext cx="32760" cy="2139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05ABFA-7339-8C24-794D-1AF65728B3D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69577" y="1645788"/>
                  <a:ext cx="45000" cy="21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7E3F93-1DDD-5AF1-A14C-690C8AB8ACA6}"/>
                    </a:ext>
                  </a:extLst>
                </p14:cNvPr>
                <p14:cNvContentPartPr/>
                <p14:nvPr/>
              </p14:nvContentPartPr>
              <p14:xfrm>
                <a:off x="4328977" y="3755748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7E3F93-1DDD-5AF1-A14C-690C8AB8AC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2857" y="37496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5E870B-76AA-8BF4-DC9A-23771814D376}"/>
                    </a:ext>
                  </a:extLst>
                </p14:cNvPr>
                <p14:cNvContentPartPr/>
                <p14:nvPr/>
              </p14:nvContentPartPr>
              <p14:xfrm>
                <a:off x="2424937" y="1636068"/>
                <a:ext cx="159840" cy="221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5E870B-76AA-8BF4-DC9A-23771814D3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8817" y="1629948"/>
                  <a:ext cx="172080" cy="22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A04706-5E70-BFAC-B9CC-68E62F795882}"/>
                    </a:ext>
                  </a:extLst>
                </p14:cNvPr>
                <p14:cNvContentPartPr/>
                <p14:nvPr/>
              </p14:nvContentPartPr>
              <p14:xfrm>
                <a:off x="2684497" y="3765828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A04706-5E70-BFAC-B9CC-68E62F7958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8377" y="37597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C390CB-7AF8-7EFE-4FB1-870BB1AAFE1C}"/>
                    </a:ext>
                  </a:extLst>
                </p14:cNvPr>
                <p14:cNvContentPartPr/>
                <p14:nvPr/>
              </p14:nvContentPartPr>
              <p14:xfrm>
                <a:off x="1181137" y="2028108"/>
                <a:ext cx="2550960" cy="12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C390CB-7AF8-7EFE-4FB1-870BB1AAFE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75017" y="2021988"/>
                  <a:ext cx="2563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6381EE-E390-F020-4FF2-B01FCBDE7E8A}"/>
                    </a:ext>
                  </a:extLst>
                </p14:cNvPr>
                <p14:cNvContentPartPr/>
                <p14:nvPr/>
              </p14:nvContentPartPr>
              <p14:xfrm>
                <a:off x="3758377" y="2035668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6381EE-E390-F020-4FF2-B01FCBDE7E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52257" y="20295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CC2D9B-F3F9-C5F6-1840-6CFB15BA5477}"/>
                    </a:ext>
                  </a:extLst>
                </p14:cNvPr>
                <p14:cNvContentPartPr/>
                <p14:nvPr/>
              </p14:nvContentPartPr>
              <p14:xfrm>
                <a:off x="3780337" y="2042508"/>
                <a:ext cx="330840" cy="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CC2D9B-F3F9-C5F6-1840-6CFB15BA54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4217" y="2036388"/>
                  <a:ext cx="3430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6EA7FF-7C8D-6005-633A-9C10670EB4CD}"/>
                    </a:ext>
                  </a:extLst>
                </p14:cNvPr>
                <p14:cNvContentPartPr/>
                <p14:nvPr/>
              </p14:nvContentPartPr>
              <p14:xfrm>
                <a:off x="4136017" y="2064828"/>
                <a:ext cx="1080" cy="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6EA7FF-7C8D-6005-633A-9C10670EB4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29897" y="2058708"/>
                  <a:ext cx="13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C325D1-9E7D-8CA4-094B-B08FC69EB7FE}"/>
                    </a:ext>
                  </a:extLst>
                </p14:cNvPr>
                <p14:cNvContentPartPr/>
                <p14:nvPr/>
              </p14:nvContentPartPr>
              <p14:xfrm>
                <a:off x="1618537" y="1810308"/>
                <a:ext cx="126720" cy="153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C325D1-9E7D-8CA4-094B-B08FC69EB7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12417" y="1804188"/>
                  <a:ext cx="138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5BCD9A-55CB-765A-C39A-942BFBC83FD5}"/>
                    </a:ext>
                  </a:extLst>
                </p14:cNvPr>
                <p14:cNvContentPartPr/>
                <p14:nvPr/>
              </p14:nvContentPartPr>
              <p14:xfrm>
                <a:off x="1865497" y="1764948"/>
                <a:ext cx="27360" cy="27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5BCD9A-55CB-765A-C39A-942BFBC83F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59377" y="1758828"/>
                  <a:ext cx="39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C964EB-74FC-A1AB-C35C-1688871D2D93}"/>
                    </a:ext>
                  </a:extLst>
                </p14:cNvPr>
                <p14:cNvContentPartPr/>
                <p14:nvPr/>
              </p14:nvContentPartPr>
              <p14:xfrm>
                <a:off x="3091297" y="1788348"/>
                <a:ext cx="137880" cy="181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C964EB-74FC-A1AB-C35C-1688871D2D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5177" y="1782228"/>
                  <a:ext cx="150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20F2CAF-C502-2417-D7D7-DFDE522AA784}"/>
                    </a:ext>
                  </a:extLst>
                </p14:cNvPr>
                <p14:cNvContentPartPr/>
                <p14:nvPr/>
              </p14:nvContentPartPr>
              <p14:xfrm>
                <a:off x="3331057" y="1789068"/>
                <a:ext cx="175680" cy="117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20F2CAF-C502-2417-D7D7-DFDE522AA78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24937" y="1782948"/>
                  <a:ext cx="187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8E330B-D359-55B3-2196-6ACCD53FCE00}"/>
                    </a:ext>
                  </a:extLst>
                </p14:cNvPr>
                <p14:cNvContentPartPr/>
                <p14:nvPr/>
              </p14:nvContentPartPr>
              <p14:xfrm>
                <a:off x="1068457" y="3969948"/>
                <a:ext cx="14040" cy="1475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8E330B-D359-55B3-2196-6ACCD53FCE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2337" y="3963828"/>
                  <a:ext cx="26280" cy="14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EADDE6-85F4-DD7C-4814-7D2884AFA3E8}"/>
                    </a:ext>
                  </a:extLst>
                </p14:cNvPr>
                <p14:cNvContentPartPr/>
                <p14:nvPr/>
              </p14:nvContentPartPr>
              <p14:xfrm>
                <a:off x="1127137" y="5376828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EADDE6-85F4-DD7C-4814-7D2884AFA3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1017" y="53707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3B22B30-A63D-B403-9112-CE1C1A62F725}"/>
                    </a:ext>
                  </a:extLst>
                </p14:cNvPr>
                <p14:cNvContentPartPr/>
                <p14:nvPr/>
              </p14:nvContentPartPr>
              <p14:xfrm>
                <a:off x="1065937" y="5467188"/>
                <a:ext cx="3479400" cy="141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3B22B30-A63D-B403-9112-CE1C1A62F7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9817" y="5461068"/>
                  <a:ext cx="349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33B90C-BC78-7390-A131-C93BB146E351}"/>
                    </a:ext>
                  </a:extLst>
                </p14:cNvPr>
                <p14:cNvContentPartPr/>
                <p14:nvPr/>
              </p14:nvContentPartPr>
              <p14:xfrm>
                <a:off x="4330777" y="3830268"/>
                <a:ext cx="47520" cy="1680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33B90C-BC78-7390-A131-C93BB146E35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24657" y="3824148"/>
                  <a:ext cx="59760" cy="16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1AC44E-A993-FB87-6FC0-725741770B16}"/>
                    </a:ext>
                  </a:extLst>
                </p14:cNvPr>
                <p14:cNvContentPartPr/>
                <p14:nvPr/>
              </p14:nvContentPartPr>
              <p14:xfrm>
                <a:off x="4431217" y="5343708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1AC44E-A993-FB87-6FC0-725741770B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25097" y="533758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8F067A-F583-177E-3D3B-90CEA5FF6233}"/>
                    </a:ext>
                  </a:extLst>
                </p14:cNvPr>
                <p14:cNvContentPartPr/>
                <p14:nvPr/>
              </p14:nvContentPartPr>
              <p14:xfrm>
                <a:off x="2569657" y="3934308"/>
                <a:ext cx="114120" cy="1529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8F067A-F583-177E-3D3B-90CEA5FF62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63537" y="3928188"/>
                  <a:ext cx="126360" cy="15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F82ABA-A795-E299-4F0F-2250D1F9F8E6}"/>
                    </a:ext>
                  </a:extLst>
                </p14:cNvPr>
                <p14:cNvContentPartPr/>
                <p14:nvPr/>
              </p14:nvContentPartPr>
              <p14:xfrm>
                <a:off x="2728777" y="5497788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F82ABA-A795-E299-4F0F-2250D1F9F8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2657" y="54916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BC545C-DE71-2576-1BEB-D5F538D1F907}"/>
              </a:ext>
            </a:extLst>
          </p:cNvPr>
          <p:cNvGrpSpPr/>
          <p:nvPr/>
        </p:nvGrpSpPr>
        <p:grpSpPr>
          <a:xfrm>
            <a:off x="1608457" y="2296308"/>
            <a:ext cx="236160" cy="331920"/>
            <a:chOff x="1608457" y="2296308"/>
            <a:chExt cx="23616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2187D1-3E8C-288F-C43C-4147F3594BAA}"/>
                    </a:ext>
                  </a:extLst>
                </p14:cNvPr>
                <p14:cNvContentPartPr/>
                <p14:nvPr/>
              </p14:nvContentPartPr>
              <p14:xfrm>
                <a:off x="1608457" y="2296308"/>
                <a:ext cx="72360" cy="321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72187D1-3E8C-288F-C43C-4147F3594B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02337" y="2290188"/>
                  <a:ext cx="84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C52401-ABD4-3703-A761-AACE9F666FD9}"/>
                    </a:ext>
                  </a:extLst>
                </p14:cNvPr>
                <p14:cNvContentPartPr/>
                <p14:nvPr/>
              </p14:nvContentPartPr>
              <p14:xfrm>
                <a:off x="1618897" y="2581428"/>
                <a:ext cx="225720" cy="4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C52401-ABD4-3703-A761-AACE9F666FD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12777" y="2575308"/>
                  <a:ext cx="2379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45C97E1-4531-4B1D-8368-524DA85E7BB0}"/>
              </a:ext>
            </a:extLst>
          </p:cNvPr>
          <p:cNvGrpSpPr/>
          <p:nvPr/>
        </p:nvGrpSpPr>
        <p:grpSpPr>
          <a:xfrm>
            <a:off x="3039097" y="2327628"/>
            <a:ext cx="185040" cy="289440"/>
            <a:chOff x="3039097" y="2327628"/>
            <a:chExt cx="18504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68E64A-9982-D8E1-5C0B-348F87082A3E}"/>
                    </a:ext>
                  </a:extLst>
                </p14:cNvPr>
                <p14:cNvContentPartPr/>
                <p14:nvPr/>
              </p14:nvContentPartPr>
              <p14:xfrm>
                <a:off x="3039097" y="2327628"/>
                <a:ext cx="158040" cy="289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68E64A-9982-D8E1-5C0B-348F87082A3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32977" y="2321508"/>
                  <a:ext cx="170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593A6E-1D00-D8A0-A6BB-777DF26FB915}"/>
                    </a:ext>
                  </a:extLst>
                </p14:cNvPr>
                <p14:cNvContentPartPr/>
                <p14:nvPr/>
              </p14:nvContentPartPr>
              <p14:xfrm>
                <a:off x="3067177" y="2475948"/>
                <a:ext cx="156960" cy="3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593A6E-1D00-D8A0-A6BB-777DF26FB91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61057" y="2469828"/>
                  <a:ext cx="1692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840A99-62B7-C6EC-A33E-03B2C36A3083}"/>
              </a:ext>
            </a:extLst>
          </p:cNvPr>
          <p:cNvGrpSpPr/>
          <p:nvPr/>
        </p:nvGrpSpPr>
        <p:grpSpPr>
          <a:xfrm>
            <a:off x="1652377" y="2974548"/>
            <a:ext cx="241560" cy="258480"/>
            <a:chOff x="1652377" y="2974548"/>
            <a:chExt cx="24156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E86DF95-2986-EE42-E66A-E0A091F90375}"/>
                    </a:ext>
                  </a:extLst>
                </p14:cNvPr>
                <p14:cNvContentPartPr/>
                <p14:nvPr/>
              </p14:nvContentPartPr>
              <p14:xfrm>
                <a:off x="1675777" y="2974548"/>
                <a:ext cx="57240" cy="244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E86DF95-2986-EE42-E66A-E0A091F9037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69657" y="2968428"/>
                  <a:ext cx="69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494DC5A-DBF0-A5B3-B5B8-3BDD6171C10B}"/>
                    </a:ext>
                  </a:extLst>
                </p14:cNvPr>
                <p14:cNvContentPartPr/>
                <p14:nvPr/>
              </p14:nvContentPartPr>
              <p14:xfrm>
                <a:off x="1652377" y="3133668"/>
                <a:ext cx="241560" cy="99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494DC5A-DBF0-A5B3-B5B8-3BDD6171C10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46257" y="3127548"/>
                  <a:ext cx="2538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F133A73-02AC-2E0C-169A-D362204D6BA0}"/>
              </a:ext>
            </a:extLst>
          </p:cNvPr>
          <p:cNvGrpSpPr/>
          <p:nvPr/>
        </p:nvGrpSpPr>
        <p:grpSpPr>
          <a:xfrm>
            <a:off x="3271657" y="2885268"/>
            <a:ext cx="218880" cy="359640"/>
            <a:chOff x="3271657" y="2885268"/>
            <a:chExt cx="2188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7BF4F5-DAB9-F736-B05C-5FC403E625A5}"/>
                    </a:ext>
                  </a:extLst>
                </p14:cNvPr>
                <p14:cNvContentPartPr/>
                <p14:nvPr/>
              </p14:nvContentPartPr>
              <p14:xfrm>
                <a:off x="3288217" y="2998308"/>
                <a:ext cx="11880" cy="230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7BF4F5-DAB9-F736-B05C-5FC403E625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82097" y="2992188"/>
                  <a:ext cx="24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D4FB31-2C2A-644B-324F-C6A54D4A2F05}"/>
                    </a:ext>
                  </a:extLst>
                </p14:cNvPr>
                <p14:cNvContentPartPr/>
                <p14:nvPr/>
              </p14:nvContentPartPr>
              <p14:xfrm>
                <a:off x="3271657" y="2885268"/>
                <a:ext cx="218880" cy="359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D4FB31-2C2A-644B-324F-C6A54D4A2F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265537" y="2879148"/>
                  <a:ext cx="23112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6886B8F-7DFE-FFC5-8A06-77D3EA9A7D24}"/>
              </a:ext>
            </a:extLst>
          </p:cNvPr>
          <p:cNvGrpSpPr/>
          <p:nvPr/>
        </p:nvGrpSpPr>
        <p:grpSpPr>
          <a:xfrm>
            <a:off x="1717897" y="3636228"/>
            <a:ext cx="296640" cy="293040"/>
            <a:chOff x="1717897" y="3636228"/>
            <a:chExt cx="29664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B268ED7-ECBC-AF67-C16F-6B00C565BB06}"/>
                    </a:ext>
                  </a:extLst>
                </p14:cNvPr>
                <p14:cNvContentPartPr/>
                <p14:nvPr/>
              </p14:nvContentPartPr>
              <p14:xfrm>
                <a:off x="1733377" y="3636228"/>
                <a:ext cx="80640" cy="282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B268ED7-ECBC-AF67-C16F-6B00C565BB0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27257" y="3630108"/>
                  <a:ext cx="92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0DBD631-898D-49B0-4F4A-E6AA7A02F3FB}"/>
                    </a:ext>
                  </a:extLst>
                </p14:cNvPr>
                <p14:cNvContentPartPr/>
                <p14:nvPr/>
              </p14:nvContentPartPr>
              <p14:xfrm>
                <a:off x="1717897" y="3870588"/>
                <a:ext cx="296640" cy="58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0DBD631-898D-49B0-4F4A-E6AA7A02F3F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11777" y="3864468"/>
                  <a:ext cx="30888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8A871DD-7981-E018-3F84-81A92E0D3FB6}"/>
                  </a:ext>
                </a:extLst>
              </p14:cNvPr>
              <p14:cNvContentPartPr/>
              <p14:nvPr/>
            </p14:nvContentPartPr>
            <p14:xfrm>
              <a:off x="3276697" y="3516348"/>
              <a:ext cx="159480" cy="286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8A871DD-7981-E018-3F84-81A92E0D3FB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70577" y="3510228"/>
                <a:ext cx="1717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5240B6A-09CE-07AE-3CE9-4DFD4FBD2F6A}"/>
                  </a:ext>
                </a:extLst>
              </p14:cNvPr>
              <p14:cNvContentPartPr/>
              <p14:nvPr/>
            </p14:nvContentPartPr>
            <p14:xfrm>
              <a:off x="1790257" y="4370628"/>
              <a:ext cx="189000" cy="261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5240B6A-09CE-07AE-3CE9-4DFD4FBD2F6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784137" y="4364508"/>
                <a:ext cx="20124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A79DC403-768E-F1B6-47F7-BC9D76DA650E}"/>
              </a:ext>
            </a:extLst>
          </p:cNvPr>
          <p:cNvGrpSpPr/>
          <p:nvPr/>
        </p:nvGrpSpPr>
        <p:grpSpPr>
          <a:xfrm>
            <a:off x="3206137" y="4251828"/>
            <a:ext cx="200520" cy="340200"/>
            <a:chOff x="3206137" y="4251828"/>
            <a:chExt cx="2005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86F0C58-E4B8-4529-78B3-D39546B29A69}"/>
                    </a:ext>
                  </a:extLst>
                </p14:cNvPr>
                <p14:cNvContentPartPr/>
                <p14:nvPr/>
              </p14:nvContentPartPr>
              <p14:xfrm>
                <a:off x="3260137" y="4251828"/>
                <a:ext cx="3960" cy="221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86F0C58-E4B8-4529-78B3-D39546B29A6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54017" y="4245708"/>
                  <a:ext cx="16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33A01F3-72B3-7848-AB95-715D0DA380AB}"/>
                    </a:ext>
                  </a:extLst>
                </p14:cNvPr>
                <p14:cNvContentPartPr/>
                <p14:nvPr/>
              </p14:nvContentPartPr>
              <p14:xfrm>
                <a:off x="3206137" y="4273428"/>
                <a:ext cx="200520" cy="318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33A01F3-72B3-7848-AB95-715D0DA380A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200017" y="4267308"/>
                  <a:ext cx="212760" cy="33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770BB37-9A8B-F308-1543-4CD89DD90CB8}"/>
                  </a:ext>
                </a:extLst>
              </p14:cNvPr>
              <p14:cNvContentPartPr/>
              <p14:nvPr/>
            </p14:nvContentPartPr>
            <p14:xfrm>
              <a:off x="1834897" y="5060748"/>
              <a:ext cx="266760" cy="221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770BB37-9A8B-F308-1543-4CD89DD90CB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828777" y="5054628"/>
                <a:ext cx="27900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7D6C9B1C-31F8-4B0F-E8C7-32D07EB461F5}"/>
              </a:ext>
            </a:extLst>
          </p:cNvPr>
          <p:cNvGrpSpPr/>
          <p:nvPr/>
        </p:nvGrpSpPr>
        <p:grpSpPr>
          <a:xfrm>
            <a:off x="3245737" y="4908108"/>
            <a:ext cx="172440" cy="289800"/>
            <a:chOff x="3245737" y="4908108"/>
            <a:chExt cx="17244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7780B2-2E9D-2038-9D6C-3AF255AF13A0}"/>
                    </a:ext>
                  </a:extLst>
                </p14:cNvPr>
                <p14:cNvContentPartPr/>
                <p14:nvPr/>
              </p14:nvContentPartPr>
              <p14:xfrm>
                <a:off x="3245737" y="4958148"/>
                <a:ext cx="135720" cy="23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7780B2-2E9D-2038-9D6C-3AF255AF13A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39617" y="4952028"/>
                  <a:ext cx="147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F5AA40-326F-071D-475D-A96C19E7F017}"/>
                    </a:ext>
                  </a:extLst>
                </p14:cNvPr>
                <p14:cNvContentPartPr/>
                <p14:nvPr/>
              </p14:nvContentPartPr>
              <p14:xfrm>
                <a:off x="3261937" y="4908108"/>
                <a:ext cx="122760" cy="39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F5AA40-326F-071D-475D-A96C19E7F01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55817" y="4901988"/>
                  <a:ext cx="135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E8043-C0FB-EBFE-AFC3-27292FE6268F}"/>
                    </a:ext>
                  </a:extLst>
                </p14:cNvPr>
                <p14:cNvContentPartPr/>
                <p14:nvPr/>
              </p14:nvContentPartPr>
              <p14:xfrm>
                <a:off x="3263017" y="5028348"/>
                <a:ext cx="155160" cy="64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E8043-C0FB-EBFE-AFC3-27292FE6268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56897" y="5022228"/>
                  <a:ext cx="16740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0D0053-4617-B7BD-470A-DB5B83CBF8B2}"/>
              </a:ext>
            </a:extLst>
          </p:cNvPr>
          <p:cNvGrpSpPr/>
          <p:nvPr/>
        </p:nvGrpSpPr>
        <p:grpSpPr>
          <a:xfrm>
            <a:off x="7894777" y="1699068"/>
            <a:ext cx="3348360" cy="2945880"/>
            <a:chOff x="7894777" y="1699068"/>
            <a:chExt cx="3348360" cy="29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6C3094-F932-5309-747C-D67F7F548494}"/>
                    </a:ext>
                  </a:extLst>
                </p14:cNvPr>
                <p14:cNvContentPartPr/>
                <p14:nvPr/>
              </p14:nvContentPartPr>
              <p14:xfrm>
                <a:off x="7894777" y="1706628"/>
                <a:ext cx="2886120" cy="93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6C3094-F932-5309-747C-D67F7F54849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88657" y="1700508"/>
                  <a:ext cx="2898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6F2F50-6F71-9D57-4ED8-6D6766C48EB5}"/>
                    </a:ext>
                  </a:extLst>
                </p14:cNvPr>
                <p14:cNvContentPartPr/>
                <p14:nvPr/>
              </p14:nvContentPartPr>
              <p14:xfrm>
                <a:off x="7901617" y="1777548"/>
                <a:ext cx="42480" cy="2815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6F2F50-6F71-9D57-4ED8-6D6766C48EB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95497" y="1771428"/>
                  <a:ext cx="54720" cy="28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FC5E63C-1DF4-361F-2D50-6C053D082047}"/>
                    </a:ext>
                  </a:extLst>
                </p14:cNvPr>
                <p14:cNvContentPartPr/>
                <p14:nvPr/>
              </p14:nvContentPartPr>
              <p14:xfrm>
                <a:off x="7985497" y="4644588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FC5E63C-1DF4-361F-2D50-6C053D0820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79377" y="46384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7EE67A9-884D-D67D-DFB3-5AFC1840A27D}"/>
                    </a:ext>
                  </a:extLst>
                </p14:cNvPr>
                <p14:cNvContentPartPr/>
                <p14:nvPr/>
              </p14:nvContentPartPr>
              <p14:xfrm>
                <a:off x="7954177" y="4391148"/>
                <a:ext cx="3288960" cy="252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7EE67A9-884D-D67D-DFB3-5AFC1840A27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48057" y="4385028"/>
                  <a:ext cx="3301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094A6E-B8F6-6285-3926-B55B7BE493D9}"/>
                    </a:ext>
                  </a:extLst>
                </p14:cNvPr>
                <p14:cNvContentPartPr/>
                <p14:nvPr/>
              </p14:nvContentPartPr>
              <p14:xfrm>
                <a:off x="10900417" y="1699068"/>
                <a:ext cx="54360" cy="2573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094A6E-B8F6-6285-3926-B55B7BE493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94297" y="1692948"/>
                  <a:ext cx="66600" cy="25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12933D4-5651-4D30-7FE2-150F0530F87B}"/>
                    </a:ext>
                  </a:extLst>
                </p14:cNvPr>
                <p14:cNvContentPartPr/>
                <p14:nvPr/>
              </p14:nvContentPartPr>
              <p14:xfrm>
                <a:off x="10978897" y="4091628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12933D4-5651-4D30-7FE2-150F0530F8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72777" y="40855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A23B34-CFCD-2429-6EBC-23D64BBB62F9}"/>
                    </a:ext>
                  </a:extLst>
                </p14:cNvPr>
                <p14:cNvContentPartPr/>
                <p14:nvPr/>
              </p14:nvContentPartPr>
              <p14:xfrm>
                <a:off x="8004937" y="2406828"/>
                <a:ext cx="2950560" cy="163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A23B34-CFCD-2429-6EBC-23D64BBB62F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98817" y="2400708"/>
                  <a:ext cx="2962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328F6F6-7467-CA41-C311-71D983300FA3}"/>
                    </a:ext>
                  </a:extLst>
                </p14:cNvPr>
                <p14:cNvContentPartPr/>
                <p14:nvPr/>
              </p14:nvContentPartPr>
              <p14:xfrm>
                <a:off x="9469057" y="1894908"/>
                <a:ext cx="71640" cy="2606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328F6F6-7467-CA41-C311-71D983300FA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62937" y="1888788"/>
                  <a:ext cx="83880" cy="26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0E966A6-51B4-5400-CFD1-8C688B32D876}"/>
                    </a:ext>
                  </a:extLst>
                </p14:cNvPr>
                <p14:cNvContentPartPr/>
                <p14:nvPr/>
              </p14:nvContentPartPr>
              <p14:xfrm>
                <a:off x="9604057" y="4405188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0E966A6-51B4-5400-CFD1-8C688B32D8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97937" y="43990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FB67E23-BE0E-2CFC-944C-89BA0D0EBEB6}"/>
                    </a:ext>
                  </a:extLst>
                </p14:cNvPr>
                <p14:cNvContentPartPr/>
                <p14:nvPr/>
              </p14:nvContentPartPr>
              <p14:xfrm>
                <a:off x="8601097" y="1982748"/>
                <a:ext cx="177480" cy="210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FB67E23-BE0E-2CFC-944C-89BA0D0EBE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94977" y="1976628"/>
                  <a:ext cx="189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2FC7EE-6E15-D0A7-BD2C-6B000CCFBEEB}"/>
                    </a:ext>
                  </a:extLst>
                </p14:cNvPr>
                <p14:cNvContentPartPr/>
                <p14:nvPr/>
              </p14:nvContentPartPr>
              <p14:xfrm>
                <a:off x="8876137" y="2001828"/>
                <a:ext cx="28440" cy="206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2FC7EE-6E15-D0A7-BD2C-6B000CCFBE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70017" y="1995708"/>
                  <a:ext cx="40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9107BAC-A45E-C84D-B98F-ABF03C8A34A0}"/>
                    </a:ext>
                  </a:extLst>
                </p14:cNvPr>
                <p14:cNvContentPartPr/>
                <p14:nvPr/>
              </p14:nvContentPartPr>
              <p14:xfrm>
                <a:off x="10106617" y="1944228"/>
                <a:ext cx="151560" cy="23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9107BAC-A45E-C84D-B98F-ABF03C8A34A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00497" y="1938108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3BF46CF-3C71-719C-52DB-D676A7088D55}"/>
                    </a:ext>
                  </a:extLst>
                </p14:cNvPr>
                <p14:cNvContentPartPr/>
                <p14:nvPr/>
              </p14:nvContentPartPr>
              <p14:xfrm>
                <a:off x="10352137" y="1943508"/>
                <a:ext cx="106560" cy="230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3BF46CF-3C71-719C-52DB-D676A7088D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46017" y="1937388"/>
                  <a:ext cx="118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13E8FC9-9F5D-E032-B0A6-0E95185AEAB1}"/>
                    </a:ext>
                  </a:extLst>
                </p14:cNvPr>
                <p14:cNvContentPartPr/>
                <p14:nvPr/>
              </p14:nvContentPartPr>
              <p14:xfrm>
                <a:off x="8705497" y="2716788"/>
                <a:ext cx="123840" cy="318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13E8FC9-9F5D-E032-B0A6-0E95185AEA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99377" y="2710668"/>
                  <a:ext cx="1360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194D048-6DBC-0C00-2CED-6FEB046A6FEB}"/>
                    </a:ext>
                  </a:extLst>
                </p14:cNvPr>
                <p14:cNvContentPartPr/>
                <p14:nvPr/>
              </p14:nvContentPartPr>
              <p14:xfrm>
                <a:off x="8695417" y="3036828"/>
                <a:ext cx="254520" cy="46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194D048-6DBC-0C00-2CED-6FEB046A6FE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89297" y="3030708"/>
                  <a:ext cx="266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BEB367-676C-DFA8-30B8-54E1272C2666}"/>
                    </a:ext>
                  </a:extLst>
                </p14:cNvPr>
                <p14:cNvContentPartPr/>
                <p14:nvPr/>
              </p14:nvContentPartPr>
              <p14:xfrm>
                <a:off x="10019137" y="2727588"/>
                <a:ext cx="23040" cy="21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BEB367-676C-DFA8-30B8-54E1272C26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13017" y="2721468"/>
                  <a:ext cx="35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6D009B-AE85-330A-D2FE-A8000A8CB0FE}"/>
                    </a:ext>
                  </a:extLst>
                </p14:cNvPr>
                <p14:cNvContentPartPr/>
                <p14:nvPr/>
              </p14:nvContentPartPr>
              <p14:xfrm>
                <a:off x="9920497" y="2658468"/>
                <a:ext cx="297360" cy="6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6D009B-AE85-330A-D2FE-A8000A8CB0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14377" y="2652348"/>
                  <a:ext cx="30960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1CD0866-013C-D9FD-31BB-078CB2430319}"/>
                  </a:ext>
                </a:extLst>
              </p14:cNvPr>
              <p14:cNvContentPartPr/>
              <p14:nvPr/>
            </p14:nvContentPartPr>
            <p14:xfrm>
              <a:off x="8741497" y="3471708"/>
              <a:ext cx="205560" cy="281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1CD0866-013C-D9FD-31BB-078CB243031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735377" y="3465588"/>
                <a:ext cx="217800" cy="29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2F6535C-C593-FC5C-6F68-8565F356FA45}"/>
              </a:ext>
            </a:extLst>
          </p:cNvPr>
          <p:cNvGrpSpPr/>
          <p:nvPr/>
        </p:nvGrpSpPr>
        <p:grpSpPr>
          <a:xfrm>
            <a:off x="10089337" y="3242748"/>
            <a:ext cx="553320" cy="481680"/>
            <a:chOff x="10089337" y="3242748"/>
            <a:chExt cx="55332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28AFB75-BC83-339D-D288-BF7A4FADE269}"/>
                    </a:ext>
                  </a:extLst>
                </p14:cNvPr>
                <p14:cNvContentPartPr/>
                <p14:nvPr/>
              </p14:nvContentPartPr>
              <p14:xfrm>
                <a:off x="10090057" y="3347508"/>
                <a:ext cx="5760" cy="306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28AFB75-BC83-339D-D288-BF7A4FADE26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83937" y="3341388"/>
                  <a:ext cx="180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566985D-1573-FBB5-866E-56D8F0EE6449}"/>
                    </a:ext>
                  </a:extLst>
                </p14:cNvPr>
                <p14:cNvContentPartPr/>
                <p14:nvPr/>
              </p14:nvContentPartPr>
              <p14:xfrm>
                <a:off x="10089337" y="3271548"/>
                <a:ext cx="94320" cy="79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566985D-1573-FBB5-866E-56D8F0EE64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83217" y="3265428"/>
                  <a:ext cx="106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86D86B-7B29-19C7-ECF0-3A6674355443}"/>
                    </a:ext>
                  </a:extLst>
                </p14:cNvPr>
                <p14:cNvContentPartPr/>
                <p14:nvPr/>
              </p14:nvContentPartPr>
              <p14:xfrm>
                <a:off x="10092577" y="3319788"/>
                <a:ext cx="7200" cy="16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86D86B-7B29-19C7-ECF0-3A667435544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86457" y="3313668"/>
                  <a:ext cx="19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5331733-9141-E878-1503-4DD4F3F24EB2}"/>
                    </a:ext>
                  </a:extLst>
                </p14:cNvPr>
                <p14:cNvContentPartPr/>
                <p14:nvPr/>
              </p14:nvContentPartPr>
              <p14:xfrm>
                <a:off x="10098697" y="3336348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5331733-9141-E878-1503-4DD4F3F24E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2577" y="33302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7A4854-1129-D19D-D18E-F74B973A6066}"/>
                    </a:ext>
                  </a:extLst>
                </p14:cNvPr>
                <p14:cNvContentPartPr/>
                <p14:nvPr/>
              </p14:nvContentPartPr>
              <p14:xfrm>
                <a:off x="10098697" y="3242748"/>
                <a:ext cx="212040" cy="380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7A4854-1129-D19D-D18E-F74B973A606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092577" y="3236628"/>
                  <a:ext cx="2242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782C8E5-32E2-CDEA-2C7C-4960B88CF7C7}"/>
                    </a:ext>
                  </a:extLst>
                </p14:cNvPr>
                <p14:cNvContentPartPr/>
                <p14:nvPr/>
              </p14:nvContentPartPr>
              <p14:xfrm>
                <a:off x="10420537" y="3334908"/>
                <a:ext cx="167400" cy="389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782C8E5-32E2-CDEA-2C7C-4960B88CF7C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414417" y="3328788"/>
                  <a:ext cx="1796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3E31FF5-8A4A-3ED7-5787-566A5C7F7859}"/>
                    </a:ext>
                  </a:extLst>
                </p14:cNvPr>
                <p14:cNvContentPartPr/>
                <p14:nvPr/>
              </p14:nvContentPartPr>
              <p14:xfrm>
                <a:off x="10460497" y="3413388"/>
                <a:ext cx="182160" cy="210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3E31FF5-8A4A-3ED7-5787-566A5C7F785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454377" y="3407268"/>
                  <a:ext cx="1944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6A9E402-FA2E-6E4F-A836-014DA6AE9919}"/>
              </a:ext>
            </a:extLst>
          </p:cNvPr>
          <p:cNvGrpSpPr/>
          <p:nvPr/>
        </p:nvGrpSpPr>
        <p:grpSpPr>
          <a:xfrm>
            <a:off x="724297" y="1341948"/>
            <a:ext cx="1960200" cy="4460040"/>
            <a:chOff x="724297" y="1341948"/>
            <a:chExt cx="1960200" cy="446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8C32125-D235-DCBC-66D9-8920CA018AB8}"/>
                    </a:ext>
                  </a:extLst>
                </p14:cNvPr>
                <p14:cNvContentPartPr/>
                <p14:nvPr/>
              </p14:nvContentPartPr>
              <p14:xfrm>
                <a:off x="724297" y="1341948"/>
                <a:ext cx="1960200" cy="4460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8C32125-D235-DCBC-66D9-8920CA018AB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5657" y="1333308"/>
                  <a:ext cx="1977840" cy="44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493A6F-0EA7-D8A6-0197-8D211DD30E50}"/>
                    </a:ext>
                  </a:extLst>
                </p14:cNvPr>
                <p14:cNvContentPartPr/>
                <p14:nvPr/>
              </p14:nvContentPartPr>
              <p14:xfrm>
                <a:off x="886657" y="1570548"/>
                <a:ext cx="360" cy="31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493A6F-0EA7-D8A6-0197-8D211DD30E5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77657" y="1561908"/>
                  <a:ext cx="180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40C1B5C-ECB8-B022-9592-F59BD45BF8BA}"/>
              </a:ext>
            </a:extLst>
          </p:cNvPr>
          <p:cNvGrpSpPr/>
          <p:nvPr/>
        </p:nvGrpSpPr>
        <p:grpSpPr>
          <a:xfrm>
            <a:off x="7819177" y="1585668"/>
            <a:ext cx="1741320" cy="3151080"/>
            <a:chOff x="7819177" y="1585668"/>
            <a:chExt cx="1741320" cy="31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BD3E3E7-B661-A1CE-BB02-80B35D073CFE}"/>
                    </a:ext>
                  </a:extLst>
                </p14:cNvPr>
                <p14:cNvContentPartPr/>
                <p14:nvPr/>
              </p14:nvContentPartPr>
              <p14:xfrm>
                <a:off x="7819177" y="1585668"/>
                <a:ext cx="1741320" cy="3151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BD3E3E7-B661-A1CE-BB02-80B35D073C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10177" y="1577028"/>
                  <a:ext cx="1758960" cy="31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EE4FD1E-9A1C-020D-0D50-F69C3AEFD807}"/>
                    </a:ext>
                  </a:extLst>
                </p14:cNvPr>
                <p14:cNvContentPartPr/>
                <p14:nvPr/>
              </p14:nvContentPartPr>
              <p14:xfrm>
                <a:off x="8039137" y="2165988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EE4FD1E-9A1C-020D-0D50-F69C3AEFD80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030137" y="21573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DFB03D2-501E-C02A-1709-8EAF216F33ED}"/>
                  </a:ext>
                </a:extLst>
              </p14:cNvPr>
              <p14:cNvContentPartPr/>
              <p14:nvPr/>
            </p14:nvContentPartPr>
            <p14:xfrm>
              <a:off x="8508577" y="2448588"/>
              <a:ext cx="541080" cy="759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DFB03D2-501E-C02A-1709-8EAF216F33E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499937" y="2439948"/>
                <a:ext cx="558720" cy="77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BC11F92-FBBB-096D-DAE0-5FC76F3DBBCA}"/>
              </a:ext>
            </a:extLst>
          </p:cNvPr>
          <p:cNvGrpSpPr/>
          <p:nvPr/>
        </p:nvGrpSpPr>
        <p:grpSpPr>
          <a:xfrm>
            <a:off x="9073777" y="2564148"/>
            <a:ext cx="386640" cy="298440"/>
            <a:chOff x="9073777" y="2564148"/>
            <a:chExt cx="38664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86F5AF5-AF45-53AE-67C9-1A9B64E69596}"/>
                    </a:ext>
                  </a:extLst>
                </p14:cNvPr>
                <p14:cNvContentPartPr/>
                <p14:nvPr/>
              </p14:nvContentPartPr>
              <p14:xfrm>
                <a:off x="9095377" y="2564148"/>
                <a:ext cx="365040" cy="218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86F5AF5-AF45-53AE-67C9-1A9B64E6959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86737" y="2555148"/>
                  <a:ext cx="382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2FA41BE-BA13-84B8-F0B3-1BBD57FE4314}"/>
                    </a:ext>
                  </a:extLst>
                </p14:cNvPr>
                <p14:cNvContentPartPr/>
                <p14:nvPr/>
              </p14:nvContentPartPr>
              <p14:xfrm>
                <a:off x="9073777" y="2614548"/>
                <a:ext cx="140040" cy="248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2FA41BE-BA13-84B8-F0B3-1BBD57FE431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064777" y="2605548"/>
                  <a:ext cx="15768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559D5F-F547-0A06-7378-876F4D9CC327}"/>
              </a:ext>
            </a:extLst>
          </p:cNvPr>
          <p:cNvGrpSpPr/>
          <p:nvPr/>
        </p:nvGrpSpPr>
        <p:grpSpPr>
          <a:xfrm>
            <a:off x="1301737" y="1999308"/>
            <a:ext cx="916920" cy="2091240"/>
            <a:chOff x="1301737" y="1999308"/>
            <a:chExt cx="916920" cy="20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A0A48E8-3600-63BD-B96F-C3BBDC8D5442}"/>
                    </a:ext>
                  </a:extLst>
                </p14:cNvPr>
                <p14:cNvContentPartPr/>
                <p14:nvPr/>
              </p14:nvContentPartPr>
              <p14:xfrm>
                <a:off x="1301737" y="1999308"/>
                <a:ext cx="644400" cy="806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A0A48E8-3600-63BD-B96F-C3BBDC8D544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92737" y="1990668"/>
                  <a:ext cx="66204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698E921-8B77-597F-EDE2-BBDB20E49E4F}"/>
                    </a:ext>
                  </a:extLst>
                </p14:cNvPr>
                <p14:cNvContentPartPr/>
                <p14:nvPr/>
              </p14:nvContentPartPr>
              <p14:xfrm>
                <a:off x="1391377" y="2559468"/>
                <a:ext cx="678960" cy="760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698E921-8B77-597F-EDE2-BBDB20E49E4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382737" y="2550828"/>
                  <a:ext cx="69660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879220-D159-01E7-AC6A-AB1F95C359BB}"/>
                    </a:ext>
                  </a:extLst>
                </p14:cNvPr>
                <p14:cNvContentPartPr/>
                <p14:nvPr/>
              </p14:nvContentPartPr>
              <p14:xfrm>
                <a:off x="1475617" y="3265068"/>
                <a:ext cx="743040" cy="825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879220-D159-01E7-AC6A-AB1F95C359B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466617" y="3256068"/>
                  <a:ext cx="760680" cy="84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D9BAF-A49C-B08C-3894-994DFEEF950A}"/>
              </a:ext>
            </a:extLst>
          </p:cNvPr>
          <p:cNvGrpSpPr/>
          <p:nvPr/>
        </p:nvGrpSpPr>
        <p:grpSpPr>
          <a:xfrm>
            <a:off x="8255857" y="3216828"/>
            <a:ext cx="841320" cy="1152000"/>
            <a:chOff x="8255857" y="3216828"/>
            <a:chExt cx="841320" cy="11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B2CEEC0-BD5F-C47A-AE79-DDACFBE17752}"/>
                    </a:ext>
                  </a:extLst>
                </p14:cNvPr>
                <p14:cNvContentPartPr/>
                <p14:nvPr/>
              </p14:nvContentPartPr>
              <p14:xfrm>
                <a:off x="8612977" y="3216828"/>
                <a:ext cx="484200" cy="796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B2CEEC0-BD5F-C47A-AE79-DDACFBE177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04337" y="3208188"/>
                  <a:ext cx="50184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DD51C82-7FF0-C517-5785-C85831B27C19}"/>
                    </a:ext>
                  </a:extLst>
                </p14:cNvPr>
                <p14:cNvContentPartPr/>
                <p14:nvPr/>
              </p14:nvContentPartPr>
              <p14:xfrm>
                <a:off x="8255857" y="3918468"/>
                <a:ext cx="313920" cy="450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DD51C82-7FF0-C517-5785-C85831B27C1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46857" y="3909468"/>
                  <a:ext cx="3315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4295D0B-E39F-2AFA-7251-37A1F9E8B18D}"/>
              </a:ext>
            </a:extLst>
          </p:cNvPr>
          <p:cNvGrpSpPr/>
          <p:nvPr/>
        </p:nvGrpSpPr>
        <p:grpSpPr>
          <a:xfrm>
            <a:off x="1398937" y="4170468"/>
            <a:ext cx="832680" cy="1751760"/>
            <a:chOff x="1398937" y="4170468"/>
            <a:chExt cx="832680" cy="175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F613FC7-EE30-6F6B-F16E-5192FC4CBF78}"/>
                    </a:ext>
                  </a:extLst>
                </p14:cNvPr>
                <p14:cNvContentPartPr/>
                <p14:nvPr/>
              </p14:nvContentPartPr>
              <p14:xfrm>
                <a:off x="1584697" y="4170468"/>
                <a:ext cx="588600" cy="677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F613FC7-EE30-6F6B-F16E-5192FC4CBF7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76057" y="4161468"/>
                  <a:ext cx="6062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82CB44F-67B7-B023-7A6F-B73E11D4B5C6}"/>
                    </a:ext>
                  </a:extLst>
                </p14:cNvPr>
                <p14:cNvContentPartPr/>
                <p14:nvPr/>
              </p14:nvContentPartPr>
              <p14:xfrm>
                <a:off x="1398937" y="4757988"/>
                <a:ext cx="832680" cy="738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82CB44F-67B7-B023-7A6F-B73E11D4B5C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389937" y="4748988"/>
                  <a:ext cx="85032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A7DE7FC-9EC9-1D31-A719-03B27DDC86BA}"/>
                    </a:ext>
                  </a:extLst>
                </p14:cNvPr>
                <p14:cNvContentPartPr/>
                <p14:nvPr/>
              </p14:nvContentPartPr>
              <p14:xfrm>
                <a:off x="1609537" y="5053548"/>
                <a:ext cx="193680" cy="868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A7DE7FC-9EC9-1D31-A719-03B27DDC86B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600537" y="5044548"/>
                  <a:ext cx="211320" cy="88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6FCE354-C3BE-06B6-CF11-8D06C4E72BE1}"/>
                  </a:ext>
                </a:extLst>
              </p14:cNvPr>
              <p14:cNvContentPartPr/>
              <p14:nvPr/>
            </p14:nvContentPartPr>
            <p14:xfrm>
              <a:off x="3716257" y="752628"/>
              <a:ext cx="4073040" cy="6699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6FCE354-C3BE-06B6-CF11-8D06C4E72BE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707617" y="743988"/>
                <a:ext cx="4090680" cy="68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57037F3-4C2F-1699-3C07-F44BD7763189}"/>
              </a:ext>
            </a:extLst>
          </p:cNvPr>
          <p:cNvGrpSpPr/>
          <p:nvPr/>
        </p:nvGrpSpPr>
        <p:grpSpPr>
          <a:xfrm>
            <a:off x="8250097" y="5111508"/>
            <a:ext cx="877320" cy="486000"/>
            <a:chOff x="8250097" y="5111508"/>
            <a:chExt cx="8773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FD28CC3-0DC7-023E-0941-C5C14599CE1F}"/>
                    </a:ext>
                  </a:extLst>
                </p14:cNvPr>
                <p14:cNvContentPartPr/>
                <p14:nvPr/>
              </p14:nvContentPartPr>
              <p14:xfrm>
                <a:off x="8250097" y="5298708"/>
                <a:ext cx="142920" cy="256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FD28CC3-0DC7-023E-0941-C5C14599CE1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41457" y="5290068"/>
                  <a:ext cx="160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053362A-C9CF-24C9-8619-F0C025BFD68A}"/>
                    </a:ext>
                  </a:extLst>
                </p14:cNvPr>
                <p14:cNvContentPartPr/>
                <p14:nvPr/>
              </p14:nvContentPartPr>
              <p14:xfrm>
                <a:off x="8603617" y="5299788"/>
                <a:ext cx="14400" cy="297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053362A-C9CF-24C9-8619-F0C025BFD68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94617" y="5290788"/>
                  <a:ext cx="32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9CBD40-BBB6-3200-5C8B-D5957127709B}"/>
                    </a:ext>
                  </a:extLst>
                </p14:cNvPr>
                <p14:cNvContentPartPr/>
                <p14:nvPr/>
              </p14:nvContentPartPr>
              <p14:xfrm>
                <a:off x="8610457" y="5246868"/>
                <a:ext cx="210240" cy="249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9CBD40-BBB6-3200-5C8B-D5957127709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01817" y="5238228"/>
                  <a:ext cx="227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96311F4-52CE-4B1E-A8C4-EB48186C5D5A}"/>
                    </a:ext>
                  </a:extLst>
                </p14:cNvPr>
                <p14:cNvContentPartPr/>
                <p14:nvPr/>
              </p14:nvContentPartPr>
              <p14:xfrm>
                <a:off x="8761657" y="5128068"/>
                <a:ext cx="329040" cy="467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96311F4-52CE-4B1E-A8C4-EB48186C5D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753017" y="5119428"/>
                  <a:ext cx="3466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8BFA70C-91A5-6A78-059A-BE9829D57BD9}"/>
                    </a:ext>
                  </a:extLst>
                </p14:cNvPr>
                <p14:cNvContentPartPr/>
                <p14:nvPr/>
              </p14:nvContentPartPr>
              <p14:xfrm>
                <a:off x="8901697" y="5111508"/>
                <a:ext cx="100800" cy="48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8BFA70C-91A5-6A78-059A-BE9829D57BD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92697" y="5102868"/>
                  <a:ext cx="118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90991FF-2F31-0DE9-2210-3863BCA758CD}"/>
                    </a:ext>
                  </a:extLst>
                </p14:cNvPr>
                <p14:cNvContentPartPr/>
                <p14:nvPr/>
              </p14:nvContentPartPr>
              <p14:xfrm>
                <a:off x="8947057" y="5341188"/>
                <a:ext cx="180360" cy="82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90991FF-2F31-0DE9-2210-3863BCA758C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38057" y="5332548"/>
                  <a:ext cx="19800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7509E1-369A-29BD-EDF5-E036D3CB8E31}"/>
              </a:ext>
            </a:extLst>
          </p:cNvPr>
          <p:cNvGrpSpPr/>
          <p:nvPr/>
        </p:nvGrpSpPr>
        <p:grpSpPr>
          <a:xfrm>
            <a:off x="9689017" y="4988028"/>
            <a:ext cx="358200" cy="454320"/>
            <a:chOff x="9689017" y="4988028"/>
            <a:chExt cx="35820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1F4971D-65A9-EF73-668E-0E691D5F3BAA}"/>
                    </a:ext>
                  </a:extLst>
                </p14:cNvPr>
                <p14:cNvContentPartPr/>
                <p14:nvPr/>
              </p14:nvContentPartPr>
              <p14:xfrm>
                <a:off x="9758137" y="4988028"/>
                <a:ext cx="34560" cy="454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1F4971D-65A9-EF73-668E-0E691D5F3BA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49137" y="4979388"/>
                  <a:ext cx="522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241E21D-023E-B0D4-9505-95A248F3D3CE}"/>
                    </a:ext>
                  </a:extLst>
                </p14:cNvPr>
                <p14:cNvContentPartPr/>
                <p14:nvPr/>
              </p14:nvContentPartPr>
              <p14:xfrm>
                <a:off x="9689017" y="5165148"/>
                <a:ext cx="358200" cy="168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241E21D-023E-B0D4-9505-95A248F3D3C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80017" y="5156508"/>
                  <a:ext cx="37584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DA7D14-F914-97BA-0F0F-330FCD50A1F4}"/>
              </a:ext>
            </a:extLst>
          </p:cNvPr>
          <p:cNvGrpSpPr/>
          <p:nvPr/>
        </p:nvGrpSpPr>
        <p:grpSpPr>
          <a:xfrm>
            <a:off x="10637977" y="5050308"/>
            <a:ext cx="1013400" cy="726840"/>
            <a:chOff x="10637977" y="5050308"/>
            <a:chExt cx="1013400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59984B0-998C-ECD9-6721-19F84DBBC43E}"/>
                    </a:ext>
                  </a:extLst>
                </p14:cNvPr>
                <p14:cNvContentPartPr/>
                <p14:nvPr/>
              </p14:nvContentPartPr>
              <p14:xfrm>
                <a:off x="10681897" y="5084148"/>
                <a:ext cx="21240" cy="314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59984B0-998C-ECD9-6721-19F84DBBC43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672897" y="5075148"/>
                  <a:ext cx="38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B4F2CAA-B957-70C8-E3E9-E35765956D12}"/>
                    </a:ext>
                  </a:extLst>
                </p14:cNvPr>
                <p14:cNvContentPartPr/>
                <p14:nvPr/>
              </p14:nvContentPartPr>
              <p14:xfrm>
                <a:off x="10637977" y="5050308"/>
                <a:ext cx="421560" cy="365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B4F2CAA-B957-70C8-E3E9-E35765956D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629337" y="5041308"/>
                  <a:ext cx="4392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62C5F18-F0FB-DBBC-38D5-2227AE55278E}"/>
                    </a:ext>
                  </a:extLst>
                </p14:cNvPr>
                <p14:cNvContentPartPr/>
                <p14:nvPr/>
              </p14:nvContentPartPr>
              <p14:xfrm>
                <a:off x="11108137" y="5179908"/>
                <a:ext cx="156960" cy="201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62C5F18-F0FB-DBBC-38D5-2227AE55278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099137" y="5170908"/>
                  <a:ext cx="174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48658D8-A767-4A87-210C-BA9F7C0C868E}"/>
                    </a:ext>
                  </a:extLst>
                </p14:cNvPr>
                <p14:cNvContentPartPr/>
                <p14:nvPr/>
              </p14:nvContentPartPr>
              <p14:xfrm>
                <a:off x="11309377" y="5138868"/>
                <a:ext cx="131400" cy="183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48658D8-A767-4A87-210C-BA9F7C0C868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300737" y="5129868"/>
                  <a:ext cx="149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FBE13DE-FFD6-B599-2CD9-264746E02B04}"/>
                    </a:ext>
                  </a:extLst>
                </p14:cNvPr>
                <p14:cNvContentPartPr/>
                <p14:nvPr/>
              </p14:nvContentPartPr>
              <p14:xfrm>
                <a:off x="11447977" y="5051028"/>
                <a:ext cx="203400" cy="726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FBE13DE-FFD6-B599-2CD9-264746E02B0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438977" y="5042388"/>
                  <a:ext cx="221040" cy="74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FB51617-87A6-ECC3-1457-C93B62B94330}"/>
                  </a:ext>
                </a:extLst>
              </p14:cNvPr>
              <p14:cNvContentPartPr/>
              <p14:nvPr/>
            </p14:nvContentPartPr>
            <p14:xfrm>
              <a:off x="8031937" y="6025548"/>
              <a:ext cx="2940120" cy="189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FB51617-87A6-ECC3-1457-C93B62B9433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023297" y="6016908"/>
                <a:ext cx="2957760" cy="2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097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A9B9374-81AF-7D40-C3EB-D1409DA4FA0F}"/>
              </a:ext>
            </a:extLst>
          </p:cNvPr>
          <p:cNvGrpSpPr/>
          <p:nvPr/>
        </p:nvGrpSpPr>
        <p:grpSpPr>
          <a:xfrm>
            <a:off x="3164737" y="345221"/>
            <a:ext cx="1671840" cy="441360"/>
            <a:chOff x="3164737" y="345221"/>
            <a:chExt cx="167184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A3CB4F-952B-CAE4-9330-5CD76B2EC413}"/>
                    </a:ext>
                  </a:extLst>
                </p14:cNvPr>
                <p14:cNvContentPartPr/>
                <p14:nvPr/>
              </p14:nvContentPartPr>
              <p14:xfrm>
                <a:off x="3164737" y="425861"/>
                <a:ext cx="225720" cy="34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A3CB4F-952B-CAE4-9330-5CD76B2EC4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8617" y="419741"/>
                  <a:ext cx="23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353D96-3350-8E96-C0C8-8A5CA3EAB056}"/>
                    </a:ext>
                  </a:extLst>
                </p14:cNvPr>
                <p14:cNvContentPartPr/>
                <p14:nvPr/>
              </p14:nvContentPartPr>
              <p14:xfrm>
                <a:off x="3438337" y="550061"/>
                <a:ext cx="181440" cy="207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353D96-3350-8E96-C0C8-8A5CA3EAB0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32217" y="543941"/>
                  <a:ext cx="193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879A56-EF0B-D3FB-6C5B-7A57148EC0AE}"/>
                    </a:ext>
                  </a:extLst>
                </p14:cNvPr>
                <p14:cNvContentPartPr/>
                <p14:nvPr/>
              </p14:nvContentPartPr>
              <p14:xfrm>
                <a:off x="3693217" y="345221"/>
                <a:ext cx="255240" cy="431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879A56-EF0B-D3FB-6C5B-7A57148EC0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87097" y="339101"/>
                  <a:ext cx="267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955567-E1B1-6553-7D3E-7F7E408F5F02}"/>
                    </a:ext>
                  </a:extLst>
                </p14:cNvPr>
                <p14:cNvContentPartPr/>
                <p14:nvPr/>
              </p14:nvContentPartPr>
              <p14:xfrm>
                <a:off x="4016497" y="540341"/>
                <a:ext cx="128520" cy="22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955567-E1B1-6553-7D3E-7F7E408F5F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0377" y="534221"/>
                  <a:ext cx="140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335A03-DC81-23EF-F08F-B56EE8DD589F}"/>
                    </a:ext>
                  </a:extLst>
                </p14:cNvPr>
                <p14:cNvContentPartPr/>
                <p14:nvPr/>
              </p14:nvContentPartPr>
              <p14:xfrm>
                <a:off x="4236457" y="541061"/>
                <a:ext cx="269640" cy="245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335A03-DC81-23EF-F08F-B56EE8DD58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0337" y="534941"/>
                  <a:ext cx="281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435909-70AF-0F5F-BFFF-67E8DD92730A}"/>
                    </a:ext>
                  </a:extLst>
                </p14:cNvPr>
                <p14:cNvContentPartPr/>
                <p14:nvPr/>
              </p14:nvContentPartPr>
              <p14:xfrm>
                <a:off x="4618417" y="532421"/>
                <a:ext cx="218160" cy="18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435909-70AF-0F5F-BFFF-67E8DD9273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2297" y="526301"/>
                  <a:ext cx="23040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A382C9-42BD-47AC-9725-45E18B770246}"/>
                  </a:ext>
                </a:extLst>
              </p14:cNvPr>
              <p14:cNvContentPartPr/>
              <p14:nvPr/>
            </p14:nvContentPartPr>
            <p14:xfrm>
              <a:off x="3302977" y="942461"/>
              <a:ext cx="1111320" cy="122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A382C9-42BD-47AC-9725-45E18B7702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96857" y="936341"/>
                <a:ext cx="112356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3ABC393-788D-CB05-842E-3781CC53D222}"/>
              </a:ext>
            </a:extLst>
          </p:cNvPr>
          <p:cNvGrpSpPr/>
          <p:nvPr/>
        </p:nvGrpSpPr>
        <p:grpSpPr>
          <a:xfrm>
            <a:off x="957937" y="368261"/>
            <a:ext cx="1271880" cy="728640"/>
            <a:chOff x="957937" y="368261"/>
            <a:chExt cx="1271880" cy="7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847E3F8-6B29-D6B0-672B-969BDEC59EAF}"/>
                    </a:ext>
                  </a:extLst>
                </p14:cNvPr>
                <p14:cNvContentPartPr/>
                <p14:nvPr/>
              </p14:nvContentPartPr>
              <p14:xfrm>
                <a:off x="957937" y="472301"/>
                <a:ext cx="259200" cy="407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847E3F8-6B29-D6B0-672B-969BDEC59E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1817" y="466181"/>
                  <a:ext cx="2714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E8ABC8-82B4-9499-32D1-BC5F1896A306}"/>
                    </a:ext>
                  </a:extLst>
                </p14:cNvPr>
                <p14:cNvContentPartPr/>
                <p14:nvPr/>
              </p14:nvContentPartPr>
              <p14:xfrm>
                <a:off x="1401097" y="368261"/>
                <a:ext cx="55080" cy="578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E8ABC8-82B4-9499-32D1-BC5F1896A3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4977" y="362141"/>
                  <a:ext cx="673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94F2C5-51BE-0E7B-7B17-AFAC03AE7A3D}"/>
                    </a:ext>
                  </a:extLst>
                </p14:cNvPr>
                <p14:cNvContentPartPr/>
                <p14:nvPr/>
              </p14:nvContentPartPr>
              <p14:xfrm>
                <a:off x="1319377" y="658421"/>
                <a:ext cx="237960" cy="34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94F2C5-51BE-0E7B-7B17-AFAC03AE7A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13257" y="652301"/>
                  <a:ext cx="250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110F67-95B7-CA5D-935C-64958E90CFFD}"/>
                    </a:ext>
                  </a:extLst>
                </p14:cNvPr>
                <p14:cNvContentPartPr/>
                <p14:nvPr/>
              </p14:nvContentPartPr>
              <p14:xfrm>
                <a:off x="1693777" y="583181"/>
                <a:ext cx="536040" cy="268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110F67-95B7-CA5D-935C-64958E90CF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87657" y="577061"/>
                  <a:ext cx="548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588DB2-3956-A718-069F-730DF8BDA9A3}"/>
                    </a:ext>
                  </a:extLst>
                </p14:cNvPr>
                <p14:cNvContentPartPr/>
                <p14:nvPr/>
              </p14:nvContentPartPr>
              <p14:xfrm>
                <a:off x="1279057" y="1001141"/>
                <a:ext cx="758520" cy="95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588DB2-3956-A718-069F-730DF8BDA9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72937" y="995021"/>
                  <a:ext cx="7707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5D4317-BF05-82E7-1BD2-3C7AD06C9B3D}"/>
              </a:ext>
            </a:extLst>
          </p:cNvPr>
          <p:cNvGrpSpPr/>
          <p:nvPr/>
        </p:nvGrpSpPr>
        <p:grpSpPr>
          <a:xfrm>
            <a:off x="7040137" y="883421"/>
            <a:ext cx="1264680" cy="1190880"/>
            <a:chOff x="7040137" y="883421"/>
            <a:chExt cx="1264680" cy="11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54C339-F41A-77A1-0032-6D15082C98D5}"/>
                    </a:ext>
                  </a:extLst>
                </p14:cNvPr>
                <p14:cNvContentPartPr/>
                <p14:nvPr/>
              </p14:nvContentPartPr>
              <p14:xfrm>
                <a:off x="7040137" y="964421"/>
                <a:ext cx="48600" cy="864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54C339-F41A-77A1-0032-6D15082C98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34017" y="958301"/>
                  <a:ext cx="6084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5D9E07-1AF2-9B88-CE0B-4688F06C0823}"/>
                    </a:ext>
                  </a:extLst>
                </p14:cNvPr>
                <p14:cNvContentPartPr/>
                <p14:nvPr/>
              </p14:nvContentPartPr>
              <p14:xfrm>
                <a:off x="7057417" y="883421"/>
                <a:ext cx="314280" cy="55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5D9E07-1AF2-9B88-CE0B-4688F06C08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51297" y="877301"/>
                  <a:ext cx="326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BD5F2B-BE83-2BAF-6CFE-5FBA8E3B3448}"/>
                    </a:ext>
                  </a:extLst>
                </p14:cNvPr>
                <p14:cNvContentPartPr/>
                <p14:nvPr/>
              </p14:nvContentPartPr>
              <p14:xfrm>
                <a:off x="7094137" y="1256741"/>
                <a:ext cx="201240" cy="26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BD5F2B-BE83-2BAF-6CFE-5FBA8E3B34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88017" y="1250621"/>
                  <a:ext cx="213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F5765E-992E-CAB1-FB7E-B06BA772FCFE}"/>
                    </a:ext>
                  </a:extLst>
                </p14:cNvPr>
                <p14:cNvContentPartPr/>
                <p14:nvPr/>
              </p14:nvContentPartPr>
              <p14:xfrm>
                <a:off x="7482937" y="1315061"/>
                <a:ext cx="241560" cy="20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F5765E-992E-CAB1-FB7E-B06BA772FC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6817" y="1308941"/>
                  <a:ext cx="253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B0168F-3550-9358-53D8-AE4D2A537566}"/>
                    </a:ext>
                  </a:extLst>
                </p14:cNvPr>
                <p14:cNvContentPartPr/>
                <p14:nvPr/>
              </p14:nvContentPartPr>
              <p14:xfrm>
                <a:off x="7857697" y="982421"/>
                <a:ext cx="297000" cy="60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B0168F-3550-9358-53D8-AE4D2A5375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51577" y="976301"/>
                  <a:ext cx="3092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B47619-2DCE-362C-7DBA-A36059F7E27C}"/>
                    </a:ext>
                  </a:extLst>
                </p14:cNvPr>
                <p14:cNvContentPartPr/>
                <p14:nvPr/>
              </p14:nvContentPartPr>
              <p14:xfrm>
                <a:off x="8107897" y="1253141"/>
                <a:ext cx="1969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B47619-2DCE-362C-7DBA-A36059F7E2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01777" y="1247021"/>
                  <a:ext cx="209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0DB3A1-4363-A78E-ABED-B0586A588D8F}"/>
                    </a:ext>
                  </a:extLst>
                </p14:cNvPr>
                <p14:cNvContentPartPr/>
                <p14:nvPr/>
              </p14:nvContentPartPr>
              <p14:xfrm>
                <a:off x="7796137" y="1938941"/>
                <a:ext cx="188280" cy="18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0DB3A1-4363-A78E-ABED-B0586A588D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90017" y="1932821"/>
                  <a:ext cx="20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407311-1A1F-2506-73A5-332965EA0F1C}"/>
                    </a:ext>
                  </a:extLst>
                </p14:cNvPr>
                <p14:cNvContentPartPr/>
                <p14:nvPr/>
              </p14:nvContentPartPr>
              <p14:xfrm>
                <a:off x="7772377" y="2042621"/>
                <a:ext cx="290520" cy="31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407311-1A1F-2506-73A5-332965EA0F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6257" y="2036501"/>
                  <a:ext cx="3027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19D082-8B00-993F-15A0-A5719D8900DB}"/>
              </a:ext>
            </a:extLst>
          </p:cNvPr>
          <p:cNvGrpSpPr/>
          <p:nvPr/>
        </p:nvGrpSpPr>
        <p:grpSpPr>
          <a:xfrm>
            <a:off x="7094137" y="2805461"/>
            <a:ext cx="3027960" cy="968760"/>
            <a:chOff x="7094137" y="2805461"/>
            <a:chExt cx="302796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925054-393F-E58D-BB23-F0B5A67667F6}"/>
                    </a:ext>
                  </a:extLst>
                </p14:cNvPr>
                <p14:cNvContentPartPr/>
                <p14:nvPr/>
              </p14:nvContentPartPr>
              <p14:xfrm>
                <a:off x="7217617" y="2949461"/>
                <a:ext cx="10800" cy="57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925054-393F-E58D-BB23-F0B5A67667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1497" y="2943341"/>
                  <a:ext cx="230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B63498-2F8C-C4F1-FE8D-C22E83DE7437}"/>
                    </a:ext>
                  </a:extLst>
                </p14:cNvPr>
                <p14:cNvContentPartPr/>
                <p14:nvPr/>
              </p14:nvContentPartPr>
              <p14:xfrm>
                <a:off x="7094137" y="2900861"/>
                <a:ext cx="399600" cy="873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B63498-2F8C-C4F1-FE8D-C22E83DE74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88017" y="2894741"/>
                  <a:ext cx="41184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34E4A3-2CF2-0679-03FB-CD0912A923BC}"/>
                    </a:ext>
                  </a:extLst>
                </p14:cNvPr>
                <p14:cNvContentPartPr/>
                <p14:nvPr/>
              </p14:nvContentPartPr>
              <p14:xfrm>
                <a:off x="7671577" y="3134501"/>
                <a:ext cx="32040" cy="37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34E4A3-2CF2-0679-03FB-CD0912A923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65457" y="3128381"/>
                  <a:ext cx="442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37B845-D661-054A-C8FF-25BC1825D19A}"/>
                    </a:ext>
                  </a:extLst>
                </p14:cNvPr>
                <p14:cNvContentPartPr/>
                <p14:nvPr/>
              </p14:nvContentPartPr>
              <p14:xfrm>
                <a:off x="7828177" y="3234941"/>
                <a:ext cx="37080" cy="229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37B845-D661-054A-C8FF-25BC1825D1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2057" y="3228821"/>
                  <a:ext cx="49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0F91A9-C3E5-E717-A8FB-2E8603F3F6D9}"/>
                    </a:ext>
                  </a:extLst>
                </p14:cNvPr>
                <p14:cNvContentPartPr/>
                <p14:nvPr/>
              </p14:nvContentPartPr>
              <p14:xfrm>
                <a:off x="7825657" y="3166181"/>
                <a:ext cx="436320" cy="394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0F91A9-C3E5-E717-A8FB-2E8603F3F6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19537" y="3160061"/>
                  <a:ext cx="4485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8B2FCD-BBF5-0F73-A5D2-A27577597685}"/>
                    </a:ext>
                  </a:extLst>
                </p14:cNvPr>
                <p14:cNvContentPartPr/>
                <p14:nvPr/>
              </p14:nvContentPartPr>
              <p14:xfrm>
                <a:off x="8416417" y="3178421"/>
                <a:ext cx="200520" cy="318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8B2FCD-BBF5-0F73-A5D2-A275775976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10297" y="3172301"/>
                  <a:ext cx="2127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21D0-921F-18C2-F396-24BE4D619048}"/>
                    </a:ext>
                  </a:extLst>
                </p14:cNvPr>
                <p14:cNvContentPartPr/>
                <p14:nvPr/>
              </p14:nvContentPartPr>
              <p14:xfrm>
                <a:off x="8409577" y="3147821"/>
                <a:ext cx="147960" cy="57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21D0-921F-18C2-F396-24BE4D6190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03457" y="3141701"/>
                  <a:ext cx="160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A0EF87-2520-8A32-5277-59D08553B7CE}"/>
                    </a:ext>
                  </a:extLst>
                </p14:cNvPr>
                <p14:cNvContentPartPr/>
                <p14:nvPr/>
              </p14:nvContentPartPr>
              <p14:xfrm>
                <a:off x="8440177" y="3281381"/>
                <a:ext cx="140040" cy="61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A0EF87-2520-8A32-5277-59D08553B7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34057" y="3275261"/>
                  <a:ext cx="152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D86F1C8-05D2-B59B-6E19-A5801B433DDC}"/>
                    </a:ext>
                  </a:extLst>
                </p14:cNvPr>
                <p14:cNvContentPartPr/>
                <p14:nvPr/>
              </p14:nvContentPartPr>
              <p14:xfrm>
                <a:off x="8759137" y="3188501"/>
                <a:ext cx="253080" cy="211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D86F1C8-05D2-B59B-6E19-A5801B433D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53017" y="3182381"/>
                  <a:ext cx="265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666CD0-EFFE-4D4C-6BD3-06414E257C28}"/>
                    </a:ext>
                  </a:extLst>
                </p14:cNvPr>
                <p14:cNvContentPartPr/>
                <p14:nvPr/>
              </p14:nvContentPartPr>
              <p14:xfrm>
                <a:off x="8951377" y="2958101"/>
                <a:ext cx="135000" cy="392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666CD0-EFFE-4D4C-6BD3-06414E257C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45257" y="2951981"/>
                  <a:ext cx="1472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C2AFC1-FF46-63F5-9058-DD3C06143922}"/>
                    </a:ext>
                  </a:extLst>
                </p14:cNvPr>
                <p14:cNvContentPartPr/>
                <p14:nvPr/>
              </p14:nvContentPartPr>
              <p14:xfrm>
                <a:off x="9189337" y="2969261"/>
                <a:ext cx="144720" cy="344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C2AFC1-FF46-63F5-9058-DD3C061439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83217" y="2963141"/>
                  <a:ext cx="1569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8EED60-781A-E5EB-7BB8-4F54C6AC6C05}"/>
                    </a:ext>
                  </a:extLst>
                </p14:cNvPr>
                <p14:cNvContentPartPr/>
                <p14:nvPr/>
              </p14:nvContentPartPr>
              <p14:xfrm>
                <a:off x="9483457" y="2984021"/>
                <a:ext cx="24840" cy="41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8EED60-781A-E5EB-7BB8-4F54C6AC6C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77337" y="2977901"/>
                  <a:ext cx="370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4DDEE4-3901-7B95-512C-44F0D3E9ED63}"/>
                    </a:ext>
                  </a:extLst>
                </p14:cNvPr>
                <p14:cNvContentPartPr/>
                <p14:nvPr/>
              </p14:nvContentPartPr>
              <p14:xfrm>
                <a:off x="9658777" y="3091661"/>
                <a:ext cx="120240" cy="180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4DDEE4-3901-7B95-512C-44F0D3E9ED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52657" y="3085541"/>
                  <a:ext cx="132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06BB79-B6D0-4C85-D0C3-12251FEAA2ED}"/>
                    </a:ext>
                  </a:extLst>
                </p14:cNvPr>
                <p14:cNvContentPartPr/>
                <p14:nvPr/>
              </p14:nvContentPartPr>
              <p14:xfrm>
                <a:off x="9954697" y="3117941"/>
                <a:ext cx="167400" cy="165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06BB79-B6D0-4C85-D0C3-12251FEAA2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48577" y="3111821"/>
                  <a:ext cx="179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0D17EE-1028-9AB3-397E-ED4C7DA35B37}"/>
                    </a:ext>
                  </a:extLst>
                </p14:cNvPr>
                <p14:cNvContentPartPr/>
                <p14:nvPr/>
              </p14:nvContentPartPr>
              <p14:xfrm>
                <a:off x="10042177" y="2805461"/>
                <a:ext cx="65880" cy="458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0D17EE-1028-9AB3-397E-ED4C7DA35B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36057" y="2799341"/>
                  <a:ext cx="781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D72561-2217-DCF6-E453-F1056DF30437}"/>
                    </a:ext>
                  </a:extLst>
                </p14:cNvPr>
                <p14:cNvContentPartPr/>
                <p14:nvPr/>
              </p14:nvContentPartPr>
              <p14:xfrm>
                <a:off x="7985497" y="3390821"/>
                <a:ext cx="1526400" cy="135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D72561-2217-DCF6-E453-F1056DF304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79377" y="3384701"/>
                  <a:ext cx="153864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C3236D-C81A-059A-2434-C7657BE70EA9}"/>
                  </a:ext>
                </a:extLst>
              </p14:cNvPr>
              <p14:cNvContentPartPr/>
              <p14:nvPr/>
            </p14:nvContentPartPr>
            <p14:xfrm>
              <a:off x="8520457" y="1334501"/>
              <a:ext cx="735480" cy="425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C3236D-C81A-059A-2434-C7657BE70EA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14337" y="1328381"/>
                <a:ext cx="7477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AF3087A-0C98-2E32-678D-0F48F3527630}"/>
                  </a:ext>
                </a:extLst>
              </p14:cNvPr>
              <p14:cNvContentPartPr/>
              <p14:nvPr/>
            </p14:nvContentPartPr>
            <p14:xfrm>
              <a:off x="10771177" y="2647421"/>
              <a:ext cx="707040" cy="376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AF3087A-0C98-2E32-678D-0F48F352763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65057" y="2641301"/>
                <a:ext cx="719280" cy="3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56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T Git</cp:lastModifiedBy>
  <cp:revision>3</cp:revision>
  <dcterms:created xsi:type="dcterms:W3CDTF">2024-07-06T13:06:48Z</dcterms:created>
  <dcterms:modified xsi:type="dcterms:W3CDTF">2024-07-06T21:33:25Z</dcterms:modified>
</cp:coreProperties>
</file>