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1" r:id="rId3"/>
    <p:sldId id="271" r:id="rId4"/>
    <p:sldId id="273" r:id="rId5"/>
    <p:sldId id="272" r:id="rId6"/>
    <p:sldId id="274" r:id="rId7"/>
    <p:sldId id="277" r:id="rId8"/>
    <p:sldId id="278" r:id="rId9"/>
    <p:sldId id="276" r:id="rId10"/>
    <p:sldId id="275" r:id="rId11"/>
    <p:sldId id="27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27"/>
    <a:srgbClr val="F3EE12"/>
    <a:srgbClr val="AF674B"/>
    <a:srgbClr val="E74973"/>
    <a:srgbClr val="FF7F32"/>
    <a:srgbClr val="D48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76C31-EEB6-4D0F-AA7F-6D1E484AA971}" v="346" dt="2024-11-19T01:15:50.62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i Zero" userId="4a29485c48ccb1fa" providerId="LiveId" clId="{37D76C31-EEB6-4D0F-AA7F-6D1E484AA971}"/>
    <pc:docChg chg="undo redo custSel addSld delSld modSld sldOrd">
      <pc:chgData name="Swami Zero" userId="4a29485c48ccb1fa" providerId="LiveId" clId="{37D76C31-EEB6-4D0F-AA7F-6D1E484AA971}" dt="2024-11-19T01:15:50.626" v="1799" actId="12385"/>
      <pc:docMkLst>
        <pc:docMk/>
      </pc:docMkLst>
      <pc:sldChg chg="addSp delSp modSp add del mod modAnim">
        <pc:chgData name="Swami Zero" userId="4a29485c48ccb1fa" providerId="LiveId" clId="{37D76C31-EEB6-4D0F-AA7F-6D1E484AA971}" dt="2024-11-19T00:45:24.169" v="1735" actId="47"/>
        <pc:sldMkLst>
          <pc:docMk/>
          <pc:sldMk cId="0" sldId="262"/>
        </pc:sldMkLst>
        <pc:spChg chg="add mod">
          <ac:chgData name="Swami Zero" userId="4a29485c48ccb1fa" providerId="LiveId" clId="{37D76C31-EEB6-4D0F-AA7F-6D1E484AA971}" dt="2024-11-19T00:36:46.362" v="1653" actId="1037"/>
          <ac:spMkLst>
            <pc:docMk/>
            <pc:sldMk cId="0" sldId="262"/>
            <ac:spMk id="3" creationId="{C75DCECE-4BD5-E25D-8CA9-11725E847A74}"/>
          </ac:spMkLst>
        </pc:spChg>
        <pc:spChg chg="add mod">
          <ac:chgData name="Swami Zero" userId="4a29485c48ccb1fa" providerId="LiveId" clId="{37D76C31-EEB6-4D0F-AA7F-6D1E484AA971}" dt="2024-11-19T00:38:29.038" v="1659" actId="207"/>
          <ac:spMkLst>
            <pc:docMk/>
            <pc:sldMk cId="0" sldId="262"/>
            <ac:spMk id="4" creationId="{37D3F7F4-527F-8993-BB78-5210985460E3}"/>
          </ac:spMkLst>
        </pc:spChg>
        <pc:spChg chg="add mod">
          <ac:chgData name="Swami Zero" userId="4a29485c48ccb1fa" providerId="LiveId" clId="{37D76C31-EEB6-4D0F-AA7F-6D1E484AA971}" dt="2024-11-19T00:38:52.394" v="1662" actId="207"/>
          <ac:spMkLst>
            <pc:docMk/>
            <pc:sldMk cId="0" sldId="262"/>
            <ac:spMk id="5" creationId="{A36237BD-3CE1-268E-0DE0-EE3409A13624}"/>
          </ac:spMkLst>
        </pc:spChg>
        <pc:spChg chg="add mod">
          <ac:chgData name="Swami Zero" userId="4a29485c48ccb1fa" providerId="LiveId" clId="{37D76C31-EEB6-4D0F-AA7F-6D1E484AA971}" dt="2024-11-19T00:38:43.099" v="1661" actId="207"/>
          <ac:spMkLst>
            <pc:docMk/>
            <pc:sldMk cId="0" sldId="262"/>
            <ac:spMk id="6" creationId="{E8399997-55D3-69D0-0421-83225612E52B}"/>
          </ac:spMkLst>
        </pc:spChg>
        <pc:spChg chg="add mod">
          <ac:chgData name="Swami Zero" userId="4a29485c48ccb1fa" providerId="LiveId" clId="{37D76C31-EEB6-4D0F-AA7F-6D1E484AA971}" dt="2024-11-19T00:37:04.066" v="1655" actId="14100"/>
          <ac:spMkLst>
            <pc:docMk/>
            <pc:sldMk cId="0" sldId="262"/>
            <ac:spMk id="8" creationId="{27081B95-13CC-0151-4ED4-BAD911CDB8C0}"/>
          </ac:spMkLst>
        </pc:spChg>
        <pc:spChg chg="mod">
          <ac:chgData name="Swami Zero" userId="4a29485c48ccb1fa" providerId="LiveId" clId="{37D76C31-EEB6-4D0F-AA7F-6D1E484AA971}" dt="2024-11-18T23:59:34.378" v="1126" actId="20577"/>
          <ac:spMkLst>
            <pc:docMk/>
            <pc:sldMk cId="0" sldId="262"/>
            <ac:spMk id="4726" creationId="{00000000-0000-0000-0000-000000000000}"/>
          </ac:spMkLst>
        </pc:spChg>
        <pc:spChg chg="del mod">
          <ac:chgData name="Swami Zero" userId="4a29485c48ccb1fa" providerId="LiveId" clId="{37D76C31-EEB6-4D0F-AA7F-6D1E484AA971}" dt="2024-11-19T00:36:34.162" v="1641" actId="478"/>
          <ac:spMkLst>
            <pc:docMk/>
            <pc:sldMk cId="0" sldId="262"/>
            <ac:spMk id="4727" creationId="{00000000-0000-0000-0000-000000000000}"/>
          </ac:spMkLst>
        </pc:spChg>
      </pc:sldChg>
      <pc:sldChg chg="addSp delSp modSp add del mod">
        <pc:chgData name="Swami Zero" userId="4a29485c48ccb1fa" providerId="LiveId" clId="{37D76C31-EEB6-4D0F-AA7F-6D1E484AA971}" dt="2024-11-19T00:02:02.943" v="1130" actId="47"/>
        <pc:sldMkLst>
          <pc:docMk/>
          <pc:sldMk cId="0" sldId="263"/>
        </pc:sldMkLst>
        <pc:spChg chg="add del">
          <ac:chgData name="Swami Zero" userId="4a29485c48ccb1fa" providerId="LiveId" clId="{37D76C31-EEB6-4D0F-AA7F-6D1E484AA971}" dt="2024-11-18T23:07:38.461" v="371" actId="22"/>
          <ac:spMkLst>
            <pc:docMk/>
            <pc:sldMk cId="0" sldId="263"/>
            <ac:spMk id="3" creationId="{88D2CF14-70E0-76EC-4281-5D55B64D9A62}"/>
          </ac:spMkLst>
        </pc:spChg>
        <pc:spChg chg="add mod">
          <ac:chgData name="Swami Zero" userId="4a29485c48ccb1fa" providerId="LiveId" clId="{37D76C31-EEB6-4D0F-AA7F-6D1E484AA971}" dt="2024-11-18T23:08:28.102" v="382" actId="14100"/>
          <ac:spMkLst>
            <pc:docMk/>
            <pc:sldMk cId="0" sldId="263"/>
            <ac:spMk id="5" creationId="{EF89A951-DE9D-A4C4-2A88-4663E520E3C8}"/>
          </ac:spMkLst>
        </pc:spChg>
        <pc:spChg chg="mod">
          <ac:chgData name="Swami Zero" userId="4a29485c48ccb1fa" providerId="LiveId" clId="{37D76C31-EEB6-4D0F-AA7F-6D1E484AA971}" dt="2024-11-18T23:07:56.911" v="377" actId="1076"/>
          <ac:spMkLst>
            <pc:docMk/>
            <pc:sldMk cId="0" sldId="263"/>
            <ac:spMk id="4732" creationId="{00000000-0000-0000-0000-000000000000}"/>
          </ac:spMkLst>
        </pc:spChg>
        <pc:spChg chg="del mod">
          <ac:chgData name="Swami Zero" userId="4a29485c48ccb1fa" providerId="LiveId" clId="{37D76C31-EEB6-4D0F-AA7F-6D1E484AA971}" dt="2024-11-18T23:08:05.062" v="379" actId="478"/>
          <ac:spMkLst>
            <pc:docMk/>
            <pc:sldMk cId="0" sldId="263"/>
            <ac:spMk id="4733" creationId="{00000000-0000-0000-0000-000000000000}"/>
          </ac:spMkLst>
        </pc:spChg>
      </pc:sldChg>
      <pc:sldChg chg="modSp del mod">
        <pc:chgData name="Swami Zero" userId="4a29485c48ccb1fa" providerId="LiveId" clId="{37D76C31-EEB6-4D0F-AA7F-6D1E484AA971}" dt="2024-11-18T23:59:20.598" v="1122" actId="47"/>
        <pc:sldMkLst>
          <pc:docMk/>
          <pc:sldMk cId="0" sldId="264"/>
        </pc:sldMkLst>
        <pc:spChg chg="mod">
          <ac:chgData name="Swami Zero" userId="4a29485c48ccb1fa" providerId="LiveId" clId="{37D76C31-EEB6-4D0F-AA7F-6D1E484AA971}" dt="2024-11-18T22:47:00.892" v="17" actId="14100"/>
          <ac:spMkLst>
            <pc:docMk/>
            <pc:sldMk cId="0" sldId="264"/>
            <ac:spMk id="4740" creationId="{00000000-0000-0000-0000-000000000000}"/>
          </ac:spMkLst>
        </pc:spChg>
        <pc:picChg chg="mod">
          <ac:chgData name="Swami Zero" userId="4a29485c48ccb1fa" providerId="LiveId" clId="{37D76C31-EEB6-4D0F-AA7F-6D1E484AA971}" dt="2024-11-18T23:02:42.652" v="309" actId="207"/>
          <ac:picMkLst>
            <pc:docMk/>
            <pc:sldMk cId="0" sldId="264"/>
            <ac:picMk id="4739" creationId="{00000000-0000-0000-0000-000000000000}"/>
          </ac:picMkLst>
        </pc:picChg>
      </pc:sldChg>
      <pc:sldChg chg="addSp delSp modSp new del mod ord">
        <pc:chgData name="Swami Zero" userId="4a29485c48ccb1fa" providerId="LiveId" clId="{37D76C31-EEB6-4D0F-AA7F-6D1E484AA971}" dt="2024-11-19T00:55:01.042" v="1768" actId="47"/>
        <pc:sldMkLst>
          <pc:docMk/>
          <pc:sldMk cId="468722088" sldId="265"/>
        </pc:sldMkLst>
        <pc:spChg chg="del">
          <ac:chgData name="Swami Zero" userId="4a29485c48ccb1fa" providerId="LiveId" clId="{37D76C31-EEB6-4D0F-AA7F-6D1E484AA971}" dt="2024-11-18T22:57:06.921" v="183" actId="478"/>
          <ac:spMkLst>
            <pc:docMk/>
            <pc:sldMk cId="468722088" sldId="265"/>
            <ac:spMk id="2" creationId="{C14959AC-48C7-05D5-348E-F5A28BC71A32}"/>
          </ac:spMkLst>
        </pc:spChg>
        <pc:spChg chg="del mod">
          <ac:chgData name="Swami Zero" userId="4a29485c48ccb1fa" providerId="LiveId" clId="{37D76C31-EEB6-4D0F-AA7F-6D1E484AA971}" dt="2024-11-19T00:45:47.567" v="1739" actId="21"/>
          <ac:spMkLst>
            <pc:docMk/>
            <pc:sldMk cId="468722088" sldId="265"/>
            <ac:spMk id="3" creationId="{61301372-5BF4-06F2-918C-30634F9E6CBB}"/>
          </ac:spMkLst>
        </pc:spChg>
        <pc:spChg chg="add del mod">
          <ac:chgData name="Swami Zero" userId="4a29485c48ccb1fa" providerId="LiveId" clId="{37D76C31-EEB6-4D0F-AA7F-6D1E484AA971}" dt="2024-11-19T00:45:47.567" v="1739" actId="21"/>
          <ac:spMkLst>
            <pc:docMk/>
            <pc:sldMk cId="468722088" sldId="265"/>
            <ac:spMk id="4" creationId="{61D84B28-1B45-0393-4501-34AC72CC93D9}"/>
          </ac:spMkLst>
        </pc:spChg>
        <pc:spChg chg="add del mod">
          <ac:chgData name="Swami Zero" userId="4a29485c48ccb1fa" providerId="LiveId" clId="{37D76C31-EEB6-4D0F-AA7F-6D1E484AA971}" dt="2024-11-19T00:45:47.567" v="1739" actId="21"/>
          <ac:spMkLst>
            <pc:docMk/>
            <pc:sldMk cId="468722088" sldId="265"/>
            <ac:spMk id="6" creationId="{513C0109-2926-CF6D-F612-557C37C52FF3}"/>
          </ac:spMkLst>
        </pc:spChg>
        <pc:spChg chg="add mod">
          <ac:chgData name="Swami Zero" userId="4a29485c48ccb1fa" providerId="LiveId" clId="{37D76C31-EEB6-4D0F-AA7F-6D1E484AA971}" dt="2024-11-19T00:45:47.567" v="1739" actId="21"/>
          <ac:spMkLst>
            <pc:docMk/>
            <pc:sldMk cId="468722088" sldId="265"/>
            <ac:spMk id="8" creationId="{40A37DEA-19CA-EB4A-8445-FF286DAB5C39}"/>
          </ac:spMkLst>
        </pc:spChg>
      </pc:sldChg>
      <pc:sldChg chg="addSp delSp modSp add del mod">
        <pc:chgData name="Swami Zero" userId="4a29485c48ccb1fa" providerId="LiveId" clId="{37D76C31-EEB6-4D0F-AA7F-6D1E484AA971}" dt="2024-11-19T00:02:05.045" v="1131" actId="47"/>
        <pc:sldMkLst>
          <pc:docMk/>
          <pc:sldMk cId="3989957613" sldId="266"/>
        </pc:sldMkLst>
        <pc:spChg chg="del">
          <ac:chgData name="Swami Zero" userId="4a29485c48ccb1fa" providerId="LiveId" clId="{37D76C31-EEB6-4D0F-AA7F-6D1E484AA971}" dt="2024-11-18T23:04:40.736" v="318" actId="478"/>
          <ac:spMkLst>
            <pc:docMk/>
            <pc:sldMk cId="3989957613" sldId="266"/>
            <ac:spMk id="3" creationId="{010A3751-1FE7-8729-CA3C-1BC6FDDE0EA1}"/>
          </ac:spMkLst>
        </pc:spChg>
        <pc:spChg chg="del">
          <ac:chgData name="Swami Zero" userId="4a29485c48ccb1fa" providerId="LiveId" clId="{37D76C31-EEB6-4D0F-AA7F-6D1E484AA971}" dt="2024-11-18T23:04:40.736" v="318" actId="478"/>
          <ac:spMkLst>
            <pc:docMk/>
            <pc:sldMk cId="3989957613" sldId="266"/>
            <ac:spMk id="4" creationId="{779BB7C1-CB3F-F74F-6DE9-B57D5A2A3A2D}"/>
          </ac:spMkLst>
        </pc:spChg>
        <pc:spChg chg="add del mod">
          <ac:chgData name="Swami Zero" userId="4a29485c48ccb1fa" providerId="LiveId" clId="{37D76C31-EEB6-4D0F-AA7F-6D1E484AA971}" dt="2024-11-18T23:05:09.051" v="320" actId="478"/>
          <ac:spMkLst>
            <pc:docMk/>
            <pc:sldMk cId="3989957613" sldId="266"/>
            <ac:spMk id="5" creationId="{26AD97DD-3860-A6D5-23E4-8BA5FA430736}"/>
          </ac:spMkLst>
        </pc:spChg>
        <pc:spChg chg="del">
          <ac:chgData name="Swami Zero" userId="4a29485c48ccb1fa" providerId="LiveId" clId="{37D76C31-EEB6-4D0F-AA7F-6D1E484AA971}" dt="2024-11-18T23:04:40.736" v="318" actId="478"/>
          <ac:spMkLst>
            <pc:docMk/>
            <pc:sldMk cId="3989957613" sldId="266"/>
            <ac:spMk id="6" creationId="{80E97C40-1B57-32ED-53E1-442A68761B08}"/>
          </ac:spMkLst>
        </pc:spChg>
        <pc:spChg chg="add mod">
          <ac:chgData name="Swami Zero" userId="4a29485c48ccb1fa" providerId="LiveId" clId="{37D76C31-EEB6-4D0F-AA7F-6D1E484AA971}" dt="2024-11-18T23:05:01.393" v="319"/>
          <ac:spMkLst>
            <pc:docMk/>
            <pc:sldMk cId="3989957613" sldId="266"/>
            <ac:spMk id="7" creationId="{85294320-0859-A362-106F-615633135041}"/>
          </ac:spMkLst>
        </pc:spChg>
        <pc:spChg chg="add mod">
          <ac:chgData name="Swami Zero" userId="4a29485c48ccb1fa" providerId="LiveId" clId="{37D76C31-EEB6-4D0F-AA7F-6D1E484AA971}" dt="2024-11-18T23:05:01.393" v="319"/>
          <ac:spMkLst>
            <pc:docMk/>
            <pc:sldMk cId="3989957613" sldId="266"/>
            <ac:spMk id="8" creationId="{AFE3C117-4099-AEC1-C00E-87D31B631EE6}"/>
          </ac:spMkLst>
        </pc:spChg>
        <pc:spChg chg="add mod">
          <ac:chgData name="Swami Zero" userId="4a29485c48ccb1fa" providerId="LiveId" clId="{37D76C31-EEB6-4D0F-AA7F-6D1E484AA971}" dt="2024-11-18T23:05:01.393" v="319"/>
          <ac:spMkLst>
            <pc:docMk/>
            <pc:sldMk cId="3989957613" sldId="266"/>
            <ac:spMk id="9" creationId="{1C5C4ECA-5558-A9CB-7ADB-C806CF2E4BD6}"/>
          </ac:spMkLst>
        </pc:spChg>
        <pc:spChg chg="add mod">
          <ac:chgData name="Swami Zero" userId="4a29485c48ccb1fa" providerId="LiveId" clId="{37D76C31-EEB6-4D0F-AA7F-6D1E484AA971}" dt="2024-11-18T23:05:01.393" v="319"/>
          <ac:spMkLst>
            <pc:docMk/>
            <pc:sldMk cId="3989957613" sldId="266"/>
            <ac:spMk id="11" creationId="{191EFB4F-568E-2505-B93F-EB84CC9B905B}"/>
          </ac:spMkLst>
        </pc:spChg>
        <pc:spChg chg="add del mod">
          <ac:chgData name="Swami Zero" userId="4a29485c48ccb1fa" providerId="LiveId" clId="{37D76C31-EEB6-4D0F-AA7F-6D1E484AA971}" dt="2024-11-18T23:11:32.848" v="399"/>
          <ac:spMkLst>
            <pc:docMk/>
            <pc:sldMk cId="3989957613" sldId="266"/>
            <ac:spMk id="13" creationId="{BAA4DCD2-7065-A576-01DD-A74DC4CDEAF6}"/>
          </ac:spMkLst>
        </pc:spChg>
        <pc:spChg chg="add mod">
          <ac:chgData name="Swami Zero" userId="4a29485c48ccb1fa" providerId="LiveId" clId="{37D76C31-EEB6-4D0F-AA7F-6D1E484AA971}" dt="2024-11-18T23:06:32.912" v="366" actId="1076"/>
          <ac:spMkLst>
            <pc:docMk/>
            <pc:sldMk cId="3989957613" sldId="266"/>
            <ac:spMk id="15" creationId="{B56BB8B8-C7E5-25DE-2D9A-6A89D66B594A}"/>
          </ac:spMkLst>
        </pc:spChg>
        <pc:graphicFrameChg chg="add mod">
          <ac:chgData name="Swami Zero" userId="4a29485c48ccb1fa" providerId="LiveId" clId="{37D76C31-EEB6-4D0F-AA7F-6D1E484AA971}" dt="2024-11-18T23:05:01.393" v="319"/>
          <ac:graphicFrameMkLst>
            <pc:docMk/>
            <pc:sldMk cId="3989957613" sldId="266"/>
            <ac:graphicFrameMk id="10" creationId="{782C43FD-CBC0-9AA0-9ED9-E4CEAA074C77}"/>
          </ac:graphicFrameMkLst>
        </pc:graphicFrameChg>
        <pc:graphicFrameChg chg="add mod">
          <ac:chgData name="Swami Zero" userId="4a29485c48ccb1fa" providerId="LiveId" clId="{37D76C31-EEB6-4D0F-AA7F-6D1E484AA971}" dt="2024-11-18T23:05:01.393" v="319"/>
          <ac:graphicFrameMkLst>
            <pc:docMk/>
            <pc:sldMk cId="3989957613" sldId="266"/>
            <ac:graphicFrameMk id="12" creationId="{6851961A-F352-345D-B10E-F353E9892130}"/>
          </ac:graphicFrameMkLst>
        </pc:graphicFrameChg>
      </pc:sldChg>
      <pc:sldChg chg="new del">
        <pc:chgData name="Swami Zero" userId="4a29485c48ccb1fa" providerId="LiveId" clId="{37D76C31-EEB6-4D0F-AA7F-6D1E484AA971}" dt="2024-11-18T23:10:46.919" v="390" actId="47"/>
        <pc:sldMkLst>
          <pc:docMk/>
          <pc:sldMk cId="1556920001" sldId="267"/>
        </pc:sldMkLst>
      </pc:sldChg>
      <pc:sldChg chg="new del">
        <pc:chgData name="Swami Zero" userId="4a29485c48ccb1fa" providerId="LiveId" clId="{37D76C31-EEB6-4D0F-AA7F-6D1E484AA971}" dt="2024-11-18T23:11:26.569" v="396" actId="47"/>
        <pc:sldMkLst>
          <pc:docMk/>
          <pc:sldMk cId="3145384724" sldId="268"/>
        </pc:sldMkLst>
      </pc:sldChg>
      <pc:sldChg chg="new del">
        <pc:chgData name="Swami Zero" userId="4a29485c48ccb1fa" providerId="LiveId" clId="{37D76C31-EEB6-4D0F-AA7F-6D1E484AA971}" dt="2024-11-18T23:11:25.905" v="395" actId="47"/>
        <pc:sldMkLst>
          <pc:docMk/>
          <pc:sldMk cId="2217742163" sldId="269"/>
        </pc:sldMkLst>
      </pc:sldChg>
      <pc:sldChg chg="new del">
        <pc:chgData name="Swami Zero" userId="4a29485c48ccb1fa" providerId="LiveId" clId="{37D76C31-EEB6-4D0F-AA7F-6D1E484AA971}" dt="2024-11-18T23:11:22.694" v="394" actId="47"/>
        <pc:sldMkLst>
          <pc:docMk/>
          <pc:sldMk cId="1101720034" sldId="270"/>
        </pc:sldMkLst>
      </pc:sldChg>
      <pc:sldChg chg="addSp delSp modSp new mod modTransition setBg modAnim">
        <pc:chgData name="Swami Zero" userId="4a29485c48ccb1fa" providerId="LiveId" clId="{37D76C31-EEB6-4D0F-AA7F-6D1E484AA971}" dt="2024-11-19T01:12:31.563" v="1794"/>
        <pc:sldMkLst>
          <pc:docMk/>
          <pc:sldMk cId="2680811318" sldId="271"/>
        </pc:sldMkLst>
        <pc:spChg chg="add mod">
          <ac:chgData name="Swami Zero" userId="4a29485c48ccb1fa" providerId="LiveId" clId="{37D76C31-EEB6-4D0F-AA7F-6D1E484AA971}" dt="2024-11-18T23:18:10.396" v="493" actId="1076"/>
          <ac:spMkLst>
            <pc:docMk/>
            <pc:sldMk cId="2680811318" sldId="271"/>
            <ac:spMk id="3" creationId="{577B0DF9-C188-0FD6-AE22-0E0613C93267}"/>
          </ac:spMkLst>
        </pc:spChg>
        <pc:spChg chg="add mod">
          <ac:chgData name="Swami Zero" userId="4a29485c48ccb1fa" providerId="LiveId" clId="{37D76C31-EEB6-4D0F-AA7F-6D1E484AA971}" dt="2024-11-19T00:02:10.946" v="1132" actId="1076"/>
          <ac:spMkLst>
            <pc:docMk/>
            <pc:sldMk cId="2680811318" sldId="271"/>
            <ac:spMk id="8" creationId="{EF5BD3EC-C819-81BD-CAD1-BDD8C2F0A520}"/>
          </ac:spMkLst>
        </pc:spChg>
        <pc:spChg chg="add mod">
          <ac:chgData name="Swami Zero" userId="4a29485c48ccb1fa" providerId="LiveId" clId="{37D76C31-EEB6-4D0F-AA7F-6D1E484AA971}" dt="2024-11-19T00:17:10.790" v="1233" actId="1037"/>
          <ac:spMkLst>
            <pc:docMk/>
            <pc:sldMk cId="2680811318" sldId="271"/>
            <ac:spMk id="10" creationId="{ADDCECBF-AF83-748F-E575-5BCB3E89E830}"/>
          </ac:spMkLst>
        </pc:spChg>
        <pc:spChg chg="add del">
          <ac:chgData name="Swami Zero" userId="4a29485c48ccb1fa" providerId="LiveId" clId="{37D76C31-EEB6-4D0F-AA7F-6D1E484AA971}" dt="2024-11-18T23:13:33.281" v="437" actId="26606"/>
          <ac:spMkLst>
            <pc:docMk/>
            <pc:sldMk cId="2680811318" sldId="271"/>
            <ac:spMk id="11" creationId="{F0A604E4-7307-451C-93BE-F1F7E1BF3BF8}"/>
          </ac:spMkLst>
        </pc:spChg>
        <pc:spChg chg="add del">
          <ac:chgData name="Swami Zero" userId="4a29485c48ccb1fa" providerId="LiveId" clId="{37D76C31-EEB6-4D0F-AA7F-6D1E484AA971}" dt="2024-11-18T23:13:33.281" v="437" actId="26606"/>
          <ac:spMkLst>
            <pc:docMk/>
            <pc:sldMk cId="2680811318" sldId="271"/>
            <ac:spMk id="13" creationId="{F7F3A0AA-35E5-4085-942B-737839030604}"/>
          </ac:spMkLst>
        </pc:spChg>
        <pc:spChg chg="add mod">
          <ac:chgData name="Swami Zero" userId="4a29485c48ccb1fa" providerId="LiveId" clId="{37D76C31-EEB6-4D0F-AA7F-6D1E484AA971}" dt="2024-11-19T00:17:14.801" v="1241" actId="1038"/>
          <ac:spMkLst>
            <pc:docMk/>
            <pc:sldMk cId="2680811318" sldId="271"/>
            <ac:spMk id="14" creationId="{A4AE2338-BE23-9ECD-E418-0F5E15E5C3E0}"/>
          </ac:spMkLst>
        </pc:spChg>
        <pc:spChg chg="add del">
          <ac:chgData name="Swami Zero" userId="4a29485c48ccb1fa" providerId="LiveId" clId="{37D76C31-EEB6-4D0F-AA7F-6D1E484AA971}" dt="2024-11-18T23:13:33.281" v="437" actId="26606"/>
          <ac:spMkLst>
            <pc:docMk/>
            <pc:sldMk cId="2680811318" sldId="271"/>
            <ac:spMk id="15" creationId="{402F5C38-C747-4173-ABBF-656E39E82130}"/>
          </ac:spMkLst>
        </pc:spChg>
        <pc:spChg chg="add del">
          <ac:chgData name="Swami Zero" userId="4a29485c48ccb1fa" providerId="LiveId" clId="{37D76C31-EEB6-4D0F-AA7F-6D1E484AA971}" dt="2024-11-18T23:13:33.281" v="437" actId="26606"/>
          <ac:spMkLst>
            <pc:docMk/>
            <pc:sldMk cId="2680811318" sldId="271"/>
            <ac:spMk id="17" creationId="{E37EECFC-A684-4391-AE85-4CDAF5565F61}"/>
          </ac:spMkLst>
        </pc:spChg>
        <pc:spChg chg="add del">
          <ac:chgData name="Swami Zero" userId="4a29485c48ccb1fa" providerId="LiveId" clId="{37D76C31-EEB6-4D0F-AA7F-6D1E484AA971}" dt="2024-11-18T23:15:16.046" v="468" actId="22"/>
          <ac:spMkLst>
            <pc:docMk/>
            <pc:sldMk cId="2680811318" sldId="271"/>
            <ac:spMk id="18" creationId="{5C9BB28F-1400-58BC-5FC0-CFE5BD5B2E41}"/>
          </ac:spMkLst>
        </pc:spChg>
        <pc:spChg chg="add mod">
          <ac:chgData name="Swami Zero" userId="4a29485c48ccb1fa" providerId="LiveId" clId="{37D76C31-EEB6-4D0F-AA7F-6D1E484AA971}" dt="2024-11-19T00:17:50.610" v="1276" actId="1035"/>
          <ac:spMkLst>
            <pc:docMk/>
            <pc:sldMk cId="2680811318" sldId="271"/>
            <ac:spMk id="20" creationId="{BB799490-7C9C-9C4F-FA0B-0E92C86D936E}"/>
          </ac:spMkLst>
        </pc:spChg>
        <pc:graphicFrameChg chg="add mod modGraphic">
          <ac:chgData name="Swami Zero" userId="4a29485c48ccb1fa" providerId="LiveId" clId="{37D76C31-EEB6-4D0F-AA7F-6D1E484AA971}" dt="2024-11-19T00:17:27.514" v="1252" actId="1038"/>
          <ac:graphicFrameMkLst>
            <pc:docMk/>
            <pc:sldMk cId="2680811318" sldId="271"/>
            <ac:graphicFrameMk id="19" creationId="{01D91BE8-38E7-8DF5-80FC-385671356938}"/>
          </ac:graphicFrameMkLst>
        </pc:graphicFrameChg>
        <pc:graphicFrameChg chg="add mod modGraphic">
          <ac:chgData name="Swami Zero" userId="4a29485c48ccb1fa" providerId="LiveId" clId="{37D76C31-EEB6-4D0F-AA7F-6D1E484AA971}" dt="2024-11-19T00:17:33.039" v="1259" actId="1038"/>
          <ac:graphicFrameMkLst>
            <pc:docMk/>
            <pc:sldMk cId="2680811318" sldId="271"/>
            <ac:graphicFrameMk id="21" creationId="{9232F249-319C-1CF0-2FB0-F3734612C378}"/>
          </ac:graphicFrameMkLst>
        </pc:graphicFrameChg>
        <pc:picChg chg="add del mod">
          <ac:chgData name="Swami Zero" userId="4a29485c48ccb1fa" providerId="LiveId" clId="{37D76C31-EEB6-4D0F-AA7F-6D1E484AA971}" dt="2024-11-18T23:14:17.900" v="455" actId="14100"/>
          <ac:picMkLst>
            <pc:docMk/>
            <pc:sldMk cId="2680811318" sldId="271"/>
            <ac:picMk id="4" creationId="{8B6B59D6-270E-23EC-919A-F6F3C70E1EED}"/>
          </ac:picMkLst>
        </pc:picChg>
        <pc:picChg chg="add mod">
          <ac:chgData name="Swami Zero" userId="4a29485c48ccb1fa" providerId="LiveId" clId="{37D76C31-EEB6-4D0F-AA7F-6D1E484AA971}" dt="2024-11-18T23:13:53.297" v="450" actId="931"/>
          <ac:picMkLst>
            <pc:docMk/>
            <pc:sldMk cId="2680811318" sldId="271"/>
            <ac:picMk id="6" creationId="{8F262E7B-B624-952A-B7C9-DB663500D6F4}"/>
          </ac:picMkLst>
        </pc:picChg>
      </pc:sldChg>
      <pc:sldChg chg="modSp add del mod setBg modNotes">
        <pc:chgData name="Swami Zero" userId="4a29485c48ccb1fa" providerId="LiveId" clId="{37D76C31-EEB6-4D0F-AA7F-6D1E484AA971}" dt="2024-11-18T22:56:55.169" v="181" actId="47"/>
        <pc:sldMkLst>
          <pc:docMk/>
          <pc:sldMk cId="0" sldId="272"/>
        </pc:sldMkLst>
        <pc:spChg chg="mod">
          <ac:chgData name="Swami Zero" userId="4a29485c48ccb1fa" providerId="LiveId" clId="{37D76C31-EEB6-4D0F-AA7F-6D1E484AA971}" dt="2024-11-18T22:55:37.149" v="176" actId="207"/>
          <ac:spMkLst>
            <pc:docMk/>
            <pc:sldMk cId="0" sldId="272"/>
            <ac:spMk id="4795" creationId="{00000000-0000-0000-0000-000000000000}"/>
          </ac:spMkLst>
        </pc:spChg>
        <pc:spChg chg="mod">
          <ac:chgData name="Swami Zero" userId="4a29485c48ccb1fa" providerId="LiveId" clId="{37D76C31-EEB6-4D0F-AA7F-6D1E484AA971}" dt="2024-11-18T22:56:41.076" v="180" actId="14100"/>
          <ac:spMkLst>
            <pc:docMk/>
            <pc:sldMk cId="0" sldId="272"/>
            <ac:spMk id="4796" creationId="{00000000-0000-0000-0000-000000000000}"/>
          </ac:spMkLst>
        </pc:spChg>
      </pc:sldChg>
      <pc:sldChg chg="addSp delSp modSp add mod ord modTransition setBg modAnim">
        <pc:chgData name="Swami Zero" userId="4a29485c48ccb1fa" providerId="LiveId" clId="{37D76C31-EEB6-4D0F-AA7F-6D1E484AA971}" dt="2024-11-19T01:15:50.626" v="1799" actId="12385"/>
        <pc:sldMkLst>
          <pc:docMk/>
          <pc:sldMk cId="874424799" sldId="272"/>
        </pc:sldMkLst>
        <pc:spChg chg="mod">
          <ac:chgData name="Swami Zero" userId="4a29485c48ccb1fa" providerId="LiveId" clId="{37D76C31-EEB6-4D0F-AA7F-6D1E484AA971}" dt="2024-11-19T00:19:26.387" v="1308" actId="20577"/>
          <ac:spMkLst>
            <pc:docMk/>
            <pc:sldMk cId="874424799" sldId="272"/>
            <ac:spMk id="3" creationId="{5EC1625E-F97D-E105-1458-D614C293EB51}"/>
          </ac:spMkLst>
        </pc:spChg>
        <pc:spChg chg="add del mod">
          <ac:chgData name="Swami Zero" userId="4a29485c48ccb1fa" providerId="LiveId" clId="{37D76C31-EEB6-4D0F-AA7F-6D1E484AA971}" dt="2024-11-18T23:23:26.947" v="650" actId="478"/>
          <ac:spMkLst>
            <pc:docMk/>
            <pc:sldMk cId="874424799" sldId="272"/>
            <ac:spMk id="6" creationId="{7BAE1425-4535-CEA8-7688-17D82B181CAF}"/>
          </ac:spMkLst>
        </pc:spChg>
        <pc:spChg chg="del">
          <ac:chgData name="Swami Zero" userId="4a29485c48ccb1fa" providerId="LiveId" clId="{37D76C31-EEB6-4D0F-AA7F-6D1E484AA971}" dt="2024-11-18T23:19:14.576" v="502" actId="478"/>
          <ac:spMkLst>
            <pc:docMk/>
            <pc:sldMk cId="874424799" sldId="272"/>
            <ac:spMk id="8" creationId="{10573315-3A5E-9DAC-F12B-6629FD72CB7D}"/>
          </ac:spMkLst>
        </pc:spChg>
        <pc:spChg chg="del">
          <ac:chgData name="Swami Zero" userId="4a29485c48ccb1fa" providerId="LiveId" clId="{37D76C31-EEB6-4D0F-AA7F-6D1E484AA971}" dt="2024-11-18T23:19:14.576" v="502" actId="478"/>
          <ac:spMkLst>
            <pc:docMk/>
            <pc:sldMk cId="874424799" sldId="272"/>
            <ac:spMk id="10" creationId="{132A5A61-593B-225A-45FA-25C56B029CAF}"/>
          </ac:spMkLst>
        </pc:spChg>
        <pc:spChg chg="del">
          <ac:chgData name="Swami Zero" userId="4a29485c48ccb1fa" providerId="LiveId" clId="{37D76C31-EEB6-4D0F-AA7F-6D1E484AA971}" dt="2024-11-18T23:19:14.576" v="502" actId="478"/>
          <ac:spMkLst>
            <pc:docMk/>
            <pc:sldMk cId="874424799" sldId="272"/>
            <ac:spMk id="14" creationId="{6B001E74-E451-45AC-8D88-AA327BDC7F94}"/>
          </ac:spMkLst>
        </pc:spChg>
        <pc:spChg chg="del">
          <ac:chgData name="Swami Zero" userId="4a29485c48ccb1fa" providerId="LiveId" clId="{37D76C31-EEB6-4D0F-AA7F-6D1E484AA971}" dt="2024-11-18T23:19:14.576" v="502" actId="478"/>
          <ac:spMkLst>
            <pc:docMk/>
            <pc:sldMk cId="874424799" sldId="272"/>
            <ac:spMk id="20" creationId="{A73A97C3-5CCF-D460-1F2A-5085904673B7}"/>
          </ac:spMkLst>
        </pc:spChg>
        <pc:graphicFrameChg chg="add mod modGraphic">
          <ac:chgData name="Swami Zero" userId="4a29485c48ccb1fa" providerId="LiveId" clId="{37D76C31-EEB6-4D0F-AA7F-6D1E484AA971}" dt="2024-11-19T01:15:50.626" v="1799" actId="12385"/>
          <ac:graphicFrameMkLst>
            <pc:docMk/>
            <pc:sldMk cId="874424799" sldId="272"/>
            <ac:graphicFrameMk id="7" creationId="{5EA29055-33AC-2E2A-7FA6-52012F1B85E2}"/>
          </ac:graphicFrameMkLst>
        </pc:graphicFrameChg>
        <pc:graphicFrameChg chg="add mod">
          <ac:chgData name="Swami Zero" userId="4a29485c48ccb1fa" providerId="LiveId" clId="{37D76C31-EEB6-4D0F-AA7F-6D1E484AA971}" dt="2024-11-19T00:11:16.025" v="1202"/>
          <ac:graphicFrameMkLst>
            <pc:docMk/>
            <pc:sldMk cId="874424799" sldId="272"/>
            <ac:graphicFrameMk id="9" creationId="{271C74C7-4276-9866-13FD-646583775856}"/>
          </ac:graphicFrameMkLst>
        </pc:graphicFrameChg>
        <pc:graphicFrameChg chg="del">
          <ac:chgData name="Swami Zero" userId="4a29485c48ccb1fa" providerId="LiveId" clId="{37D76C31-EEB6-4D0F-AA7F-6D1E484AA971}" dt="2024-11-18T23:19:14.576" v="502" actId="478"/>
          <ac:graphicFrameMkLst>
            <pc:docMk/>
            <pc:sldMk cId="874424799" sldId="272"/>
            <ac:graphicFrameMk id="19" creationId="{7626F9F9-39FA-1FFB-692A-CD9F3BE4F316}"/>
          </ac:graphicFrameMkLst>
        </pc:graphicFrameChg>
        <pc:graphicFrameChg chg="del">
          <ac:chgData name="Swami Zero" userId="4a29485c48ccb1fa" providerId="LiveId" clId="{37D76C31-EEB6-4D0F-AA7F-6D1E484AA971}" dt="2024-11-18T23:19:14.576" v="502" actId="478"/>
          <ac:graphicFrameMkLst>
            <pc:docMk/>
            <pc:sldMk cId="874424799" sldId="272"/>
            <ac:graphicFrameMk id="21" creationId="{FE409DF1-8501-080F-18BD-E4320B3BE64B}"/>
          </ac:graphicFrameMkLst>
        </pc:graphicFrameChg>
        <pc:picChg chg="add del mod">
          <ac:chgData name="Swami Zero" userId="4a29485c48ccb1fa" providerId="LiveId" clId="{37D76C31-EEB6-4D0F-AA7F-6D1E484AA971}" dt="2024-11-18T23:23:28.281" v="651" actId="478"/>
          <ac:picMkLst>
            <pc:docMk/>
            <pc:sldMk cId="874424799" sldId="272"/>
            <ac:picMk id="2" creationId="{6108A14F-2EF5-E644-B9EF-E4E30617423F}"/>
          </ac:picMkLst>
        </pc:picChg>
      </pc:sldChg>
      <pc:sldChg chg="new del">
        <pc:chgData name="Swami Zero" userId="4a29485c48ccb1fa" providerId="LiveId" clId="{37D76C31-EEB6-4D0F-AA7F-6D1E484AA971}" dt="2024-11-18T23:19:00.704" v="500" actId="680"/>
        <pc:sldMkLst>
          <pc:docMk/>
          <pc:sldMk cId="2942352294" sldId="272"/>
        </pc:sldMkLst>
      </pc:sldChg>
      <pc:sldChg chg="addSp modSp add mod modTransition modAnim">
        <pc:chgData name="Swami Zero" userId="4a29485c48ccb1fa" providerId="LiveId" clId="{37D76C31-EEB6-4D0F-AA7F-6D1E484AA971}" dt="2024-11-19T01:12:31.563" v="1794"/>
        <pc:sldMkLst>
          <pc:docMk/>
          <pc:sldMk cId="763585579" sldId="273"/>
        </pc:sldMkLst>
        <pc:spChg chg="mod">
          <ac:chgData name="Swami Zero" userId="4a29485c48ccb1fa" providerId="LiveId" clId="{37D76C31-EEB6-4D0F-AA7F-6D1E484AA971}" dt="2024-11-19T00:46:49.296" v="1760" actId="1036"/>
          <ac:spMkLst>
            <pc:docMk/>
            <pc:sldMk cId="763585579" sldId="273"/>
            <ac:spMk id="3" creationId="{C31B8867-1CF7-A0B3-53C6-F868701B4BA9}"/>
          </ac:spMkLst>
        </pc:spChg>
        <pc:spChg chg="add mod">
          <ac:chgData name="Swami Zero" userId="4a29485c48ccb1fa" providerId="LiveId" clId="{37D76C31-EEB6-4D0F-AA7F-6D1E484AA971}" dt="2024-11-19T00:06:58.091" v="1184" actId="571"/>
          <ac:spMkLst>
            <pc:docMk/>
            <pc:sldMk cId="763585579" sldId="273"/>
            <ac:spMk id="5" creationId="{2FB6FCF1-CF83-1B02-8E71-4F7C7454E8B8}"/>
          </ac:spMkLst>
        </pc:spChg>
        <pc:spChg chg="mod">
          <ac:chgData name="Swami Zero" userId="4a29485c48ccb1fa" providerId="LiveId" clId="{37D76C31-EEB6-4D0F-AA7F-6D1E484AA971}" dt="2024-11-19T00:18:21.622" v="1287" actId="113"/>
          <ac:spMkLst>
            <pc:docMk/>
            <pc:sldMk cId="763585579" sldId="273"/>
            <ac:spMk id="6" creationId="{A59B1715-5565-21AB-3022-8E449FAD2CCA}"/>
          </ac:spMkLst>
        </pc:spChg>
        <pc:spChg chg="add mod">
          <ac:chgData name="Swami Zero" userId="4a29485c48ccb1fa" providerId="LiveId" clId="{37D76C31-EEB6-4D0F-AA7F-6D1E484AA971}" dt="2024-11-19T00:07:51.421" v="1193" actId="571"/>
          <ac:spMkLst>
            <pc:docMk/>
            <pc:sldMk cId="763585579" sldId="273"/>
            <ac:spMk id="8" creationId="{F67F0367-456C-78D9-8CED-A3DCC9B79363}"/>
          </ac:spMkLst>
        </pc:spChg>
        <pc:spChg chg="add mod">
          <ac:chgData name="Swami Zero" userId="4a29485c48ccb1fa" providerId="LiveId" clId="{37D76C31-EEB6-4D0F-AA7F-6D1E484AA971}" dt="2024-11-19T00:07:53.750" v="1195" actId="571"/>
          <ac:spMkLst>
            <pc:docMk/>
            <pc:sldMk cId="763585579" sldId="273"/>
            <ac:spMk id="10" creationId="{8E0DDD95-9771-2A04-3DEF-9E2870B728C9}"/>
          </ac:spMkLst>
        </pc:spChg>
        <pc:spChg chg="add mod">
          <ac:chgData name="Swami Zero" userId="4a29485c48ccb1fa" providerId="LiveId" clId="{37D76C31-EEB6-4D0F-AA7F-6D1E484AA971}" dt="2024-11-19T00:07:55.536" v="1197" actId="571"/>
          <ac:spMkLst>
            <pc:docMk/>
            <pc:sldMk cId="763585579" sldId="273"/>
            <ac:spMk id="12" creationId="{07698CDF-BDE6-1874-5724-376981194287}"/>
          </ac:spMkLst>
        </pc:spChg>
        <pc:picChg chg="mod">
          <ac:chgData name="Swami Zero" userId="4a29485c48ccb1fa" providerId="LiveId" clId="{37D76C31-EEB6-4D0F-AA7F-6D1E484AA971}" dt="2024-11-18T23:22:53.487" v="604" actId="1035"/>
          <ac:picMkLst>
            <pc:docMk/>
            <pc:sldMk cId="763585579" sldId="273"/>
            <ac:picMk id="2" creationId="{5446E8E7-BA83-34C9-6935-9FC32CBF873D}"/>
          </ac:picMkLst>
        </pc:picChg>
        <pc:picChg chg="add mod">
          <ac:chgData name="Swami Zero" userId="4a29485c48ccb1fa" providerId="LiveId" clId="{37D76C31-EEB6-4D0F-AA7F-6D1E484AA971}" dt="2024-11-19T00:07:51.421" v="1193" actId="571"/>
          <ac:picMkLst>
            <pc:docMk/>
            <pc:sldMk cId="763585579" sldId="273"/>
            <ac:picMk id="7" creationId="{9286AEF9-74C8-1258-ADE5-AA06C910FF21}"/>
          </ac:picMkLst>
        </pc:picChg>
        <pc:picChg chg="add mod">
          <ac:chgData name="Swami Zero" userId="4a29485c48ccb1fa" providerId="LiveId" clId="{37D76C31-EEB6-4D0F-AA7F-6D1E484AA971}" dt="2024-11-19T00:07:53.750" v="1195" actId="571"/>
          <ac:picMkLst>
            <pc:docMk/>
            <pc:sldMk cId="763585579" sldId="273"/>
            <ac:picMk id="9" creationId="{7367B510-FEF0-040B-3974-6E04514FEE7E}"/>
          </ac:picMkLst>
        </pc:picChg>
        <pc:picChg chg="add mod">
          <ac:chgData name="Swami Zero" userId="4a29485c48ccb1fa" providerId="LiveId" clId="{37D76C31-EEB6-4D0F-AA7F-6D1E484AA971}" dt="2024-11-19T00:07:55.536" v="1197" actId="571"/>
          <ac:picMkLst>
            <pc:docMk/>
            <pc:sldMk cId="763585579" sldId="273"/>
            <ac:picMk id="11" creationId="{2F3A4CA4-1145-5F4A-DEAF-895CDD643692}"/>
          </ac:picMkLst>
        </pc:picChg>
      </pc:sldChg>
      <pc:sldChg chg="addSp delSp modSp add mod modTransition modAnim">
        <pc:chgData name="Swami Zero" userId="4a29485c48ccb1fa" providerId="LiveId" clId="{37D76C31-EEB6-4D0F-AA7F-6D1E484AA971}" dt="2024-11-19T01:14:16.420" v="1797" actId="12385"/>
        <pc:sldMkLst>
          <pc:docMk/>
          <pc:sldMk cId="2668276194" sldId="274"/>
        </pc:sldMkLst>
        <pc:spChg chg="mod">
          <ac:chgData name="Swami Zero" userId="4a29485c48ccb1fa" providerId="LiveId" clId="{37D76C31-EEB6-4D0F-AA7F-6D1E484AA971}" dt="2024-11-18T23:35:16.380" v="781" actId="1076"/>
          <ac:spMkLst>
            <pc:docMk/>
            <pc:sldMk cId="2668276194" sldId="274"/>
            <ac:spMk id="3" creationId="{C1F8F32D-E60C-35D1-379A-33B1122F0A52}"/>
          </ac:spMkLst>
        </pc:spChg>
        <pc:spChg chg="del">
          <ac:chgData name="Swami Zero" userId="4a29485c48ccb1fa" providerId="LiveId" clId="{37D76C31-EEB6-4D0F-AA7F-6D1E484AA971}" dt="2024-11-18T23:21:20.683" v="551" actId="478"/>
          <ac:spMkLst>
            <pc:docMk/>
            <pc:sldMk cId="2668276194" sldId="274"/>
            <ac:spMk id="6" creationId="{D4D30E38-47C0-2363-D6A9-DDC2DDF7CCB7}"/>
          </ac:spMkLst>
        </pc:spChg>
        <pc:graphicFrameChg chg="add mod modGraphic">
          <ac:chgData name="Swami Zero" userId="4a29485c48ccb1fa" providerId="LiveId" clId="{37D76C31-EEB6-4D0F-AA7F-6D1E484AA971}" dt="2024-11-19T01:14:16.420" v="1797" actId="12385"/>
          <ac:graphicFrameMkLst>
            <pc:docMk/>
            <pc:sldMk cId="2668276194" sldId="274"/>
            <ac:graphicFrameMk id="5" creationId="{89562840-8F2C-82B8-45B0-0A57EA60C98B}"/>
          </ac:graphicFrameMkLst>
        </pc:graphicFrameChg>
        <pc:graphicFrameChg chg="add mod">
          <ac:chgData name="Swami Zero" userId="4a29485c48ccb1fa" providerId="LiveId" clId="{37D76C31-EEB6-4D0F-AA7F-6D1E484AA971}" dt="2024-11-18T23:44:36.801" v="874"/>
          <ac:graphicFrameMkLst>
            <pc:docMk/>
            <pc:sldMk cId="2668276194" sldId="274"/>
            <ac:graphicFrameMk id="7" creationId="{FB1E4BC9-6163-35FB-02F5-A03D491DFF20}"/>
          </ac:graphicFrameMkLst>
        </pc:graphicFrameChg>
        <pc:picChg chg="del">
          <ac:chgData name="Swami Zero" userId="4a29485c48ccb1fa" providerId="LiveId" clId="{37D76C31-EEB6-4D0F-AA7F-6D1E484AA971}" dt="2024-11-18T23:21:20.683" v="551" actId="478"/>
          <ac:picMkLst>
            <pc:docMk/>
            <pc:sldMk cId="2668276194" sldId="274"/>
            <ac:picMk id="2" creationId="{C9A5D394-2DD6-C96E-64BD-09BCCD132241}"/>
          </ac:picMkLst>
        </pc:picChg>
      </pc:sldChg>
      <pc:sldChg chg="addSp modSp add mod modTransition">
        <pc:chgData name="Swami Zero" userId="4a29485c48ccb1fa" providerId="LiveId" clId="{37D76C31-EEB6-4D0F-AA7F-6D1E484AA971}" dt="2024-11-19T01:12:31.563" v="1794"/>
        <pc:sldMkLst>
          <pc:docMk/>
          <pc:sldMk cId="4014099929" sldId="275"/>
        </pc:sldMkLst>
        <pc:spChg chg="mod">
          <ac:chgData name="Swami Zero" userId="4a29485c48ccb1fa" providerId="LiveId" clId="{37D76C31-EEB6-4D0F-AA7F-6D1E484AA971}" dt="2024-11-18T23:56:50.457" v="1096" actId="20577"/>
          <ac:spMkLst>
            <pc:docMk/>
            <pc:sldMk cId="4014099929" sldId="275"/>
            <ac:spMk id="3" creationId="{5692F781-545E-224F-B783-2FDDC254C29F}"/>
          </ac:spMkLst>
        </pc:spChg>
        <pc:spChg chg="add mod">
          <ac:chgData name="Swami Zero" userId="4a29485c48ccb1fa" providerId="LiveId" clId="{37D76C31-EEB6-4D0F-AA7F-6D1E484AA971}" dt="2024-11-19T00:59:51.315" v="1793" actId="207"/>
          <ac:spMkLst>
            <pc:docMk/>
            <pc:sldMk cId="4014099929" sldId="275"/>
            <ac:spMk id="5" creationId="{F01273DB-F6FD-ECDA-0B0F-49FA733DD980}"/>
          </ac:spMkLst>
        </pc:spChg>
      </pc:sldChg>
      <pc:sldChg chg="addSp modSp add mod modTransition modAnim">
        <pc:chgData name="Swami Zero" userId="4a29485c48ccb1fa" providerId="LiveId" clId="{37D76C31-EEB6-4D0F-AA7F-6D1E484AA971}" dt="2024-11-19T01:12:31.563" v="1794"/>
        <pc:sldMkLst>
          <pc:docMk/>
          <pc:sldMk cId="694070496" sldId="276"/>
        </pc:sldMkLst>
        <pc:spChg chg="mod">
          <ac:chgData name="Swami Zero" userId="4a29485c48ccb1fa" providerId="LiveId" clId="{37D76C31-EEB6-4D0F-AA7F-6D1E484AA971}" dt="2024-11-18T23:47:52.700" v="971" actId="20577"/>
          <ac:spMkLst>
            <pc:docMk/>
            <pc:sldMk cId="694070496" sldId="276"/>
            <ac:spMk id="3" creationId="{E1C471BD-A88C-8648-C966-6AAB56F8D287}"/>
          </ac:spMkLst>
        </pc:spChg>
        <pc:spChg chg="add mod">
          <ac:chgData name="Swami Zero" userId="4a29485c48ccb1fa" providerId="LiveId" clId="{37D76C31-EEB6-4D0F-AA7F-6D1E484AA971}" dt="2024-11-19T00:59:05.329" v="1786" actId="1036"/>
          <ac:spMkLst>
            <pc:docMk/>
            <pc:sldMk cId="694070496" sldId="276"/>
            <ac:spMk id="5" creationId="{B04062B4-61F9-F09C-B6C2-EB0CF4BF750D}"/>
          </ac:spMkLst>
        </pc:spChg>
        <pc:graphicFrameChg chg="add mod">
          <ac:chgData name="Swami Zero" userId="4a29485c48ccb1fa" providerId="LiveId" clId="{37D76C31-EEB6-4D0F-AA7F-6D1E484AA971}" dt="2024-11-18T23:49:07.045" v="990" actId="1076"/>
          <ac:graphicFrameMkLst>
            <pc:docMk/>
            <pc:sldMk cId="694070496" sldId="276"/>
            <ac:graphicFrameMk id="6" creationId="{369E391C-1E56-BA85-0B6F-1548F3E029BF}"/>
          </ac:graphicFrameMkLst>
        </pc:graphicFrameChg>
        <pc:graphicFrameChg chg="add mod">
          <ac:chgData name="Swami Zero" userId="4a29485c48ccb1fa" providerId="LiveId" clId="{37D76C31-EEB6-4D0F-AA7F-6D1E484AA971}" dt="2024-11-18T23:49:06.124" v="989" actId="1076"/>
          <ac:graphicFrameMkLst>
            <pc:docMk/>
            <pc:sldMk cId="694070496" sldId="276"/>
            <ac:graphicFrameMk id="7" creationId="{9F11492D-5E3C-1A1E-5588-945555CD74B5}"/>
          </ac:graphicFrameMkLst>
        </pc:graphicFrameChg>
        <pc:graphicFrameChg chg="add mod">
          <ac:chgData name="Swami Zero" userId="4a29485c48ccb1fa" providerId="LiveId" clId="{37D76C31-EEB6-4D0F-AA7F-6D1E484AA971}" dt="2024-11-18T23:52:55.759" v="1047"/>
          <ac:graphicFrameMkLst>
            <pc:docMk/>
            <pc:sldMk cId="694070496" sldId="276"/>
            <ac:graphicFrameMk id="8" creationId="{81B6EBA7-D5FE-795A-64AA-64B3D5C074C2}"/>
          </ac:graphicFrameMkLst>
        </pc:graphicFrameChg>
        <pc:graphicFrameChg chg="add mod">
          <ac:chgData name="Swami Zero" userId="4a29485c48ccb1fa" providerId="LiveId" clId="{37D76C31-EEB6-4D0F-AA7F-6D1E484AA971}" dt="2024-11-18T23:52:08.039" v="1028"/>
          <ac:graphicFrameMkLst>
            <pc:docMk/>
            <pc:sldMk cId="694070496" sldId="276"/>
            <ac:graphicFrameMk id="9" creationId="{DACFA81C-FA7D-4340-E244-0936312A286F}"/>
          </ac:graphicFrameMkLst>
        </pc:graphicFrameChg>
        <pc:graphicFrameChg chg="add mod">
          <ac:chgData name="Swami Zero" userId="4a29485c48ccb1fa" providerId="LiveId" clId="{37D76C31-EEB6-4D0F-AA7F-6D1E484AA971}" dt="2024-11-18T23:54:57.762" v="1063"/>
          <ac:graphicFrameMkLst>
            <pc:docMk/>
            <pc:sldMk cId="694070496" sldId="276"/>
            <ac:graphicFrameMk id="10" creationId="{29BD2AD9-722C-5061-166E-DCBF085B21C8}"/>
          </ac:graphicFrameMkLst>
        </pc:graphicFrameChg>
      </pc:sldChg>
      <pc:sldChg chg="addSp modSp add mod modTransition modAnim">
        <pc:chgData name="Swami Zero" userId="4a29485c48ccb1fa" providerId="LiveId" clId="{37D76C31-EEB6-4D0F-AA7F-6D1E484AA971}" dt="2024-11-19T01:12:31.563" v="1794"/>
        <pc:sldMkLst>
          <pc:docMk/>
          <pc:sldMk cId="3304993585" sldId="277"/>
        </pc:sldMkLst>
        <pc:spChg chg="mod">
          <ac:chgData name="Swami Zero" userId="4a29485c48ccb1fa" providerId="LiveId" clId="{37D76C31-EEB6-4D0F-AA7F-6D1E484AA971}" dt="2024-11-18T23:45:35.926" v="890" actId="1076"/>
          <ac:spMkLst>
            <pc:docMk/>
            <pc:sldMk cId="3304993585" sldId="277"/>
            <ac:spMk id="3" creationId="{CC2FA738-C4A3-AC58-ECC5-E4BC184E1636}"/>
          </ac:spMkLst>
        </pc:spChg>
        <pc:spChg chg="add mod">
          <ac:chgData name="Swami Zero" userId="4a29485c48ccb1fa" providerId="LiveId" clId="{37D76C31-EEB6-4D0F-AA7F-6D1E484AA971}" dt="2024-11-19T00:25:22.207" v="1617" actId="5793"/>
          <ac:spMkLst>
            <pc:docMk/>
            <pc:sldMk cId="3304993585" sldId="277"/>
            <ac:spMk id="5" creationId="{4DB5FC26-0ECB-CAB0-9583-591A63311AD3}"/>
          </ac:spMkLst>
        </pc:spChg>
        <pc:picChg chg="add mod">
          <ac:chgData name="Swami Zero" userId="4a29485c48ccb1fa" providerId="LiveId" clId="{37D76C31-EEB6-4D0F-AA7F-6D1E484AA971}" dt="2024-11-19T00:15:28.499" v="1220" actId="1036"/>
          <ac:picMkLst>
            <pc:docMk/>
            <pc:sldMk cId="3304993585" sldId="277"/>
            <ac:picMk id="2" creationId="{43C5A87F-D4AB-BFB7-CD4E-B5DC7ADA80E6}"/>
          </ac:picMkLst>
        </pc:picChg>
      </pc:sldChg>
      <pc:sldChg chg="addSp delSp modSp add mod modTransition modAnim">
        <pc:chgData name="Swami Zero" userId="4a29485c48ccb1fa" providerId="LiveId" clId="{37D76C31-EEB6-4D0F-AA7F-6D1E484AA971}" dt="2024-11-19T01:12:31.563" v="1794"/>
        <pc:sldMkLst>
          <pc:docMk/>
          <pc:sldMk cId="2816534012" sldId="278"/>
        </pc:sldMkLst>
        <pc:spChg chg="mod">
          <ac:chgData name="Swami Zero" userId="4a29485c48ccb1fa" providerId="LiveId" clId="{37D76C31-EEB6-4D0F-AA7F-6D1E484AA971}" dt="2024-11-18T23:46:13.407" v="906" actId="20577"/>
          <ac:spMkLst>
            <pc:docMk/>
            <pc:sldMk cId="2816534012" sldId="278"/>
            <ac:spMk id="3" creationId="{77F50C7A-9219-963C-ADE6-AB95F0F8DAAF}"/>
          </ac:spMkLst>
        </pc:spChg>
        <pc:spChg chg="add mod">
          <ac:chgData name="Swami Zero" userId="4a29485c48ccb1fa" providerId="LiveId" clId="{37D76C31-EEB6-4D0F-AA7F-6D1E484AA971}" dt="2024-11-19T00:24:57.187" v="1585" actId="20577"/>
          <ac:spMkLst>
            <pc:docMk/>
            <pc:sldMk cId="2816534012" sldId="278"/>
            <ac:spMk id="6" creationId="{CC52A935-5B9B-0841-FC30-6EC9F462E3A5}"/>
          </ac:spMkLst>
        </pc:spChg>
        <pc:picChg chg="del">
          <ac:chgData name="Swami Zero" userId="4a29485c48ccb1fa" providerId="LiveId" clId="{37D76C31-EEB6-4D0F-AA7F-6D1E484AA971}" dt="2024-11-18T23:46:26.904" v="910" actId="478"/>
          <ac:picMkLst>
            <pc:docMk/>
            <pc:sldMk cId="2816534012" sldId="278"/>
            <ac:picMk id="2" creationId="{658C9139-3CF9-D774-2224-0FAB759BABE2}"/>
          </ac:picMkLst>
        </pc:picChg>
        <pc:picChg chg="add mod">
          <ac:chgData name="Swami Zero" userId="4a29485c48ccb1fa" providerId="LiveId" clId="{37D76C31-EEB6-4D0F-AA7F-6D1E484AA971}" dt="2024-11-18T23:47:09.409" v="941" actId="14100"/>
          <ac:picMkLst>
            <pc:docMk/>
            <pc:sldMk cId="2816534012" sldId="278"/>
            <ac:picMk id="5" creationId="{F6D9821D-9B39-6625-6B01-A5688C9A6E76}"/>
          </ac:picMkLst>
        </pc:picChg>
      </pc:sldChg>
      <pc:sldChg chg="addSp modSp new mod modTransition">
        <pc:chgData name="Swami Zero" userId="4a29485c48ccb1fa" providerId="LiveId" clId="{37D76C31-EEB6-4D0F-AA7F-6D1E484AA971}" dt="2024-11-19T01:12:31.563" v="1794"/>
        <pc:sldMkLst>
          <pc:docMk/>
          <pc:sldMk cId="2116833916" sldId="279"/>
        </pc:sldMkLst>
        <pc:spChg chg="add mod">
          <ac:chgData name="Swami Zero" userId="4a29485c48ccb1fa" providerId="LiveId" clId="{37D76C31-EEB6-4D0F-AA7F-6D1E484AA971}" dt="2024-11-19T00:05:16.992" v="1168" actId="20577"/>
          <ac:spMkLst>
            <pc:docMk/>
            <pc:sldMk cId="2116833916" sldId="279"/>
            <ac:spMk id="4" creationId="{454A1448-7AEB-0AFC-27E7-77ADF65B4F06}"/>
          </ac:spMkLst>
        </pc:spChg>
        <pc:spChg chg="add mod">
          <ac:chgData name="Swami Zero" userId="4a29485c48ccb1fa" providerId="LiveId" clId="{37D76C31-EEB6-4D0F-AA7F-6D1E484AA971}" dt="2024-11-19T00:06:03.547" v="1180" actId="1076"/>
          <ac:spMkLst>
            <pc:docMk/>
            <pc:sldMk cId="2116833916" sldId="279"/>
            <ac:spMk id="6" creationId="{300C9F01-EBB4-B6B5-505F-C9FC4766865D}"/>
          </ac:spMkLst>
        </pc:spChg>
        <pc:picChg chg="add mod">
          <ac:chgData name="Swami Zero" userId="4a29485c48ccb1fa" providerId="LiveId" clId="{37D76C31-EEB6-4D0F-AA7F-6D1E484AA971}" dt="2024-11-19T00:04:33.197" v="1145"/>
          <ac:picMkLst>
            <pc:docMk/>
            <pc:sldMk cId="2116833916" sldId="279"/>
            <ac:picMk id="2" creationId="{3EB45AF6-13BD-37A1-76F5-7D460A1406F0}"/>
          </ac:picMkLst>
        </pc:picChg>
        <pc:picChg chg="add mod">
          <ac:chgData name="Swami Zero" userId="4a29485c48ccb1fa" providerId="LiveId" clId="{37D76C31-EEB6-4D0F-AA7F-6D1E484AA971}" dt="2024-11-19T00:04:41.197" v="1146"/>
          <ac:picMkLst>
            <pc:docMk/>
            <pc:sldMk cId="2116833916" sldId="279"/>
            <ac:picMk id="3" creationId="{33F5077B-F9D8-FF4A-2EF2-89CE015585EB}"/>
          </ac:picMkLst>
        </pc:picChg>
      </pc:sldChg>
      <pc:sldChg chg="addSp delSp modSp add mod ord modTransition delAnim modAnim">
        <pc:chgData name="Swami Zero" userId="4a29485c48ccb1fa" providerId="LiveId" clId="{37D76C31-EEB6-4D0F-AA7F-6D1E484AA971}" dt="2024-11-19T01:12:31.563" v="1794"/>
        <pc:sldMkLst>
          <pc:docMk/>
          <pc:sldMk cId="1138250461" sldId="280"/>
        </pc:sldMkLst>
        <pc:spChg chg="del mod">
          <ac:chgData name="Swami Zero" userId="4a29485c48ccb1fa" providerId="LiveId" clId="{37D76C31-EEB6-4D0F-AA7F-6D1E484AA971}" dt="2024-11-19T00:39:33.526" v="1667" actId="478"/>
          <ac:spMkLst>
            <pc:docMk/>
            <pc:sldMk cId="1138250461" sldId="280"/>
            <ac:spMk id="3" creationId="{6124DD6D-27E3-18F8-C4C0-D83127DEDFB4}"/>
          </ac:spMkLst>
        </pc:spChg>
        <pc:spChg chg="add mod">
          <ac:chgData name="Swami Zero" userId="4a29485c48ccb1fa" providerId="LiveId" clId="{37D76C31-EEB6-4D0F-AA7F-6D1E484AA971}" dt="2024-11-19T00:44:09.371" v="1727" actId="20577"/>
          <ac:spMkLst>
            <pc:docMk/>
            <pc:sldMk cId="1138250461" sldId="280"/>
            <ac:spMk id="5" creationId="{ECCC302E-32C4-A7B1-768A-8491346462E8}"/>
          </ac:spMkLst>
        </pc:spChg>
        <pc:spChg chg="add mod">
          <ac:chgData name="Swami Zero" userId="4a29485c48ccb1fa" providerId="LiveId" clId="{37D76C31-EEB6-4D0F-AA7F-6D1E484AA971}" dt="2024-11-19T00:45:32.477" v="1736" actId="1076"/>
          <ac:spMkLst>
            <pc:docMk/>
            <pc:sldMk cId="1138250461" sldId="280"/>
            <ac:spMk id="7" creationId="{79A066F4-7193-F8F3-2411-20E1F8BA6300}"/>
          </ac:spMkLst>
        </pc:spChg>
        <pc:spChg chg="del">
          <ac:chgData name="Swami Zero" userId="4a29485c48ccb1fa" providerId="LiveId" clId="{37D76C31-EEB6-4D0F-AA7F-6D1E484AA971}" dt="2024-11-19T00:39:42.346" v="1668" actId="478"/>
          <ac:spMkLst>
            <pc:docMk/>
            <pc:sldMk cId="1138250461" sldId="280"/>
            <ac:spMk id="8" creationId="{0EABC348-F90B-6A5B-4ED7-7B08B1818793}"/>
          </ac:spMkLst>
        </pc:spChg>
        <pc:spChg chg="del">
          <ac:chgData name="Swami Zero" userId="4a29485c48ccb1fa" providerId="LiveId" clId="{37D76C31-EEB6-4D0F-AA7F-6D1E484AA971}" dt="2024-11-19T00:39:42.346" v="1668" actId="478"/>
          <ac:spMkLst>
            <pc:docMk/>
            <pc:sldMk cId="1138250461" sldId="280"/>
            <ac:spMk id="10" creationId="{9AB20423-D360-A577-5D73-92B947BE9C91}"/>
          </ac:spMkLst>
        </pc:spChg>
        <pc:spChg chg="add mod">
          <ac:chgData name="Swami Zero" userId="4a29485c48ccb1fa" providerId="LiveId" clId="{37D76C31-EEB6-4D0F-AA7F-6D1E484AA971}" dt="2024-11-19T00:42:55.788" v="1693" actId="1076"/>
          <ac:spMkLst>
            <pc:docMk/>
            <pc:sldMk cId="1138250461" sldId="280"/>
            <ac:spMk id="11" creationId="{9AF39625-89C5-A5B8-706A-9D3B72E61D16}"/>
          </ac:spMkLst>
        </pc:spChg>
        <pc:spChg chg="add mod">
          <ac:chgData name="Swami Zero" userId="4a29485c48ccb1fa" providerId="LiveId" clId="{37D76C31-EEB6-4D0F-AA7F-6D1E484AA971}" dt="2024-11-19T00:45:04.367" v="1732" actId="1076"/>
          <ac:spMkLst>
            <pc:docMk/>
            <pc:sldMk cId="1138250461" sldId="280"/>
            <ac:spMk id="12" creationId="{E0B39150-FC6B-386F-5AC7-1026AA02DA97}"/>
          </ac:spMkLst>
        </pc:spChg>
        <pc:spChg chg="add mod">
          <ac:chgData name="Swami Zero" userId="4a29485c48ccb1fa" providerId="LiveId" clId="{37D76C31-EEB6-4D0F-AA7F-6D1E484AA971}" dt="2024-11-19T00:44:57.244" v="1731" actId="1076"/>
          <ac:spMkLst>
            <pc:docMk/>
            <pc:sldMk cId="1138250461" sldId="280"/>
            <ac:spMk id="13" creationId="{B6E8A307-F87F-DD1E-2D94-CB8BE43F4C15}"/>
          </ac:spMkLst>
        </pc:spChg>
        <pc:spChg chg="del">
          <ac:chgData name="Swami Zero" userId="4a29485c48ccb1fa" providerId="LiveId" clId="{37D76C31-EEB6-4D0F-AA7F-6D1E484AA971}" dt="2024-11-19T00:39:42.346" v="1668" actId="478"/>
          <ac:spMkLst>
            <pc:docMk/>
            <pc:sldMk cId="1138250461" sldId="280"/>
            <ac:spMk id="14" creationId="{329EAA61-D23B-867C-F22F-6B7266D2555B}"/>
          </ac:spMkLst>
        </pc:spChg>
        <pc:spChg chg="add mod">
          <ac:chgData name="Swami Zero" userId="4a29485c48ccb1fa" providerId="LiveId" clId="{37D76C31-EEB6-4D0F-AA7F-6D1E484AA971}" dt="2024-11-19T00:44:53.315" v="1730" actId="1076"/>
          <ac:spMkLst>
            <pc:docMk/>
            <pc:sldMk cId="1138250461" sldId="280"/>
            <ac:spMk id="15" creationId="{1B2600CB-F6D2-6BD2-A488-5DF27471F485}"/>
          </ac:spMkLst>
        </pc:spChg>
        <pc:spChg chg="del">
          <ac:chgData name="Swami Zero" userId="4a29485c48ccb1fa" providerId="LiveId" clId="{37D76C31-EEB6-4D0F-AA7F-6D1E484AA971}" dt="2024-11-19T00:39:42.346" v="1668" actId="478"/>
          <ac:spMkLst>
            <pc:docMk/>
            <pc:sldMk cId="1138250461" sldId="280"/>
            <ac:spMk id="20" creationId="{F2D6419B-090E-BB4D-2978-840F72C07183}"/>
          </ac:spMkLst>
        </pc:spChg>
        <pc:graphicFrameChg chg="del">
          <ac:chgData name="Swami Zero" userId="4a29485c48ccb1fa" providerId="LiveId" clId="{37D76C31-EEB6-4D0F-AA7F-6D1E484AA971}" dt="2024-11-19T00:39:42.346" v="1668" actId="478"/>
          <ac:graphicFrameMkLst>
            <pc:docMk/>
            <pc:sldMk cId="1138250461" sldId="280"/>
            <ac:graphicFrameMk id="19" creationId="{950ADDC7-AD0D-B764-90EB-9C8075F19A39}"/>
          </ac:graphicFrameMkLst>
        </pc:graphicFrameChg>
        <pc:graphicFrameChg chg="del">
          <ac:chgData name="Swami Zero" userId="4a29485c48ccb1fa" providerId="LiveId" clId="{37D76C31-EEB6-4D0F-AA7F-6D1E484AA971}" dt="2024-11-19T00:39:42.346" v="1668" actId="478"/>
          <ac:graphicFrameMkLst>
            <pc:docMk/>
            <pc:sldMk cId="1138250461" sldId="280"/>
            <ac:graphicFrameMk id="21" creationId="{A48194B9-636A-AADD-7C82-2E22F0C24248}"/>
          </ac:graphicFrameMkLst>
        </pc:graphicFrameChg>
      </pc:sldChg>
      <pc:sldChg chg="addSp modSp add mod modTransition">
        <pc:chgData name="Swami Zero" userId="4a29485c48ccb1fa" providerId="LiveId" clId="{37D76C31-EEB6-4D0F-AA7F-6D1E484AA971}" dt="2024-11-19T01:12:31.563" v="1794"/>
        <pc:sldMkLst>
          <pc:docMk/>
          <pc:sldMk cId="128408763" sldId="281"/>
        </pc:sldMkLst>
        <pc:spChg chg="add mod">
          <ac:chgData name="Swami Zero" userId="4a29485c48ccb1fa" providerId="LiveId" clId="{37D76C31-EEB6-4D0F-AA7F-6D1E484AA971}" dt="2024-11-19T00:55:26.568" v="1777" actId="13926"/>
          <ac:spMkLst>
            <pc:docMk/>
            <pc:sldMk cId="128408763" sldId="281"/>
            <ac:spMk id="2" creationId="{61D84B28-1B45-0393-4501-34AC72CC93D9}"/>
          </ac:spMkLst>
        </pc:spChg>
        <pc:spChg chg="add mod">
          <ac:chgData name="Swami Zero" userId="4a29485c48ccb1fa" providerId="LiveId" clId="{37D76C31-EEB6-4D0F-AA7F-6D1E484AA971}" dt="2024-11-19T00:46:02.711" v="1742" actId="1076"/>
          <ac:spMkLst>
            <pc:docMk/>
            <pc:sldMk cId="128408763" sldId="281"/>
            <ac:spMk id="3" creationId="{61301372-5BF4-06F2-918C-30634F9E6CBB}"/>
          </ac:spMkLst>
        </pc:spChg>
        <pc:spChg chg="add mod">
          <ac:chgData name="Swami Zero" userId="4a29485c48ccb1fa" providerId="LiveId" clId="{37D76C31-EEB6-4D0F-AA7F-6D1E484AA971}" dt="2024-11-19T00:46:02.711" v="1742" actId="1076"/>
          <ac:spMkLst>
            <pc:docMk/>
            <pc:sldMk cId="128408763" sldId="281"/>
            <ac:spMk id="6" creationId="{513C0109-2926-CF6D-F612-557C37C52FF3}"/>
          </ac:spMkLst>
        </pc:spChg>
      </pc:sldChg>
      <pc:sldChg chg="add ord">
        <pc:chgData name="Swami Zero" userId="4a29485c48ccb1fa" providerId="LiveId" clId="{37D76C31-EEB6-4D0F-AA7F-6D1E484AA971}" dt="2024-11-19T00:45:39.735" v="1738"/>
        <pc:sldMkLst>
          <pc:docMk/>
          <pc:sldMk cId="2970662477" sldId="282"/>
        </pc:sldMkLst>
      </pc:sldChg>
      <pc:sldMasterChg chg="delSldLayout">
        <pc:chgData name="Swami Zero" userId="4a29485c48ccb1fa" providerId="LiveId" clId="{37D76C31-EEB6-4D0F-AA7F-6D1E484AA971}" dt="2024-11-19T00:55:01.042" v="1768" actId="47"/>
        <pc:sldMasterMkLst>
          <pc:docMk/>
          <pc:sldMasterMk cId="1332575632" sldId="2147483648"/>
        </pc:sldMasterMkLst>
        <pc:sldLayoutChg chg="del">
          <pc:chgData name="Swami Zero" userId="4a29485c48ccb1fa" providerId="LiveId" clId="{37D76C31-EEB6-4D0F-AA7F-6D1E484AA971}" dt="2024-11-18T23:59:20.598" v="1122" actId="47"/>
          <pc:sldLayoutMkLst>
            <pc:docMk/>
            <pc:sldMasterMk cId="1332575632" sldId="2147483648"/>
            <pc:sldLayoutMk cId="792853034" sldId="2147483660"/>
          </pc:sldLayoutMkLst>
        </pc:sldLayoutChg>
        <pc:sldLayoutChg chg="del">
          <pc:chgData name="Swami Zero" userId="4a29485c48ccb1fa" providerId="LiveId" clId="{37D76C31-EEB6-4D0F-AA7F-6D1E484AA971}" dt="2024-11-19T00:55:01.042" v="1768" actId="47"/>
          <pc:sldLayoutMkLst>
            <pc:docMk/>
            <pc:sldMasterMk cId="1332575632" sldId="2147483648"/>
            <pc:sldLayoutMk cId="2465989461" sldId="2147483661"/>
          </pc:sldLayoutMkLst>
        </pc:sldLayoutChg>
        <pc:sldLayoutChg chg="del">
          <pc:chgData name="Swami Zero" userId="4a29485c48ccb1fa" providerId="LiveId" clId="{37D76C31-EEB6-4D0F-AA7F-6D1E484AA971}" dt="2024-11-19T00:02:02.943" v="1130" actId="47"/>
          <pc:sldLayoutMkLst>
            <pc:docMk/>
            <pc:sldMasterMk cId="1332575632" sldId="2147483648"/>
            <pc:sldLayoutMk cId="2199772963" sldId="2147483662"/>
          </pc:sldLayoutMkLst>
        </pc:sldLayoutChg>
        <pc:sldLayoutChg chg="del">
          <pc:chgData name="Swami Zero" userId="4a29485c48ccb1fa" providerId="LiveId" clId="{37D76C31-EEB6-4D0F-AA7F-6D1E484AA971}" dt="2024-11-18T22:56:55.169" v="181" actId="47"/>
          <pc:sldLayoutMkLst>
            <pc:docMk/>
            <pc:sldMasterMk cId="1332575632" sldId="2147483648"/>
            <pc:sldLayoutMk cId="2604540238" sldId="2147483662"/>
          </pc:sldLayoutMkLst>
        </pc:sldLayoutChg>
      </pc:sldMasterChg>
    </pc:docChg>
  </pc:docChgLst>
  <pc:docChgLst>
    <pc:chgData name="Guest User" providerId="Windows Live" clId="Web-{2AD1CEA4-59C4-1147-B4A2-5C0D71FC58C2}"/>
    <pc:docChg chg="modSld">
      <pc:chgData name="Guest User" userId="" providerId="Windows Live" clId="Web-{2AD1CEA4-59C4-1147-B4A2-5C0D71FC58C2}" dt="2024-11-19T02:02:03.806" v="3" actId="20577"/>
      <pc:docMkLst>
        <pc:docMk/>
      </pc:docMkLst>
      <pc:sldChg chg="modSp">
        <pc:chgData name="Guest User" userId="" providerId="Windows Live" clId="Web-{2AD1CEA4-59C4-1147-B4A2-5C0D71FC58C2}" dt="2024-11-19T02:02:03.806" v="3" actId="20577"/>
        <pc:sldMkLst>
          <pc:docMk/>
          <pc:sldMk cId="874424799" sldId="272"/>
        </pc:sldMkLst>
        <pc:spChg chg="mod">
          <ac:chgData name="Guest User" userId="" providerId="Windows Live" clId="Web-{2AD1CEA4-59C4-1147-B4A2-5C0D71FC58C2}" dt="2024-11-19T02:02:03.806" v="3" actId="20577"/>
          <ac:spMkLst>
            <pc:docMk/>
            <pc:sldMk cId="874424799" sldId="272"/>
            <ac:spMk id="3" creationId="{5EC1625E-F97D-E105-1458-D614C293EB5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270" baseline="0">
                <a:solidFill>
                  <a:schemeClr val="tx1"/>
                </a:solidFill>
                <a:highlight>
                  <a:srgbClr val="FFC627"/>
                </a:highlight>
              </a:rPr>
              <a:t>Elements</a:t>
            </a:r>
          </a:p>
        </c:rich>
      </c:tx>
      <c:layout>
        <c:manualLayout>
          <c:xMode val="edge"/>
          <c:yMode val="edge"/>
          <c:x val="0.30647906943776476"/>
          <c:y val="3.8733696952865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998811432507929E-2"/>
          <c:y val="0.14328902370631424"/>
          <c:w val="0.89092447587922652"/>
          <c:h val="0.547256545528330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11-46EF-B269-99B65E64A78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11-46EF-B269-99B65E64A78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11-46EF-B269-99B65E64A78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11-46EF-B269-99B65E64A7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Representaional</c:v>
                </c:pt>
                <c:pt idx="1">
                  <c:v>Logical</c:v>
                </c:pt>
                <c:pt idx="2">
                  <c:v>Evolutional</c:v>
                </c:pt>
                <c:pt idx="3">
                  <c:v>Misc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38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11-46EF-B269-99B65E64A7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7851030140642"/>
          <c:y val="0.74611820661774286"/>
          <c:w val="0.6114942501802767"/>
          <c:h val="0.25097589406201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</a:rPr>
              <a:t>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</a:rPr>
              <a:t>Triggers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highlight>
                <a:srgbClr val="FFC627"/>
              </a:highlight>
            </a:endParaRPr>
          </a:p>
        </c:rich>
      </c:tx>
      <c:layout>
        <c:manualLayout>
          <c:xMode val="edge"/>
          <c:yMode val="edge"/>
          <c:x val="0.30811928477011913"/>
          <c:y val="5.6672574523837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highlight>
                <a:srgbClr val="FFC627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359966874692016E-2"/>
          <c:y val="8.7918948891518994E-2"/>
          <c:w val="0.92377088047634193"/>
          <c:h val="0.6905183127211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Triggers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51-40A8-A6E3-353ED101C69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51-40A8-A6E3-353ED101C69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151-40A8-A6E3-353ED101C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Control </c:v>
                </c:pt>
                <c:pt idx="1">
                  <c:v>Object Oriented</c:v>
                </c:pt>
                <c:pt idx="2">
                  <c:v>Data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51-40A8-A6E3-353ED101C69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104144933507834"/>
          <c:y val="0.72242402852216359"/>
          <c:w val="0.42500007012791019"/>
          <c:h val="0.20235444425436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270" baseline="0">
                <a:solidFill>
                  <a:schemeClr val="tx1"/>
                </a:solidFill>
                <a:highlight>
                  <a:srgbClr val="FFC627"/>
                </a:highlight>
              </a:rPr>
              <a:t>ELEMENTS</a:t>
            </a:r>
          </a:p>
        </c:rich>
      </c:tx>
      <c:layout>
        <c:manualLayout>
          <c:xMode val="edge"/>
          <c:yMode val="edge"/>
          <c:x val="0.21187754709990805"/>
          <c:y val="4.20362571624343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41620617125923E-2"/>
          <c:y val="0.17301138838434205"/>
          <c:w val="0.89092447587922652"/>
          <c:h val="0.547256545528330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2-4AA4-8786-468FB69300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2-4AA4-8786-468FB69300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B2-4AA4-8786-468FB693008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B2-4AA4-8786-468FB69300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Representaional</c:v>
                </c:pt>
                <c:pt idx="1">
                  <c:v>Logical</c:v>
                </c:pt>
                <c:pt idx="2">
                  <c:v>Evolutional</c:v>
                </c:pt>
                <c:pt idx="3">
                  <c:v>Misc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38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B2-4AA4-8786-468FB69300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7851030140642"/>
          <c:y val="0.74611820661774286"/>
          <c:w val="0.6114942501802767"/>
          <c:h val="0.25097589406201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</a:rPr>
              <a:t>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C627"/>
                </a:highlight>
              </a:rPr>
              <a:t>Triggers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highlight>
                <a:srgbClr val="FFC627"/>
              </a:highlight>
            </a:endParaRPr>
          </a:p>
        </c:rich>
      </c:tx>
      <c:layout>
        <c:manualLayout>
          <c:xMode val="edge"/>
          <c:yMode val="edge"/>
          <c:x val="0.3764357441314814"/>
          <c:y val="3.3555102799704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highlight>
                <a:srgbClr val="FFC627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006523125215"/>
          <c:y val="0.17700712415504105"/>
          <c:w val="0.71165729781555198"/>
          <c:h val="0.58483871764633988"/>
        </c:manualLayout>
      </c:layout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06017634429697"/>
          <c:y val="0.75596709612326951"/>
          <c:w val="0.42500007012791019"/>
          <c:h val="0.20235444425436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270" baseline="0">
                <a:solidFill>
                  <a:schemeClr val="tx1"/>
                </a:solidFill>
                <a:highlight>
                  <a:srgbClr val="FFC627"/>
                </a:highlight>
              </a:rPr>
              <a:t>TRIGGERS</a:t>
            </a:r>
          </a:p>
        </c:rich>
      </c:tx>
      <c:layout>
        <c:manualLayout>
          <c:xMode val="edge"/>
          <c:yMode val="edge"/>
          <c:x val="0.2168565822256287"/>
          <c:y val="4.20362571624343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41620617125923E-2"/>
          <c:y val="0.17301138838434205"/>
          <c:w val="0.89092447587922652"/>
          <c:h val="0.547256545528330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B9-4ACA-9409-B453AEFF3E7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B9-4ACA-9409-B453AEFF3E7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9-4ACA-9409-B453AEFF3E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Object Oriented</c:v>
                </c:pt>
                <c:pt idx="2">
                  <c:v>Data Structure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B9-4ACA-9409-B453AEFF3E7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7851030140642"/>
          <c:y val="0.74611820661774286"/>
          <c:w val="0.6114942501802767"/>
          <c:h val="0.25097589406201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DC72-1333-4907-B352-AD861B5DE753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87649-C791-4AB9-B9FA-408518CB2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7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D26A-DE48-3BDF-E20C-F49B2848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9C91D-4C41-8816-3B3F-18C363324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9E61-B46F-F8DA-1150-09B05FF0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D7E4-A03F-77C3-A057-96F1D662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6E93-0630-6766-FFE0-3ED20F5C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0F9-D969-3222-CA97-2B9716A2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F22A-3500-FA3B-864D-B984847D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B021-1480-35EF-6B2D-EA83C72D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7166-6B8E-E553-F144-13C85DAC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B67E-2EB9-8E0E-C6C9-567D0502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C62E9-32D6-6CEE-2523-D1E834BE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F755D-C7F5-B869-B348-684A6C4D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188F-7D7B-BF8B-7D22-38C94AE9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39D-3A6B-25CA-97B5-ADEDF72F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A281-667F-F44A-89F9-56957543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0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9FE2-C976-B176-8F3B-6CC2F8D9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723B-6734-9A23-9CC8-3E027EE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B4E5-CDA1-690E-D3BD-8347AC1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8FB0-D446-FB80-1CFC-774B20D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226A-FB26-299C-4355-974CAD7D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3CE-8555-E221-456D-7C57F04E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FF14-E7A8-E982-020C-C4181326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83D3-4173-1980-2309-79831D1B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51F3-8AE3-0792-B8ED-D777F020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AFD1-3F82-9F89-0EF9-2E158B05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84B6-0040-D85A-A3EF-6136593F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1620-06FD-D267-929F-38407AAD4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D14DA-364E-7180-46DA-149107869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ABAF3-2D77-2F9C-AE7E-44B83447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452BD-32EE-C28F-5FB7-EAB9372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9FA1-571A-EA1B-250A-96EA715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32AF-5A5B-3274-5FA8-2A13BEE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778B3-92E2-FE94-13E0-E0B5C72A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5D3D-7B64-3B0A-8440-0C8B717D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A6BDF-DE5B-5C7C-35E0-AA2D57D91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7926A-DA49-F224-4165-9173C0FF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944DC-9BE9-F9DF-B62E-770995C7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D09E3-FD46-08BD-56CE-ADE8CBEF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C3964-AF0F-476E-CBB7-8F2EC2B5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3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2DBC-B9DC-5A8C-312B-B2A6429F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FC56F-AFB8-CC14-C6FF-6283E1E9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620E8-5CE9-22BF-2242-521BC95D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839E5-4A3D-782C-AFBB-FCE91F5D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A4519-8D28-085E-DA27-54F0022B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EE9F-9C0B-DC5E-8795-0448A6D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E901-B6E5-676D-FDD7-CD35CCE3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5682-0437-07DA-3243-738218B9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F372-CE23-6D69-23E9-2A8DEA2D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A487-3920-B34B-3385-9422658B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1612-B4C9-A2C0-1110-014C16E2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05AAF-A1BF-D974-54AE-A5D41784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1903-DAFD-2C28-3658-63E0FA54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3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61AB-D269-A98F-EA7E-F3411F38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EEC4A-313A-011F-E0B6-94320DF0F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44AD4-B355-7B14-B207-5A820528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DAF3-1F5B-5E94-D5EE-C83B7B28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8CF9-A252-8A44-728A-0B5B2CBC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5BAC-EE40-0F5D-9E35-0454208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7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8215B-7549-69F1-FDBC-6F4FA166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48CF-28D0-0582-65F6-CAF433F4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97AC-7806-9D2E-6878-A2DE5218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A09D5-E275-4607-87AB-8B3C3C85508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1328-2D7A-B876-08AD-A0F6DDF4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DB08-DBB1-2F09-E914-AA1FDAB4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D769B-6D97-4C27-8441-E08C069E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zambre@as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0BC6-842D-6D3C-F8BD-887FBA2D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B5E09F-2E78-7459-D4F0-39754F4B3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C302E-32C4-A7B1-768A-8491346462E8}"/>
              </a:ext>
            </a:extLst>
          </p:cNvPr>
          <p:cNvSpPr txBox="1"/>
          <p:nvPr/>
        </p:nvSpPr>
        <p:spPr>
          <a:xfrm>
            <a:off x="513345" y="930442"/>
            <a:ext cx="61824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latin typeface="+mj-lt"/>
              </a:rPr>
              <a:t>Evaluating Essentials and Accidental </a:t>
            </a:r>
            <a:r>
              <a:rPr lang="en-US" sz="6000" b="1" i="1">
                <a:solidFill>
                  <a:srgbClr val="00B050"/>
                </a:solidFill>
                <a:latin typeface="+mj-lt"/>
              </a:rPr>
              <a:t>Code</a:t>
            </a:r>
            <a:r>
              <a:rPr lang="en-US" sz="6000" b="1">
                <a:latin typeface="+mj-lt"/>
              </a:rPr>
              <a:t> Complexity Triggers</a:t>
            </a:r>
            <a:endParaRPr lang="en-IN" sz="600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066F4-7193-F8F3-2411-20E1F8BA6300}"/>
              </a:ext>
            </a:extLst>
          </p:cNvPr>
          <p:cNvSpPr txBox="1"/>
          <p:nvPr/>
        </p:nvSpPr>
        <p:spPr>
          <a:xfrm>
            <a:off x="513345" y="5700978"/>
            <a:ext cx="4226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IN" sz="2000" b="0"/>
              <a:t>Insights from Practitioners’  Perception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39625-89C5-A5B8-706A-9D3B72E61D16}"/>
              </a:ext>
            </a:extLst>
          </p:cNvPr>
          <p:cNvSpPr txBox="1"/>
          <p:nvPr/>
        </p:nvSpPr>
        <p:spPr>
          <a:xfrm>
            <a:off x="8075051" y="5762533"/>
            <a:ext cx="3666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Vard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Antinyan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, Volvo Group, Sweden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39150-FC6B-386F-5AC7-1026AA02DA97}"/>
              </a:ext>
            </a:extLst>
          </p:cNvPr>
          <p:cNvSpPr txBox="1"/>
          <p:nvPr/>
        </p:nvSpPr>
        <p:spPr>
          <a:xfrm>
            <a:off x="8075049" y="2046016"/>
            <a:ext cx="29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PURPOSE</a:t>
            </a:r>
            <a:endParaRPr lang="en-IN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8A307-F87F-DD1E-2D94-CB8BE43F4C15}"/>
              </a:ext>
            </a:extLst>
          </p:cNvPr>
          <p:cNvSpPr txBox="1"/>
          <p:nvPr/>
        </p:nvSpPr>
        <p:spPr>
          <a:xfrm>
            <a:off x="8075050" y="3054099"/>
            <a:ext cx="29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25000"/>
                  </a:schemeClr>
                </a:solidFill>
              </a:rPr>
              <a:t>AUDIENCE</a:t>
            </a:r>
            <a:endParaRPr lang="en-IN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2600CB-F6D2-6BD2-A488-5DF27471F485}"/>
              </a:ext>
            </a:extLst>
          </p:cNvPr>
          <p:cNvSpPr txBox="1"/>
          <p:nvPr/>
        </p:nvSpPr>
        <p:spPr>
          <a:xfrm>
            <a:off x="8075050" y="4062182"/>
            <a:ext cx="29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endParaRPr lang="en-IN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9EA0-C2F8-E8C4-58B1-2E485A316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2F781-545E-224F-B783-2FDDC254C29F}"/>
              </a:ext>
            </a:extLst>
          </p:cNvPr>
          <p:cNvSpPr txBox="1"/>
          <p:nvPr/>
        </p:nvSpPr>
        <p:spPr>
          <a:xfrm>
            <a:off x="208545" y="327830"/>
            <a:ext cx="569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CONCLUSION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82DE361-E1A9-0D62-5346-69B8B349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273DB-F6FD-ECDA-0B0F-49FA733DD980}"/>
              </a:ext>
            </a:extLst>
          </p:cNvPr>
          <p:cNvSpPr txBox="1"/>
          <p:nvPr/>
        </p:nvSpPr>
        <p:spPr>
          <a:xfrm>
            <a:off x="208545" y="1519887"/>
            <a:ext cx="10105494" cy="3625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300000"/>
              </a:lnSpc>
              <a:buAutoNum type="arabicPeriod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Research paper emphasizes the importance of </a:t>
            </a:r>
            <a:r>
              <a:rPr lang="en-IN" sz="2000" b="1">
                <a:solidFill>
                  <a:srgbClr val="00B050"/>
                </a:solidFill>
              </a:rPr>
              <a:t>addressing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accidental complexity.</a:t>
            </a:r>
          </a:p>
          <a:p>
            <a:pPr marL="342900" indent="-342900" algn="just">
              <a:lnSpc>
                <a:spcPct val="300000"/>
              </a:lnSpc>
              <a:buAutoNum type="arabicPeriod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Highlights </a:t>
            </a:r>
            <a:r>
              <a:rPr lang="en-IN" sz="2000" b="1">
                <a:solidFill>
                  <a:srgbClr val="00B050"/>
                </a:solidFill>
              </a:rPr>
              <a:t>limitations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of current Complexity Metrics </a:t>
            </a:r>
          </a:p>
          <a:p>
            <a:pPr marL="342900" indent="-342900" algn="just">
              <a:lnSpc>
                <a:spcPct val="300000"/>
              </a:lnSpc>
              <a:buAutoNum type="arabicPeriod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Need for new metric for </a:t>
            </a:r>
            <a:r>
              <a:rPr lang="en-IN" sz="2000" b="1">
                <a:solidFill>
                  <a:srgbClr val="00B050"/>
                </a:solidFill>
              </a:rPr>
              <a:t>incorporating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accidental complexity</a:t>
            </a:r>
          </a:p>
          <a:p>
            <a:pPr marL="342900" indent="-342900" algn="just">
              <a:lnSpc>
                <a:spcPct val="300000"/>
              </a:lnSpc>
              <a:buAutoNum type="arabicPeriod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Recommends best practises for developer’s reducing complexity in </a:t>
            </a:r>
            <a:r>
              <a:rPr lang="en-IN" sz="2000" b="1">
                <a:solidFill>
                  <a:srgbClr val="00B050"/>
                </a:solidFill>
              </a:rPr>
              <a:t>code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09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3EB45AF6-13BD-37A1-76F5-7D460A14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A1448-7AEB-0AFC-27E7-77ADF65B4F06}"/>
              </a:ext>
            </a:extLst>
          </p:cNvPr>
          <p:cNvSpPr txBox="1"/>
          <p:nvPr/>
        </p:nvSpPr>
        <p:spPr>
          <a:xfrm>
            <a:off x="3248525" y="3013501"/>
            <a:ext cx="569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ANY QUESTIONS ?</a:t>
            </a:r>
            <a:endParaRPr lang="en-IN" sz="4800" b="1">
              <a:highlight>
                <a:srgbClr val="FFC627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C9F01-EBB4-B6B5-505F-C9FC4766865D}"/>
              </a:ext>
            </a:extLst>
          </p:cNvPr>
          <p:cNvSpPr txBox="1"/>
          <p:nvPr/>
        </p:nvSpPr>
        <p:spPr>
          <a:xfrm>
            <a:off x="8518360" y="5105990"/>
            <a:ext cx="3465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  <a:t>Ritik Zambre</a:t>
            </a:r>
            <a:b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</a:br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  <a:t>Course:  </a:t>
            </a:r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  <a:t>CSE 566</a:t>
            </a:r>
            <a:b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</a:br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  <a:t>Arizona State University</a:t>
            </a:r>
            <a:b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</a:br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</a:rPr>
              <a:t>Email: </a:t>
            </a:r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fkGroteskNeue_598ab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rzambre@asu.edu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01AF2-4256-5880-5EF0-9177926E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A0C0B89-49B7-3861-F4E6-2DB30AC7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4CEB-858D-F54F-384D-ADE1F7BAE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937FBB-F763-0135-E579-0A35B77F5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301372-5BF4-06F2-918C-30634F9E6CBB}"/>
              </a:ext>
            </a:extLst>
          </p:cNvPr>
          <p:cNvSpPr txBox="1">
            <a:spLocks/>
          </p:cNvSpPr>
          <p:nvPr/>
        </p:nvSpPr>
        <p:spPr>
          <a:xfrm>
            <a:off x="6096000" y="642357"/>
            <a:ext cx="6337272" cy="5909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</a:t>
            </a:r>
            <a:r>
              <a:rPr lang="en-IN" sz="2400">
                <a:solidFill>
                  <a:srgbClr val="00B050"/>
                </a:solidFill>
              </a:rPr>
              <a:t>Code</a:t>
            </a: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 Complexity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Types of Code Complexity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Complexity Triggers 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Accidental Complexity and its Impacts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How we can Implement as developer !!</a:t>
            </a:r>
          </a:p>
          <a:p>
            <a:endParaRPr lang="en-IN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84B28-1B45-0393-4501-34AC72CC93D9}"/>
              </a:ext>
            </a:extLst>
          </p:cNvPr>
          <p:cNvSpPr txBox="1"/>
          <p:nvPr/>
        </p:nvSpPr>
        <p:spPr>
          <a:xfrm>
            <a:off x="336884" y="1988436"/>
            <a:ext cx="4555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AGENDA  </a:t>
            </a:r>
          </a:p>
          <a:p>
            <a:r>
              <a:rPr lang="en-US" sz="4800"/>
              <a:t>&amp;</a:t>
            </a:r>
            <a:r>
              <a:rPr lang="en-US" sz="6000"/>
              <a:t> LEARNINGS</a:t>
            </a:r>
            <a:endParaRPr lang="en-IN" sz="6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C0109-2926-CF6D-F612-557C37C52FF3}"/>
              </a:ext>
            </a:extLst>
          </p:cNvPr>
          <p:cNvSpPr txBox="1"/>
          <p:nvPr/>
        </p:nvSpPr>
        <p:spPr>
          <a:xfrm>
            <a:off x="4547937" y="930442"/>
            <a:ext cx="3096126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>
                <a:solidFill>
                  <a:srgbClr val="FFC627"/>
                </a:solidFill>
              </a:rPr>
              <a:t>{</a:t>
            </a:r>
            <a:endParaRPr lang="en-IN" sz="28700">
              <a:solidFill>
                <a:srgbClr val="FFC6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B0DF9-C188-0FD6-AE22-0E0613C93267}"/>
              </a:ext>
            </a:extLst>
          </p:cNvPr>
          <p:cNvSpPr txBox="1"/>
          <p:nvPr/>
        </p:nvSpPr>
        <p:spPr>
          <a:xfrm>
            <a:off x="208545" y="327830"/>
            <a:ext cx="5229727" cy="1005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INTRODUCTION   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B6B59D6-270E-23EC-919A-F6F3C70E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BD3EC-C819-81BD-CAD1-BDD8C2F0A520}"/>
              </a:ext>
            </a:extLst>
          </p:cNvPr>
          <p:cNvSpPr txBox="1"/>
          <p:nvPr/>
        </p:nvSpPr>
        <p:spPr>
          <a:xfrm>
            <a:off x="208545" y="1273058"/>
            <a:ext cx="6136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/>
              <a:t>Code Complexity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CECBF-AF83-748F-E575-5BCB3E89E830}"/>
              </a:ext>
            </a:extLst>
          </p:cNvPr>
          <p:cNvSpPr txBox="1"/>
          <p:nvPr/>
        </p:nvSpPr>
        <p:spPr>
          <a:xfrm>
            <a:off x="218377" y="1701061"/>
            <a:ext cx="9657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Complexity</a:t>
            </a:r>
            <a:r>
              <a:rPr lang="en-US"/>
              <a:t> is defined as an emergent property of </a:t>
            </a:r>
            <a:r>
              <a:rPr lang="en-US" b="1">
                <a:solidFill>
                  <a:srgbClr val="00B050"/>
                </a:solidFill>
              </a:rPr>
              <a:t>code</a:t>
            </a:r>
            <a:r>
              <a:rPr lang="en-US"/>
              <a:t> that expands due to increasing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code</a:t>
            </a:r>
            <a:r>
              <a:rPr lang="en-US"/>
              <a:t> elements and their interconnections.  This is most studied topic of Software Engineering world but still doesn’t have a unit of measurement.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E2338-BE23-9ECD-E418-0F5E15E5C3E0}"/>
              </a:ext>
            </a:extLst>
          </p:cNvPr>
          <p:cNvSpPr txBox="1"/>
          <p:nvPr/>
        </p:nvSpPr>
        <p:spPr>
          <a:xfrm>
            <a:off x="154777" y="2687002"/>
            <a:ext cx="6136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/>
              <a:t>Complexity Types  : -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D91BE8-38E7-8DF5-80FC-38567135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2927"/>
              </p:ext>
            </p:extLst>
          </p:nvPr>
        </p:nvGraphicFramePr>
        <p:xfrm>
          <a:off x="247873" y="3174746"/>
          <a:ext cx="5989240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4620">
                  <a:extLst>
                    <a:ext uri="{9D8B030D-6E8A-4147-A177-3AD203B41FA5}">
                      <a16:colId xmlns:a16="http://schemas.microsoft.com/office/drawing/2014/main" val="3602983665"/>
                    </a:ext>
                  </a:extLst>
                </a:gridCol>
                <a:gridCol w="2994620">
                  <a:extLst>
                    <a:ext uri="{9D8B030D-6E8A-4147-A177-3AD203B41FA5}">
                      <a16:colId xmlns:a16="http://schemas.microsoft.com/office/drawing/2014/main" val="1083689734"/>
                    </a:ext>
                  </a:extLst>
                </a:gridCol>
              </a:tblGrid>
              <a:tr h="344849"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Essential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Accidental</a:t>
                      </a:r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9938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r>
                        <a:rPr lang="en-IN" sz="1600" b="0"/>
                        <a:t>Inherent to programming task</a:t>
                      </a: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Avoidable complexity due to non-optimal design choices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322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799490-7C9C-9C4F-FA0B-0E92C86D936E}"/>
              </a:ext>
            </a:extLst>
          </p:cNvPr>
          <p:cNvSpPr txBox="1"/>
          <p:nvPr/>
        </p:nvSpPr>
        <p:spPr>
          <a:xfrm>
            <a:off x="188882" y="4295036"/>
            <a:ext cx="292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/>
              <a:t>Complexity Triggers :-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232F249-319C-1CF0-2FB0-F3734612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11578"/>
              </p:ext>
            </p:extLst>
          </p:nvPr>
        </p:nvGraphicFramePr>
        <p:xfrm>
          <a:off x="238041" y="4759694"/>
          <a:ext cx="8127999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3520">
                  <a:extLst>
                    <a:ext uri="{9D8B030D-6E8A-4147-A177-3AD203B41FA5}">
                      <a16:colId xmlns:a16="http://schemas.microsoft.com/office/drawing/2014/main" val="256962750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1912716022"/>
                    </a:ext>
                  </a:extLst>
                </a:gridCol>
                <a:gridCol w="5250208">
                  <a:extLst>
                    <a:ext uri="{9D8B030D-6E8A-4147-A177-3AD203B41FA5}">
                      <a16:colId xmlns:a16="http://schemas.microsoft.com/office/drawing/2014/main" val="328086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TRIGGERS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Logical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operators, variables, branching, looping, nesting, pointer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6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Representational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naming convention, line-length, indentation, comments 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code changes, modification frequency, etc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1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C5B0D-A890-EDC9-481D-7C9BA6BC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B8867-1CF7-A0B3-53C6-F868701B4BA9}"/>
              </a:ext>
            </a:extLst>
          </p:cNvPr>
          <p:cNvSpPr txBox="1"/>
          <p:nvPr/>
        </p:nvSpPr>
        <p:spPr>
          <a:xfrm>
            <a:off x="208545" y="337662"/>
            <a:ext cx="61601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SURVEY &amp; METHODOLOGY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A66B43-5E99-B3D8-8D7B-40781AC2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46E8E7-BA83-34C9-6935-9FC32CBF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23" y="1520875"/>
            <a:ext cx="4886854" cy="5192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B1715-5565-21AB-3022-8E449FAD2CCA}"/>
              </a:ext>
            </a:extLst>
          </p:cNvPr>
          <p:cNvSpPr txBox="1"/>
          <p:nvPr/>
        </p:nvSpPr>
        <p:spPr>
          <a:xfrm>
            <a:off x="232613" y="2370818"/>
            <a:ext cx="613610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Survey conducted by </a:t>
            </a:r>
            <a:r>
              <a:rPr lang="en-IN" sz="2000" b="1">
                <a:solidFill>
                  <a:srgbClr val="00B050"/>
                </a:solidFill>
              </a:rPr>
              <a:t>392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developers, from various roles and experience levels.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Use of Likert Scale to evaluate and identify </a:t>
            </a:r>
            <a:r>
              <a:rPr lang="en-IN" sz="2000" b="1">
                <a:solidFill>
                  <a:srgbClr val="00B050"/>
                </a:solidFill>
              </a:rPr>
              <a:t>24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high complexity triggers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Open-source industrial Projects </a:t>
            </a:r>
            <a:r>
              <a:rPr lang="en-IN" sz="2000" b="1">
                <a:solidFill>
                  <a:srgbClr val="00B050"/>
                </a:solidFill>
              </a:rPr>
              <a:t>C</a:t>
            </a:r>
            <a:r>
              <a:rPr lang="en-IN" sz="2000">
                <a:solidFill>
                  <a:srgbClr val="00B050"/>
                </a:solidFill>
              </a:rPr>
              <a:t>, </a:t>
            </a:r>
            <a:r>
              <a:rPr lang="en-IN" sz="2000" b="1">
                <a:solidFill>
                  <a:srgbClr val="00B050"/>
                </a:solidFill>
              </a:rPr>
              <a:t>C++,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 b="1">
                <a:solidFill>
                  <a:srgbClr val="00B050"/>
                </a:solidFill>
              </a:rPr>
              <a:t>Java</a:t>
            </a:r>
            <a:r>
              <a:rPr lang="en-IN" sz="2000">
                <a:solidFill>
                  <a:srgbClr val="00B050"/>
                </a:solidFill>
              </a:rPr>
              <a:t>, </a:t>
            </a:r>
            <a:r>
              <a:rPr lang="en-IN" sz="2000" b="1">
                <a:solidFill>
                  <a:srgbClr val="00B050"/>
                </a:solidFill>
              </a:rPr>
              <a:t>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Focused mainly on complexity within </a:t>
            </a:r>
            <a:r>
              <a:rPr lang="en-IN" sz="2000" b="1">
                <a:solidFill>
                  <a:srgbClr val="00B050"/>
                </a:solidFill>
              </a:rPr>
              <a:t>Methods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IN" sz="2000" b="1">
                <a:solidFill>
                  <a:srgbClr val="00B050"/>
                </a:solidFill>
              </a:rPr>
              <a:t>Functions</a:t>
            </a:r>
            <a:r>
              <a:rPr lang="en-IN" sz="20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58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FB761-B220-4182-6809-42F767A6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1625E-F97D-E105-1458-D614C293EB51}"/>
              </a:ext>
            </a:extLst>
          </p:cNvPr>
          <p:cNvSpPr txBox="1"/>
          <p:nvPr/>
        </p:nvSpPr>
        <p:spPr>
          <a:xfrm>
            <a:off x="208545" y="217076"/>
            <a:ext cx="726707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COMPLEXITY TRIGGERS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5388E9A-C282-B8FE-7FA4-97A801BC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A29055-33AC-2E2A-7FA6-52012F1B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61557"/>
              </p:ext>
            </p:extLst>
          </p:nvPr>
        </p:nvGraphicFramePr>
        <p:xfrm>
          <a:off x="262543" y="1209370"/>
          <a:ext cx="7445947" cy="5461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660">
                  <a:extLst>
                    <a:ext uri="{9D8B030D-6E8A-4147-A177-3AD203B41FA5}">
                      <a16:colId xmlns:a16="http://schemas.microsoft.com/office/drawing/2014/main" val="1282676744"/>
                    </a:ext>
                  </a:extLst>
                </a:gridCol>
                <a:gridCol w="2893731">
                  <a:extLst>
                    <a:ext uri="{9D8B030D-6E8A-4147-A177-3AD203B41FA5}">
                      <a16:colId xmlns:a16="http://schemas.microsoft.com/office/drawing/2014/main" val="2295693246"/>
                    </a:ext>
                  </a:extLst>
                </a:gridCol>
                <a:gridCol w="2786556">
                  <a:extLst>
                    <a:ext uri="{9D8B030D-6E8A-4147-A177-3AD203B41FA5}">
                      <a16:colId xmlns:a16="http://schemas.microsoft.com/office/drawing/2014/main" val="3481550212"/>
                    </a:ext>
                  </a:extLst>
                </a:gridCol>
              </a:tblGrid>
              <a:tr h="477619">
                <a:tc>
                  <a:txBody>
                    <a:bodyPr/>
                    <a:lstStyle/>
                    <a:p>
                      <a:r>
                        <a:rPr lang="en-IN" sz="2000"/>
                        <a:t>Elements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Complexity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High Influence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93968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Misleading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91257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Incorrect Indentations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63029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Logically Unrelated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6194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Too-Short 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46475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Too-Long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91511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Too-Long 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34289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86648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Deep 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0558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Deep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46208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Evolutional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Many Developer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32029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Many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6789"/>
                  </a:ext>
                </a:extLst>
              </a:tr>
              <a:tr h="324663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Many Global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2431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Many Polymorphic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952"/>
                  </a:ext>
                </a:extLst>
              </a:tr>
              <a:tr h="371482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Many Abstract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1815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71C74C7-4276-9866-13FD-646583775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221367"/>
              </p:ext>
            </p:extLst>
          </p:nvPr>
        </p:nvGraphicFramePr>
        <p:xfrm>
          <a:off x="8322156" y="1101692"/>
          <a:ext cx="3414194" cy="557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442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15B3-FCDF-2B41-9D30-F4084146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8F32D-E60C-35D1-379A-33B1122F0A52}"/>
              </a:ext>
            </a:extLst>
          </p:cNvPr>
          <p:cNvSpPr txBox="1"/>
          <p:nvPr/>
        </p:nvSpPr>
        <p:spPr>
          <a:xfrm>
            <a:off x="208545" y="182350"/>
            <a:ext cx="569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CODE TRIGGERS 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C5D1765-D119-F2D2-14C4-71474149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562840-8F2C-82B8-45B0-0A57EA60C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96126"/>
              </p:ext>
            </p:extLst>
          </p:nvPr>
        </p:nvGraphicFramePr>
        <p:xfrm>
          <a:off x="317551" y="1237938"/>
          <a:ext cx="8297059" cy="530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3665">
                  <a:extLst>
                    <a:ext uri="{9D8B030D-6E8A-4147-A177-3AD203B41FA5}">
                      <a16:colId xmlns:a16="http://schemas.microsoft.com/office/drawing/2014/main" val="588424135"/>
                    </a:ext>
                  </a:extLst>
                </a:gridCol>
                <a:gridCol w="2163683">
                  <a:extLst>
                    <a:ext uri="{9D8B030D-6E8A-4147-A177-3AD203B41FA5}">
                      <a16:colId xmlns:a16="http://schemas.microsoft.com/office/drawing/2014/main" val="2514148407"/>
                    </a:ext>
                  </a:extLst>
                </a:gridCol>
                <a:gridCol w="2900090">
                  <a:extLst>
                    <a:ext uri="{9D8B030D-6E8A-4147-A177-3AD203B41FA5}">
                      <a16:colId xmlns:a16="http://schemas.microsoft.com/office/drawing/2014/main" val="1187406945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655718962"/>
                    </a:ext>
                  </a:extLst>
                </a:gridCol>
              </a:tblGrid>
              <a:tr h="305144">
                <a:tc>
                  <a:txBody>
                    <a:bodyPr/>
                    <a:lstStyle/>
                    <a:p>
                      <a:r>
                        <a:rPr lang="en-IN" sz="1600"/>
                        <a:t>Logical</a:t>
                      </a:r>
                      <a:r>
                        <a:rPr lang="en-IN"/>
                        <a:t> </a:t>
                      </a:r>
                      <a:r>
                        <a:rPr lang="en-IN" sz="1600"/>
                        <a:t>Element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Complexity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54771"/>
                  </a:ext>
                </a:extLst>
              </a:tr>
              <a:tr h="305144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Nested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Nested loops or conditionals.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54541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Multithreading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Concurrent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13292"/>
                  </a:ext>
                </a:extLst>
              </a:tr>
              <a:tr h="483144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Function/method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Functions/method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361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Non-nested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Basic operations</a:t>
                      </a:r>
                    </a:p>
                    <a:p>
                      <a:r>
                        <a:rPr lang="en-IN" sz="1400">
                          <a:solidFill>
                            <a:srgbClr val="FFC627"/>
                          </a:solidFill>
                        </a:rPr>
                        <a:t>(</a:t>
                      </a:r>
                      <a:r>
                        <a:rPr lang="en-IN" sz="1400">
                          <a:solidFill>
                            <a:srgbClr val="FFC627"/>
                          </a:solidFill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400" b="1">
                          <a:solidFill>
                            <a:srgbClr val="FFC627"/>
                          </a:solidFill>
                          <a:highlight>
                            <a:srgbClr val="000000"/>
                          </a:highlight>
                        </a:rPr>
                        <a:t>if , else , switch</a:t>
                      </a:r>
                      <a:r>
                        <a:rPr lang="en-IN" sz="1400" b="1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  </a:t>
                      </a:r>
                      <a:r>
                        <a:rPr lang="en-IN" sz="140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56147"/>
                  </a:ext>
                </a:extLst>
              </a:tr>
              <a:tr h="305144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Non-nested looping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loops like (</a:t>
                      </a:r>
                      <a:r>
                        <a:rPr lang="en-US" sz="1400"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US" sz="1400" b="1">
                          <a:solidFill>
                            <a:srgbClr val="FFC627"/>
                          </a:solidFill>
                          <a:highlight>
                            <a:srgbClr val="000000"/>
                          </a:highlight>
                        </a:rPr>
                        <a:t>while, for </a:t>
                      </a:r>
                      <a:r>
                        <a:rPr lang="en-US" sz="1400"/>
                        <a:t>)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28653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Multi-level inheritance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81098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Global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71692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Context-based </a:t>
                      </a:r>
                      <a:r>
                        <a:rPr lang="en-IN" sz="1400" err="1"/>
                        <a:t>behavior</a:t>
                      </a:r>
                      <a:r>
                        <a:rPr lang="en-IN" sz="1400"/>
                        <a:t> variations.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779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Math and logic ops    (</a:t>
                      </a:r>
                      <a:r>
                        <a:rPr lang="en-IN" sz="1400"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600" b="1">
                          <a:solidFill>
                            <a:srgbClr val="FFC627"/>
                          </a:solidFill>
                          <a:highlight>
                            <a:srgbClr val="000000"/>
                          </a:highlight>
                        </a:rPr>
                        <a:t>+, -, /, *</a:t>
                      </a:r>
                      <a:r>
                        <a:rPr lang="en-IN" sz="1400" b="1">
                          <a:solidFill>
                            <a:srgbClr val="FFC627"/>
                          </a:solidFill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98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Objects &amp; Arrays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 instance &amp;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3570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1E4BC9-6163-35FB-02F5-A03D491DF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245504"/>
              </p:ext>
            </p:extLst>
          </p:nvPr>
        </p:nvGraphicFramePr>
        <p:xfrm>
          <a:off x="8775032" y="1237938"/>
          <a:ext cx="3208423" cy="5740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27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1C0AC-3A39-5C14-2C35-DFBAF948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FA738-C4A3-AC58-ECC5-E4BC184E1636}"/>
              </a:ext>
            </a:extLst>
          </p:cNvPr>
          <p:cNvSpPr txBox="1"/>
          <p:nvPr/>
        </p:nvSpPr>
        <p:spPr>
          <a:xfrm>
            <a:off x="208545" y="182350"/>
            <a:ext cx="569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CODE 1 :  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89B4AA-AB33-152B-BF4B-8A17123A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C5A87F-D4AB-BFB7-CD4E-B5DC7ADA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9" y="1109599"/>
            <a:ext cx="6568189" cy="568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5FC26-0ECB-CAB0-9583-591A63311AD3}"/>
              </a:ext>
            </a:extLst>
          </p:cNvPr>
          <p:cNvSpPr txBox="1"/>
          <p:nvPr/>
        </p:nvSpPr>
        <p:spPr>
          <a:xfrm>
            <a:off x="7561356" y="2644170"/>
            <a:ext cx="3027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We Learned </a:t>
            </a:r>
            <a:r>
              <a:rPr lang="en-US" sz="2400"/>
              <a:t>??</a:t>
            </a:r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Deeply Nested </a:t>
            </a:r>
          </a:p>
          <a:p>
            <a:endParaRPr lang="en-US"/>
          </a:p>
          <a:p>
            <a:pPr marL="342900" indent="-342900">
              <a:buAutoNum type="arabicPeriod" startAt="2"/>
            </a:pPr>
            <a:r>
              <a:rPr lang="en-US"/>
              <a:t>Unclear Naming</a:t>
            </a:r>
          </a:p>
          <a:p>
            <a:pPr marL="342900" indent="-342900">
              <a:buAutoNum type="arabicPeriod" startAt="2"/>
            </a:pPr>
            <a:endParaRPr lang="en-US"/>
          </a:p>
          <a:p>
            <a:pPr marL="342900" indent="-342900">
              <a:buAutoNum type="arabicPeriod" startAt="2"/>
            </a:pPr>
            <a:r>
              <a:rPr lang="en-US"/>
              <a:t>Confusing Comments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9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78CF0-A776-5244-93F8-76B179E9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50C7A-9219-963C-ADE6-AB95F0F8DAAF}"/>
              </a:ext>
            </a:extLst>
          </p:cNvPr>
          <p:cNvSpPr txBox="1"/>
          <p:nvPr/>
        </p:nvSpPr>
        <p:spPr>
          <a:xfrm>
            <a:off x="208545" y="182350"/>
            <a:ext cx="569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 CODE 2 :  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A6EA7E0-5B62-4296-9576-E45234D3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pic>
        <p:nvPicPr>
          <p:cNvPr id="5" name="Picture 4" descr="A screen shot of a computer code">
            <a:extLst>
              <a:ext uri="{FF2B5EF4-FFF2-40B4-BE49-F238E27FC236}">
                <a16:creationId xmlns:a16="http://schemas.microsoft.com/office/drawing/2014/main" id="{F6D9821D-9B39-6625-6B01-A5688C9A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4" y="1109601"/>
            <a:ext cx="6833939" cy="5643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2A935-5B9B-0841-FC30-6EC9F462E3A5}"/>
              </a:ext>
            </a:extLst>
          </p:cNvPr>
          <p:cNvSpPr txBox="1"/>
          <p:nvPr/>
        </p:nvSpPr>
        <p:spPr>
          <a:xfrm>
            <a:off x="7806813" y="2271252"/>
            <a:ext cx="32544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we Learned ? </a:t>
            </a:r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Single Responsibility Principle (SOLID)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IN"/>
              <a:t>Accurate/Readable Naming 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r>
              <a:rPr lang="en-IN"/>
              <a:t>LOOKS GOOD !!</a:t>
            </a:r>
          </a:p>
        </p:txBody>
      </p:sp>
    </p:spTree>
    <p:extLst>
      <p:ext uri="{BB962C8B-B14F-4D97-AF65-F5344CB8AC3E}">
        <p14:creationId xmlns:p14="http://schemas.microsoft.com/office/powerpoint/2010/main" val="281653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A5EB5-3135-834E-046D-F47F91554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471BD-A88C-8648-C966-6AAB56F8D287}"/>
              </a:ext>
            </a:extLst>
          </p:cNvPr>
          <p:cNvSpPr txBox="1"/>
          <p:nvPr/>
        </p:nvSpPr>
        <p:spPr>
          <a:xfrm>
            <a:off x="208545" y="327830"/>
            <a:ext cx="5694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highlight>
                  <a:srgbClr val="FFC627"/>
                </a:highlight>
              </a:rPr>
              <a:t>FINDINGS &amp; </a:t>
            </a:r>
          </a:p>
          <a:p>
            <a:r>
              <a:rPr lang="en-US" sz="4800" b="1">
                <a:highlight>
                  <a:srgbClr val="FFC627"/>
                </a:highlight>
              </a:rPr>
              <a:t>OBSERVATIONS :- </a:t>
            </a:r>
            <a:endParaRPr lang="en-IN" sz="4800" b="1">
              <a:highlight>
                <a:srgbClr val="FFC627"/>
              </a:highlight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8C427EE-3DE6-A0E0-711E-A2BBD7AC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1" y="182350"/>
            <a:ext cx="3908404" cy="74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062B4-61F9-F09C-B6C2-EB0CF4BF750D}"/>
              </a:ext>
            </a:extLst>
          </p:cNvPr>
          <p:cNvSpPr txBox="1"/>
          <p:nvPr/>
        </p:nvSpPr>
        <p:spPr>
          <a:xfrm>
            <a:off x="208545" y="2073953"/>
            <a:ext cx="6256423" cy="496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Misleading </a:t>
            </a:r>
            <a:r>
              <a:rPr lang="en-IN" b="1">
                <a:solidFill>
                  <a:srgbClr val="00B050"/>
                </a:solidFill>
                <a:latin typeface="Monsterat"/>
              </a:rPr>
              <a:t>comments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 are most influential complexity trigger.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Accidental Complexity have significant </a:t>
            </a:r>
            <a:r>
              <a:rPr lang="en-IN" b="1">
                <a:solidFill>
                  <a:srgbClr val="00B050"/>
                </a:solidFill>
                <a:latin typeface="Monsterat"/>
              </a:rPr>
              <a:t>impacts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 (indentation, logical task, etc ).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Elements captured by </a:t>
            </a:r>
            <a:r>
              <a:rPr lang="en-US" b="1">
                <a:solidFill>
                  <a:srgbClr val="00B050"/>
                </a:solidFill>
                <a:latin typeface="Monsterat"/>
              </a:rPr>
              <a:t>traditional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 complexity metrics have less influence than expected.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Monsterat"/>
            </a:endParaRPr>
          </a:p>
          <a:p>
            <a:pPr marL="342900" indent="-342900" algn="just">
              <a:lnSpc>
                <a:spcPct val="250000"/>
              </a:lnSpc>
              <a:buFontTx/>
              <a:buAutoNum type="arabicPeriod"/>
            </a:pPr>
            <a:r>
              <a:rPr lang="en-US" b="1">
                <a:solidFill>
                  <a:srgbClr val="00B050"/>
                </a:solidFill>
                <a:latin typeface="Monsterat"/>
              </a:rPr>
              <a:t>Practitioners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Monsterat"/>
              </a:rPr>
              <a:t> find accidental complexities more challenging than essential ones.</a:t>
            </a:r>
          </a:p>
          <a:p>
            <a:pPr marL="342900" indent="-342900" algn="just">
              <a:lnSpc>
                <a:spcPct val="250000"/>
              </a:lnSpc>
              <a:buAutoNum type="arabicPeriod"/>
            </a:pPr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Monsterat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6EBA7-D5FE-795A-64AA-64B3D5C07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299820"/>
              </p:ext>
            </p:extLst>
          </p:nvPr>
        </p:nvGraphicFramePr>
        <p:xfrm>
          <a:off x="6799703" y="2314584"/>
          <a:ext cx="2550695" cy="384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CFA81C-FA7D-4340-E244-0936312A2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531239"/>
              </p:ext>
            </p:extLst>
          </p:nvPr>
        </p:nvGraphicFramePr>
        <p:xfrm>
          <a:off x="9144000" y="2314584"/>
          <a:ext cx="3160295" cy="454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9BD2AD9-722C-5061-166E-DCBF085B2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008987"/>
              </p:ext>
            </p:extLst>
          </p:nvPr>
        </p:nvGraphicFramePr>
        <p:xfrm>
          <a:off x="9478735" y="2314583"/>
          <a:ext cx="2550695" cy="384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407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__fkGroteskNeue_598ab8</vt:lpstr>
      <vt:lpstr>Aptos</vt:lpstr>
      <vt:lpstr>Aptos Display</vt:lpstr>
      <vt:lpstr>Arial</vt:lpstr>
      <vt:lpstr>Monsterat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Zambre</dc:creator>
  <cp:lastModifiedBy>Swami Zero</cp:lastModifiedBy>
  <cp:revision>1</cp:revision>
  <dcterms:created xsi:type="dcterms:W3CDTF">2024-11-18T22:43:12Z</dcterms:created>
  <dcterms:modified xsi:type="dcterms:W3CDTF">2024-12-02T00:22:28Z</dcterms:modified>
</cp:coreProperties>
</file>