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E82E2-D1E7-4863-8E33-EE89ACC57760}" v="35" dt="2024-11-16T19:25:3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i Zero" userId="4a29485c48ccb1fa" providerId="LiveId" clId="{FA9E82E2-D1E7-4863-8E33-EE89ACC57760}"/>
    <pc:docChg chg="undo redo custSel addSld delSld modSld sldOrd">
      <pc:chgData name="Swami Zero" userId="4a29485c48ccb1fa" providerId="LiveId" clId="{FA9E82E2-D1E7-4863-8E33-EE89ACC57760}" dt="2024-11-16T19:26:32.406" v="974"/>
      <pc:docMkLst>
        <pc:docMk/>
      </pc:docMkLst>
      <pc:sldChg chg="addSp delSp modSp mod modTransition setBg">
        <pc:chgData name="Swami Zero" userId="4a29485c48ccb1fa" providerId="LiveId" clId="{FA9E82E2-D1E7-4863-8E33-EE89ACC57760}" dt="2024-11-16T19:17:51.609" v="665"/>
        <pc:sldMkLst>
          <pc:docMk/>
          <pc:sldMk cId="761735348" sldId="256"/>
        </pc:sldMkLst>
        <pc:spChg chg="add del mod">
          <ac:chgData name="Swami Zero" userId="4a29485c48ccb1fa" providerId="LiveId" clId="{FA9E82E2-D1E7-4863-8E33-EE89ACC57760}" dt="2024-11-16T18:52:33.719" v="64" actId="1076"/>
          <ac:spMkLst>
            <pc:docMk/>
            <pc:sldMk cId="761735348" sldId="256"/>
            <ac:spMk id="2" creationId="{5CA59089-6B9E-8A58-CAFF-B972626128EB}"/>
          </ac:spMkLst>
        </pc:spChg>
        <pc:spChg chg="mod">
          <ac:chgData name="Swami Zero" userId="4a29485c48ccb1fa" providerId="LiveId" clId="{FA9E82E2-D1E7-4863-8E33-EE89ACC57760}" dt="2024-11-16T18:52:30.473" v="63" actId="1076"/>
          <ac:spMkLst>
            <pc:docMk/>
            <pc:sldMk cId="761735348" sldId="256"/>
            <ac:spMk id="3" creationId="{A0226B18-44AE-0AA1-BAC7-0CCDF753564E}"/>
          </ac:spMkLst>
        </pc:spChg>
      </pc:sldChg>
      <pc:sldChg chg="new del">
        <pc:chgData name="Swami Zero" userId="4a29485c48ccb1fa" providerId="LiveId" clId="{FA9E82E2-D1E7-4863-8E33-EE89ACC57760}" dt="2024-11-16T18:52:47.314" v="68" actId="47"/>
        <pc:sldMkLst>
          <pc:docMk/>
          <pc:sldMk cId="1298517173" sldId="257"/>
        </pc:sldMkLst>
      </pc:sldChg>
      <pc:sldChg chg="new del">
        <pc:chgData name="Swami Zero" userId="4a29485c48ccb1fa" providerId="LiveId" clId="{FA9E82E2-D1E7-4863-8E33-EE89ACC57760}" dt="2024-11-16T18:52:45.944" v="67" actId="47"/>
        <pc:sldMkLst>
          <pc:docMk/>
          <pc:sldMk cId="2384906898" sldId="258"/>
        </pc:sldMkLst>
      </pc:sldChg>
      <pc:sldChg chg="new del">
        <pc:chgData name="Swami Zero" userId="4a29485c48ccb1fa" providerId="LiveId" clId="{FA9E82E2-D1E7-4863-8E33-EE89ACC57760}" dt="2024-11-16T19:12:30.107" v="621" actId="47"/>
        <pc:sldMkLst>
          <pc:docMk/>
          <pc:sldMk cId="1782161727" sldId="259"/>
        </pc:sldMkLst>
      </pc:sldChg>
      <pc:sldChg chg="addSp delSp modSp add del mod">
        <pc:chgData name="Swami Zero" userId="4a29485c48ccb1fa" providerId="LiveId" clId="{FA9E82E2-D1E7-4863-8E33-EE89ACC57760}" dt="2024-11-16T19:12:28.050" v="620" actId="47"/>
        <pc:sldMkLst>
          <pc:docMk/>
          <pc:sldMk cId="2389902403" sldId="260"/>
        </pc:sldMkLst>
        <pc:spChg chg="del mod">
          <ac:chgData name="Swami Zero" userId="4a29485c48ccb1fa" providerId="LiveId" clId="{FA9E82E2-D1E7-4863-8E33-EE89ACC57760}" dt="2024-11-16T18:55:23.421" v="126" actId="478"/>
          <ac:spMkLst>
            <pc:docMk/>
            <pc:sldMk cId="2389902403" sldId="260"/>
            <ac:spMk id="2" creationId="{CBF7D2BC-D4FD-49BA-5C6B-4CC0E24B63DE}"/>
          </ac:spMkLst>
        </pc:spChg>
        <pc:spChg chg="del">
          <ac:chgData name="Swami Zero" userId="4a29485c48ccb1fa" providerId="LiveId" clId="{FA9E82E2-D1E7-4863-8E33-EE89ACC57760}" dt="2024-11-16T18:55:27.456" v="127" actId="478"/>
          <ac:spMkLst>
            <pc:docMk/>
            <pc:sldMk cId="2389902403" sldId="260"/>
            <ac:spMk id="3" creationId="{40C7A8A4-0C38-E232-CEF3-F980349D6EC9}"/>
          </ac:spMkLst>
        </pc:spChg>
        <pc:spChg chg="add del mod">
          <ac:chgData name="Swami Zero" userId="4a29485c48ccb1fa" providerId="LiveId" clId="{FA9E82E2-D1E7-4863-8E33-EE89ACC57760}" dt="2024-11-16T18:54:24.102" v="110" actId="478"/>
          <ac:spMkLst>
            <pc:docMk/>
            <pc:sldMk cId="2389902403" sldId="260"/>
            <ac:spMk id="5" creationId="{7C21633C-2631-C514-9D2E-8729F1AE8BBB}"/>
          </ac:spMkLst>
        </pc:spChg>
        <pc:spChg chg="add mod">
          <ac:chgData name="Swami Zero" userId="4a29485c48ccb1fa" providerId="LiveId" clId="{FA9E82E2-D1E7-4863-8E33-EE89ACC57760}" dt="2024-11-16T19:02:42.098" v="329" actId="17032"/>
          <ac:spMkLst>
            <pc:docMk/>
            <pc:sldMk cId="2389902403" sldId="260"/>
            <ac:spMk id="6" creationId="{D887C210-8C68-4F94-05CD-0CCD48E458DD}"/>
          </ac:spMkLst>
        </pc:spChg>
        <pc:spChg chg="add mod">
          <ac:chgData name="Swami Zero" userId="4a29485c48ccb1fa" providerId="LiveId" clId="{FA9E82E2-D1E7-4863-8E33-EE89ACC57760}" dt="2024-11-16T19:05:24.448" v="350" actId="1076"/>
          <ac:spMkLst>
            <pc:docMk/>
            <pc:sldMk cId="2389902403" sldId="260"/>
            <ac:spMk id="7" creationId="{C071EB37-BFAE-7536-21F1-77BEF600FBD9}"/>
          </ac:spMkLst>
        </pc:spChg>
        <pc:spChg chg="add mod">
          <ac:chgData name="Swami Zero" userId="4a29485c48ccb1fa" providerId="LiveId" clId="{FA9E82E2-D1E7-4863-8E33-EE89ACC57760}" dt="2024-11-16T19:05:22.746" v="348" actId="1076"/>
          <ac:spMkLst>
            <pc:docMk/>
            <pc:sldMk cId="2389902403" sldId="260"/>
            <ac:spMk id="8" creationId="{A1947B51-F35F-120E-9E42-E72B336023E8}"/>
          </ac:spMkLst>
        </pc:spChg>
        <pc:spChg chg="add mod">
          <ac:chgData name="Swami Zero" userId="4a29485c48ccb1fa" providerId="LiveId" clId="{FA9E82E2-D1E7-4863-8E33-EE89ACC57760}" dt="2024-11-16T19:05:08.996" v="344" actId="34135"/>
          <ac:spMkLst>
            <pc:docMk/>
            <pc:sldMk cId="2389902403" sldId="260"/>
            <ac:spMk id="9" creationId="{E7470191-E21F-5B34-88FC-4154DBAC31F3}"/>
          </ac:spMkLst>
        </pc:spChg>
        <pc:spChg chg="add mod">
          <ac:chgData name="Swami Zero" userId="4a29485c48ccb1fa" providerId="LiveId" clId="{FA9E82E2-D1E7-4863-8E33-EE89ACC57760}" dt="2024-11-16T19:05:13.777" v="345" actId="34135"/>
          <ac:spMkLst>
            <pc:docMk/>
            <pc:sldMk cId="2389902403" sldId="260"/>
            <ac:spMk id="10" creationId="{17FF1BCA-30E4-D2C0-B78F-C13AA04FF45B}"/>
          </ac:spMkLst>
        </pc:spChg>
        <pc:spChg chg="add mod">
          <ac:chgData name="Swami Zero" userId="4a29485c48ccb1fa" providerId="LiveId" clId="{FA9E82E2-D1E7-4863-8E33-EE89ACC57760}" dt="2024-11-16T19:05:18.538" v="346" actId="34135"/>
          <ac:spMkLst>
            <pc:docMk/>
            <pc:sldMk cId="2389902403" sldId="260"/>
            <ac:spMk id="11" creationId="{FEFC5239-8287-C2AF-E964-E9553B574E0F}"/>
          </ac:spMkLst>
        </pc:spChg>
        <pc:spChg chg="add del">
          <ac:chgData name="Swami Zero" userId="4a29485c48ccb1fa" providerId="LiveId" clId="{FA9E82E2-D1E7-4863-8E33-EE89ACC57760}" dt="2024-11-16T19:04:13.041" v="337" actId="478"/>
          <ac:spMkLst>
            <pc:docMk/>
            <pc:sldMk cId="2389902403" sldId="260"/>
            <ac:spMk id="12" creationId="{D63E9F46-8108-8980-A8EE-443F7DC75ED0}"/>
          </ac:spMkLst>
        </pc:spChg>
        <pc:spChg chg="add mod">
          <ac:chgData name="Swami Zero" userId="4a29485c48ccb1fa" providerId="LiveId" clId="{FA9E82E2-D1E7-4863-8E33-EE89ACC57760}" dt="2024-11-16T19:04:55.149" v="341" actId="571"/>
          <ac:spMkLst>
            <pc:docMk/>
            <pc:sldMk cId="2389902403" sldId="260"/>
            <ac:spMk id="13" creationId="{522D6205-948C-610C-8668-25AD478CEA77}"/>
          </ac:spMkLst>
        </pc:spChg>
      </pc:sldChg>
      <pc:sldChg chg="add del">
        <pc:chgData name="Swami Zero" userId="4a29485c48ccb1fa" providerId="LiveId" clId="{FA9E82E2-D1E7-4863-8E33-EE89ACC57760}" dt="2024-11-16T18:57:58.918" v="187" actId="47"/>
        <pc:sldMkLst>
          <pc:docMk/>
          <pc:sldMk cId="2508810120" sldId="261"/>
        </pc:sldMkLst>
      </pc:sldChg>
      <pc:sldChg chg="add del">
        <pc:chgData name="Swami Zero" userId="4a29485c48ccb1fa" providerId="LiveId" clId="{FA9E82E2-D1E7-4863-8E33-EE89ACC57760}" dt="2024-11-16T19:04:57.803" v="343" actId="47"/>
        <pc:sldMkLst>
          <pc:docMk/>
          <pc:sldMk cId="3241052065" sldId="261"/>
        </pc:sldMkLst>
      </pc:sldChg>
      <pc:sldChg chg="addSp modSp add mod modTransition modAnim">
        <pc:chgData name="Swami Zero" userId="4a29485c48ccb1fa" providerId="LiveId" clId="{FA9E82E2-D1E7-4863-8E33-EE89ACC57760}" dt="2024-11-16T19:19:06.369" v="670" actId="20577"/>
        <pc:sldMkLst>
          <pc:docMk/>
          <pc:sldMk cId="3854128274" sldId="261"/>
        </pc:sldMkLst>
        <pc:spChg chg="add mod">
          <ac:chgData name="Swami Zero" userId="4a29485c48ccb1fa" providerId="LiveId" clId="{FA9E82E2-D1E7-4863-8E33-EE89ACC57760}" dt="2024-11-16T19:19:04.747" v="669" actId="20577"/>
          <ac:spMkLst>
            <pc:docMk/>
            <pc:sldMk cId="3854128274" sldId="261"/>
            <ac:spMk id="2" creationId="{1055A7B9-F1BC-0852-8FD0-74F367931379}"/>
          </ac:spMkLst>
        </pc:spChg>
        <pc:spChg chg="add mod">
          <ac:chgData name="Swami Zero" userId="4a29485c48ccb1fa" providerId="LiveId" clId="{FA9E82E2-D1E7-4863-8E33-EE89ACC57760}" dt="2024-11-16T19:11:41.539" v="614" actId="113"/>
          <ac:spMkLst>
            <pc:docMk/>
            <pc:sldMk cId="3854128274" sldId="261"/>
            <ac:spMk id="3" creationId="{9F5BE83C-1E44-1812-EAEC-5D380199F5B5}"/>
          </ac:spMkLst>
        </pc:spChg>
        <pc:spChg chg="add mod">
          <ac:chgData name="Swami Zero" userId="4a29485c48ccb1fa" providerId="LiveId" clId="{FA9E82E2-D1E7-4863-8E33-EE89ACC57760}" dt="2024-11-16T19:15:31.074" v="645" actId="207"/>
          <ac:spMkLst>
            <pc:docMk/>
            <pc:sldMk cId="3854128274" sldId="261"/>
            <ac:spMk id="4" creationId="{C218D4C2-6FAB-4950-2C27-B9B72EDBE25E}"/>
          </ac:spMkLst>
        </pc:spChg>
        <pc:spChg chg="mod ord">
          <ac:chgData name="Swami Zero" userId="4a29485c48ccb1fa" providerId="LiveId" clId="{FA9E82E2-D1E7-4863-8E33-EE89ACC57760}" dt="2024-11-16T19:15:07.436" v="639" actId="207"/>
          <ac:spMkLst>
            <pc:docMk/>
            <pc:sldMk cId="3854128274" sldId="261"/>
            <ac:spMk id="7" creationId="{27BB7F01-BE44-5D8D-8B15-2E414773B2CE}"/>
          </ac:spMkLst>
        </pc:spChg>
        <pc:spChg chg="mod">
          <ac:chgData name="Swami Zero" userId="4a29485c48ccb1fa" providerId="LiveId" clId="{FA9E82E2-D1E7-4863-8E33-EE89ACC57760}" dt="2024-11-16T19:15:44.520" v="647" actId="2085"/>
          <ac:spMkLst>
            <pc:docMk/>
            <pc:sldMk cId="3854128274" sldId="261"/>
            <ac:spMk id="8" creationId="{FAA18FF3-9D81-4A10-228E-8EF3A9082FF0}"/>
          </ac:spMkLst>
        </pc:spChg>
        <pc:spChg chg="mod ord">
          <ac:chgData name="Swami Zero" userId="4a29485c48ccb1fa" providerId="LiveId" clId="{FA9E82E2-D1E7-4863-8E33-EE89ACC57760}" dt="2024-11-16T19:14:52.002" v="637" actId="34136"/>
          <ac:spMkLst>
            <pc:docMk/>
            <pc:sldMk cId="3854128274" sldId="261"/>
            <ac:spMk id="10" creationId="{F7D31F39-63A0-CCFD-4A09-C15DAF96623E}"/>
          </ac:spMkLst>
        </pc:spChg>
        <pc:spChg chg="mod">
          <ac:chgData name="Swami Zero" userId="4a29485c48ccb1fa" providerId="LiveId" clId="{FA9E82E2-D1E7-4863-8E33-EE89ACC57760}" dt="2024-11-16T19:15:26.581" v="644" actId="207"/>
          <ac:spMkLst>
            <pc:docMk/>
            <pc:sldMk cId="3854128274" sldId="261"/>
            <ac:spMk id="11" creationId="{876C9618-0BF1-DAC6-4543-21815BAFE63A}"/>
          </ac:spMkLst>
        </pc:spChg>
      </pc:sldChg>
      <pc:sldChg chg="modSp add mod ord modTransition modAnim">
        <pc:chgData name="Swami Zero" userId="4a29485c48ccb1fa" providerId="LiveId" clId="{FA9E82E2-D1E7-4863-8E33-EE89ACC57760}" dt="2024-11-16T19:18:24.821" v="667"/>
        <pc:sldMkLst>
          <pc:docMk/>
          <pc:sldMk cId="1729715442" sldId="262"/>
        </pc:sldMkLst>
        <pc:spChg chg="mod">
          <ac:chgData name="Swami Zero" userId="4a29485c48ccb1fa" providerId="LiveId" clId="{FA9E82E2-D1E7-4863-8E33-EE89ACC57760}" dt="2024-11-16T19:13:40.235" v="624" actId="207"/>
          <ac:spMkLst>
            <pc:docMk/>
            <pc:sldMk cId="1729715442" sldId="262"/>
            <ac:spMk id="4" creationId="{B9D8E6C3-0FF2-4729-8E30-33028726D9DF}"/>
          </ac:spMkLst>
        </pc:spChg>
        <pc:spChg chg="mod">
          <ac:chgData name="Swami Zero" userId="4a29485c48ccb1fa" providerId="LiveId" clId="{FA9E82E2-D1E7-4863-8E33-EE89ACC57760}" dt="2024-11-16T19:16:12.111" v="651" actId="2085"/>
          <ac:spMkLst>
            <pc:docMk/>
            <pc:sldMk cId="1729715442" sldId="262"/>
            <ac:spMk id="8" creationId="{BFE5D278-518F-3C69-2D65-DE1B8C0662B2}"/>
          </ac:spMkLst>
        </pc:spChg>
        <pc:spChg chg="mod">
          <ac:chgData name="Swami Zero" userId="4a29485c48ccb1fa" providerId="LiveId" clId="{FA9E82E2-D1E7-4863-8E33-EE89ACC57760}" dt="2024-11-16T19:13:08.109" v="623" actId="34136"/>
          <ac:spMkLst>
            <pc:docMk/>
            <pc:sldMk cId="1729715442" sldId="262"/>
            <ac:spMk id="10" creationId="{EEB2E7B5-25A8-7EDF-099A-716DD22B2917}"/>
          </ac:spMkLst>
        </pc:spChg>
      </pc:sldChg>
      <pc:sldChg chg="add del">
        <pc:chgData name="Swami Zero" userId="4a29485c48ccb1fa" providerId="LiveId" clId="{FA9E82E2-D1E7-4863-8E33-EE89ACC57760}" dt="2024-11-16T19:19:34.236" v="671" actId="47"/>
        <pc:sldMkLst>
          <pc:docMk/>
          <pc:sldMk cId="312912140" sldId="263"/>
        </pc:sldMkLst>
      </pc:sldChg>
      <pc:sldChg chg="addSp delSp modSp add mod modTransition">
        <pc:chgData name="Swami Zero" userId="4a29485c48ccb1fa" providerId="LiveId" clId="{FA9E82E2-D1E7-4863-8E33-EE89ACC57760}" dt="2024-11-16T19:23:20.657" v="901" actId="207"/>
        <pc:sldMkLst>
          <pc:docMk/>
          <pc:sldMk cId="1243229400" sldId="264"/>
        </pc:sldMkLst>
        <pc:spChg chg="mod">
          <ac:chgData name="Swami Zero" userId="4a29485c48ccb1fa" providerId="LiveId" clId="{FA9E82E2-D1E7-4863-8E33-EE89ACC57760}" dt="2024-11-16T19:23:20.657" v="901" actId="207"/>
          <ac:spMkLst>
            <pc:docMk/>
            <pc:sldMk cId="1243229400" sldId="264"/>
            <ac:spMk id="4" creationId="{BC6540AA-38DA-5E6F-DD84-1FEBFD2D020D}"/>
          </ac:spMkLst>
        </pc:spChg>
        <pc:spChg chg="add mod ord">
          <ac:chgData name="Swami Zero" userId="4a29485c48ccb1fa" providerId="LiveId" clId="{FA9E82E2-D1E7-4863-8E33-EE89ACC57760}" dt="2024-11-16T19:17:10.364" v="657" actId="167"/>
          <ac:spMkLst>
            <pc:docMk/>
            <pc:sldMk cId="1243229400" sldId="264"/>
            <ac:spMk id="5" creationId="{67C5FE42-6476-CFA6-F6F4-EE3225B8FBCF}"/>
          </ac:spMkLst>
        </pc:spChg>
        <pc:spChg chg="del mod">
          <ac:chgData name="Swami Zero" userId="4a29485c48ccb1fa" providerId="LiveId" clId="{FA9E82E2-D1E7-4863-8E33-EE89ACC57760}" dt="2024-11-16T19:17:22.529" v="661" actId="478"/>
          <ac:spMkLst>
            <pc:docMk/>
            <pc:sldMk cId="1243229400" sldId="264"/>
            <ac:spMk id="8" creationId="{1DF058E8-5BDD-00BD-E3AC-57D8C575C34A}"/>
          </ac:spMkLst>
        </pc:spChg>
        <pc:spChg chg="mod">
          <ac:chgData name="Swami Zero" userId="4a29485c48ccb1fa" providerId="LiveId" clId="{FA9E82E2-D1E7-4863-8E33-EE89ACC57760}" dt="2024-11-16T19:17:43.866" v="664" actId="207"/>
          <ac:spMkLst>
            <pc:docMk/>
            <pc:sldMk cId="1243229400" sldId="264"/>
            <ac:spMk id="11" creationId="{7291B387-80E3-2787-1B8F-73161158BCC9}"/>
          </ac:spMkLst>
        </pc:spChg>
      </pc:sldChg>
      <pc:sldChg chg="addSp delSp modSp add mod modTransition modAnim">
        <pc:chgData name="Swami Zero" userId="4a29485c48ccb1fa" providerId="LiveId" clId="{FA9E82E2-D1E7-4863-8E33-EE89ACC57760}" dt="2024-11-16T19:26:32.406" v="974"/>
        <pc:sldMkLst>
          <pc:docMk/>
          <pc:sldMk cId="225532724" sldId="265"/>
        </pc:sldMkLst>
        <pc:spChg chg="del mod">
          <ac:chgData name="Swami Zero" userId="4a29485c48ccb1fa" providerId="LiveId" clId="{FA9E82E2-D1E7-4863-8E33-EE89ACC57760}" dt="2024-11-16T19:19:46.111" v="677"/>
          <ac:spMkLst>
            <pc:docMk/>
            <pc:sldMk cId="225532724" sldId="265"/>
            <ac:spMk id="2" creationId="{41BF66EC-A4D0-9DF8-75F5-AFF320E1A0F6}"/>
          </ac:spMkLst>
        </pc:spChg>
        <pc:spChg chg="del">
          <ac:chgData name="Swami Zero" userId="4a29485c48ccb1fa" providerId="LiveId" clId="{FA9E82E2-D1E7-4863-8E33-EE89ACC57760}" dt="2024-11-16T19:19:46.108" v="675" actId="478"/>
          <ac:spMkLst>
            <pc:docMk/>
            <pc:sldMk cId="225532724" sldId="265"/>
            <ac:spMk id="3" creationId="{1B454B85-ED7E-1ABB-CE86-736126D00B65}"/>
          </ac:spMkLst>
        </pc:spChg>
        <pc:spChg chg="del mod">
          <ac:chgData name="Swami Zero" userId="4a29485c48ccb1fa" providerId="LiveId" clId="{FA9E82E2-D1E7-4863-8E33-EE89ACC57760}" dt="2024-11-16T19:19:55.034" v="685"/>
          <ac:spMkLst>
            <pc:docMk/>
            <pc:sldMk cId="225532724" sldId="265"/>
            <ac:spMk id="4" creationId="{317C0CDC-9D1E-EB44-BEF3-1C0124F5453C}"/>
          </ac:spMkLst>
        </pc:spChg>
        <pc:spChg chg="mod">
          <ac:chgData name="Swami Zero" userId="4a29485c48ccb1fa" providerId="LiveId" clId="{FA9E82E2-D1E7-4863-8E33-EE89ACC57760}" dt="2024-11-16T19:20:56.183" v="803" actId="2085"/>
          <ac:spMkLst>
            <pc:docMk/>
            <pc:sldMk cId="225532724" sldId="265"/>
            <ac:spMk id="5" creationId="{2331F815-F487-0C34-9FC5-DCE687CEA99D}"/>
          </ac:spMkLst>
        </pc:spChg>
        <pc:spChg chg="mod">
          <ac:chgData name="Swami Zero" userId="4a29485c48ccb1fa" providerId="LiveId" clId="{FA9E82E2-D1E7-4863-8E33-EE89ACC57760}" dt="2024-11-16T19:20:31.824" v="788" actId="1037"/>
          <ac:spMkLst>
            <pc:docMk/>
            <pc:sldMk cId="225532724" sldId="265"/>
            <ac:spMk id="6" creationId="{90DB02E6-9F9C-EB25-C346-900809E60F4D}"/>
          </ac:spMkLst>
        </pc:spChg>
        <pc:spChg chg="mod">
          <ac:chgData name="Swami Zero" userId="4a29485c48ccb1fa" providerId="LiveId" clId="{FA9E82E2-D1E7-4863-8E33-EE89ACC57760}" dt="2024-11-16T19:20:43.415" v="801" actId="1037"/>
          <ac:spMkLst>
            <pc:docMk/>
            <pc:sldMk cId="225532724" sldId="265"/>
            <ac:spMk id="7" creationId="{8EBC1E8C-4D6F-88FF-5C86-A9A35676AC02}"/>
          </ac:spMkLst>
        </pc:spChg>
        <pc:spChg chg="add mod">
          <ac:chgData name="Swami Zero" userId="4a29485c48ccb1fa" providerId="LiveId" clId="{FA9E82E2-D1E7-4863-8E33-EE89ACC57760}" dt="2024-11-16T19:20:00.764" v="690" actId="571"/>
          <ac:spMkLst>
            <pc:docMk/>
            <pc:sldMk cId="225532724" sldId="265"/>
            <ac:spMk id="8" creationId="{796C98C0-807C-7E6A-34E6-59251B76D74B}"/>
          </ac:spMkLst>
        </pc:spChg>
        <pc:spChg chg="del mod">
          <ac:chgData name="Swami Zero" userId="4a29485c48ccb1fa" providerId="LiveId" clId="{FA9E82E2-D1E7-4863-8E33-EE89ACC57760}" dt="2024-11-16T19:19:46.113" v="679"/>
          <ac:spMkLst>
            <pc:docMk/>
            <pc:sldMk cId="225532724" sldId="265"/>
            <ac:spMk id="9" creationId="{8E5C9A97-66F4-6A33-5D3A-C5EC333E3FDC}"/>
          </ac:spMkLst>
        </pc:spChg>
        <pc:spChg chg="del">
          <ac:chgData name="Swami Zero" userId="4a29485c48ccb1fa" providerId="LiveId" clId="{FA9E82E2-D1E7-4863-8E33-EE89ACC57760}" dt="2024-11-16T19:19:46.108" v="675" actId="478"/>
          <ac:spMkLst>
            <pc:docMk/>
            <pc:sldMk cId="225532724" sldId="265"/>
            <ac:spMk id="10" creationId="{E4343402-9D00-3359-2797-9784C8660332}"/>
          </ac:spMkLst>
        </pc:spChg>
        <pc:spChg chg="del mod">
          <ac:chgData name="Swami Zero" userId="4a29485c48ccb1fa" providerId="LiveId" clId="{FA9E82E2-D1E7-4863-8E33-EE89ACC57760}" dt="2024-11-16T19:19:55.036" v="687"/>
          <ac:spMkLst>
            <pc:docMk/>
            <pc:sldMk cId="225532724" sldId="265"/>
            <ac:spMk id="11" creationId="{D2E9B330-7E66-804B-F574-F005F0A9E3BF}"/>
          </ac:spMkLst>
        </pc:spChg>
        <pc:spChg chg="add mod">
          <ac:chgData name="Swami Zero" userId="4a29485c48ccb1fa" providerId="LiveId" clId="{FA9E82E2-D1E7-4863-8E33-EE89ACC57760}" dt="2024-11-16T19:22:32.211" v="895" actId="2711"/>
          <ac:spMkLst>
            <pc:docMk/>
            <pc:sldMk cId="225532724" sldId="265"/>
            <ac:spMk id="12" creationId="{3F701EFB-7F93-5859-9694-27E3159AF9B5}"/>
          </ac:spMkLst>
        </pc:spChg>
        <pc:spChg chg="add mod">
          <ac:chgData name="Swami Zero" userId="4a29485c48ccb1fa" providerId="LiveId" clId="{FA9E82E2-D1E7-4863-8E33-EE89ACC57760}" dt="2024-11-16T19:22:25.311" v="894" actId="1076"/>
          <ac:spMkLst>
            <pc:docMk/>
            <pc:sldMk cId="225532724" sldId="265"/>
            <ac:spMk id="13" creationId="{E084BA89-EBB5-267D-9C7D-0DF408AC7A07}"/>
          </ac:spMkLst>
        </pc:spChg>
        <pc:spChg chg="add mod">
          <ac:chgData name="Swami Zero" userId="4a29485c48ccb1fa" providerId="LiveId" clId="{FA9E82E2-D1E7-4863-8E33-EE89ACC57760}" dt="2024-11-16T19:25:12.723" v="926" actId="122"/>
          <ac:spMkLst>
            <pc:docMk/>
            <pc:sldMk cId="225532724" sldId="265"/>
            <ac:spMk id="14" creationId="{08E2C7DA-3812-C803-880C-53821425F87C}"/>
          </ac:spMkLst>
        </pc:spChg>
        <pc:spChg chg="add mod">
          <ac:chgData name="Swami Zero" userId="4a29485c48ccb1fa" providerId="LiveId" clId="{FA9E82E2-D1E7-4863-8E33-EE89ACC57760}" dt="2024-11-16T19:25:23.674" v="927" actId="571"/>
          <ac:spMkLst>
            <pc:docMk/>
            <pc:sldMk cId="225532724" sldId="265"/>
            <ac:spMk id="15" creationId="{F474AB1C-DEF0-55FD-E76B-7E52AC5E0882}"/>
          </ac:spMkLst>
        </pc:spChg>
        <pc:spChg chg="add mod">
          <ac:chgData name="Swami Zero" userId="4a29485c48ccb1fa" providerId="LiveId" clId="{FA9E82E2-D1E7-4863-8E33-EE89ACC57760}" dt="2024-11-16T19:26:32.406" v="974"/>
          <ac:spMkLst>
            <pc:docMk/>
            <pc:sldMk cId="225532724" sldId="265"/>
            <ac:spMk id="16" creationId="{3AB406A6-2D0A-2888-904B-8EDDA84820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0CCC-0514-EF2E-67BA-2FDF98BB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8DB4E-CCB2-F51D-67DC-82B074D0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4258-BF19-EA0A-D9D9-DD5FA5B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D39C-62FF-506D-8ABD-AB623EE5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D9CA-FF75-F474-20A8-D9E03AA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2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047-47D5-7FF9-7E56-6EC30655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9BB7-174B-7D54-4BB7-CFCCA8EC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08AD-A7EB-2FC5-5C49-F1336F8E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0F67-0AB9-8DB2-008A-1FE557C3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03B1-41E4-CB6A-A112-1C57F28D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87D91-02D1-35B3-152F-7BACE6CE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EC3D6-7D9D-E95B-A05B-D74EC681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7147-F486-3AB8-3CFB-16ABB9BE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2F34-27FF-7863-B47C-12DC7AB7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1664-A4CF-5BDD-B41B-5D9FEA71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9BEB-C657-00A7-1DEA-49C4A06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A0DC-CD77-227A-F758-035574E6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45C5-84DA-CCE6-D30D-E2F92166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A0EB-33A6-3F2D-E72D-2D4FD97A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9C8B-546E-6F05-EDA0-BE9D1E48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BFC-DC26-CC9D-9FA2-96210B03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F978-C324-5A33-DD35-1239B5FD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44F4-2712-8065-DE74-3BBBD1FD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70DDA-CD34-964D-0D3B-D1C852F9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7CB6-3869-4BD7-98D0-21288E4F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9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F944-C9C2-52C3-41D6-179D5FA1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4C85-8B70-B433-04EF-58A0219FF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E1571-A82A-1DCE-78D6-546002F6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CFF6-5579-8C57-8D23-552073DD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4E9CC-60D5-0335-705A-F670BB95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5254-9E38-F71B-837A-0069E4F0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B602-8DF5-A58A-1F3F-4AB403B9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402B-F483-7A26-6DDA-38A0D3A2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307A-605D-4500-D282-0E97C6FF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CF948-3443-8953-DF7C-A4CCC11CA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22859-C80B-84BE-EB2C-EB3D8251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3E3B5-AA17-8385-6BE7-662E0824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7E8C2-F900-3D5C-8EE7-1C70FC70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82C8B-675D-0FD9-09BB-F933CED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C60D-A5A0-4E6A-6A8B-F2EC89F3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76A4D-CD5E-880C-96B1-BBA027C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DD8D0-984F-B991-CBFD-9551C515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5516E-59BF-BB31-70EA-5C43F847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9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C6539-5604-DD65-4B30-7C9C57F8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3080A-0317-79EF-E4E0-855043CA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F3B37-3DE2-66F6-775E-1AE5314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503B-3C6F-6840-A49B-0DB03E62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0579-487E-B2B7-D18C-A7AE4B45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13EC-C193-DF0D-9ED4-FD66420B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073B-9705-E3E8-8071-088D8A2C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75B5-42ED-74C9-F92B-53DE18C9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6466-C1DD-B2A4-D78D-83DB1CE2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6B73-CFEC-4091-FC4A-B917629F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01C95-15B7-210B-F4B4-C90E839D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ABF58-A213-EFD2-EAF4-A1F1436E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1946-F075-16B8-6FBA-307FB4E6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1C0B-EE7C-739D-9CF5-6E0C9DD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FC98-D984-69AF-E6B8-B3ED47DF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262D5-385F-F801-7394-B1302A56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9034-5ACC-AAF7-86F6-F2074C1C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8E3C-280A-24F0-35EB-589A8BF10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87DDF-81A3-41AE-862B-AF0955E236A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AFFE-09C2-6C2F-2FDF-65B8716D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CE89-B446-F0F6-93EB-49CE7503C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C5405-AFC2-4A5D-A382-5B5A52768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9089-6B9E-8A58-CAFF-B9726261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46" y="2815365"/>
            <a:ext cx="7877907" cy="122727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  <a:latin typeface="Monsterat"/>
              </a:rPr>
              <a:t>Scrum Agenda’s</a:t>
            </a:r>
            <a:endParaRPr lang="en-IN" sz="8800" dirty="0">
              <a:solidFill>
                <a:schemeClr val="bg1"/>
              </a:solidFill>
              <a:latin typeface="Monste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6B18-44AE-0AA1-BAC7-0CCDF753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016" y="6030119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3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A003D6-2678-A117-F636-07BE1306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BB7F01-BE44-5D8D-8B15-2E414773B2CE}"/>
              </a:ext>
            </a:extLst>
          </p:cNvPr>
          <p:cNvSpPr>
            <a:spLocks/>
          </p:cNvSpPr>
          <p:nvPr/>
        </p:nvSpPr>
        <p:spPr>
          <a:xfrm>
            <a:off x="4371031" y="1355419"/>
            <a:ext cx="3496827" cy="4181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58BC3-71AC-A695-8DEF-8DC96180AA99}"/>
              </a:ext>
            </a:extLst>
          </p:cNvPr>
          <p:cNvSpPr/>
          <p:nvPr/>
        </p:nvSpPr>
        <p:spPr>
          <a:xfrm>
            <a:off x="401098" y="1355418"/>
            <a:ext cx="3543716" cy="4164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18FF3-9D81-4A10-228E-8EF3A9082FF0}"/>
              </a:ext>
            </a:extLst>
          </p:cNvPr>
          <p:cNvSpPr/>
          <p:nvPr/>
        </p:nvSpPr>
        <p:spPr>
          <a:xfrm>
            <a:off x="8294075" y="1355419"/>
            <a:ext cx="3496827" cy="418122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61DFA-1FDE-E71A-0545-CD7D25DFAC8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4839" y="1413283"/>
            <a:ext cx="33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CEREMONIES</a:t>
            </a:r>
            <a:endParaRPr lang="en-IN" sz="3600" b="1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31F39-63A0-CCFD-4A09-C15DAF96623E}"/>
              </a:ext>
            </a:extLst>
          </p:cNvPr>
          <p:cNvSpPr txBox="1">
            <a:spLocks/>
          </p:cNvSpPr>
          <p:nvPr/>
        </p:nvSpPr>
        <p:spPr>
          <a:xfrm>
            <a:off x="4473676" y="1413283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</a:rPr>
              <a:t>PLANNING</a:t>
            </a:r>
            <a:endParaRPr lang="en-IN" sz="3600" b="1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C9618-0BF1-DAC6-4543-21815BAFE6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94075" y="1440182"/>
            <a:ext cx="3374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RETROSPECTIVE</a:t>
            </a:r>
            <a:endParaRPr lang="en-IN" sz="3200" b="1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5A7B9-F1BC-0852-8FD0-74F367931379}"/>
              </a:ext>
            </a:extLst>
          </p:cNvPr>
          <p:cNvSpPr txBox="1"/>
          <p:nvPr/>
        </p:nvSpPr>
        <p:spPr>
          <a:xfrm>
            <a:off x="523436" y="1946788"/>
            <a:ext cx="2920181" cy="45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Team Meeting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Identify Blocker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Planning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Retrospective</a:t>
            </a:r>
          </a:p>
          <a:p>
            <a:pPr>
              <a:lnSpc>
                <a:spcPct val="250000"/>
              </a:lnSpc>
            </a:pPr>
            <a:endParaRPr lang="en-US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E83C-1E44-1812-EAEC-5D380199F5B5}"/>
              </a:ext>
            </a:extLst>
          </p:cNvPr>
          <p:cNvSpPr txBox="1"/>
          <p:nvPr/>
        </p:nvSpPr>
        <p:spPr>
          <a:xfrm>
            <a:off x="4473676" y="1961279"/>
            <a:ext cx="2981446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Goal </a:t>
            </a:r>
            <a:endParaRPr lang="en-IN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Backlog Item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Work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8D4C2-6FAB-4950-2C27-B9B72EDBE25E}"/>
              </a:ext>
            </a:extLst>
          </p:cNvPr>
          <p:cNvSpPr txBox="1"/>
          <p:nvPr/>
        </p:nvSpPr>
        <p:spPr>
          <a:xfrm>
            <a:off x="8396747" y="1961279"/>
            <a:ext cx="3018503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Set Stage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Review Sprint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 sz="2000" b="1" dirty="0"/>
              <a:t>Identify Improvement</a:t>
            </a:r>
          </a:p>
        </p:txBody>
      </p:sp>
    </p:spTree>
    <p:extLst>
      <p:ext uri="{BB962C8B-B14F-4D97-AF65-F5344CB8AC3E}">
        <p14:creationId xmlns:p14="http://schemas.microsoft.com/office/powerpoint/2010/main" val="385412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8BD23-DF85-49CA-D598-E757BFB06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F329CB-2806-529C-4BCC-EFD5538A8A08}"/>
              </a:ext>
            </a:extLst>
          </p:cNvPr>
          <p:cNvSpPr/>
          <p:nvPr/>
        </p:nvSpPr>
        <p:spPr>
          <a:xfrm>
            <a:off x="401098" y="1355418"/>
            <a:ext cx="3543716" cy="4164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5C4C4-2CE1-4C04-928F-5B53569979F8}"/>
              </a:ext>
            </a:extLst>
          </p:cNvPr>
          <p:cNvSpPr/>
          <p:nvPr/>
        </p:nvSpPr>
        <p:spPr>
          <a:xfrm>
            <a:off x="4371031" y="1355419"/>
            <a:ext cx="3496827" cy="41812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D278-518F-3C69-2D65-DE1B8C0662B2}"/>
              </a:ext>
            </a:extLst>
          </p:cNvPr>
          <p:cNvSpPr/>
          <p:nvPr/>
        </p:nvSpPr>
        <p:spPr>
          <a:xfrm>
            <a:off x="8294075" y="1355419"/>
            <a:ext cx="3496827" cy="418122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B0C26-EF81-7F3D-5CAF-EC90D5E41D2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4839" y="1413283"/>
            <a:ext cx="33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CEREMONIES</a:t>
            </a:r>
            <a:endParaRPr lang="en-IN" sz="3600" b="1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2E7B5-25A8-7EDF-099A-716DD22B2917}"/>
              </a:ext>
            </a:extLst>
          </p:cNvPr>
          <p:cNvSpPr txBox="1">
            <a:spLocks/>
          </p:cNvSpPr>
          <p:nvPr/>
        </p:nvSpPr>
        <p:spPr>
          <a:xfrm>
            <a:off x="4473676" y="1413283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</a:rPr>
              <a:t>PLANNING</a:t>
            </a:r>
            <a:endParaRPr lang="en-IN" sz="3600" b="1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88AD1-EF4F-679F-F96A-2F2D396297D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94075" y="1440182"/>
            <a:ext cx="3374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RETROSPECTIVE</a:t>
            </a:r>
            <a:endParaRPr lang="en-IN" sz="3200" b="1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AEA4F-1BC9-4FA3-F16B-CF1FD5DB1E4A}"/>
              </a:ext>
            </a:extLst>
          </p:cNvPr>
          <p:cNvSpPr txBox="1"/>
          <p:nvPr/>
        </p:nvSpPr>
        <p:spPr>
          <a:xfrm>
            <a:off x="523436" y="1946788"/>
            <a:ext cx="2920181" cy="45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Team Meeting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Identify Blocker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Planning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Retrospective</a:t>
            </a:r>
          </a:p>
          <a:p>
            <a:pPr>
              <a:lnSpc>
                <a:spcPct val="250000"/>
              </a:lnSpc>
            </a:pPr>
            <a:endParaRPr lang="en-US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6EF96-EB44-882F-8CD7-8832FB5AA940}"/>
              </a:ext>
            </a:extLst>
          </p:cNvPr>
          <p:cNvSpPr txBox="1"/>
          <p:nvPr/>
        </p:nvSpPr>
        <p:spPr>
          <a:xfrm>
            <a:off x="4473676" y="1961279"/>
            <a:ext cx="2981446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Goal </a:t>
            </a:r>
            <a:endParaRPr lang="en-IN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Backlog Item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Work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8E6C3-0FF2-4729-8E30-33028726D9DF}"/>
              </a:ext>
            </a:extLst>
          </p:cNvPr>
          <p:cNvSpPr txBox="1"/>
          <p:nvPr/>
        </p:nvSpPr>
        <p:spPr>
          <a:xfrm>
            <a:off x="8396747" y="1961279"/>
            <a:ext cx="3018503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Set Stage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Review Sprint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 sz="2000" b="1" dirty="0"/>
              <a:t>Identify Improvement</a:t>
            </a:r>
          </a:p>
        </p:txBody>
      </p:sp>
    </p:spTree>
    <p:extLst>
      <p:ext uri="{BB962C8B-B14F-4D97-AF65-F5344CB8AC3E}">
        <p14:creationId xmlns:p14="http://schemas.microsoft.com/office/powerpoint/2010/main" val="172971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90801-0EE9-29A8-1660-91B726406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C5FE42-6476-CFA6-F6F4-EE3225B8FBCF}"/>
              </a:ext>
            </a:extLst>
          </p:cNvPr>
          <p:cNvSpPr/>
          <p:nvPr/>
        </p:nvSpPr>
        <p:spPr>
          <a:xfrm>
            <a:off x="8294074" y="1338388"/>
            <a:ext cx="3496827" cy="4181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1A2D4-3A76-FC0A-7811-01E00EB652BE}"/>
              </a:ext>
            </a:extLst>
          </p:cNvPr>
          <p:cNvSpPr/>
          <p:nvPr/>
        </p:nvSpPr>
        <p:spPr>
          <a:xfrm>
            <a:off x="401098" y="1355418"/>
            <a:ext cx="3543716" cy="4164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C7099-0F1E-E636-2531-89BCD8F8D93E}"/>
              </a:ext>
            </a:extLst>
          </p:cNvPr>
          <p:cNvSpPr/>
          <p:nvPr/>
        </p:nvSpPr>
        <p:spPr>
          <a:xfrm>
            <a:off x="4371031" y="1355419"/>
            <a:ext cx="3496827" cy="41812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D0C82-EBE8-780D-070A-9DF2D52658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4839" y="1413283"/>
            <a:ext cx="33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CEREMONIES</a:t>
            </a:r>
            <a:endParaRPr lang="en-IN" sz="3600" b="1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0FDC-52D4-37F6-43A1-37281241141F}"/>
              </a:ext>
            </a:extLst>
          </p:cNvPr>
          <p:cNvSpPr txBox="1">
            <a:spLocks/>
          </p:cNvSpPr>
          <p:nvPr/>
        </p:nvSpPr>
        <p:spPr>
          <a:xfrm>
            <a:off x="4473676" y="1413283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</a:rPr>
              <a:t>PLANNING</a:t>
            </a:r>
            <a:endParaRPr lang="en-IN" sz="3600" b="1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1B387-80E3-2787-1B8F-73161158BC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94075" y="1440182"/>
            <a:ext cx="3374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RETROSPECTIVE</a:t>
            </a:r>
            <a:endParaRPr lang="en-IN" sz="3200" b="1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1502-7841-4E4B-C499-2B10300FE04C}"/>
              </a:ext>
            </a:extLst>
          </p:cNvPr>
          <p:cNvSpPr txBox="1"/>
          <p:nvPr/>
        </p:nvSpPr>
        <p:spPr>
          <a:xfrm>
            <a:off x="523436" y="1946788"/>
            <a:ext cx="2920181" cy="45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Team Meeting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Identify Blocker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Planning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Retrospective</a:t>
            </a:r>
          </a:p>
          <a:p>
            <a:pPr>
              <a:lnSpc>
                <a:spcPct val="250000"/>
              </a:lnSpc>
            </a:pPr>
            <a:endParaRPr lang="en-US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F13F1-D70F-D939-9AD2-19F85DA82201}"/>
              </a:ext>
            </a:extLst>
          </p:cNvPr>
          <p:cNvSpPr txBox="1"/>
          <p:nvPr/>
        </p:nvSpPr>
        <p:spPr>
          <a:xfrm>
            <a:off x="4473676" y="1961279"/>
            <a:ext cx="2981446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Sprint Goal </a:t>
            </a:r>
            <a:endParaRPr lang="en-IN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Backlog Item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/>
              <a:t>Work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540AA-38DA-5E6F-DD84-1FEBFD2D020D}"/>
              </a:ext>
            </a:extLst>
          </p:cNvPr>
          <p:cNvSpPr txBox="1"/>
          <p:nvPr/>
        </p:nvSpPr>
        <p:spPr>
          <a:xfrm>
            <a:off x="8472067" y="1961279"/>
            <a:ext cx="3018503" cy="22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Set Stage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Review Sprint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 sz="2000" b="1" dirty="0">
                <a:solidFill>
                  <a:schemeClr val="bg2">
                    <a:lumMod val="75000"/>
                  </a:schemeClr>
                </a:solidFill>
              </a:rPr>
              <a:t>Identify Improvement</a:t>
            </a:r>
          </a:p>
        </p:txBody>
      </p:sp>
    </p:spTree>
    <p:extLst>
      <p:ext uri="{BB962C8B-B14F-4D97-AF65-F5344CB8AC3E}">
        <p14:creationId xmlns:p14="http://schemas.microsoft.com/office/powerpoint/2010/main" val="1243229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7204B-3A63-6B33-8991-95381E4E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1F815-F487-0C34-9FC5-DCE687CEA99D}"/>
              </a:ext>
            </a:extLst>
          </p:cNvPr>
          <p:cNvSpPr/>
          <p:nvPr/>
        </p:nvSpPr>
        <p:spPr>
          <a:xfrm>
            <a:off x="5236242" y="1356734"/>
            <a:ext cx="3496827" cy="41812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B02E6-9F9C-EB25-C346-900809E60F4D}"/>
              </a:ext>
            </a:extLst>
          </p:cNvPr>
          <p:cNvSpPr/>
          <p:nvPr/>
        </p:nvSpPr>
        <p:spPr>
          <a:xfrm>
            <a:off x="3724399" y="1358049"/>
            <a:ext cx="3543716" cy="4164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C1E8C-4D6F-88FF-5C86-A9A35676AC02}"/>
              </a:ext>
            </a:extLst>
          </p:cNvPr>
          <p:cNvSpPr/>
          <p:nvPr/>
        </p:nvSpPr>
        <p:spPr>
          <a:xfrm>
            <a:off x="4449687" y="1355419"/>
            <a:ext cx="3496827" cy="41812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01EFB-7F93-5859-9694-27E3159AF9B5}"/>
              </a:ext>
            </a:extLst>
          </p:cNvPr>
          <p:cNvSpPr txBox="1"/>
          <p:nvPr/>
        </p:nvSpPr>
        <p:spPr>
          <a:xfrm>
            <a:off x="4557843" y="2211495"/>
            <a:ext cx="3496827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Berlin Sans FB Demi" panose="020E0802020502020306" pitchFamily="34" charset="0"/>
              </a:rPr>
              <a:t>Product Owner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Berlin Sans FB Demi" panose="020E0802020502020306" pitchFamily="34" charset="0"/>
              </a:rPr>
              <a:t>Scrum Master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Berlin Sans FB Demi" panose="020E0802020502020306" pitchFamily="34" charset="0"/>
              </a:rPr>
              <a:t>Developer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Berlin Sans FB Demi" panose="020E0802020502020306" pitchFamily="34" charset="0"/>
              </a:rPr>
              <a:t>Scrum Administrator</a:t>
            </a:r>
            <a:endParaRPr lang="en-IN" sz="2000" dirty="0"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4BA89-EBB5-267D-9C7D-0DF408AC7A07}"/>
              </a:ext>
            </a:extLst>
          </p:cNvPr>
          <p:cNvSpPr txBox="1"/>
          <p:nvPr/>
        </p:nvSpPr>
        <p:spPr>
          <a:xfrm>
            <a:off x="4495405" y="1380204"/>
            <a:ext cx="316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ROLES :-</a:t>
            </a:r>
            <a:endParaRPr lang="en-IN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2C7DA-3812-C803-880C-53821425F87C}"/>
              </a:ext>
            </a:extLst>
          </p:cNvPr>
          <p:cNvSpPr txBox="1"/>
          <p:nvPr/>
        </p:nvSpPr>
        <p:spPr>
          <a:xfrm>
            <a:off x="3854245" y="1573161"/>
            <a:ext cx="487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</a:t>
            </a:r>
          </a:p>
          <a:p>
            <a:pPr algn="ctr"/>
            <a:r>
              <a:rPr lang="en-US" sz="4000" b="1" dirty="0"/>
              <a:t>L</a:t>
            </a:r>
          </a:p>
          <a:p>
            <a:pPr algn="ctr"/>
            <a:r>
              <a:rPr lang="en-US" sz="4000" b="1" dirty="0"/>
              <a:t>I</a:t>
            </a:r>
          </a:p>
          <a:p>
            <a:pPr algn="ctr"/>
            <a:r>
              <a:rPr lang="en-US" sz="4000" b="1" dirty="0"/>
              <a:t>E</a:t>
            </a:r>
          </a:p>
          <a:p>
            <a:pPr algn="ctr"/>
            <a:r>
              <a:rPr lang="en-US" sz="4000" b="1" dirty="0"/>
              <a:t>N</a:t>
            </a:r>
          </a:p>
          <a:p>
            <a:pPr algn="ctr"/>
            <a:r>
              <a:rPr lang="en-US" sz="4000" b="1" dirty="0"/>
              <a:t>T</a:t>
            </a:r>
            <a:endParaRPr lang="en-IN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4AB1C-DEF0-55FD-E76B-7E52AC5E0882}"/>
              </a:ext>
            </a:extLst>
          </p:cNvPr>
          <p:cNvSpPr txBox="1"/>
          <p:nvPr/>
        </p:nvSpPr>
        <p:spPr>
          <a:xfrm>
            <a:off x="3812767" y="1536174"/>
            <a:ext cx="487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</a:t>
            </a:r>
          </a:p>
          <a:p>
            <a:pPr algn="ctr"/>
            <a:r>
              <a:rPr lang="en-US" sz="4000" b="1" dirty="0"/>
              <a:t>L</a:t>
            </a:r>
          </a:p>
          <a:p>
            <a:pPr algn="ctr"/>
            <a:r>
              <a:rPr lang="en-US" sz="4000" b="1" dirty="0"/>
              <a:t>I</a:t>
            </a:r>
          </a:p>
          <a:p>
            <a:pPr algn="ctr"/>
            <a:r>
              <a:rPr lang="en-US" sz="4000" b="1" dirty="0"/>
              <a:t>E</a:t>
            </a:r>
          </a:p>
          <a:p>
            <a:pPr algn="ctr"/>
            <a:r>
              <a:rPr lang="en-US" sz="4000" b="1" dirty="0"/>
              <a:t>N</a:t>
            </a:r>
          </a:p>
          <a:p>
            <a:pPr algn="ctr"/>
            <a:r>
              <a:rPr lang="en-US" sz="4000" b="1" dirty="0"/>
              <a:t>T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406A6-2D0A-2888-904B-8EDDA848201D}"/>
              </a:ext>
            </a:extLst>
          </p:cNvPr>
          <p:cNvSpPr txBox="1"/>
          <p:nvPr/>
        </p:nvSpPr>
        <p:spPr>
          <a:xfrm>
            <a:off x="8085888" y="1573161"/>
            <a:ext cx="632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R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Berlin Sans FB Demi</vt:lpstr>
      <vt:lpstr>Monsterat</vt:lpstr>
      <vt:lpstr>Office Theme</vt:lpstr>
      <vt:lpstr>Scrum Agenda’s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Zambre</dc:creator>
  <cp:lastModifiedBy>Ritik Zambre</cp:lastModifiedBy>
  <cp:revision>1</cp:revision>
  <dcterms:created xsi:type="dcterms:W3CDTF">2024-11-16T18:49:44Z</dcterms:created>
  <dcterms:modified xsi:type="dcterms:W3CDTF">2024-11-16T19:26:39Z</dcterms:modified>
</cp:coreProperties>
</file>