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2" r:id="rId2"/>
    <p:sldId id="260" r:id="rId3"/>
    <p:sldId id="265" r:id="rId4"/>
    <p:sldId id="266" r:id="rId5"/>
    <p:sldId id="267" r:id="rId6"/>
    <p:sldId id="268" r:id="rId7"/>
    <p:sldId id="272" r:id="rId8"/>
    <p:sldId id="270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0F8"/>
    <a:srgbClr val="90E0EF"/>
    <a:srgbClr val="6DD4E9"/>
    <a:srgbClr val="48CAE4"/>
    <a:srgbClr val="12086F"/>
    <a:srgbClr val="2B35AF"/>
    <a:srgbClr val="4895EF"/>
    <a:srgbClr val="4361EE"/>
    <a:srgbClr val="4CC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A1D5E-343D-4B31-AED0-F3DEEB2386F1}" v="357" dt="2024-11-14T05:41:30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mi Zero" userId="4a29485c48ccb1fa" providerId="LiveId" clId="{59AA1D5E-343D-4B31-AED0-F3DEEB2386F1}"/>
    <pc:docChg chg="undo redo custSel addSld delSld modSld sldOrd addMainMaster delMainMaster modMainMaster">
      <pc:chgData name="Swami Zero" userId="4a29485c48ccb1fa" providerId="LiveId" clId="{59AA1D5E-343D-4B31-AED0-F3DEEB2386F1}" dt="2024-11-14T05:41:36.110" v="6853" actId="20577"/>
      <pc:docMkLst>
        <pc:docMk/>
      </pc:docMkLst>
      <pc:sldChg chg="addSp delSp modSp del mod ord modTransition modMedia setBg modClrScheme delAnim chgLayout">
        <pc:chgData name="Swami Zero" userId="4a29485c48ccb1fa" providerId="LiveId" clId="{59AA1D5E-343D-4B31-AED0-F3DEEB2386F1}" dt="2024-11-13T19:39:59.966" v="6247" actId="47"/>
        <pc:sldMkLst>
          <pc:docMk/>
          <pc:sldMk cId="1578213657" sldId="256"/>
        </pc:sldMkLst>
        <pc:spChg chg="mod ord">
          <ac:chgData name="Swami Zero" userId="4a29485c48ccb1fa" providerId="LiveId" clId="{59AA1D5E-343D-4B31-AED0-F3DEEB2386F1}" dt="2024-11-08T17:50:48.472" v="127" actId="26606"/>
          <ac:spMkLst>
            <pc:docMk/>
            <pc:sldMk cId="1578213657" sldId="256"/>
            <ac:spMk id="2" creationId="{D63FCE10-C44A-0C3C-CEFF-478DC98683B0}"/>
          </ac:spMkLst>
        </pc:spChg>
        <pc:spChg chg="mod ord">
          <ac:chgData name="Swami Zero" userId="4a29485c48ccb1fa" providerId="LiveId" clId="{59AA1D5E-343D-4B31-AED0-F3DEEB2386F1}" dt="2024-11-08T17:50:48.472" v="127" actId="26606"/>
          <ac:spMkLst>
            <pc:docMk/>
            <pc:sldMk cId="1578213657" sldId="256"/>
            <ac:spMk id="3" creationId="{8A0D9EC9-CAA6-6FA5-D50A-25F19F83AA42}"/>
          </ac:spMkLst>
        </pc:spChg>
        <pc:spChg chg="add mod">
          <ac:chgData name="Swami Zero" userId="4a29485c48ccb1fa" providerId="LiveId" clId="{59AA1D5E-343D-4B31-AED0-F3DEEB2386F1}" dt="2024-11-08T18:01:33.358" v="240" actId="1076"/>
          <ac:spMkLst>
            <pc:docMk/>
            <pc:sldMk cId="1578213657" sldId="256"/>
            <ac:spMk id="5" creationId="{2C98E713-E156-AE3F-D393-E9912BA7654B}"/>
          </ac:spMkLst>
        </pc:spChg>
        <pc:spChg chg="add mod">
          <ac:chgData name="Swami Zero" userId="4a29485c48ccb1fa" providerId="LiveId" clId="{59AA1D5E-343D-4B31-AED0-F3DEEB2386F1}" dt="2024-11-08T17:48:36.169" v="69" actId="767"/>
          <ac:spMkLst>
            <pc:docMk/>
            <pc:sldMk cId="1578213657" sldId="256"/>
            <ac:spMk id="6" creationId="{F9F2AB0A-2213-DAA8-9869-F20879BBC035}"/>
          </ac:spMkLst>
        </pc:spChg>
        <pc:spChg chg="add del">
          <ac:chgData name="Swami Zero" userId="4a29485c48ccb1fa" providerId="LiveId" clId="{59AA1D5E-343D-4B31-AED0-F3DEEB2386F1}" dt="2024-11-08T17:47:58.661" v="52" actId="26606"/>
          <ac:spMkLst>
            <pc:docMk/>
            <pc:sldMk cId="1578213657" sldId="256"/>
            <ac:spMk id="9" creationId="{5C7EF91A-AEA4-5F56-0661-A62DE8490B61}"/>
          </ac:spMkLst>
        </pc:spChg>
        <pc:spChg chg="add">
          <ac:chgData name="Swami Zero" userId="4a29485c48ccb1fa" providerId="LiveId" clId="{59AA1D5E-343D-4B31-AED0-F3DEEB2386F1}" dt="2024-11-08T17:50:48.472" v="127" actId="26606"/>
          <ac:spMkLst>
            <pc:docMk/>
            <pc:sldMk cId="1578213657" sldId="256"/>
            <ac:spMk id="10" creationId="{D7468962-6189-43AD-BB02-A6F88AD0E5B4}"/>
          </ac:spMkLst>
        </pc:spChg>
        <pc:spChg chg="add del">
          <ac:chgData name="Swami Zero" userId="4a29485c48ccb1fa" providerId="LiveId" clId="{59AA1D5E-343D-4B31-AED0-F3DEEB2386F1}" dt="2024-11-08T17:47:58.661" v="52" actId="26606"/>
          <ac:spMkLst>
            <pc:docMk/>
            <pc:sldMk cId="1578213657" sldId="256"/>
            <ac:spMk id="11" creationId="{5B12B501-806A-E961-4C73-E0D1677A8A21}"/>
          </ac:spMkLst>
        </pc:spChg>
        <pc:spChg chg="add">
          <ac:chgData name="Swami Zero" userId="4a29485c48ccb1fa" providerId="LiveId" clId="{59AA1D5E-343D-4B31-AED0-F3DEEB2386F1}" dt="2024-11-08T17:50:48.472" v="127" actId="26606"/>
          <ac:spMkLst>
            <pc:docMk/>
            <pc:sldMk cId="1578213657" sldId="256"/>
            <ac:spMk id="12" creationId="{5BF2E68D-E9CA-4A00-AE2B-17BCDFABC383}"/>
          </ac:spMkLst>
        </pc:spChg>
        <pc:spChg chg="add">
          <ac:chgData name="Swami Zero" userId="4a29485c48ccb1fa" providerId="LiveId" clId="{59AA1D5E-343D-4B31-AED0-F3DEEB2386F1}" dt="2024-11-08T17:50:48.472" v="127" actId="26606"/>
          <ac:spMkLst>
            <pc:docMk/>
            <pc:sldMk cId="1578213657" sldId="256"/>
            <ac:spMk id="14" creationId="{7E1304CE-399E-4EFB-AC6F-CA3ABE76CD93}"/>
          </ac:spMkLst>
        </pc:spChg>
        <pc:spChg chg="add del">
          <ac:chgData name="Swami Zero" userId="4a29485c48ccb1fa" providerId="LiveId" clId="{59AA1D5E-343D-4B31-AED0-F3DEEB2386F1}" dt="2024-11-08T18:00:35.138" v="233" actId="11529"/>
          <ac:spMkLst>
            <pc:docMk/>
            <pc:sldMk cId="1578213657" sldId="256"/>
            <ac:spMk id="15" creationId="{39BB8F83-64C3-556A-A5F9-9E73CF0ECE4E}"/>
          </ac:spMkLst>
        </pc:spChg>
        <pc:spChg chg="add del">
          <ac:chgData name="Swami Zero" userId="4a29485c48ccb1fa" providerId="LiveId" clId="{59AA1D5E-343D-4B31-AED0-F3DEEB2386F1}" dt="2024-11-08T17:47:55.426" v="41" actId="26606"/>
          <ac:spMkLst>
            <pc:docMk/>
            <pc:sldMk cId="1578213657" sldId="256"/>
            <ac:spMk id="16" creationId="{1DB043B4-68C6-45B9-82AC-A5800EADB8DB}"/>
          </ac:spMkLst>
        </pc:spChg>
        <pc:spChg chg="add mod">
          <ac:chgData name="Swami Zero" userId="4a29485c48ccb1fa" providerId="LiveId" clId="{59AA1D5E-343D-4B31-AED0-F3DEEB2386F1}" dt="2024-11-08T18:02:38.666" v="244" actId="207"/>
          <ac:spMkLst>
            <pc:docMk/>
            <pc:sldMk cId="1578213657" sldId="256"/>
            <ac:spMk id="17" creationId="{08EDEA39-354E-045F-3AE2-08964FA06688}"/>
          </ac:spMkLst>
        </pc:spChg>
        <pc:spChg chg="add del">
          <ac:chgData name="Swami Zero" userId="4a29485c48ccb1fa" providerId="LiveId" clId="{59AA1D5E-343D-4B31-AED0-F3DEEB2386F1}" dt="2024-11-08T17:47:55.426" v="41" actId="26606"/>
          <ac:spMkLst>
            <pc:docMk/>
            <pc:sldMk cId="1578213657" sldId="256"/>
            <ac:spMk id="18" creationId="{BEBFBB3C-FA07-4A06-A8D8-D690F92A2817}"/>
          </ac:spMkLst>
        </pc:spChg>
        <pc:picChg chg="add del mod ord">
          <ac:chgData name="Swami Zero" userId="4a29485c48ccb1fa" providerId="LiveId" clId="{59AA1D5E-343D-4B31-AED0-F3DEEB2386F1}" dt="2024-11-08T17:47:58.661" v="52" actId="26606"/>
          <ac:picMkLst>
            <pc:docMk/>
            <pc:sldMk cId="1578213657" sldId="256"/>
            <ac:picMk id="4" creationId="{6D810AC1-9270-F60D-7E0E-7C4C57D6FF28}"/>
          </ac:picMkLst>
        </pc:picChg>
        <pc:picChg chg="add">
          <ac:chgData name="Swami Zero" userId="4a29485c48ccb1fa" providerId="LiveId" clId="{59AA1D5E-343D-4B31-AED0-F3DEEB2386F1}" dt="2024-11-08T17:50:48.472" v="127" actId="26606"/>
          <ac:picMkLst>
            <pc:docMk/>
            <pc:sldMk cId="1578213657" sldId="256"/>
            <ac:picMk id="7" creationId="{44124117-E245-5F77-33AC-D11254336864}"/>
          </ac:picMkLst>
        </pc:picChg>
        <pc:cxnChg chg="add">
          <ac:chgData name="Swami Zero" userId="4a29485c48ccb1fa" providerId="LiveId" clId="{59AA1D5E-343D-4B31-AED0-F3DEEB2386F1}" dt="2024-11-08T17:50:48.472" v="127" actId="26606"/>
          <ac:cxnSpMkLst>
            <pc:docMk/>
            <pc:sldMk cId="1578213657" sldId="256"/>
            <ac:cxnSpMk id="8" creationId="{0B346787-55AA-410B-9763-FB4DF19D58B3}"/>
          </ac:cxnSpMkLst>
        </pc:cxnChg>
        <pc:cxnChg chg="add">
          <ac:chgData name="Swami Zero" userId="4a29485c48ccb1fa" providerId="LiveId" clId="{59AA1D5E-343D-4B31-AED0-F3DEEB2386F1}" dt="2024-11-08T17:50:48.472" v="127" actId="26606"/>
          <ac:cxnSpMkLst>
            <pc:docMk/>
            <pc:sldMk cId="1578213657" sldId="256"/>
            <ac:cxnSpMk id="13" creationId="{F74228F0-C94A-49D1-98AF-F8C229FF099F}"/>
          </ac:cxnSpMkLst>
        </pc:cxnChg>
        <pc:cxnChg chg="add">
          <ac:chgData name="Swami Zero" userId="4a29485c48ccb1fa" providerId="LiveId" clId="{59AA1D5E-343D-4B31-AED0-F3DEEB2386F1}" dt="2024-11-08T17:50:48.472" v="127" actId="26606"/>
          <ac:cxnSpMkLst>
            <pc:docMk/>
            <pc:sldMk cId="1578213657" sldId="256"/>
            <ac:cxnSpMk id="20" creationId="{9C5F0E5C-AB75-49D9-8D9B-727A524E402A}"/>
          </ac:cxnSpMkLst>
        </pc:cxnChg>
      </pc:sldChg>
      <pc:sldChg chg="addSp delSp modSp add del mod ord modTransition">
        <pc:chgData name="Swami Zero" userId="4a29485c48ccb1fa" providerId="LiveId" clId="{59AA1D5E-343D-4B31-AED0-F3DEEB2386F1}" dt="2024-11-13T19:39:59.966" v="6247" actId="47"/>
        <pc:sldMkLst>
          <pc:docMk/>
          <pc:sldMk cId="1481873119" sldId="257"/>
        </pc:sldMkLst>
        <pc:spChg chg="add mod">
          <ac:chgData name="Swami Zero" userId="4a29485c48ccb1fa" providerId="LiveId" clId="{59AA1D5E-343D-4B31-AED0-F3DEEB2386F1}" dt="2024-11-08T17:56:26.898" v="230" actId="164"/>
          <ac:spMkLst>
            <pc:docMk/>
            <pc:sldMk cId="1481873119" sldId="257"/>
            <ac:spMk id="4" creationId="{8F75B7E6-4DB4-53C6-FC5D-4A71306C09C7}"/>
          </ac:spMkLst>
        </pc:spChg>
        <pc:spChg chg="mod">
          <ac:chgData name="Swami Zero" userId="4a29485c48ccb1fa" providerId="LiveId" clId="{59AA1D5E-343D-4B31-AED0-F3DEEB2386F1}" dt="2024-11-08T17:53:13.063" v="146" actId="14100"/>
          <ac:spMkLst>
            <pc:docMk/>
            <pc:sldMk cId="1481873119" sldId="257"/>
            <ac:spMk id="5" creationId="{4610666D-27C0-1B07-17E9-3B80FF6862E1}"/>
          </ac:spMkLst>
        </pc:spChg>
        <pc:spChg chg="add del mod">
          <ac:chgData name="Swami Zero" userId="4a29485c48ccb1fa" providerId="LiveId" clId="{59AA1D5E-343D-4B31-AED0-F3DEEB2386F1}" dt="2024-11-08T17:56:29.267" v="231" actId="478"/>
          <ac:spMkLst>
            <pc:docMk/>
            <pc:sldMk cId="1481873119" sldId="257"/>
            <ac:spMk id="6" creationId="{89D9CD7A-9C71-AD13-5995-3C766400A81A}"/>
          </ac:spMkLst>
        </pc:spChg>
        <pc:spChg chg="add mod">
          <ac:chgData name="Swami Zero" userId="4a29485c48ccb1fa" providerId="LiveId" clId="{59AA1D5E-343D-4B31-AED0-F3DEEB2386F1}" dt="2024-11-08T17:56:26.898" v="230" actId="164"/>
          <ac:spMkLst>
            <pc:docMk/>
            <pc:sldMk cId="1481873119" sldId="257"/>
            <ac:spMk id="9" creationId="{873AD57E-6BBF-E0D6-C25F-46DF74B9BD4D}"/>
          </ac:spMkLst>
        </pc:spChg>
        <pc:spChg chg="mod">
          <ac:chgData name="Swami Zero" userId="4a29485c48ccb1fa" providerId="LiveId" clId="{59AA1D5E-343D-4B31-AED0-F3DEEB2386F1}" dt="2024-11-08T18:03:50.794" v="301" actId="1037"/>
          <ac:spMkLst>
            <pc:docMk/>
            <pc:sldMk cId="1481873119" sldId="257"/>
            <ac:spMk id="17" creationId="{D940498C-2901-CB27-69FB-3A80EE0BC355}"/>
          </ac:spMkLst>
        </pc:spChg>
        <pc:spChg chg="mod">
          <ac:chgData name="Swami Zero" userId="4a29485c48ccb1fa" providerId="LiveId" clId="{59AA1D5E-343D-4B31-AED0-F3DEEB2386F1}" dt="2024-11-08T18:03:50.794" v="301" actId="1037"/>
          <ac:spMkLst>
            <pc:docMk/>
            <pc:sldMk cId="1481873119" sldId="257"/>
            <ac:spMk id="18" creationId="{90CB76AF-8754-AE6F-A98E-987327961490}"/>
          </ac:spMkLst>
        </pc:spChg>
        <pc:grpChg chg="add mod">
          <ac:chgData name="Swami Zero" userId="4a29485c48ccb1fa" providerId="LiveId" clId="{59AA1D5E-343D-4B31-AED0-F3DEEB2386F1}" dt="2024-11-08T17:55:57.483" v="186" actId="164"/>
          <ac:grpSpMkLst>
            <pc:docMk/>
            <pc:sldMk cId="1481873119" sldId="257"/>
            <ac:grpSpMk id="11" creationId="{64D823BC-5456-92EF-689F-3366DAB219DF}"/>
          </ac:grpSpMkLst>
        </pc:grpChg>
        <pc:grpChg chg="add mod">
          <ac:chgData name="Swami Zero" userId="4a29485c48ccb1fa" providerId="LiveId" clId="{59AA1D5E-343D-4B31-AED0-F3DEEB2386F1}" dt="2024-11-08T18:02:59.326" v="253" actId="1037"/>
          <ac:grpSpMkLst>
            <pc:docMk/>
            <pc:sldMk cId="1481873119" sldId="257"/>
            <ac:grpSpMk id="15" creationId="{84B5672E-560C-8063-FB22-ABE56A87D8F4}"/>
          </ac:grpSpMkLst>
        </pc:grpChg>
        <pc:grpChg chg="add mod">
          <ac:chgData name="Swami Zero" userId="4a29485c48ccb1fa" providerId="LiveId" clId="{59AA1D5E-343D-4B31-AED0-F3DEEB2386F1}" dt="2024-11-08T18:03:22.405" v="257" actId="1076"/>
          <ac:grpSpMkLst>
            <pc:docMk/>
            <pc:sldMk cId="1481873119" sldId="257"/>
            <ac:grpSpMk id="16" creationId="{68B17DE0-1074-46A8-55B2-755C3D11645F}"/>
          </ac:grpSpMkLst>
        </pc:grpChg>
        <pc:picChg chg="mod">
          <ac:chgData name="Swami Zero" userId="4a29485c48ccb1fa" providerId="LiveId" clId="{59AA1D5E-343D-4B31-AED0-F3DEEB2386F1}" dt="2024-11-08T18:04:03.049" v="302" actId="1367"/>
          <ac:picMkLst>
            <pc:docMk/>
            <pc:sldMk cId="1481873119" sldId="257"/>
            <ac:picMk id="7" creationId="{225BDBEF-D0A9-33D5-A2F3-6A992D510F52}"/>
          </ac:picMkLst>
        </pc:picChg>
      </pc:sldChg>
      <pc:sldChg chg="new del">
        <pc:chgData name="Swami Zero" userId="4a29485c48ccb1fa" providerId="LiveId" clId="{59AA1D5E-343D-4B31-AED0-F3DEEB2386F1}" dt="2024-11-08T18:04:46.085" v="305" actId="47"/>
        <pc:sldMkLst>
          <pc:docMk/>
          <pc:sldMk cId="2374312417" sldId="258"/>
        </pc:sldMkLst>
      </pc:sldChg>
      <pc:sldChg chg="addSp delSp modSp add del mod">
        <pc:chgData name="Swami Zero" userId="4a29485c48ccb1fa" providerId="LiveId" clId="{59AA1D5E-343D-4B31-AED0-F3DEEB2386F1}" dt="2024-11-13T04:16:13.666" v="1890" actId="47"/>
        <pc:sldMkLst>
          <pc:docMk/>
          <pc:sldMk cId="1632130054" sldId="259"/>
        </pc:sldMkLst>
        <pc:spChg chg="add mod ord">
          <ac:chgData name="Swami Zero" userId="4a29485c48ccb1fa" providerId="LiveId" clId="{59AA1D5E-343D-4B31-AED0-F3DEEB2386F1}" dt="2024-11-08T18:27:29.990" v="779" actId="166"/>
          <ac:spMkLst>
            <pc:docMk/>
            <pc:sldMk cId="1632130054" sldId="259"/>
            <ac:spMk id="4" creationId="{8D497D95-E741-F2B7-A489-493E34BB1D6A}"/>
          </ac:spMkLst>
        </pc:spChg>
        <pc:spChg chg="mod">
          <ac:chgData name="Swami Zero" userId="4a29485c48ccb1fa" providerId="LiveId" clId="{59AA1D5E-343D-4B31-AED0-F3DEEB2386F1}" dt="2024-11-08T18:04:51.415" v="309" actId="1037"/>
          <ac:spMkLst>
            <pc:docMk/>
            <pc:sldMk cId="1632130054" sldId="259"/>
            <ac:spMk id="5" creationId="{B241E1ED-13EC-0392-6C84-0F325399ECC4}"/>
          </ac:spMkLst>
        </pc:spChg>
        <pc:spChg chg="add mod">
          <ac:chgData name="Swami Zero" userId="4a29485c48ccb1fa" providerId="LiveId" clId="{59AA1D5E-343D-4B31-AED0-F3DEEB2386F1}" dt="2024-11-08T18:06:08.505" v="324" actId="1076"/>
          <ac:spMkLst>
            <pc:docMk/>
            <pc:sldMk cId="1632130054" sldId="259"/>
            <ac:spMk id="6" creationId="{F4C96BA1-C2EB-8434-963B-1078BD5F863F}"/>
          </ac:spMkLst>
        </pc:spChg>
        <pc:spChg chg="add mod">
          <ac:chgData name="Swami Zero" userId="4a29485c48ccb1fa" providerId="LiveId" clId="{59AA1D5E-343D-4B31-AED0-F3DEEB2386F1}" dt="2024-11-08T18:23:03.810" v="682" actId="164"/>
          <ac:spMkLst>
            <pc:docMk/>
            <pc:sldMk cId="1632130054" sldId="259"/>
            <ac:spMk id="9" creationId="{FD247FB8-0014-D9E0-0892-3669034E4F3B}"/>
          </ac:spMkLst>
        </pc:spChg>
        <pc:spChg chg="add mod">
          <ac:chgData name="Swami Zero" userId="4a29485c48ccb1fa" providerId="LiveId" clId="{59AA1D5E-343D-4B31-AED0-F3DEEB2386F1}" dt="2024-11-08T18:26:22.347" v="761" actId="164"/>
          <ac:spMkLst>
            <pc:docMk/>
            <pc:sldMk cId="1632130054" sldId="259"/>
            <ac:spMk id="11" creationId="{E9485440-5330-6ED6-8443-96AD4707D775}"/>
          </ac:spMkLst>
        </pc:spChg>
        <pc:spChg chg="add mod">
          <ac:chgData name="Swami Zero" userId="4a29485c48ccb1fa" providerId="LiveId" clId="{59AA1D5E-343D-4B31-AED0-F3DEEB2386F1}" dt="2024-11-08T18:27:13.168" v="776" actId="164"/>
          <ac:spMkLst>
            <pc:docMk/>
            <pc:sldMk cId="1632130054" sldId="259"/>
            <ac:spMk id="15" creationId="{12D95740-C71F-568E-480C-F01158BF9D64}"/>
          </ac:spMkLst>
        </pc:spChg>
        <pc:spChg chg="add mod">
          <ac:chgData name="Swami Zero" userId="4a29485c48ccb1fa" providerId="LiveId" clId="{59AA1D5E-343D-4B31-AED0-F3DEEB2386F1}" dt="2024-11-08T18:28:38.568" v="783" actId="164"/>
          <ac:spMkLst>
            <pc:docMk/>
            <pc:sldMk cId="1632130054" sldId="259"/>
            <ac:spMk id="16" creationId="{48CAC6D2-D939-B8EE-F853-1AE181E54ACF}"/>
          </ac:spMkLst>
        </pc:spChg>
        <pc:spChg chg="del">
          <ac:chgData name="Swami Zero" userId="4a29485c48ccb1fa" providerId="LiveId" clId="{59AA1D5E-343D-4B31-AED0-F3DEEB2386F1}" dt="2024-11-08T18:04:48.840" v="306" actId="478"/>
          <ac:spMkLst>
            <pc:docMk/>
            <pc:sldMk cId="1632130054" sldId="259"/>
            <ac:spMk id="17" creationId="{A67FA877-B18F-124E-0F62-5103FD7F43F3}"/>
          </ac:spMkLst>
        </pc:spChg>
        <pc:spChg chg="add mod">
          <ac:chgData name="Swami Zero" userId="4a29485c48ccb1fa" providerId="LiveId" clId="{59AA1D5E-343D-4B31-AED0-F3DEEB2386F1}" dt="2024-11-08T18:28:38.568" v="783" actId="164"/>
          <ac:spMkLst>
            <pc:docMk/>
            <pc:sldMk cId="1632130054" sldId="259"/>
            <ac:spMk id="18" creationId="{102C9703-8B96-61EB-01B3-E5BDAAD1A75E}"/>
          </ac:spMkLst>
        </pc:spChg>
        <pc:spChg chg="add mod">
          <ac:chgData name="Swami Zero" userId="4a29485c48ccb1fa" providerId="LiveId" clId="{59AA1D5E-343D-4B31-AED0-F3DEEB2386F1}" dt="2024-11-08T18:28:38.568" v="783" actId="164"/>
          <ac:spMkLst>
            <pc:docMk/>
            <pc:sldMk cId="1632130054" sldId="259"/>
            <ac:spMk id="19" creationId="{549D15F8-787B-9DA6-38B3-6E0066983448}"/>
          </ac:spMkLst>
        </pc:spChg>
        <pc:spChg chg="add mod">
          <ac:chgData name="Swami Zero" userId="4a29485c48ccb1fa" providerId="LiveId" clId="{59AA1D5E-343D-4B31-AED0-F3DEEB2386F1}" dt="2024-11-08T18:28:38.568" v="783" actId="164"/>
          <ac:spMkLst>
            <pc:docMk/>
            <pc:sldMk cId="1632130054" sldId="259"/>
            <ac:spMk id="21" creationId="{65AEB3C1-8615-635F-2C63-0784D47304C3}"/>
          </ac:spMkLst>
        </pc:spChg>
        <pc:spChg chg="add mod">
          <ac:chgData name="Swami Zero" userId="4a29485c48ccb1fa" providerId="LiveId" clId="{59AA1D5E-343D-4B31-AED0-F3DEEB2386F1}" dt="2024-11-08T18:24:09.937" v="700" actId="164"/>
          <ac:spMkLst>
            <pc:docMk/>
            <pc:sldMk cId="1632130054" sldId="259"/>
            <ac:spMk id="22" creationId="{CE8E5F12-3085-0EED-57DD-88BD4AEA23B0}"/>
          </ac:spMkLst>
        </pc:spChg>
        <pc:spChg chg="add mod">
          <ac:chgData name="Swami Zero" userId="4a29485c48ccb1fa" providerId="LiveId" clId="{59AA1D5E-343D-4B31-AED0-F3DEEB2386F1}" dt="2024-11-08T18:23:24.116" v="685" actId="207"/>
          <ac:spMkLst>
            <pc:docMk/>
            <pc:sldMk cId="1632130054" sldId="259"/>
            <ac:spMk id="24" creationId="{912A6CE9-81BC-FDEA-017D-87AE46A3ABBB}"/>
          </ac:spMkLst>
        </pc:spChg>
        <pc:spChg chg="add del mod">
          <ac:chgData name="Swami Zero" userId="4a29485c48ccb1fa" providerId="LiveId" clId="{59AA1D5E-343D-4B31-AED0-F3DEEB2386F1}" dt="2024-11-08T18:25:13.391" v="747" actId="478"/>
          <ac:spMkLst>
            <pc:docMk/>
            <pc:sldMk cId="1632130054" sldId="259"/>
            <ac:spMk id="26" creationId="{E63ABDA3-1ABD-2AAC-39C3-05957389CD03}"/>
          </ac:spMkLst>
        </pc:spChg>
        <pc:spChg chg="add mod">
          <ac:chgData name="Swami Zero" userId="4a29485c48ccb1fa" providerId="LiveId" clId="{59AA1D5E-343D-4B31-AED0-F3DEEB2386F1}" dt="2024-11-08T18:26:22.347" v="761" actId="164"/>
          <ac:spMkLst>
            <pc:docMk/>
            <pc:sldMk cId="1632130054" sldId="259"/>
            <ac:spMk id="27" creationId="{31AB9D4B-055C-4ED2-4EE9-47AFF3947DCC}"/>
          </ac:spMkLst>
        </pc:spChg>
        <pc:spChg chg="add mod">
          <ac:chgData name="Swami Zero" userId="4a29485c48ccb1fa" providerId="LiveId" clId="{59AA1D5E-343D-4B31-AED0-F3DEEB2386F1}" dt="2024-11-08T18:27:13.168" v="776" actId="164"/>
          <ac:spMkLst>
            <pc:docMk/>
            <pc:sldMk cId="1632130054" sldId="259"/>
            <ac:spMk id="30" creationId="{E65646E0-B055-1FF6-F026-782674D0F32A}"/>
          </ac:spMkLst>
        </pc:spChg>
        <pc:grpChg chg="add mod ord">
          <ac:chgData name="Swami Zero" userId="4a29485c48ccb1fa" providerId="LiveId" clId="{59AA1D5E-343D-4B31-AED0-F3DEEB2386F1}" dt="2024-11-08T18:28:38.568" v="783" actId="164"/>
          <ac:grpSpMkLst>
            <pc:docMk/>
            <pc:sldMk cId="1632130054" sldId="259"/>
            <ac:grpSpMk id="23" creationId="{85CEDA7E-6423-7B05-DF9D-C888FC847135}"/>
          </ac:grpSpMkLst>
        </pc:grpChg>
        <pc:grpChg chg="add mod ord">
          <ac:chgData name="Swami Zero" userId="4a29485c48ccb1fa" providerId="LiveId" clId="{59AA1D5E-343D-4B31-AED0-F3DEEB2386F1}" dt="2024-11-08T18:28:38.568" v="783" actId="164"/>
          <ac:grpSpMkLst>
            <pc:docMk/>
            <pc:sldMk cId="1632130054" sldId="259"/>
            <ac:grpSpMk id="25" creationId="{A11E1360-E7A1-D3DA-0A44-BAE4F65F8489}"/>
          </ac:grpSpMkLst>
        </pc:grpChg>
        <pc:grpChg chg="add mod">
          <ac:chgData name="Swami Zero" userId="4a29485c48ccb1fa" providerId="LiveId" clId="{59AA1D5E-343D-4B31-AED0-F3DEEB2386F1}" dt="2024-11-08T18:24:09.937" v="700" actId="164"/>
          <ac:grpSpMkLst>
            <pc:docMk/>
            <pc:sldMk cId="1632130054" sldId="259"/>
            <ac:grpSpMk id="28" creationId="{991B7984-CEDD-A80F-FE75-E19628C435D7}"/>
          </ac:grpSpMkLst>
        </pc:grpChg>
        <pc:grpChg chg="add mod">
          <ac:chgData name="Swami Zero" userId="4a29485c48ccb1fa" providerId="LiveId" clId="{59AA1D5E-343D-4B31-AED0-F3DEEB2386F1}" dt="2024-11-08T18:28:38.568" v="783" actId="164"/>
          <ac:grpSpMkLst>
            <pc:docMk/>
            <pc:sldMk cId="1632130054" sldId="259"/>
            <ac:grpSpMk id="29" creationId="{F15B4995-3827-2285-E0E9-2A5FAFF45AD7}"/>
          </ac:grpSpMkLst>
        </pc:grpChg>
        <pc:grpChg chg="add mod">
          <ac:chgData name="Swami Zero" userId="4a29485c48ccb1fa" providerId="LiveId" clId="{59AA1D5E-343D-4B31-AED0-F3DEEB2386F1}" dt="2024-11-08T18:28:38.568" v="783" actId="164"/>
          <ac:grpSpMkLst>
            <pc:docMk/>
            <pc:sldMk cId="1632130054" sldId="259"/>
            <ac:grpSpMk id="31" creationId="{D4EF0C5E-F9F5-2CF5-01D9-BECE24512566}"/>
          </ac:grpSpMkLst>
        </pc:grpChg>
        <pc:grpChg chg="add mod">
          <ac:chgData name="Swami Zero" userId="4a29485c48ccb1fa" providerId="LiveId" clId="{59AA1D5E-343D-4B31-AED0-F3DEEB2386F1}" dt="2024-11-08T18:28:38.568" v="783" actId="164"/>
          <ac:grpSpMkLst>
            <pc:docMk/>
            <pc:sldMk cId="1632130054" sldId="259"/>
            <ac:grpSpMk id="32" creationId="{02C0DA6E-BF51-432F-C819-F34B76ECF171}"/>
          </ac:grpSpMkLst>
        </pc:grpChg>
      </pc:sldChg>
      <pc:sldChg chg="addSp delSp modSp add mod ord modTransition setBg">
        <pc:chgData name="Swami Zero" userId="4a29485c48ccb1fa" providerId="LiveId" clId="{59AA1D5E-343D-4B31-AED0-F3DEEB2386F1}" dt="2024-11-14T01:42:04.298" v="6790" actId="113"/>
        <pc:sldMkLst>
          <pc:docMk/>
          <pc:sldMk cId="3733134371" sldId="260"/>
        </pc:sldMkLst>
        <pc:spChg chg="mod ord topLvl">
          <ac:chgData name="Swami Zero" userId="4a29485c48ccb1fa" providerId="LiveId" clId="{59AA1D5E-343D-4B31-AED0-F3DEEB2386F1}" dt="2024-11-13T15:31:52.309" v="2235" actId="1038"/>
          <ac:spMkLst>
            <pc:docMk/>
            <pc:sldMk cId="3733134371" sldId="260"/>
            <ac:spMk id="4" creationId="{D748FF8C-ECF6-BBFE-131E-0665D423337E}"/>
          </ac:spMkLst>
        </pc:spChg>
        <pc:spChg chg="mod">
          <ac:chgData name="Swami Zero" userId="4a29485c48ccb1fa" providerId="LiveId" clId="{59AA1D5E-343D-4B31-AED0-F3DEEB2386F1}" dt="2024-11-13T15:49:24.417" v="3063" actId="1076"/>
          <ac:spMkLst>
            <pc:docMk/>
            <pc:sldMk cId="3733134371" sldId="260"/>
            <ac:spMk id="5" creationId="{7E2ECED1-356C-A857-8AA7-BC0AD26C3635}"/>
          </ac:spMkLst>
        </pc:spChg>
        <pc:spChg chg="add mod">
          <ac:chgData name="Swami Zero" userId="4a29485c48ccb1fa" providerId="LiveId" clId="{59AA1D5E-343D-4B31-AED0-F3DEEB2386F1}" dt="2024-11-14T01:42:04.298" v="6790" actId="113"/>
          <ac:spMkLst>
            <pc:docMk/>
            <pc:sldMk cId="3733134371" sldId="260"/>
            <ac:spMk id="6" creationId="{AFFF1EC7-0174-6498-5FFD-4D0BF090E7AE}"/>
          </ac:spMkLst>
        </pc:spChg>
        <pc:spChg chg="mod ord topLvl">
          <ac:chgData name="Swami Zero" userId="4a29485c48ccb1fa" providerId="LiveId" clId="{59AA1D5E-343D-4B31-AED0-F3DEEB2386F1}" dt="2024-11-13T15:58:46.205" v="3091" actId="1036"/>
          <ac:spMkLst>
            <pc:docMk/>
            <pc:sldMk cId="3733134371" sldId="260"/>
            <ac:spMk id="9" creationId="{3D7FFB58-A335-8F41-168B-73235E208ED4}"/>
          </ac:spMkLst>
        </pc:spChg>
        <pc:spChg chg="add mod">
          <ac:chgData name="Swami Zero" userId="4a29485c48ccb1fa" providerId="LiveId" clId="{59AA1D5E-343D-4B31-AED0-F3DEEB2386F1}" dt="2024-11-13T15:20:41.899" v="1939" actId="1076"/>
          <ac:spMkLst>
            <pc:docMk/>
            <pc:sldMk cId="3733134371" sldId="260"/>
            <ac:spMk id="11" creationId="{47C3E45B-CDC8-1A50-759D-96AF252DAAD1}"/>
          </ac:spMkLst>
        </pc:spChg>
        <pc:spChg chg="del mod topLvl">
          <ac:chgData name="Swami Zero" userId="4a29485c48ccb1fa" providerId="LiveId" clId="{59AA1D5E-343D-4B31-AED0-F3DEEB2386F1}" dt="2024-11-12T23:48:47.548" v="910" actId="478"/>
          <ac:spMkLst>
            <pc:docMk/>
            <pc:sldMk cId="3733134371" sldId="260"/>
            <ac:spMk id="11" creationId="{764C8E7B-626C-2C95-1478-D7E30B0E093D}"/>
          </ac:spMkLst>
        </pc:spChg>
        <pc:spChg chg="mod topLvl">
          <ac:chgData name="Swami Zero" userId="4a29485c48ccb1fa" providerId="LiveId" clId="{59AA1D5E-343D-4B31-AED0-F3DEEB2386F1}" dt="2024-11-13T15:31:48.823" v="2219" actId="1038"/>
          <ac:spMkLst>
            <pc:docMk/>
            <pc:sldMk cId="3733134371" sldId="260"/>
            <ac:spMk id="15" creationId="{DDC5CB86-578E-E0F0-F91D-874C1A724C02}"/>
          </ac:spMkLst>
        </pc:spChg>
        <pc:spChg chg="mod ord">
          <ac:chgData name="Swami Zero" userId="4a29485c48ccb1fa" providerId="LiveId" clId="{59AA1D5E-343D-4B31-AED0-F3DEEB2386F1}" dt="2024-11-13T15:32:16.301" v="2358" actId="1038"/>
          <ac:spMkLst>
            <pc:docMk/>
            <pc:sldMk cId="3733134371" sldId="260"/>
            <ac:spMk id="16" creationId="{59586114-1EBD-FC21-A016-D4A302C17AEA}"/>
          </ac:spMkLst>
        </pc:spChg>
        <pc:spChg chg="add mod">
          <ac:chgData name="Swami Zero" userId="4a29485c48ccb1fa" providerId="LiveId" clId="{59AA1D5E-343D-4B31-AED0-F3DEEB2386F1}" dt="2024-11-13T15:20:41.899" v="1939" actId="1076"/>
          <ac:spMkLst>
            <pc:docMk/>
            <pc:sldMk cId="3733134371" sldId="260"/>
            <ac:spMk id="17" creationId="{D2778B76-261E-C870-2878-F6DEC11A455F}"/>
          </ac:spMkLst>
        </pc:spChg>
        <pc:spChg chg="mod">
          <ac:chgData name="Swami Zero" userId="4a29485c48ccb1fa" providerId="LiveId" clId="{59AA1D5E-343D-4B31-AED0-F3DEEB2386F1}" dt="2024-11-13T15:32:10.289" v="2315" actId="1038"/>
          <ac:spMkLst>
            <pc:docMk/>
            <pc:sldMk cId="3733134371" sldId="260"/>
            <ac:spMk id="18" creationId="{23A85125-0AB1-2CF6-1369-BD314F6DE4DD}"/>
          </ac:spMkLst>
        </pc:spChg>
        <pc:spChg chg="mod">
          <ac:chgData name="Swami Zero" userId="4a29485c48ccb1fa" providerId="LiveId" clId="{59AA1D5E-343D-4B31-AED0-F3DEEB2386F1}" dt="2024-11-13T15:32:04.166" v="2291" actId="1038"/>
          <ac:spMkLst>
            <pc:docMk/>
            <pc:sldMk cId="3733134371" sldId="260"/>
            <ac:spMk id="19" creationId="{FB71897F-F680-86FC-2CA9-265ABBEFC933}"/>
          </ac:spMkLst>
        </pc:spChg>
        <pc:spChg chg="mod">
          <ac:chgData name="Swami Zero" userId="4a29485c48ccb1fa" providerId="LiveId" clId="{59AA1D5E-343D-4B31-AED0-F3DEEB2386F1}" dt="2024-11-13T15:31:58.779" v="2263" actId="1038"/>
          <ac:spMkLst>
            <pc:docMk/>
            <pc:sldMk cId="3733134371" sldId="260"/>
            <ac:spMk id="21" creationId="{F60BFB8A-0A62-0A55-96AB-9C6FD76D6E7C}"/>
          </ac:spMkLst>
        </pc:spChg>
        <pc:spChg chg="del topLvl">
          <ac:chgData name="Swami Zero" userId="4a29485c48ccb1fa" providerId="LiveId" clId="{59AA1D5E-343D-4B31-AED0-F3DEEB2386F1}" dt="2024-11-12T23:46:39.921" v="832" actId="478"/>
          <ac:spMkLst>
            <pc:docMk/>
            <pc:sldMk cId="3733134371" sldId="260"/>
            <ac:spMk id="22" creationId="{03A47503-B9C9-A4C0-6F42-75444AB75AF9}"/>
          </ac:spMkLst>
        </pc:spChg>
        <pc:spChg chg="add mod">
          <ac:chgData name="Swami Zero" userId="4a29485c48ccb1fa" providerId="LiveId" clId="{59AA1D5E-343D-4B31-AED0-F3DEEB2386F1}" dt="2024-11-13T15:20:41.899" v="1939" actId="1076"/>
          <ac:spMkLst>
            <pc:docMk/>
            <pc:sldMk cId="3733134371" sldId="260"/>
            <ac:spMk id="22" creationId="{8EA6DAE3-DCBC-4D72-3217-8623830948CC}"/>
          </ac:spMkLst>
        </pc:spChg>
        <pc:spChg chg="add mod">
          <ac:chgData name="Swami Zero" userId="4a29485c48ccb1fa" providerId="LiveId" clId="{59AA1D5E-343D-4B31-AED0-F3DEEB2386F1}" dt="2024-11-13T15:20:41.899" v="1939" actId="1076"/>
          <ac:spMkLst>
            <pc:docMk/>
            <pc:sldMk cId="3733134371" sldId="260"/>
            <ac:spMk id="23" creationId="{EA56993A-7C82-CACA-F7E2-ED49B36C6CA9}"/>
          </ac:spMkLst>
        </pc:spChg>
        <pc:spChg chg="del mod topLvl">
          <ac:chgData name="Swami Zero" userId="4a29485c48ccb1fa" providerId="LiveId" clId="{59AA1D5E-343D-4B31-AED0-F3DEEB2386F1}" dt="2024-11-08T18:29:39.493" v="791" actId="478"/>
          <ac:spMkLst>
            <pc:docMk/>
            <pc:sldMk cId="3733134371" sldId="260"/>
            <ac:spMk id="24" creationId="{95554D6A-2436-DCBA-7DE6-F43B18CEF644}"/>
          </ac:spMkLst>
        </pc:spChg>
        <pc:spChg chg="add mod">
          <ac:chgData name="Swami Zero" userId="4a29485c48ccb1fa" providerId="LiveId" clId="{59AA1D5E-343D-4B31-AED0-F3DEEB2386F1}" dt="2024-11-13T15:20:41.899" v="1939" actId="1076"/>
          <ac:spMkLst>
            <pc:docMk/>
            <pc:sldMk cId="3733134371" sldId="260"/>
            <ac:spMk id="24" creationId="{F8E9242B-AC9E-C134-BA96-121770E08C5E}"/>
          </ac:spMkLst>
        </pc:spChg>
        <pc:spChg chg="add mod">
          <ac:chgData name="Swami Zero" userId="4a29485c48ccb1fa" providerId="LiveId" clId="{59AA1D5E-343D-4B31-AED0-F3DEEB2386F1}" dt="2024-11-13T15:22:52.084" v="1964" actId="571"/>
          <ac:spMkLst>
            <pc:docMk/>
            <pc:sldMk cId="3733134371" sldId="260"/>
            <ac:spMk id="25" creationId="{B52BBD76-6EA0-4619-FF11-246FD31B38D2}"/>
          </ac:spMkLst>
        </pc:spChg>
        <pc:spChg chg="add mod">
          <ac:chgData name="Swami Zero" userId="4a29485c48ccb1fa" providerId="LiveId" clId="{59AA1D5E-343D-4B31-AED0-F3DEEB2386F1}" dt="2024-11-13T15:59:19.165" v="3116" actId="14100"/>
          <ac:spMkLst>
            <pc:docMk/>
            <pc:sldMk cId="3733134371" sldId="260"/>
            <ac:spMk id="26" creationId="{DEA8804D-D720-672E-1150-3F4414C66F23}"/>
          </ac:spMkLst>
        </pc:spChg>
        <pc:spChg chg="add mod">
          <ac:chgData name="Swami Zero" userId="4a29485c48ccb1fa" providerId="LiveId" clId="{59AA1D5E-343D-4B31-AED0-F3DEEB2386F1}" dt="2024-11-13T22:16:52.887" v="6258" actId="1036"/>
          <ac:spMkLst>
            <pc:docMk/>
            <pc:sldMk cId="3733134371" sldId="260"/>
            <ac:spMk id="27" creationId="{DA333879-A1BE-1E72-B617-13BDF23A5CC8}"/>
          </ac:spMkLst>
        </pc:spChg>
        <pc:spChg chg="del mod topLvl">
          <ac:chgData name="Swami Zero" userId="4a29485c48ccb1fa" providerId="LiveId" clId="{59AA1D5E-343D-4B31-AED0-F3DEEB2386F1}" dt="2024-11-08T18:30:13.003" v="797" actId="478"/>
          <ac:spMkLst>
            <pc:docMk/>
            <pc:sldMk cId="3733134371" sldId="260"/>
            <ac:spMk id="27" creationId="{E61A10FE-3485-9755-ED7D-51406D8DE1C5}"/>
          </ac:spMkLst>
        </pc:spChg>
        <pc:spChg chg="del mod topLvl">
          <ac:chgData name="Swami Zero" userId="4a29485c48ccb1fa" providerId="LiveId" clId="{59AA1D5E-343D-4B31-AED0-F3DEEB2386F1}" dt="2024-11-08T18:29:57.449" v="793" actId="478"/>
          <ac:spMkLst>
            <pc:docMk/>
            <pc:sldMk cId="3733134371" sldId="260"/>
            <ac:spMk id="30" creationId="{D6EC3F6C-56BF-B824-D77C-8549566831DD}"/>
          </ac:spMkLst>
        </pc:spChg>
        <pc:grpChg chg="del mod">
          <ac:chgData name="Swami Zero" userId="4a29485c48ccb1fa" providerId="LiveId" clId="{59AA1D5E-343D-4B31-AED0-F3DEEB2386F1}" dt="2024-11-12T23:46:39.921" v="832" actId="478"/>
          <ac:grpSpMkLst>
            <pc:docMk/>
            <pc:sldMk cId="3733134371" sldId="260"/>
            <ac:grpSpMk id="23" creationId="{47A083C9-D8EC-8978-8D57-B946E5C87D40}"/>
          </ac:grpSpMkLst>
        </pc:grpChg>
        <pc:grpChg chg="del">
          <ac:chgData name="Swami Zero" userId="4a29485c48ccb1fa" providerId="LiveId" clId="{59AA1D5E-343D-4B31-AED0-F3DEEB2386F1}" dt="2024-11-08T18:29:35.921" v="790" actId="165"/>
          <ac:grpSpMkLst>
            <pc:docMk/>
            <pc:sldMk cId="3733134371" sldId="260"/>
            <ac:grpSpMk id="25" creationId="{7D76599B-32E1-9D45-C37A-FBD85F17D1B8}"/>
          </ac:grpSpMkLst>
        </pc:grpChg>
        <pc:grpChg chg="del">
          <ac:chgData name="Swami Zero" userId="4a29485c48ccb1fa" providerId="LiveId" clId="{59AA1D5E-343D-4B31-AED0-F3DEEB2386F1}" dt="2024-11-08T18:30:10.111" v="796" actId="165"/>
          <ac:grpSpMkLst>
            <pc:docMk/>
            <pc:sldMk cId="3733134371" sldId="260"/>
            <ac:grpSpMk id="29" creationId="{BCBE7EDC-C21C-B6C3-735D-25512684455A}"/>
          </ac:grpSpMkLst>
        </pc:grpChg>
        <pc:grpChg chg="del">
          <ac:chgData name="Swami Zero" userId="4a29485c48ccb1fa" providerId="LiveId" clId="{59AA1D5E-343D-4B31-AED0-F3DEEB2386F1}" dt="2024-11-08T18:29:50.839" v="792" actId="165"/>
          <ac:grpSpMkLst>
            <pc:docMk/>
            <pc:sldMk cId="3733134371" sldId="260"/>
            <ac:grpSpMk id="31" creationId="{24C02FE6-8C5C-CD71-A907-0E78381EB087}"/>
          </ac:grpSpMkLst>
        </pc:grpChg>
        <pc:picChg chg="del">
          <ac:chgData name="Swami Zero" userId="4a29485c48ccb1fa" providerId="LiveId" clId="{59AA1D5E-343D-4B31-AED0-F3DEEB2386F1}" dt="2024-11-13T15:20:47.543" v="1941" actId="478"/>
          <ac:picMkLst>
            <pc:docMk/>
            <pc:sldMk cId="3733134371" sldId="260"/>
            <ac:picMk id="7" creationId="{5A666DE5-FCF9-28EE-180B-72A8CD8C6505}"/>
          </ac:picMkLst>
        </pc:picChg>
      </pc:sldChg>
      <pc:sldChg chg="add del">
        <pc:chgData name="Swami Zero" userId="4a29485c48ccb1fa" providerId="LiveId" clId="{59AA1D5E-343D-4B31-AED0-F3DEEB2386F1}" dt="2024-11-13T04:16:11.766" v="1889" actId="47"/>
        <pc:sldMkLst>
          <pc:docMk/>
          <pc:sldMk cId="1749547876" sldId="261"/>
        </pc:sldMkLst>
      </pc:sldChg>
      <pc:sldChg chg="addSp delSp modSp new mod ord modTransition setBg">
        <pc:chgData name="Swami Zero" userId="4a29485c48ccb1fa" providerId="LiveId" clId="{59AA1D5E-343D-4B31-AED0-F3DEEB2386F1}" dt="2024-11-14T01:44:50.758" v="6822" actId="207"/>
        <pc:sldMkLst>
          <pc:docMk/>
          <pc:sldMk cId="1330847262" sldId="262"/>
        </pc:sldMkLst>
        <pc:spChg chg="mod">
          <ac:chgData name="Swami Zero" userId="4a29485c48ccb1fa" providerId="LiveId" clId="{59AA1D5E-343D-4B31-AED0-F3DEEB2386F1}" dt="2024-11-14T01:44:50.758" v="6822" actId="207"/>
          <ac:spMkLst>
            <pc:docMk/>
            <pc:sldMk cId="1330847262" sldId="262"/>
            <ac:spMk id="2" creationId="{F1AB7601-42D2-9EC3-A0D7-6C37926E4AC9}"/>
          </ac:spMkLst>
        </pc:spChg>
        <pc:spChg chg="mod">
          <ac:chgData name="Swami Zero" userId="4a29485c48ccb1fa" providerId="LiveId" clId="{59AA1D5E-343D-4B31-AED0-F3DEEB2386F1}" dt="2024-11-12T23:59:27.093" v="1092" actId="1076"/>
          <ac:spMkLst>
            <pc:docMk/>
            <pc:sldMk cId="1330847262" sldId="262"/>
            <ac:spMk id="3" creationId="{7288938A-ACAE-A4C4-A89F-EA4C39878B00}"/>
          </ac:spMkLst>
        </pc:spChg>
        <pc:spChg chg="mod ord">
          <ac:chgData name="Swami Zero" userId="4a29485c48ccb1fa" providerId="LiveId" clId="{59AA1D5E-343D-4B31-AED0-F3DEEB2386F1}" dt="2024-11-12T23:53:07.441" v="997" actId="26606"/>
          <ac:spMkLst>
            <pc:docMk/>
            <pc:sldMk cId="1330847262" sldId="262"/>
            <ac:spMk id="4" creationId="{A4DD0438-6C38-9179-1A1D-139051A8E8CF}"/>
          </ac:spMkLst>
        </pc:spChg>
        <pc:spChg chg="mod">
          <ac:chgData name="Swami Zero" userId="4a29485c48ccb1fa" providerId="LiveId" clId="{59AA1D5E-343D-4B31-AED0-F3DEEB2386F1}" dt="2024-11-13T23:03:37.485" v="6734" actId="1076"/>
          <ac:spMkLst>
            <pc:docMk/>
            <pc:sldMk cId="1330847262" sldId="262"/>
            <ac:spMk id="5" creationId="{7FB0ADC8-AE87-DF7F-1F1E-DA64CDE3015E}"/>
          </ac:spMkLst>
        </pc:spChg>
        <pc:spChg chg="mod">
          <ac:chgData name="Swami Zero" userId="4a29485c48ccb1fa" providerId="LiveId" clId="{59AA1D5E-343D-4B31-AED0-F3DEEB2386F1}" dt="2024-11-12T23:53:07.441" v="997" actId="26606"/>
          <ac:spMkLst>
            <pc:docMk/>
            <pc:sldMk cId="1330847262" sldId="262"/>
            <ac:spMk id="6" creationId="{6EB7805D-921F-CCC3-5C2A-C74B84974CA6}"/>
          </ac:spMkLst>
        </pc:spChg>
        <pc:spChg chg="add mod">
          <ac:chgData name="Swami Zero" userId="4a29485c48ccb1fa" providerId="LiveId" clId="{59AA1D5E-343D-4B31-AED0-F3DEEB2386F1}" dt="2024-11-12T23:57:47.757" v="1076" actId="571"/>
          <ac:spMkLst>
            <pc:docMk/>
            <pc:sldMk cId="1330847262" sldId="262"/>
            <ac:spMk id="7" creationId="{3E8EE2D9-0752-D146-19F9-B9EF5ABD04AB}"/>
          </ac:spMkLst>
        </pc:spChg>
        <pc:spChg chg="add del mod">
          <ac:chgData name="Swami Zero" userId="4a29485c48ccb1fa" providerId="LiveId" clId="{59AA1D5E-343D-4B31-AED0-F3DEEB2386F1}" dt="2024-11-13T15:31:28.180" v="2168"/>
          <ac:spMkLst>
            <pc:docMk/>
            <pc:sldMk cId="1330847262" sldId="262"/>
            <ac:spMk id="7" creationId="{CE3726FB-5110-4665-491B-1D7A0597A8BA}"/>
          </ac:spMkLst>
        </pc:spChg>
        <pc:spChg chg="add del">
          <ac:chgData name="Swami Zero" userId="4a29485c48ccb1fa" providerId="LiveId" clId="{59AA1D5E-343D-4B31-AED0-F3DEEB2386F1}" dt="2024-11-12T23:54:36.542" v="1013" actId="26606"/>
          <ac:spMkLst>
            <pc:docMk/>
            <pc:sldMk cId="1330847262" sldId="262"/>
            <ac:spMk id="11" creationId="{870F1165-C2FC-4313-ADED-D8514C00E1EE}"/>
          </ac:spMkLst>
        </pc:spChg>
        <pc:spChg chg="add del">
          <ac:chgData name="Swami Zero" userId="4a29485c48ccb1fa" providerId="LiveId" clId="{59AA1D5E-343D-4B31-AED0-F3DEEB2386F1}" dt="2024-11-12T23:54:36.542" v="1013" actId="26606"/>
          <ac:spMkLst>
            <pc:docMk/>
            <pc:sldMk cId="1330847262" sldId="262"/>
            <ac:spMk id="13" creationId="{3FD564DD-780E-4279-99FF-A16618E11908}"/>
          </ac:spMkLst>
        </pc:spChg>
        <pc:spChg chg="add del">
          <ac:chgData name="Swami Zero" userId="4a29485c48ccb1fa" providerId="LiveId" clId="{59AA1D5E-343D-4B31-AED0-F3DEEB2386F1}" dt="2024-11-12T23:54:36.542" v="1013" actId="26606"/>
          <ac:spMkLst>
            <pc:docMk/>
            <pc:sldMk cId="1330847262" sldId="262"/>
            <ac:spMk id="15" creationId="{F5BB14C7-B6E4-427D-AEAC-7A18D089F922}"/>
          </ac:spMkLst>
        </pc:spChg>
        <pc:spChg chg="add del">
          <ac:chgData name="Swami Zero" userId="4a29485c48ccb1fa" providerId="LiveId" clId="{59AA1D5E-343D-4B31-AED0-F3DEEB2386F1}" dt="2024-11-12T23:54:36.542" v="1013" actId="26606"/>
          <ac:spMkLst>
            <pc:docMk/>
            <pc:sldMk cId="1330847262" sldId="262"/>
            <ac:spMk id="26" creationId="{870F1165-C2FC-4313-ADED-D8514C00E1EE}"/>
          </ac:spMkLst>
        </pc:spChg>
        <pc:spChg chg="add del">
          <ac:chgData name="Swami Zero" userId="4a29485c48ccb1fa" providerId="LiveId" clId="{59AA1D5E-343D-4B31-AED0-F3DEEB2386F1}" dt="2024-11-12T23:54:36.542" v="1013" actId="26606"/>
          <ac:spMkLst>
            <pc:docMk/>
            <pc:sldMk cId="1330847262" sldId="262"/>
            <ac:spMk id="28" creationId="{3FD564DD-780E-4279-99FF-A16618E11908}"/>
          </ac:spMkLst>
        </pc:spChg>
        <pc:spChg chg="add del">
          <ac:chgData name="Swami Zero" userId="4a29485c48ccb1fa" providerId="LiveId" clId="{59AA1D5E-343D-4B31-AED0-F3DEEB2386F1}" dt="2024-11-12T23:54:36.542" v="1013" actId="26606"/>
          <ac:spMkLst>
            <pc:docMk/>
            <pc:sldMk cId="1330847262" sldId="262"/>
            <ac:spMk id="30" creationId="{F5BB14C7-B6E4-427D-AEAC-7A18D089F922}"/>
          </ac:spMkLst>
        </pc:spChg>
        <pc:picChg chg="add del mod">
          <ac:chgData name="Swami Zero" userId="4a29485c48ccb1fa" providerId="LiveId" clId="{59AA1D5E-343D-4B31-AED0-F3DEEB2386F1}" dt="2024-11-13T18:31:03.194" v="5747" actId="478"/>
          <ac:picMkLst>
            <pc:docMk/>
            <pc:sldMk cId="1330847262" sldId="262"/>
            <ac:picMk id="9" creationId="{82F76EFB-7DE5-2601-B9A3-03F91C825ADB}"/>
          </ac:picMkLst>
        </pc:picChg>
        <pc:cxnChg chg="add del">
          <ac:chgData name="Swami Zero" userId="4a29485c48ccb1fa" providerId="LiveId" clId="{59AA1D5E-343D-4B31-AED0-F3DEEB2386F1}" dt="2024-11-12T23:54:36.542" v="1013" actId="26606"/>
          <ac:cxnSpMkLst>
            <pc:docMk/>
            <pc:sldMk cId="1330847262" sldId="262"/>
            <ac:cxnSpMk id="17" creationId="{055BC9DE-F4C7-4F1F-833F-C0E20531FBC7}"/>
          </ac:cxnSpMkLst>
        </pc:cxnChg>
        <pc:cxnChg chg="add del">
          <ac:chgData name="Swami Zero" userId="4a29485c48ccb1fa" providerId="LiveId" clId="{59AA1D5E-343D-4B31-AED0-F3DEEB2386F1}" dt="2024-11-12T23:54:36.542" v="1013" actId="26606"/>
          <ac:cxnSpMkLst>
            <pc:docMk/>
            <pc:sldMk cId="1330847262" sldId="262"/>
            <ac:cxnSpMk id="19" creationId="{ABAD74CF-CB22-463B-9031-D3BE16111B9B}"/>
          </ac:cxnSpMkLst>
        </pc:cxnChg>
        <pc:cxnChg chg="add del">
          <ac:chgData name="Swami Zero" userId="4a29485c48ccb1fa" providerId="LiveId" clId="{59AA1D5E-343D-4B31-AED0-F3DEEB2386F1}" dt="2024-11-12T23:54:36.542" v="1013" actId="26606"/>
          <ac:cxnSpMkLst>
            <pc:docMk/>
            <pc:sldMk cId="1330847262" sldId="262"/>
            <ac:cxnSpMk id="21" creationId="{82B589D1-AB2D-469C-960E-40C719BA8281}"/>
          </ac:cxnSpMkLst>
        </pc:cxnChg>
        <pc:cxnChg chg="add del">
          <ac:chgData name="Swami Zero" userId="4a29485c48ccb1fa" providerId="LiveId" clId="{59AA1D5E-343D-4B31-AED0-F3DEEB2386F1}" dt="2024-11-12T23:54:36.542" v="1013" actId="26606"/>
          <ac:cxnSpMkLst>
            <pc:docMk/>
            <pc:sldMk cId="1330847262" sldId="262"/>
            <ac:cxnSpMk id="32" creationId="{ABAD74CF-CB22-463B-9031-D3BE16111B9B}"/>
          </ac:cxnSpMkLst>
        </pc:cxnChg>
        <pc:cxnChg chg="add del">
          <ac:chgData name="Swami Zero" userId="4a29485c48ccb1fa" providerId="LiveId" clId="{59AA1D5E-343D-4B31-AED0-F3DEEB2386F1}" dt="2024-11-12T23:54:36.542" v="1013" actId="26606"/>
          <ac:cxnSpMkLst>
            <pc:docMk/>
            <pc:sldMk cId="1330847262" sldId="262"/>
            <ac:cxnSpMk id="34" creationId="{055BC9DE-F4C7-4F1F-833F-C0E20531FBC7}"/>
          </ac:cxnSpMkLst>
        </pc:cxnChg>
        <pc:cxnChg chg="add del">
          <ac:chgData name="Swami Zero" userId="4a29485c48ccb1fa" providerId="LiveId" clId="{59AA1D5E-343D-4B31-AED0-F3DEEB2386F1}" dt="2024-11-12T23:54:36.542" v="1013" actId="26606"/>
          <ac:cxnSpMkLst>
            <pc:docMk/>
            <pc:sldMk cId="1330847262" sldId="262"/>
            <ac:cxnSpMk id="36" creationId="{82B589D1-AB2D-469C-960E-40C719BA8281}"/>
          </ac:cxnSpMkLst>
        </pc:cxnChg>
      </pc:sldChg>
      <pc:sldChg chg="modSp add del mod">
        <pc:chgData name="Swami Zero" userId="4a29485c48ccb1fa" providerId="LiveId" clId="{59AA1D5E-343D-4B31-AED0-F3DEEB2386F1}" dt="2024-11-13T04:16:09.712" v="1888" actId="47"/>
        <pc:sldMkLst>
          <pc:docMk/>
          <pc:sldMk cId="1684781548" sldId="263"/>
        </pc:sldMkLst>
        <pc:spChg chg="mod">
          <ac:chgData name="Swami Zero" userId="4a29485c48ccb1fa" providerId="LiveId" clId="{59AA1D5E-343D-4B31-AED0-F3DEEB2386F1}" dt="2024-11-13T00:00:28.800" v="1095" actId="1076"/>
          <ac:spMkLst>
            <pc:docMk/>
            <pc:sldMk cId="1684781548" sldId="263"/>
            <ac:spMk id="9" creationId="{15EA62F3-C758-7683-811A-36E10321671E}"/>
          </ac:spMkLst>
        </pc:spChg>
        <pc:spChg chg="mod">
          <ac:chgData name="Swami Zero" userId="4a29485c48ccb1fa" providerId="LiveId" clId="{59AA1D5E-343D-4B31-AED0-F3DEEB2386F1}" dt="2024-11-13T00:00:31.849" v="1096" actId="1076"/>
          <ac:spMkLst>
            <pc:docMk/>
            <pc:sldMk cId="1684781548" sldId="263"/>
            <ac:spMk id="15" creationId="{89F552DC-4779-BE79-9C51-004950005337}"/>
          </ac:spMkLst>
        </pc:spChg>
        <pc:spChg chg="mod">
          <ac:chgData name="Swami Zero" userId="4a29485c48ccb1fa" providerId="LiveId" clId="{59AA1D5E-343D-4B31-AED0-F3DEEB2386F1}" dt="2024-11-13T00:00:33.590" v="1097" actId="1076"/>
          <ac:spMkLst>
            <pc:docMk/>
            <pc:sldMk cId="1684781548" sldId="263"/>
            <ac:spMk id="16" creationId="{9FB98FF0-25DA-B2B4-0947-84F37018C51F}"/>
          </ac:spMkLst>
        </pc:spChg>
        <pc:spChg chg="mod">
          <ac:chgData name="Swami Zero" userId="4a29485c48ccb1fa" providerId="LiveId" clId="{59AA1D5E-343D-4B31-AED0-F3DEEB2386F1}" dt="2024-11-13T00:00:36.235" v="1098" actId="1076"/>
          <ac:spMkLst>
            <pc:docMk/>
            <pc:sldMk cId="1684781548" sldId="263"/>
            <ac:spMk id="18" creationId="{1B1136FD-4B5C-8EBF-DC3B-1E107A500F78}"/>
          </ac:spMkLst>
        </pc:spChg>
        <pc:spChg chg="mod">
          <ac:chgData name="Swami Zero" userId="4a29485c48ccb1fa" providerId="LiveId" clId="{59AA1D5E-343D-4B31-AED0-F3DEEB2386F1}" dt="2024-11-13T00:00:37.652" v="1099" actId="1076"/>
          <ac:spMkLst>
            <pc:docMk/>
            <pc:sldMk cId="1684781548" sldId="263"/>
            <ac:spMk id="19" creationId="{2DEA16E0-2020-4508-D41B-C26F5296359E}"/>
          </ac:spMkLst>
        </pc:spChg>
        <pc:spChg chg="mod">
          <ac:chgData name="Swami Zero" userId="4a29485c48ccb1fa" providerId="LiveId" clId="{59AA1D5E-343D-4B31-AED0-F3DEEB2386F1}" dt="2024-11-13T00:00:40.260" v="1100" actId="1076"/>
          <ac:spMkLst>
            <pc:docMk/>
            <pc:sldMk cId="1684781548" sldId="263"/>
            <ac:spMk id="21" creationId="{1AD570B8-824D-1357-595C-B3857EC629C3}"/>
          </ac:spMkLst>
        </pc:spChg>
      </pc:sldChg>
      <pc:sldChg chg="add del">
        <pc:chgData name="Swami Zero" userId="4a29485c48ccb1fa" providerId="LiveId" clId="{59AA1D5E-343D-4B31-AED0-F3DEEB2386F1}" dt="2024-11-13T04:16:08.456" v="1887" actId="47"/>
        <pc:sldMkLst>
          <pc:docMk/>
          <pc:sldMk cId="2957487845" sldId="264"/>
        </pc:sldMkLst>
      </pc:sldChg>
      <pc:sldChg chg="addSp modSp add mod modTransition">
        <pc:chgData name="Swami Zero" userId="4a29485c48ccb1fa" providerId="LiveId" clId="{59AA1D5E-343D-4B31-AED0-F3DEEB2386F1}" dt="2024-11-13T22:42:51.147" v="6335" actId="164"/>
        <pc:sldMkLst>
          <pc:docMk/>
          <pc:sldMk cId="1007915193" sldId="265"/>
        </pc:sldMkLst>
        <pc:spChg chg="mod">
          <ac:chgData name="Swami Zero" userId="4a29485c48ccb1fa" providerId="LiveId" clId="{59AA1D5E-343D-4B31-AED0-F3DEEB2386F1}" dt="2024-11-13T15:32:38.420" v="2378" actId="1037"/>
          <ac:spMkLst>
            <pc:docMk/>
            <pc:sldMk cId="1007915193" sldId="265"/>
            <ac:spMk id="4" creationId="{6BE066AF-5D48-5733-D582-D2E8F74B6896}"/>
          </ac:spMkLst>
        </pc:spChg>
        <pc:spChg chg="mod">
          <ac:chgData name="Swami Zero" userId="4a29485c48ccb1fa" providerId="LiveId" clId="{59AA1D5E-343D-4B31-AED0-F3DEEB2386F1}" dt="2024-11-13T16:21:34.105" v="3633" actId="1076"/>
          <ac:spMkLst>
            <pc:docMk/>
            <pc:sldMk cId="1007915193" sldId="265"/>
            <ac:spMk id="5" creationId="{248F6AC4-EE3C-BDD9-3FA1-E75EE456FB11}"/>
          </ac:spMkLst>
        </pc:spChg>
        <pc:spChg chg="mod">
          <ac:chgData name="Swami Zero" userId="4a29485c48ccb1fa" providerId="LiveId" clId="{59AA1D5E-343D-4B31-AED0-F3DEEB2386F1}" dt="2024-11-13T22:42:51.147" v="6335" actId="164"/>
          <ac:spMkLst>
            <pc:docMk/>
            <pc:sldMk cId="1007915193" sldId="265"/>
            <ac:spMk id="6" creationId="{87334319-660B-BF4E-540E-D911D6A0E1CE}"/>
          </ac:spMkLst>
        </pc:spChg>
        <pc:spChg chg="mod">
          <ac:chgData name="Swami Zero" userId="4a29485c48ccb1fa" providerId="LiveId" clId="{59AA1D5E-343D-4B31-AED0-F3DEEB2386F1}" dt="2024-11-13T15:29:08.021" v="2106" actId="1037"/>
          <ac:spMkLst>
            <pc:docMk/>
            <pc:sldMk cId="1007915193" sldId="265"/>
            <ac:spMk id="9" creationId="{95731896-0691-C519-47BA-75432AEE5C12}"/>
          </ac:spMkLst>
        </pc:spChg>
        <pc:spChg chg="add mod">
          <ac:chgData name="Swami Zero" userId="4a29485c48ccb1fa" providerId="LiveId" clId="{59AA1D5E-343D-4B31-AED0-F3DEEB2386F1}" dt="2024-11-13T00:06:33.625" v="1128" actId="571"/>
          <ac:spMkLst>
            <pc:docMk/>
            <pc:sldMk cId="1007915193" sldId="265"/>
            <ac:spMk id="11" creationId="{72E32606-D760-3550-BE59-0FD90F3F5020}"/>
          </ac:spMkLst>
        </pc:spChg>
        <pc:spChg chg="add mod">
          <ac:chgData name="Swami Zero" userId="4a29485c48ccb1fa" providerId="LiveId" clId="{59AA1D5E-343D-4B31-AED0-F3DEEB2386F1}" dt="2024-11-13T16:17:39.758" v="3587" actId="1076"/>
          <ac:spMkLst>
            <pc:docMk/>
            <pc:sldMk cId="1007915193" sldId="265"/>
            <ac:spMk id="11" creationId="{BACA45B9-3A0D-DADA-2BED-3A0D5D9E8880}"/>
          </ac:spMkLst>
        </pc:spChg>
        <pc:spChg chg="mod">
          <ac:chgData name="Swami Zero" userId="4a29485c48ccb1fa" providerId="LiveId" clId="{59AA1D5E-343D-4B31-AED0-F3DEEB2386F1}" dt="2024-11-13T15:32:34.998" v="2363" actId="1038"/>
          <ac:spMkLst>
            <pc:docMk/>
            <pc:sldMk cId="1007915193" sldId="265"/>
            <ac:spMk id="15" creationId="{F20F52F6-1D52-26AE-27A9-0F754A20EEE8}"/>
          </ac:spMkLst>
        </pc:spChg>
        <pc:spChg chg="mod">
          <ac:chgData name="Swami Zero" userId="4a29485c48ccb1fa" providerId="LiveId" clId="{59AA1D5E-343D-4B31-AED0-F3DEEB2386F1}" dt="2024-11-13T15:32:52.408" v="2457" actId="1038"/>
          <ac:spMkLst>
            <pc:docMk/>
            <pc:sldMk cId="1007915193" sldId="265"/>
            <ac:spMk id="16" creationId="{00E922DB-C613-DF1C-BAD9-3FC1BBB83EC3}"/>
          </ac:spMkLst>
        </pc:spChg>
        <pc:spChg chg="add mod">
          <ac:chgData name="Swami Zero" userId="4a29485c48ccb1fa" providerId="LiveId" clId="{59AA1D5E-343D-4B31-AED0-F3DEEB2386F1}" dt="2024-11-13T18:32:56.156" v="5769" actId="123"/>
          <ac:spMkLst>
            <pc:docMk/>
            <pc:sldMk cId="1007915193" sldId="265"/>
            <ac:spMk id="17" creationId="{06054EAA-DCD8-D8F9-82BA-F8DA6BB0884D}"/>
          </ac:spMkLst>
        </pc:spChg>
        <pc:spChg chg="mod">
          <ac:chgData name="Swami Zero" userId="4a29485c48ccb1fa" providerId="LiveId" clId="{59AA1D5E-343D-4B31-AED0-F3DEEB2386F1}" dt="2024-11-13T15:32:49.525" v="2438" actId="1038"/>
          <ac:spMkLst>
            <pc:docMk/>
            <pc:sldMk cId="1007915193" sldId="265"/>
            <ac:spMk id="18" creationId="{174F5FD2-2449-7331-4B14-04FB74EF72A7}"/>
          </ac:spMkLst>
        </pc:spChg>
        <pc:spChg chg="mod">
          <ac:chgData name="Swami Zero" userId="4a29485c48ccb1fa" providerId="LiveId" clId="{59AA1D5E-343D-4B31-AED0-F3DEEB2386F1}" dt="2024-11-13T15:32:44.640" v="2410" actId="1038"/>
          <ac:spMkLst>
            <pc:docMk/>
            <pc:sldMk cId="1007915193" sldId="265"/>
            <ac:spMk id="19" creationId="{FD55451B-F5B8-9644-E331-912F323E1B2F}"/>
          </ac:spMkLst>
        </pc:spChg>
        <pc:spChg chg="mod">
          <ac:chgData name="Swami Zero" userId="4a29485c48ccb1fa" providerId="LiveId" clId="{59AA1D5E-343D-4B31-AED0-F3DEEB2386F1}" dt="2024-11-13T15:32:41.343" v="2392" actId="1038"/>
          <ac:spMkLst>
            <pc:docMk/>
            <pc:sldMk cId="1007915193" sldId="265"/>
            <ac:spMk id="21" creationId="{949F57F8-2D5C-218B-2267-484C029D426F}"/>
          </ac:spMkLst>
        </pc:spChg>
        <pc:spChg chg="add mod">
          <ac:chgData name="Swami Zero" userId="4a29485c48ccb1fa" providerId="LiveId" clId="{59AA1D5E-343D-4B31-AED0-F3DEEB2386F1}" dt="2024-11-13T16:09:30.952" v="3263" actId="767"/>
          <ac:spMkLst>
            <pc:docMk/>
            <pc:sldMk cId="1007915193" sldId="265"/>
            <ac:spMk id="22" creationId="{1D821B51-CBFD-05B6-F38F-4FC38CD6B802}"/>
          </ac:spMkLst>
        </pc:spChg>
        <pc:spChg chg="add mod">
          <ac:chgData name="Swami Zero" userId="4a29485c48ccb1fa" providerId="LiveId" clId="{59AA1D5E-343D-4B31-AED0-F3DEEB2386F1}" dt="2024-11-13T22:42:51.147" v="6335" actId="164"/>
          <ac:spMkLst>
            <pc:docMk/>
            <pc:sldMk cId="1007915193" sldId="265"/>
            <ac:spMk id="22" creationId="{705EC1C4-E456-EDAE-09D8-12CC880BB25A}"/>
          </ac:spMkLst>
        </pc:spChg>
        <pc:spChg chg="add mod">
          <ac:chgData name="Swami Zero" userId="4a29485c48ccb1fa" providerId="LiveId" clId="{59AA1D5E-343D-4B31-AED0-F3DEEB2386F1}" dt="2024-11-13T16:24:21.824" v="3791" actId="1036"/>
          <ac:spMkLst>
            <pc:docMk/>
            <pc:sldMk cId="1007915193" sldId="265"/>
            <ac:spMk id="23" creationId="{6C56AA48-5659-1156-07D3-CCC58EA2556A}"/>
          </ac:spMkLst>
        </pc:spChg>
        <pc:spChg chg="add mod">
          <ac:chgData name="Swami Zero" userId="4a29485c48ccb1fa" providerId="LiveId" clId="{59AA1D5E-343D-4B31-AED0-F3DEEB2386F1}" dt="2024-11-13T16:24:31.336" v="3795" actId="1035"/>
          <ac:spMkLst>
            <pc:docMk/>
            <pc:sldMk cId="1007915193" sldId="265"/>
            <ac:spMk id="25" creationId="{B81326B1-6ABF-F25C-4505-8F5FAF9F0FC1}"/>
          </ac:spMkLst>
        </pc:spChg>
        <pc:grpChg chg="add mod">
          <ac:chgData name="Swami Zero" userId="4a29485c48ccb1fa" providerId="LiveId" clId="{59AA1D5E-343D-4B31-AED0-F3DEEB2386F1}" dt="2024-11-13T22:42:51.147" v="6335" actId="164"/>
          <ac:grpSpMkLst>
            <pc:docMk/>
            <pc:sldMk cId="1007915193" sldId="265"/>
            <ac:grpSpMk id="27" creationId="{FDBECFED-6F15-B2D2-D32E-FD4F46F07812}"/>
          </ac:grpSpMkLst>
        </pc:grpChg>
        <pc:graphicFrameChg chg="add mod modGraphic">
          <ac:chgData name="Swami Zero" userId="4a29485c48ccb1fa" providerId="LiveId" clId="{59AA1D5E-343D-4B31-AED0-F3DEEB2386F1}" dt="2024-11-13T16:17:27.434" v="3585" actId="1076"/>
          <ac:graphicFrameMkLst>
            <pc:docMk/>
            <pc:sldMk cId="1007915193" sldId="265"/>
            <ac:graphicFrameMk id="24" creationId="{C27EE777-F76B-640A-4EBA-40C1C9D8D405}"/>
          </ac:graphicFrameMkLst>
        </pc:graphicFrameChg>
        <pc:graphicFrameChg chg="add mod modGraphic">
          <ac:chgData name="Swami Zero" userId="4a29485c48ccb1fa" providerId="LiveId" clId="{59AA1D5E-343D-4B31-AED0-F3DEEB2386F1}" dt="2024-11-13T16:25:02.873" v="3807" actId="113"/>
          <ac:graphicFrameMkLst>
            <pc:docMk/>
            <pc:sldMk cId="1007915193" sldId="265"/>
            <ac:graphicFrameMk id="26" creationId="{DF3AA326-54E0-2578-B8EE-86EEAAE6665A}"/>
          </ac:graphicFrameMkLst>
        </pc:graphicFrameChg>
      </pc:sldChg>
      <pc:sldChg chg="addSp modSp add mod modTransition">
        <pc:chgData name="Swami Zero" userId="4a29485c48ccb1fa" providerId="LiveId" clId="{59AA1D5E-343D-4B31-AED0-F3DEEB2386F1}" dt="2024-11-13T22:39:39.706" v="6299" actId="207"/>
        <pc:sldMkLst>
          <pc:docMk/>
          <pc:sldMk cId="4108317978" sldId="266"/>
        </pc:sldMkLst>
        <pc:spChg chg="mod">
          <ac:chgData name="Swami Zero" userId="4a29485c48ccb1fa" providerId="LiveId" clId="{59AA1D5E-343D-4B31-AED0-F3DEEB2386F1}" dt="2024-11-13T15:33:15.416" v="2523" actId="1037"/>
          <ac:spMkLst>
            <pc:docMk/>
            <pc:sldMk cId="4108317978" sldId="266"/>
            <ac:spMk id="4" creationId="{84BA5134-6D16-2799-59ED-6972B05AFA2E}"/>
          </ac:spMkLst>
        </pc:spChg>
        <pc:spChg chg="mod ord">
          <ac:chgData name="Swami Zero" userId="4a29485c48ccb1fa" providerId="LiveId" clId="{59AA1D5E-343D-4B31-AED0-F3DEEB2386F1}" dt="2024-11-13T00:08:25.660" v="1139" actId="167"/>
          <ac:spMkLst>
            <pc:docMk/>
            <pc:sldMk cId="4108317978" sldId="266"/>
            <ac:spMk id="6" creationId="{142E2D3D-7D47-968D-E171-08D3DC1E3044}"/>
          </ac:spMkLst>
        </pc:spChg>
        <pc:spChg chg="mod">
          <ac:chgData name="Swami Zero" userId="4a29485c48ccb1fa" providerId="LiveId" clId="{59AA1D5E-343D-4B31-AED0-F3DEEB2386F1}" dt="2024-11-13T00:09:34.544" v="1194" actId="14100"/>
          <ac:spMkLst>
            <pc:docMk/>
            <pc:sldMk cId="4108317978" sldId="266"/>
            <ac:spMk id="9" creationId="{579CBC8F-E22D-E784-3B30-886A71C0D6FC}"/>
          </ac:spMkLst>
        </pc:spChg>
        <pc:spChg chg="add mod">
          <ac:chgData name="Swami Zero" userId="4a29485c48ccb1fa" providerId="LiveId" clId="{59AA1D5E-343D-4B31-AED0-F3DEEB2386F1}" dt="2024-11-13T16:36:05.094" v="3865"/>
          <ac:spMkLst>
            <pc:docMk/>
            <pc:sldMk cId="4108317978" sldId="266"/>
            <ac:spMk id="11" creationId="{AA9D070C-2265-F553-3A11-1E1DF9C291B2}"/>
          </ac:spMkLst>
        </pc:spChg>
        <pc:spChg chg="mod">
          <ac:chgData name="Swami Zero" userId="4a29485c48ccb1fa" providerId="LiveId" clId="{59AA1D5E-343D-4B31-AED0-F3DEEB2386F1}" dt="2024-11-13T15:33:21.782" v="2538" actId="1038"/>
          <ac:spMkLst>
            <pc:docMk/>
            <pc:sldMk cId="4108317978" sldId="266"/>
            <ac:spMk id="15" creationId="{891A2F3B-FED4-105C-4037-8F1C7491DA19}"/>
          </ac:spMkLst>
        </pc:spChg>
        <pc:spChg chg="mod">
          <ac:chgData name="Swami Zero" userId="4a29485c48ccb1fa" providerId="LiveId" clId="{59AA1D5E-343D-4B31-AED0-F3DEEB2386F1}" dt="2024-11-13T15:33:34.334" v="2583" actId="1038"/>
          <ac:spMkLst>
            <pc:docMk/>
            <pc:sldMk cId="4108317978" sldId="266"/>
            <ac:spMk id="16" creationId="{E99CC4FA-72FE-5EA4-0BE4-038FEAF41EA3}"/>
          </ac:spMkLst>
        </pc:spChg>
        <pc:spChg chg="add mod">
          <ac:chgData name="Swami Zero" userId="4a29485c48ccb1fa" providerId="LiveId" clId="{59AA1D5E-343D-4B31-AED0-F3DEEB2386F1}" dt="2024-11-13T22:25:22.322" v="6262" actId="1035"/>
          <ac:spMkLst>
            <pc:docMk/>
            <pc:sldMk cId="4108317978" sldId="266"/>
            <ac:spMk id="17" creationId="{EBBCB632-BA2D-B768-02AF-FEACC4EDCE83}"/>
          </ac:spMkLst>
        </pc:spChg>
        <pc:spChg chg="mod">
          <ac:chgData name="Swami Zero" userId="4a29485c48ccb1fa" providerId="LiveId" clId="{59AA1D5E-343D-4B31-AED0-F3DEEB2386F1}" dt="2024-11-13T15:33:32.052" v="2569" actId="1038"/>
          <ac:spMkLst>
            <pc:docMk/>
            <pc:sldMk cId="4108317978" sldId="266"/>
            <ac:spMk id="18" creationId="{DD7BD031-265F-2F36-4375-76363ACD1189}"/>
          </ac:spMkLst>
        </pc:spChg>
        <pc:spChg chg="mod">
          <ac:chgData name="Swami Zero" userId="4a29485c48ccb1fa" providerId="LiveId" clId="{59AA1D5E-343D-4B31-AED0-F3DEEB2386F1}" dt="2024-11-13T15:33:27.803" v="2552" actId="1037"/>
          <ac:spMkLst>
            <pc:docMk/>
            <pc:sldMk cId="4108317978" sldId="266"/>
            <ac:spMk id="19" creationId="{1A8E53F6-8CB6-323C-BD05-F185D13C03C2}"/>
          </ac:spMkLst>
        </pc:spChg>
        <pc:spChg chg="mod">
          <ac:chgData name="Swami Zero" userId="4a29485c48ccb1fa" providerId="LiveId" clId="{59AA1D5E-343D-4B31-AED0-F3DEEB2386F1}" dt="2024-11-13T15:33:24.532" v="2540" actId="1038"/>
          <ac:spMkLst>
            <pc:docMk/>
            <pc:sldMk cId="4108317978" sldId="266"/>
            <ac:spMk id="21" creationId="{71998B2B-8B0D-9446-4D45-5F71F84C6DC2}"/>
          </ac:spMkLst>
        </pc:spChg>
        <pc:spChg chg="add mod">
          <ac:chgData name="Swami Zero" userId="4a29485c48ccb1fa" providerId="LiveId" clId="{59AA1D5E-343D-4B31-AED0-F3DEEB2386F1}" dt="2024-11-13T22:39:39.706" v="6299" actId="207"/>
          <ac:spMkLst>
            <pc:docMk/>
            <pc:sldMk cId="4108317978" sldId="266"/>
            <ac:spMk id="22" creationId="{7620A1B9-6D37-291E-7964-64423F5B69F0}"/>
          </ac:spMkLst>
        </pc:spChg>
        <pc:picChg chg="add mod">
          <ac:chgData name="Swami Zero" userId="4a29485c48ccb1fa" providerId="LiveId" clId="{59AA1D5E-343D-4B31-AED0-F3DEEB2386F1}" dt="2024-11-13T22:25:29.143" v="6279" actId="1035"/>
          <ac:picMkLst>
            <pc:docMk/>
            <pc:sldMk cId="4108317978" sldId="266"/>
            <ac:picMk id="23" creationId="{C069D4D0-8664-BF94-A516-A0E654AA1F68}"/>
          </ac:picMkLst>
        </pc:picChg>
      </pc:sldChg>
      <pc:sldChg chg="addSp modSp add mod modTransition">
        <pc:chgData name="Swami Zero" userId="4a29485c48ccb1fa" providerId="LiveId" clId="{59AA1D5E-343D-4B31-AED0-F3DEEB2386F1}" dt="2024-11-14T05:41:36.110" v="6853" actId="20577"/>
        <pc:sldMkLst>
          <pc:docMk/>
          <pc:sldMk cId="1253650577" sldId="267"/>
        </pc:sldMkLst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2" creationId="{D8F54B3B-B3CB-2361-8A74-79E671159D3E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3" creationId="{45566930-D142-D592-D31A-B0980BE47A20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4" creationId="{2A1EB05E-0898-C71C-9D1B-B2F9501546C2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5" creationId="{3E358C47-BB2D-C0AC-9E62-8D8012E9BBA2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6" creationId="{3A570B1D-F315-22E7-BC28-90B9B392471E}"/>
          </ac:spMkLst>
        </pc:spChg>
        <pc:spChg chg="mod or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9" creationId="{FFE06DF3-70F1-F07E-FA97-5291C751F06C}"/>
          </ac:spMkLst>
        </pc:spChg>
        <pc:spChg chg="mod">
          <ac:chgData name="Swami Zero" userId="4a29485c48ccb1fa" providerId="LiveId" clId="{59AA1D5E-343D-4B31-AED0-F3DEEB2386F1}" dt="2024-11-13T17:22:00.309" v="4943" actId="1076"/>
          <ac:spMkLst>
            <pc:docMk/>
            <pc:sldMk cId="1253650577" sldId="267"/>
            <ac:spMk id="10" creationId="{8AA0A5F7-1A4B-4C79-D37F-1F69E8FB79F2}"/>
          </ac:spMkLst>
        </pc:spChg>
        <pc:spChg chg="add mod">
          <ac:chgData name="Swami Zero" userId="4a29485c48ccb1fa" providerId="LiveId" clId="{59AA1D5E-343D-4B31-AED0-F3DEEB2386F1}" dt="2024-11-13T22:40:03.784" v="6305" actId="1037"/>
          <ac:spMkLst>
            <pc:docMk/>
            <pc:sldMk cId="1253650577" sldId="267"/>
            <ac:spMk id="11" creationId="{2AC68626-9AE5-7478-33F4-C7AEFC934E85}"/>
          </ac:spMkLst>
        </pc:spChg>
        <pc:spChg chg="add mod">
          <ac:chgData name="Swami Zero" userId="4a29485c48ccb1fa" providerId="LiveId" clId="{59AA1D5E-343D-4B31-AED0-F3DEEB2386F1}" dt="2024-11-13T15:29:48.474" v="2129" actId="571"/>
          <ac:spMkLst>
            <pc:docMk/>
            <pc:sldMk cId="1253650577" sldId="267"/>
            <ac:spMk id="11" creationId="{60EC0CE3-8924-7132-0B15-95F86CA6ECE1}"/>
          </ac:spMkLst>
        </pc:spChg>
        <pc:spChg chg="mod">
          <ac:chgData name="Swami Zero" userId="4a29485c48ccb1fa" providerId="LiveId" clId="{59AA1D5E-343D-4B31-AED0-F3DEEB2386F1}" dt="2024-11-13T17:22:00.309" v="4943" actId="1076"/>
          <ac:spMkLst>
            <pc:docMk/>
            <pc:sldMk cId="1253650577" sldId="267"/>
            <ac:spMk id="12" creationId="{E6315BAC-4152-46B5-46CA-8CCF7F9D8E8F}"/>
          </ac:spMkLst>
        </pc:spChg>
        <pc:spChg chg="mod">
          <ac:chgData name="Swami Zero" userId="4a29485c48ccb1fa" providerId="LiveId" clId="{59AA1D5E-343D-4B31-AED0-F3DEEB2386F1}" dt="2024-11-13T17:22:00.309" v="4943" actId="1076"/>
          <ac:spMkLst>
            <pc:docMk/>
            <pc:sldMk cId="1253650577" sldId="267"/>
            <ac:spMk id="14" creationId="{56F67BDE-B542-B945-C8CD-C05444ECBCD7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15" creationId="{C06583EC-5EE1-4FB9-A9E6-BDB6BD01302B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16" creationId="{26A334E4-A0C9-10F4-90C6-3108A7CD6B82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18" creationId="{A2C7DB5F-D997-FABA-765C-7F87822EE5FD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19" creationId="{45DCC81D-666E-62CC-E879-B86979E3A3DA}"/>
          </ac:spMkLst>
        </pc:spChg>
        <pc:spChg chg="mod">
          <ac:chgData name="Swami Zero" userId="4a29485c48ccb1fa" providerId="LiveId" clId="{59AA1D5E-343D-4B31-AED0-F3DEEB2386F1}" dt="2024-11-13T17:22:00.740" v="4944" actId="1076"/>
          <ac:spMkLst>
            <pc:docMk/>
            <pc:sldMk cId="1253650577" sldId="267"/>
            <ac:spMk id="21" creationId="{9C34C9A1-9FC1-5A59-4034-C81B8DFAA3C5}"/>
          </ac:spMkLst>
        </pc:spChg>
        <pc:spChg chg="add mod">
          <ac:chgData name="Swami Zero" userId="4a29485c48ccb1fa" providerId="LiveId" clId="{59AA1D5E-343D-4B31-AED0-F3DEEB2386F1}" dt="2024-11-13T17:33:25.085" v="5016" actId="1076"/>
          <ac:spMkLst>
            <pc:docMk/>
            <pc:sldMk cId="1253650577" sldId="267"/>
            <ac:spMk id="22" creationId="{F6220204-81B1-A512-D107-B75BB020F61B}"/>
          </ac:spMkLst>
        </pc:spChg>
        <pc:graphicFrameChg chg="add mod modGraphic">
          <ac:chgData name="Swami Zero" userId="4a29485c48ccb1fa" providerId="LiveId" clId="{59AA1D5E-343D-4B31-AED0-F3DEEB2386F1}" dt="2024-11-14T05:41:36.110" v="6853" actId="20577"/>
          <ac:graphicFrameMkLst>
            <pc:docMk/>
            <pc:sldMk cId="1253650577" sldId="267"/>
            <ac:graphicFrameMk id="17" creationId="{6113A347-263B-5E34-E05F-2DEF7B9CB184}"/>
          </ac:graphicFrameMkLst>
        </pc:graphicFrameChg>
        <pc:graphicFrameChg chg="add mod">
          <ac:chgData name="Swami Zero" userId="4a29485c48ccb1fa" providerId="LiveId" clId="{59AA1D5E-343D-4B31-AED0-F3DEEB2386F1}" dt="2024-11-14T05:41:30.655" v="6845" actId="20577"/>
          <ac:graphicFrameMkLst>
            <pc:docMk/>
            <pc:sldMk cId="1253650577" sldId="267"/>
            <ac:graphicFrameMk id="25" creationId="{1AD5D782-BA48-DE49-4862-4040A1B8EEC2}"/>
          </ac:graphicFrameMkLst>
        </pc:graphicFrameChg>
        <pc:picChg chg="mod">
          <ac:chgData name="Swami Zero" userId="4a29485c48ccb1fa" providerId="LiveId" clId="{59AA1D5E-343D-4B31-AED0-F3DEEB2386F1}" dt="2024-11-13T17:22:00.740" v="4944" actId="1076"/>
          <ac:picMkLst>
            <pc:docMk/>
            <pc:sldMk cId="1253650577" sldId="267"/>
            <ac:picMk id="7" creationId="{EFAE753B-471C-6913-E255-63DAFCA7BAD8}"/>
          </ac:picMkLst>
        </pc:picChg>
        <pc:cxnChg chg="mod">
          <ac:chgData name="Swami Zero" userId="4a29485c48ccb1fa" providerId="LiveId" clId="{59AA1D5E-343D-4B31-AED0-F3DEEB2386F1}" dt="2024-11-13T17:22:00.309" v="4943" actId="1076"/>
          <ac:cxnSpMkLst>
            <pc:docMk/>
            <pc:sldMk cId="1253650577" sldId="267"/>
            <ac:cxnSpMk id="8" creationId="{D7A6F00F-2487-CE27-932B-8CFEB2A930C6}"/>
          </ac:cxnSpMkLst>
        </pc:cxnChg>
        <pc:cxnChg chg="mod">
          <ac:chgData name="Swami Zero" userId="4a29485c48ccb1fa" providerId="LiveId" clId="{59AA1D5E-343D-4B31-AED0-F3DEEB2386F1}" dt="2024-11-13T17:22:00.309" v="4943" actId="1076"/>
          <ac:cxnSpMkLst>
            <pc:docMk/>
            <pc:sldMk cId="1253650577" sldId="267"/>
            <ac:cxnSpMk id="13" creationId="{ABE75998-4350-9D97-4DF2-2F969542B94E}"/>
          </ac:cxnSpMkLst>
        </pc:cxnChg>
        <pc:cxnChg chg="mod">
          <ac:chgData name="Swami Zero" userId="4a29485c48ccb1fa" providerId="LiveId" clId="{59AA1D5E-343D-4B31-AED0-F3DEEB2386F1}" dt="2024-11-13T17:22:00.309" v="4943" actId="1076"/>
          <ac:cxnSpMkLst>
            <pc:docMk/>
            <pc:sldMk cId="1253650577" sldId="267"/>
            <ac:cxnSpMk id="20" creationId="{4A5B8C53-D340-8EF7-1033-42495072D964}"/>
          </ac:cxnSpMkLst>
        </pc:cxnChg>
      </pc:sldChg>
      <pc:sldChg chg="addSp delSp modSp add mod modTransition">
        <pc:chgData name="Swami Zero" userId="4a29485c48ccb1fa" providerId="LiveId" clId="{59AA1D5E-343D-4B31-AED0-F3DEEB2386F1}" dt="2024-11-13T22:40:32.204" v="6315" actId="1037"/>
        <pc:sldMkLst>
          <pc:docMk/>
          <pc:sldMk cId="308350238" sldId="268"/>
        </pc:sldMkLst>
        <pc:spChg chg="mod">
          <ac:chgData name="Swami Zero" userId="4a29485c48ccb1fa" providerId="LiveId" clId="{59AA1D5E-343D-4B31-AED0-F3DEEB2386F1}" dt="2024-11-13T04:00:02.018" v="1540" actId="403"/>
          <ac:spMkLst>
            <pc:docMk/>
            <pc:sldMk cId="308350238" sldId="268"/>
            <ac:spMk id="4" creationId="{6C50815A-8AFF-40B4-C06D-DF6BB77D0CE7}"/>
          </ac:spMkLst>
        </pc:spChg>
        <pc:spChg chg="mod">
          <ac:chgData name="Swami Zero" userId="4a29485c48ccb1fa" providerId="LiveId" clId="{59AA1D5E-343D-4B31-AED0-F3DEEB2386F1}" dt="2024-11-13T18:29:51.496" v="5743" actId="1035"/>
          <ac:spMkLst>
            <pc:docMk/>
            <pc:sldMk cId="308350238" sldId="268"/>
            <ac:spMk id="5" creationId="{3DA7F1A8-342D-A540-8381-DFF51C03BD8F}"/>
          </ac:spMkLst>
        </pc:spChg>
        <pc:spChg chg="add mod">
          <ac:chgData name="Swami Zero" userId="4a29485c48ccb1fa" providerId="LiveId" clId="{59AA1D5E-343D-4B31-AED0-F3DEEB2386F1}" dt="2024-11-13T15:34:37.008" v="2709" actId="1037"/>
          <ac:spMkLst>
            <pc:docMk/>
            <pc:sldMk cId="308350238" sldId="268"/>
            <ac:spMk id="11" creationId="{05D06C67-04C6-5628-4B17-C077A0C1A19E}"/>
          </ac:spMkLst>
        </pc:spChg>
        <pc:spChg chg="add mod">
          <ac:chgData name="Swami Zero" userId="4a29485c48ccb1fa" providerId="LiveId" clId="{59AA1D5E-343D-4B31-AED0-F3DEEB2386F1}" dt="2024-11-13T00:14:50.314" v="1312" actId="571"/>
          <ac:spMkLst>
            <pc:docMk/>
            <pc:sldMk cId="308350238" sldId="268"/>
            <ac:spMk id="11" creationId="{F50CC0B5-FB48-C1D9-9DA3-0709C10E355E}"/>
          </ac:spMkLst>
        </pc:spChg>
        <pc:spChg chg="del">
          <ac:chgData name="Swami Zero" userId="4a29485c48ccb1fa" providerId="LiveId" clId="{59AA1D5E-343D-4B31-AED0-F3DEEB2386F1}" dt="2024-11-13T00:13:19.567" v="1259" actId="478"/>
          <ac:spMkLst>
            <pc:docMk/>
            <pc:sldMk cId="308350238" sldId="268"/>
            <ac:spMk id="15" creationId="{7C983994-0D6B-60A9-A443-5392184A2B14}"/>
          </ac:spMkLst>
        </pc:spChg>
        <pc:spChg chg="add mod">
          <ac:chgData name="Swami Zero" userId="4a29485c48ccb1fa" providerId="LiveId" clId="{59AA1D5E-343D-4B31-AED0-F3DEEB2386F1}" dt="2024-11-13T15:34:33.164" v="2693" actId="1038"/>
          <ac:spMkLst>
            <pc:docMk/>
            <pc:sldMk cId="308350238" sldId="268"/>
            <ac:spMk id="15" creationId="{9161D838-5261-027C-AF86-A29765501B17}"/>
          </ac:spMkLst>
        </pc:spChg>
        <pc:spChg chg="add mod">
          <ac:chgData name="Swami Zero" userId="4a29485c48ccb1fa" providerId="LiveId" clId="{59AA1D5E-343D-4B31-AED0-F3DEEB2386F1}" dt="2024-11-13T22:40:32.204" v="6315" actId="1037"/>
          <ac:spMkLst>
            <pc:docMk/>
            <pc:sldMk cId="308350238" sldId="268"/>
            <ac:spMk id="16" creationId="{64139EF9-FCD2-611C-9356-67917A3117DE}"/>
          </ac:spMkLst>
        </pc:spChg>
        <pc:spChg chg="del">
          <ac:chgData name="Swami Zero" userId="4a29485c48ccb1fa" providerId="LiveId" clId="{59AA1D5E-343D-4B31-AED0-F3DEEB2386F1}" dt="2024-11-13T03:58:53.878" v="1531" actId="478"/>
          <ac:spMkLst>
            <pc:docMk/>
            <pc:sldMk cId="308350238" sldId="268"/>
            <ac:spMk id="16" creationId="{B2487979-C3E3-B770-B5B2-500BDC881405}"/>
          </ac:spMkLst>
        </pc:spChg>
        <pc:spChg chg="add mod">
          <ac:chgData name="Swami Zero" userId="4a29485c48ccb1fa" providerId="LiveId" clId="{59AA1D5E-343D-4B31-AED0-F3DEEB2386F1}" dt="2024-11-13T15:34:28.270" v="2673" actId="1038"/>
          <ac:spMkLst>
            <pc:docMk/>
            <pc:sldMk cId="308350238" sldId="268"/>
            <ac:spMk id="17" creationId="{988821C2-5DB1-2594-10D9-6097A76E52E5}"/>
          </ac:spMkLst>
        </pc:spChg>
        <pc:spChg chg="del">
          <ac:chgData name="Swami Zero" userId="4a29485c48ccb1fa" providerId="LiveId" clId="{59AA1D5E-343D-4B31-AED0-F3DEEB2386F1}" dt="2024-11-13T03:58:53.878" v="1531" actId="478"/>
          <ac:spMkLst>
            <pc:docMk/>
            <pc:sldMk cId="308350238" sldId="268"/>
            <ac:spMk id="18" creationId="{CA327077-254F-1296-B2C4-9DC58E532DEB}"/>
          </ac:spMkLst>
        </pc:spChg>
        <pc:spChg chg="del">
          <ac:chgData name="Swami Zero" userId="4a29485c48ccb1fa" providerId="LiveId" clId="{59AA1D5E-343D-4B31-AED0-F3DEEB2386F1}" dt="2024-11-13T03:58:53.878" v="1531" actId="478"/>
          <ac:spMkLst>
            <pc:docMk/>
            <pc:sldMk cId="308350238" sldId="268"/>
            <ac:spMk id="19" creationId="{6F4BF0C5-9E8A-BD86-5307-57E8CBEF1C46}"/>
          </ac:spMkLst>
        </pc:spChg>
        <pc:spChg chg="add mod">
          <ac:chgData name="Swami Zero" userId="4a29485c48ccb1fa" providerId="LiveId" clId="{59AA1D5E-343D-4B31-AED0-F3DEEB2386F1}" dt="2024-11-13T18:16:44.507" v="5607" actId="1076"/>
          <ac:spMkLst>
            <pc:docMk/>
            <pc:sldMk cId="308350238" sldId="268"/>
            <ac:spMk id="19" creationId="{FF6F05E8-9D47-F785-7DC7-C97ACD9034D8}"/>
          </ac:spMkLst>
        </pc:spChg>
        <pc:spChg chg="del mod">
          <ac:chgData name="Swami Zero" userId="4a29485c48ccb1fa" providerId="LiveId" clId="{59AA1D5E-343D-4B31-AED0-F3DEEB2386F1}" dt="2024-11-13T03:58:53.878" v="1531" actId="478"/>
          <ac:spMkLst>
            <pc:docMk/>
            <pc:sldMk cId="308350238" sldId="268"/>
            <ac:spMk id="21" creationId="{A49614AD-7BD7-E2A5-F4CB-A30B45637053}"/>
          </ac:spMkLst>
        </pc:spChg>
        <pc:spChg chg="add mod">
          <ac:chgData name="Swami Zero" userId="4a29485c48ccb1fa" providerId="LiveId" clId="{59AA1D5E-343D-4B31-AED0-F3DEEB2386F1}" dt="2024-11-13T15:34:18.699" v="2654" actId="1038"/>
          <ac:spMkLst>
            <pc:docMk/>
            <pc:sldMk cId="308350238" sldId="268"/>
            <ac:spMk id="22" creationId="{67F9FDAA-8A61-C27D-EC1F-8439DA11008E}"/>
          </ac:spMkLst>
        </pc:spChg>
        <pc:graphicFrameChg chg="add del mod modGraphic">
          <ac:chgData name="Swami Zero" userId="4a29485c48ccb1fa" providerId="LiveId" clId="{59AA1D5E-343D-4B31-AED0-F3DEEB2386F1}" dt="2024-11-13T17:39:28.950" v="5045" actId="478"/>
          <ac:graphicFrameMkLst>
            <pc:docMk/>
            <pc:sldMk cId="308350238" sldId="268"/>
            <ac:graphicFrameMk id="16" creationId="{8973C0C8-090D-2A32-16F2-FD7D613FCF98}"/>
          </ac:graphicFrameMkLst>
        </pc:graphicFrameChg>
        <pc:graphicFrameChg chg="add mod modGraphic">
          <ac:chgData name="Swami Zero" userId="4a29485c48ccb1fa" providerId="LiveId" clId="{59AA1D5E-343D-4B31-AED0-F3DEEB2386F1}" dt="2024-11-13T18:37:12.976" v="5809" actId="20577"/>
          <ac:graphicFrameMkLst>
            <pc:docMk/>
            <pc:sldMk cId="308350238" sldId="268"/>
            <ac:graphicFrameMk id="18" creationId="{0F5BA1EC-630C-17E3-AEAE-7FDACAF0D5AA}"/>
          </ac:graphicFrameMkLst>
        </pc:graphicFrameChg>
        <pc:graphicFrameChg chg="add del mod">
          <ac:chgData name="Swami Zero" userId="4a29485c48ccb1fa" providerId="LiveId" clId="{59AA1D5E-343D-4B31-AED0-F3DEEB2386F1}" dt="2024-11-13T17:36:35.811" v="5026" actId="478"/>
          <ac:graphicFrameMkLst>
            <pc:docMk/>
            <pc:sldMk cId="308350238" sldId="268"/>
            <ac:graphicFrameMk id="23" creationId="{A4CBC3B4-2D7D-236F-AE22-22AC4ECE0172}"/>
          </ac:graphicFrameMkLst>
        </pc:graphicFrameChg>
        <pc:graphicFrameChg chg="add mod">
          <ac:chgData name="Swami Zero" userId="4a29485c48ccb1fa" providerId="LiveId" clId="{59AA1D5E-343D-4B31-AED0-F3DEEB2386F1}" dt="2024-11-13T18:20:50.438" v="5676" actId="1957"/>
          <ac:graphicFrameMkLst>
            <pc:docMk/>
            <pc:sldMk cId="308350238" sldId="268"/>
            <ac:graphicFrameMk id="25" creationId="{13140D79-5B97-F3D6-F996-8235011E6322}"/>
          </ac:graphicFrameMkLst>
        </pc:graphicFrameChg>
        <pc:graphicFrameChg chg="add mod">
          <ac:chgData name="Swami Zero" userId="4a29485c48ccb1fa" providerId="LiveId" clId="{59AA1D5E-343D-4B31-AED0-F3DEEB2386F1}" dt="2024-11-13T18:30:51.794" v="5746"/>
          <ac:graphicFrameMkLst>
            <pc:docMk/>
            <pc:sldMk cId="308350238" sldId="268"/>
            <ac:graphicFrameMk id="28" creationId="{72341BA1-2566-CB14-B113-BF47BDD06A67}"/>
          </ac:graphicFrameMkLst>
        </pc:graphicFrameChg>
      </pc:sldChg>
      <pc:sldChg chg="new del">
        <pc:chgData name="Swami Zero" userId="4a29485c48ccb1fa" providerId="LiveId" clId="{59AA1D5E-343D-4B31-AED0-F3DEEB2386F1}" dt="2024-11-13T00:13:01.980" v="1256" actId="680"/>
        <pc:sldMkLst>
          <pc:docMk/>
          <pc:sldMk cId="1699561991" sldId="268"/>
        </pc:sldMkLst>
      </pc:sldChg>
      <pc:sldChg chg="addSp delSp modSp add del mod">
        <pc:chgData name="Swami Zero" userId="4a29485c48ccb1fa" providerId="LiveId" clId="{59AA1D5E-343D-4B31-AED0-F3DEEB2386F1}" dt="2024-11-13T04:08:23.585" v="1558" actId="47"/>
        <pc:sldMkLst>
          <pc:docMk/>
          <pc:sldMk cId="5631867" sldId="269"/>
        </pc:sldMkLst>
        <pc:spChg chg="add del mod">
          <ac:chgData name="Swami Zero" userId="4a29485c48ccb1fa" providerId="LiveId" clId="{59AA1D5E-343D-4B31-AED0-F3DEEB2386F1}" dt="2024-11-13T00:19:01.403" v="1386" actId="478"/>
          <ac:spMkLst>
            <pc:docMk/>
            <pc:sldMk cId="5631867" sldId="269"/>
            <ac:spMk id="4" creationId="{0FBC261D-8DBB-0502-AEA8-3792D42DF6EF}"/>
          </ac:spMkLst>
        </pc:spChg>
        <pc:spChg chg="mod">
          <ac:chgData name="Swami Zero" userId="4a29485c48ccb1fa" providerId="LiveId" clId="{59AA1D5E-343D-4B31-AED0-F3DEEB2386F1}" dt="2024-11-13T00:19:42.037" v="1390" actId="207"/>
          <ac:spMkLst>
            <pc:docMk/>
            <pc:sldMk cId="5631867" sldId="269"/>
            <ac:spMk id="16" creationId="{FAC35B49-6F43-14DA-66B0-EFF542EFA868}"/>
          </ac:spMkLst>
        </pc:spChg>
        <pc:spChg chg="add mod">
          <ac:chgData name="Swami Zero" userId="4a29485c48ccb1fa" providerId="LiveId" clId="{59AA1D5E-343D-4B31-AED0-F3DEEB2386F1}" dt="2024-11-13T00:27:51.210" v="1402" actId="767"/>
          <ac:spMkLst>
            <pc:docMk/>
            <pc:sldMk cId="5631867" sldId="269"/>
            <ac:spMk id="17" creationId="{F7841A22-4BEA-0598-16B3-C82EC1060DEE}"/>
          </ac:spMkLst>
        </pc:spChg>
        <pc:spChg chg="mod">
          <ac:chgData name="Swami Zero" userId="4a29485c48ccb1fa" providerId="LiveId" clId="{59AA1D5E-343D-4B31-AED0-F3DEEB2386F1}" dt="2024-11-13T00:19:33.630" v="1389" actId="207"/>
          <ac:spMkLst>
            <pc:docMk/>
            <pc:sldMk cId="5631867" sldId="269"/>
            <ac:spMk id="18" creationId="{D00B69F7-3E09-5DCD-0083-82DEAF933826}"/>
          </ac:spMkLst>
        </pc:spChg>
        <pc:spChg chg="mod">
          <ac:chgData name="Swami Zero" userId="4a29485c48ccb1fa" providerId="LiveId" clId="{59AA1D5E-343D-4B31-AED0-F3DEEB2386F1}" dt="2024-11-13T00:29:58.211" v="1442" actId="207"/>
          <ac:spMkLst>
            <pc:docMk/>
            <pc:sldMk cId="5631867" sldId="269"/>
            <ac:spMk id="19" creationId="{3F9C6CCB-5F71-32BC-4B5F-5919D0088453}"/>
          </ac:spMkLst>
        </pc:spChg>
        <pc:spChg chg="mod">
          <ac:chgData name="Swami Zero" userId="4a29485c48ccb1fa" providerId="LiveId" clId="{59AA1D5E-343D-4B31-AED0-F3DEEB2386F1}" dt="2024-11-13T00:29:42.566" v="1418" actId="20577"/>
          <ac:spMkLst>
            <pc:docMk/>
            <pc:sldMk cId="5631867" sldId="269"/>
            <ac:spMk id="21" creationId="{DB83CE02-6708-0853-864F-23A2DF71B907}"/>
          </ac:spMkLst>
        </pc:spChg>
        <pc:picChg chg="add del mod">
          <ac:chgData name="Swami Zero" userId="4a29485c48ccb1fa" providerId="LiveId" clId="{59AA1D5E-343D-4B31-AED0-F3DEEB2386F1}" dt="2024-11-13T00:29:18.432" v="1412" actId="478"/>
          <ac:picMkLst>
            <pc:docMk/>
            <pc:sldMk cId="5631867" sldId="269"/>
            <ac:picMk id="15" creationId="{021A0012-E480-36C1-DA3B-87C92BA9F414}"/>
          </ac:picMkLst>
        </pc:picChg>
        <pc:picChg chg="add mod">
          <ac:chgData name="Swami Zero" userId="4a29485c48ccb1fa" providerId="LiveId" clId="{59AA1D5E-343D-4B31-AED0-F3DEEB2386F1}" dt="2024-11-13T00:30:04.837" v="1443" actId="1076"/>
          <ac:picMkLst>
            <pc:docMk/>
            <pc:sldMk cId="5631867" sldId="269"/>
            <ac:picMk id="23" creationId="{5D12ACBE-D958-5C19-9269-AE8EA9A32625}"/>
          </ac:picMkLst>
        </pc:picChg>
      </pc:sldChg>
      <pc:sldChg chg="addSp delSp modSp add mod modTransition">
        <pc:chgData name="Swami Zero" userId="4a29485c48ccb1fa" providerId="LiveId" clId="{59AA1D5E-343D-4B31-AED0-F3DEEB2386F1}" dt="2024-11-13T22:41:06.112" v="6325" actId="1037"/>
        <pc:sldMkLst>
          <pc:docMk/>
          <pc:sldMk cId="714380181" sldId="270"/>
        </pc:sldMkLst>
        <pc:spChg chg="add mod">
          <ac:chgData name="Swami Zero" userId="4a29485c48ccb1fa" providerId="LiveId" clId="{59AA1D5E-343D-4B31-AED0-F3DEEB2386F1}" dt="2024-11-13T22:41:06.112" v="6325" actId="1037"/>
          <ac:spMkLst>
            <pc:docMk/>
            <pc:sldMk cId="714380181" sldId="270"/>
            <ac:spMk id="4" creationId="{A78FF900-DA97-6620-2EEE-DFA6F4D28B4B}"/>
          </ac:spMkLst>
        </pc:spChg>
        <pc:spChg chg="add mod">
          <ac:chgData name="Swami Zero" userId="4a29485c48ccb1fa" providerId="LiveId" clId="{59AA1D5E-343D-4B31-AED0-F3DEEB2386F1}" dt="2024-11-13T18:40:39.720" v="5865" actId="1038"/>
          <ac:spMkLst>
            <pc:docMk/>
            <pc:sldMk cId="714380181" sldId="270"/>
            <ac:spMk id="11" creationId="{91412BA3-E36D-7569-C3A5-D739FEAE9867}"/>
          </ac:spMkLst>
        </pc:spChg>
        <pc:spChg chg="mod">
          <ac:chgData name="Swami Zero" userId="4a29485c48ccb1fa" providerId="LiveId" clId="{59AA1D5E-343D-4B31-AED0-F3DEEB2386F1}" dt="2024-11-13T15:27:05.778" v="2019" actId="1076"/>
          <ac:spMkLst>
            <pc:docMk/>
            <pc:sldMk cId="714380181" sldId="270"/>
            <ac:spMk id="16" creationId="{B6C74684-0D0D-AFD0-4766-633687569318}"/>
          </ac:spMkLst>
        </pc:spChg>
        <pc:spChg chg="mod">
          <ac:chgData name="Swami Zero" userId="4a29485c48ccb1fa" providerId="LiveId" clId="{59AA1D5E-343D-4B31-AED0-F3DEEB2386F1}" dt="2024-11-13T15:35:17.026" v="2791" actId="1036"/>
          <ac:spMkLst>
            <pc:docMk/>
            <pc:sldMk cId="714380181" sldId="270"/>
            <ac:spMk id="18" creationId="{3122CE57-539B-3E18-A6EE-3FE4C528E083}"/>
          </ac:spMkLst>
        </pc:spChg>
        <pc:spChg chg="mod">
          <ac:chgData name="Swami Zero" userId="4a29485c48ccb1fa" providerId="LiveId" clId="{59AA1D5E-343D-4B31-AED0-F3DEEB2386F1}" dt="2024-11-13T00:30:55.347" v="1448" actId="1076"/>
          <ac:spMkLst>
            <pc:docMk/>
            <pc:sldMk cId="714380181" sldId="270"/>
            <ac:spMk id="19" creationId="{CBF4F3AE-3621-3B78-F764-D49254931C43}"/>
          </ac:spMkLst>
        </pc:spChg>
        <pc:spChg chg="del">
          <ac:chgData name="Swami Zero" userId="4a29485c48ccb1fa" providerId="LiveId" clId="{59AA1D5E-343D-4B31-AED0-F3DEEB2386F1}" dt="2024-11-13T00:30:46.683" v="1446" actId="478"/>
          <ac:spMkLst>
            <pc:docMk/>
            <pc:sldMk cId="714380181" sldId="270"/>
            <ac:spMk id="21" creationId="{9FACF631-D17A-87FF-61BA-DDA830EF3B65}"/>
          </ac:spMkLst>
        </pc:spChg>
        <pc:picChg chg="add del mod">
          <ac:chgData name="Swami Zero" userId="4a29485c48ccb1fa" providerId="LiveId" clId="{59AA1D5E-343D-4B31-AED0-F3DEEB2386F1}" dt="2024-11-13T04:29:12.605" v="1921" actId="478"/>
          <ac:picMkLst>
            <pc:docMk/>
            <pc:sldMk cId="714380181" sldId="270"/>
            <ac:picMk id="11" creationId="{EF9C464B-4933-ADBC-DA2E-5D48C43F2ADE}"/>
          </ac:picMkLst>
        </pc:picChg>
        <pc:picChg chg="add mod">
          <ac:chgData name="Swami Zero" userId="4a29485c48ccb1fa" providerId="LiveId" clId="{59AA1D5E-343D-4B31-AED0-F3DEEB2386F1}" dt="2024-11-13T18:40:24.610" v="5853" actId="1076"/>
          <ac:picMkLst>
            <pc:docMk/>
            <pc:sldMk cId="714380181" sldId="270"/>
            <ac:picMk id="15" creationId="{1BF849D6-5DCE-19A4-22F3-B0EB0A6C7CC4}"/>
          </ac:picMkLst>
        </pc:picChg>
        <pc:picChg chg="add mod">
          <ac:chgData name="Swami Zero" userId="4a29485c48ccb1fa" providerId="LiveId" clId="{59AA1D5E-343D-4B31-AED0-F3DEEB2386F1}" dt="2024-11-13T18:40:01.820" v="5847" actId="571"/>
          <ac:picMkLst>
            <pc:docMk/>
            <pc:sldMk cId="714380181" sldId="270"/>
            <ac:picMk id="21" creationId="{65CE239E-8C6F-8C1A-C1FF-80B1868A624B}"/>
          </ac:picMkLst>
        </pc:picChg>
        <pc:picChg chg="del">
          <ac:chgData name="Swami Zero" userId="4a29485c48ccb1fa" providerId="LiveId" clId="{59AA1D5E-343D-4B31-AED0-F3DEEB2386F1}" dt="2024-11-13T00:30:44.551" v="1445" actId="478"/>
          <ac:picMkLst>
            <pc:docMk/>
            <pc:sldMk cId="714380181" sldId="270"/>
            <ac:picMk id="23" creationId="{D1952C21-5CEA-AB67-942F-72225ED16ECB}"/>
          </ac:picMkLst>
        </pc:picChg>
      </pc:sldChg>
      <pc:sldChg chg="add del">
        <pc:chgData name="Swami Zero" userId="4a29485c48ccb1fa" providerId="LiveId" clId="{59AA1D5E-343D-4B31-AED0-F3DEEB2386F1}" dt="2024-11-13T04:08:30.009" v="1559" actId="47"/>
        <pc:sldMkLst>
          <pc:docMk/>
          <pc:sldMk cId="2235444703" sldId="271"/>
        </pc:sldMkLst>
      </pc:sldChg>
      <pc:sldChg chg="addSp delSp modSp add mod ord modTransition">
        <pc:chgData name="Swami Zero" userId="4a29485c48ccb1fa" providerId="LiveId" clId="{59AA1D5E-343D-4B31-AED0-F3DEEB2386F1}" dt="2024-11-13T22:40:47.280" v="6319" actId="207"/>
        <pc:sldMkLst>
          <pc:docMk/>
          <pc:sldMk cId="808077200" sldId="272"/>
        </pc:sldMkLst>
        <pc:spChg chg="add mod">
          <ac:chgData name="Swami Zero" userId="4a29485c48ccb1fa" providerId="LiveId" clId="{59AA1D5E-343D-4B31-AED0-F3DEEB2386F1}" dt="2024-11-13T18:39:37.061" v="5843" actId="1076"/>
          <ac:spMkLst>
            <pc:docMk/>
            <pc:sldMk cId="808077200" sldId="272"/>
            <ac:spMk id="4" creationId="{9EC44ACE-A1DE-B5DA-7C6F-433214D23088}"/>
          </ac:spMkLst>
        </pc:spChg>
        <pc:spChg chg="add mod">
          <ac:chgData name="Swami Zero" userId="4a29485c48ccb1fa" providerId="LiveId" clId="{59AA1D5E-343D-4B31-AED0-F3DEEB2386F1}" dt="2024-11-13T22:40:47.280" v="6319" actId="207"/>
          <ac:spMkLst>
            <pc:docMk/>
            <pc:sldMk cId="808077200" sldId="272"/>
            <ac:spMk id="11" creationId="{378EFC79-1F38-9F9F-4D49-2E602FED4D36}"/>
          </ac:spMkLst>
        </pc:spChg>
        <pc:spChg chg="mod">
          <ac:chgData name="Swami Zero" userId="4a29485c48ccb1fa" providerId="LiveId" clId="{59AA1D5E-343D-4B31-AED0-F3DEEB2386F1}" dt="2024-11-13T15:35:11.655" v="2790" actId="1038"/>
          <ac:spMkLst>
            <pc:docMk/>
            <pc:sldMk cId="808077200" sldId="272"/>
            <ac:spMk id="16" creationId="{49398C6B-4BAD-7E75-9C3D-5EAFC343F4DC}"/>
          </ac:spMkLst>
        </pc:spChg>
        <pc:spChg chg="mod">
          <ac:chgData name="Swami Zero" userId="4a29485c48ccb1fa" providerId="LiveId" clId="{59AA1D5E-343D-4B31-AED0-F3DEEB2386F1}" dt="2024-11-13T15:34:55.396" v="2762" actId="1038"/>
          <ac:spMkLst>
            <pc:docMk/>
            <pc:sldMk cId="808077200" sldId="272"/>
            <ac:spMk id="18" creationId="{C5EC3A3B-47F0-B11F-142C-ED4C97CCD98D}"/>
          </ac:spMkLst>
        </pc:spChg>
        <pc:spChg chg="mod">
          <ac:chgData name="Swami Zero" userId="4a29485c48ccb1fa" providerId="LiveId" clId="{59AA1D5E-343D-4B31-AED0-F3DEEB2386F1}" dt="2024-11-13T15:34:53.202" v="2745" actId="1038"/>
          <ac:spMkLst>
            <pc:docMk/>
            <pc:sldMk cId="808077200" sldId="272"/>
            <ac:spMk id="19" creationId="{B6E1F078-BDD7-7256-74B6-F6FFD505F32E}"/>
          </ac:spMkLst>
        </pc:spChg>
        <pc:picChg chg="add del mod">
          <ac:chgData name="Swami Zero" userId="4a29485c48ccb1fa" providerId="LiveId" clId="{59AA1D5E-343D-4B31-AED0-F3DEEB2386F1}" dt="2024-11-13T04:30:52.884" v="1928" actId="478"/>
          <ac:picMkLst>
            <pc:docMk/>
            <pc:sldMk cId="808077200" sldId="272"/>
            <ac:picMk id="11" creationId="{D6278A15-DDA9-7CBF-9C10-4808A76000F5}"/>
          </ac:picMkLst>
        </pc:picChg>
        <pc:picChg chg="add mod">
          <ac:chgData name="Swami Zero" userId="4a29485c48ccb1fa" providerId="LiveId" clId="{59AA1D5E-343D-4B31-AED0-F3DEEB2386F1}" dt="2024-11-13T18:38:28.595" v="5811" actId="1076"/>
          <ac:picMkLst>
            <pc:docMk/>
            <pc:sldMk cId="808077200" sldId="272"/>
            <ac:picMk id="22" creationId="{447AC495-CC2E-60D8-0D1E-36E028F6DB1F}"/>
          </ac:picMkLst>
        </pc:picChg>
        <pc:picChg chg="del">
          <ac:chgData name="Swami Zero" userId="4a29485c48ccb1fa" providerId="LiveId" clId="{59AA1D5E-343D-4B31-AED0-F3DEEB2386F1}" dt="2024-11-13T04:28:11.788" v="1905" actId="478"/>
          <ac:picMkLst>
            <pc:docMk/>
            <pc:sldMk cId="808077200" sldId="272"/>
            <ac:picMk id="23" creationId="{88C50247-0F5F-11E3-82BA-9F1087ACBEA7}"/>
          </ac:picMkLst>
        </pc:picChg>
      </pc:sldChg>
      <pc:sldChg chg="add del">
        <pc:chgData name="Swami Zero" userId="4a29485c48ccb1fa" providerId="LiveId" clId="{59AA1D5E-343D-4B31-AED0-F3DEEB2386F1}" dt="2024-11-13T04:09:12.158" v="1585" actId="47"/>
        <pc:sldMkLst>
          <pc:docMk/>
          <pc:sldMk cId="1367674723" sldId="273"/>
        </pc:sldMkLst>
      </pc:sldChg>
      <pc:sldChg chg="addSp delSp modSp add mod modTransition">
        <pc:chgData name="Swami Zero" userId="4a29485c48ccb1fa" providerId="LiveId" clId="{59AA1D5E-343D-4B31-AED0-F3DEEB2386F1}" dt="2024-11-14T05:41:18.943" v="6837" actId="20577"/>
        <pc:sldMkLst>
          <pc:docMk/>
          <pc:sldMk cId="613648891" sldId="274"/>
        </pc:sldMkLst>
        <pc:spChg chg="add mod">
          <ac:chgData name="Swami Zero" userId="4a29485c48ccb1fa" providerId="LiveId" clId="{59AA1D5E-343D-4B31-AED0-F3DEEB2386F1}" dt="2024-11-13T22:19:46.785" v="6259" actId="207"/>
          <ac:spMkLst>
            <pc:docMk/>
            <pc:sldMk cId="613648891" sldId="274"/>
            <ac:spMk id="4" creationId="{9AF4B617-9CA9-C276-73F8-2B7B4C742EC3}"/>
          </ac:spMkLst>
        </pc:spChg>
        <pc:spChg chg="add mod">
          <ac:chgData name="Swami Zero" userId="4a29485c48ccb1fa" providerId="LiveId" clId="{59AA1D5E-343D-4B31-AED0-F3DEEB2386F1}" dt="2024-11-13T18:53:40.740" v="6193" actId="2710"/>
          <ac:spMkLst>
            <pc:docMk/>
            <pc:sldMk cId="613648891" sldId="274"/>
            <ac:spMk id="11" creationId="{B7ABFF6A-F3CE-A27E-27D9-851A05DE9501}"/>
          </ac:spMkLst>
        </pc:spChg>
        <pc:spChg chg="mod">
          <ac:chgData name="Swami Zero" userId="4a29485c48ccb1fa" providerId="LiveId" clId="{59AA1D5E-343D-4B31-AED0-F3DEEB2386F1}" dt="2024-11-13T15:35:24.284" v="2814" actId="1037"/>
          <ac:spMkLst>
            <pc:docMk/>
            <pc:sldMk cId="613648891" sldId="274"/>
            <ac:spMk id="16" creationId="{91C056E3-98CB-8A10-2694-1CF55CEC97D0}"/>
          </ac:spMkLst>
        </pc:spChg>
        <pc:spChg chg="mod">
          <ac:chgData name="Swami Zero" userId="4a29485c48ccb1fa" providerId="LiveId" clId="{59AA1D5E-343D-4B31-AED0-F3DEEB2386F1}" dt="2024-11-13T04:09:31.304" v="1589" actId="1076"/>
          <ac:spMkLst>
            <pc:docMk/>
            <pc:sldMk cId="613648891" sldId="274"/>
            <ac:spMk id="18" creationId="{AFFF2F64-C7D8-1AA0-791F-E11C31E79B33}"/>
          </ac:spMkLst>
        </pc:spChg>
        <pc:spChg chg="del mod">
          <ac:chgData name="Swami Zero" userId="4a29485c48ccb1fa" providerId="LiveId" clId="{59AA1D5E-343D-4B31-AED0-F3DEEB2386F1}" dt="2024-11-13T04:09:25.117" v="1588" actId="478"/>
          <ac:spMkLst>
            <pc:docMk/>
            <pc:sldMk cId="613648891" sldId="274"/>
            <ac:spMk id="19" creationId="{042AA297-CD09-E3D7-A5C6-BFA821777AB5}"/>
          </ac:spMkLst>
        </pc:spChg>
        <pc:spChg chg="add mod">
          <ac:chgData name="Swami Zero" userId="4a29485c48ccb1fa" providerId="LiveId" clId="{59AA1D5E-343D-4B31-AED0-F3DEEB2386F1}" dt="2024-11-13T22:41:21.302" v="6329" actId="207"/>
          <ac:spMkLst>
            <pc:docMk/>
            <pc:sldMk cId="613648891" sldId="274"/>
            <ac:spMk id="21" creationId="{830D618F-450A-4030-145B-DE8F84D850B0}"/>
          </ac:spMkLst>
        </pc:spChg>
        <pc:graphicFrameChg chg="add mod">
          <ac:chgData name="Swami Zero" userId="4a29485c48ccb1fa" providerId="LiveId" clId="{59AA1D5E-343D-4B31-AED0-F3DEEB2386F1}" dt="2024-11-14T05:41:18.943" v="6837" actId="20577"/>
          <ac:graphicFrameMkLst>
            <pc:docMk/>
            <pc:sldMk cId="613648891" sldId="274"/>
            <ac:graphicFrameMk id="15" creationId="{19E4D73B-F87A-AF94-9FAC-CAF425063836}"/>
          </ac:graphicFrameMkLst>
        </pc:graphicFrameChg>
        <pc:graphicFrameChg chg="add mod">
          <ac:chgData name="Swami Zero" userId="4a29485c48ccb1fa" providerId="LiveId" clId="{59AA1D5E-343D-4B31-AED0-F3DEEB2386F1}" dt="2024-11-13T18:52:47.231" v="6192" actId="113"/>
          <ac:graphicFrameMkLst>
            <pc:docMk/>
            <pc:sldMk cId="613648891" sldId="274"/>
            <ac:graphicFrameMk id="19" creationId="{44D4844A-BC24-4693-769C-B1536411C785}"/>
          </ac:graphicFrameMkLst>
        </pc:graphicFrameChg>
        <pc:picChg chg="del">
          <ac:chgData name="Swami Zero" userId="4a29485c48ccb1fa" providerId="LiveId" clId="{59AA1D5E-343D-4B31-AED0-F3DEEB2386F1}" dt="2024-11-13T04:09:33.336" v="1590" actId="478"/>
          <ac:picMkLst>
            <pc:docMk/>
            <pc:sldMk cId="613648891" sldId="274"/>
            <ac:picMk id="11" creationId="{E6F49BF9-0F38-6585-FB8A-4D2FB84A3081}"/>
          </ac:picMkLst>
        </pc:picChg>
      </pc:sldChg>
      <pc:sldChg chg="addSp delSp modSp add mod modTransition">
        <pc:chgData name="Swami Zero" userId="4a29485c48ccb1fa" providerId="LiveId" clId="{59AA1D5E-343D-4B31-AED0-F3DEEB2386F1}" dt="2024-11-14T01:40:37.485" v="6761" actId="1076"/>
        <pc:sldMkLst>
          <pc:docMk/>
          <pc:sldMk cId="1814984689" sldId="275"/>
        </pc:sldMkLst>
        <pc:spChg chg="add mod">
          <ac:chgData name="Swami Zero" userId="4a29485c48ccb1fa" providerId="LiveId" clId="{59AA1D5E-343D-4B31-AED0-F3DEEB2386F1}" dt="2024-11-13T22:42:54.063" v="6336" actId="1037"/>
          <ac:spMkLst>
            <pc:docMk/>
            <pc:sldMk cId="1814984689" sldId="275"/>
            <ac:spMk id="4" creationId="{BC8A1C66-B093-DAF0-7A1B-2B5B44A2B3BD}"/>
          </ac:spMkLst>
        </pc:spChg>
        <pc:spChg chg="mod">
          <ac:chgData name="Swami Zero" userId="4a29485c48ccb1fa" providerId="LiveId" clId="{59AA1D5E-343D-4B31-AED0-F3DEEB2386F1}" dt="2024-11-13T22:44:24.421" v="6408" actId="20577"/>
          <ac:spMkLst>
            <pc:docMk/>
            <pc:sldMk cId="1814984689" sldId="275"/>
            <ac:spMk id="5" creationId="{C81CC467-E051-9AA5-3BB2-8FB08D41B052}"/>
          </ac:spMkLst>
        </pc:spChg>
        <pc:spChg chg="add mod">
          <ac:chgData name="Swami Zero" userId="4a29485c48ccb1fa" providerId="LiveId" clId="{59AA1D5E-343D-4B31-AED0-F3DEEB2386F1}" dt="2024-11-13T22:43:36.826" v="6360" actId="403"/>
          <ac:spMkLst>
            <pc:docMk/>
            <pc:sldMk cId="1814984689" sldId="275"/>
            <ac:spMk id="11" creationId="{1AFF8775-5C27-99C7-AC95-9ACCE5CA070E}"/>
          </ac:spMkLst>
        </pc:spChg>
        <pc:spChg chg="add mod">
          <ac:chgData name="Swami Zero" userId="4a29485c48ccb1fa" providerId="LiveId" clId="{59AA1D5E-343D-4B31-AED0-F3DEEB2386F1}" dt="2024-11-14T01:40:37.485" v="6761" actId="1076"/>
          <ac:spMkLst>
            <pc:docMk/>
            <pc:sldMk cId="1814984689" sldId="275"/>
            <ac:spMk id="15" creationId="{0B0EB034-EB46-CB64-5BF6-A2F4B111D244}"/>
          </ac:spMkLst>
        </pc:spChg>
        <pc:spChg chg="mod">
          <ac:chgData name="Swami Zero" userId="4a29485c48ccb1fa" providerId="LiveId" clId="{59AA1D5E-343D-4B31-AED0-F3DEEB2386F1}" dt="2024-11-13T04:10:42.641" v="1627" actId="1076"/>
          <ac:spMkLst>
            <pc:docMk/>
            <pc:sldMk cId="1814984689" sldId="275"/>
            <ac:spMk id="16" creationId="{EDDACB35-D774-809B-E694-E63CEB22A4B7}"/>
          </ac:spMkLst>
        </pc:spChg>
        <pc:spChg chg="del">
          <ac:chgData name="Swami Zero" userId="4a29485c48ccb1fa" providerId="LiveId" clId="{59AA1D5E-343D-4B31-AED0-F3DEEB2386F1}" dt="2024-11-13T04:10:38.292" v="1626" actId="478"/>
          <ac:spMkLst>
            <pc:docMk/>
            <pc:sldMk cId="1814984689" sldId="275"/>
            <ac:spMk id="18" creationId="{C23C1F49-4936-A78F-5656-2C30D357EA2A}"/>
          </ac:spMkLst>
        </pc:spChg>
        <pc:picChg chg="add del mod">
          <ac:chgData name="Swami Zero" userId="4a29485c48ccb1fa" providerId="LiveId" clId="{59AA1D5E-343D-4B31-AED0-F3DEEB2386F1}" dt="2024-11-13T04:21:08.182" v="1901" actId="478"/>
          <ac:picMkLst>
            <pc:docMk/>
            <pc:sldMk cId="1814984689" sldId="275"/>
            <ac:picMk id="11" creationId="{EB86BBB9-830A-413E-D48C-E00108A87C48}"/>
          </ac:picMkLst>
        </pc:picChg>
      </pc:sldChg>
      <pc:sldChg chg="delSp modSp add mod modTransition">
        <pc:chgData name="Swami Zero" userId="4a29485c48ccb1fa" providerId="LiveId" clId="{59AA1D5E-343D-4B31-AED0-F3DEEB2386F1}" dt="2024-11-14T01:45:34.428" v="6827"/>
        <pc:sldMkLst>
          <pc:docMk/>
          <pc:sldMk cId="2367621934" sldId="276"/>
        </pc:sldMkLst>
        <pc:spChg chg="del">
          <ac:chgData name="Swami Zero" userId="4a29485c48ccb1fa" providerId="LiveId" clId="{59AA1D5E-343D-4B31-AED0-F3DEEB2386F1}" dt="2024-11-14T01:43:12.437" v="6794" actId="478"/>
          <ac:spMkLst>
            <pc:docMk/>
            <pc:sldMk cId="2367621934" sldId="276"/>
            <ac:spMk id="4" creationId="{1AA4D70A-E21A-3171-3849-C2EC347273C5}"/>
          </ac:spMkLst>
        </pc:spChg>
        <pc:spChg chg="del mod">
          <ac:chgData name="Swami Zero" userId="4a29485c48ccb1fa" providerId="LiveId" clId="{59AA1D5E-343D-4B31-AED0-F3DEEB2386F1}" dt="2024-11-14T01:43:12.442" v="6798"/>
          <ac:spMkLst>
            <pc:docMk/>
            <pc:sldMk cId="2367621934" sldId="276"/>
            <ac:spMk id="11" creationId="{F854598E-6745-2569-93BC-81923B03614A}"/>
          </ac:spMkLst>
        </pc:spChg>
        <pc:spChg chg="del mod">
          <ac:chgData name="Swami Zero" userId="4a29485c48ccb1fa" providerId="LiveId" clId="{59AA1D5E-343D-4B31-AED0-F3DEEB2386F1}" dt="2024-11-14T01:43:12.441" v="6796"/>
          <ac:spMkLst>
            <pc:docMk/>
            <pc:sldMk cId="2367621934" sldId="276"/>
            <ac:spMk id="15" creationId="{E8A24984-D39F-7506-CE9C-89155AF7A23C}"/>
          </ac:spMkLst>
        </pc:spChg>
        <pc:spChg chg="mod">
          <ac:chgData name="Swami Zero" userId="4a29485c48ccb1fa" providerId="LiveId" clId="{59AA1D5E-343D-4B31-AED0-F3DEEB2386F1}" dt="2024-11-14T01:45:09.623" v="6825" actId="207"/>
          <ac:spMkLst>
            <pc:docMk/>
            <pc:sldMk cId="2367621934" sldId="276"/>
            <ac:spMk id="16" creationId="{1AA50C07-BCA9-A8FD-1C2B-3CF4F12CE815}"/>
          </ac:spMkLst>
        </pc:spChg>
      </pc:sldChg>
      <pc:sldChg chg="new del">
        <pc:chgData name="Swami Zero" userId="4a29485c48ccb1fa" providerId="LiveId" clId="{59AA1D5E-343D-4B31-AED0-F3DEEB2386F1}" dt="2024-11-13T15:48:00.857" v="2969" actId="680"/>
        <pc:sldMkLst>
          <pc:docMk/>
          <pc:sldMk cId="3202082966" sldId="276"/>
        </pc:sldMkLst>
      </pc:sldChg>
      <pc:sldMasterChg chg="add del addSldLayout delSldLayout">
        <pc:chgData name="Swami Zero" userId="4a29485c48ccb1fa" providerId="LiveId" clId="{59AA1D5E-343D-4B31-AED0-F3DEEB2386F1}" dt="2024-11-08T17:50:48.472" v="127" actId="26606"/>
        <pc:sldMasterMkLst>
          <pc:docMk/>
          <pc:sldMasterMk cId="2537557082" sldId="2147483648"/>
        </pc:sldMasterMkLst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1134432488" sldId="2147483649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2532130559" sldId="2147483650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976542457" sldId="2147483651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2056038149" sldId="2147483652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2633870549" sldId="2147483653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4059416716" sldId="2147483654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1625368592" sldId="2147483655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709103949" sldId="2147483656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2802134127" sldId="2147483657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1695377258" sldId="2147483658"/>
          </pc:sldLayoutMkLst>
        </pc:sldLayoutChg>
        <pc:sldLayoutChg chg="add del">
          <pc:chgData name="Swami Zero" userId="4a29485c48ccb1fa" providerId="LiveId" clId="{59AA1D5E-343D-4B31-AED0-F3DEEB2386F1}" dt="2024-11-08T17:50:48.472" v="127" actId="26606"/>
          <pc:sldLayoutMkLst>
            <pc:docMk/>
            <pc:sldMasterMk cId="2537557082" sldId="2147483648"/>
            <pc:sldLayoutMk cId="1728768613" sldId="2147483659"/>
          </pc:sldLayoutMkLst>
        </pc:sldLayoutChg>
      </pc:sldMasterChg>
      <pc:sldMasterChg chg="add del replId addSldLayout delSldLayout">
        <pc:chgData name="Swami Zero" userId="4a29485c48ccb1fa" providerId="LiveId" clId="{59AA1D5E-343D-4B31-AED0-F3DEEB2386F1}" dt="2024-11-08T17:47:58.661" v="52" actId="26606"/>
        <pc:sldMasterMkLst>
          <pc:docMk/>
          <pc:sldMasterMk cId="4056050381" sldId="2147483660"/>
        </pc:sldMasterMkLst>
        <pc:sldLayoutChg chg="add del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450602672" sldId="2147483661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2859334510" sldId="2147483662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503304129" sldId="2147483663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3258572159" sldId="2147483664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4187741573" sldId="2147483665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1723916466" sldId="2147483666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4172939855" sldId="2147483667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159246319" sldId="2147483668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1313027847" sldId="2147483669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1317350439" sldId="2147483670"/>
          </pc:sldLayoutMkLst>
        </pc:sldLayoutChg>
        <pc:sldLayoutChg chg="add del replId">
          <pc:chgData name="Swami Zero" userId="4a29485c48ccb1fa" providerId="LiveId" clId="{59AA1D5E-343D-4B31-AED0-F3DEEB2386F1}" dt="2024-11-08T17:47:58.661" v="52" actId="26606"/>
          <pc:sldLayoutMkLst>
            <pc:docMk/>
            <pc:sldMasterMk cId="4056050381" sldId="2147483660"/>
            <pc:sldLayoutMk cId="1377255261" sldId="2147483671"/>
          </pc:sldLayoutMkLst>
        </pc:sldLayoutChg>
      </pc:sldMasterChg>
      <pc:sldMasterChg chg="add modTransition addSldLayout modSldLayout">
        <pc:chgData name="Swami Zero" userId="4a29485c48ccb1fa" providerId="LiveId" clId="{59AA1D5E-343D-4B31-AED0-F3DEEB2386F1}" dt="2024-11-13T15:25:56.128" v="1983"/>
        <pc:sldMasterMkLst>
          <pc:docMk/>
          <pc:sldMasterMk cId="1037944206" sldId="2147483699"/>
        </pc:sldMasterMkLst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3732454136" sldId="2147483688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2174259975" sldId="2147483689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2980962079" sldId="2147483690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1320028017" sldId="2147483691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2813721654" sldId="2147483692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1420438021" sldId="2147483693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3030270122" sldId="2147483694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2043483578" sldId="2147483695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3374967506" sldId="2147483696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3863303494" sldId="2147483697"/>
          </pc:sldLayoutMkLst>
        </pc:sldLayoutChg>
        <pc:sldLayoutChg chg="add modTransition">
          <pc:chgData name="Swami Zero" userId="4a29485c48ccb1fa" providerId="LiveId" clId="{59AA1D5E-343D-4B31-AED0-F3DEEB2386F1}" dt="2024-11-13T15:25:56.128" v="1983"/>
          <pc:sldLayoutMkLst>
            <pc:docMk/>
            <pc:sldMasterMk cId="1037944206" sldId="2147483699"/>
            <pc:sldLayoutMk cId="309909305" sldId="2147483698"/>
          </pc:sldLayoutMkLst>
        </pc:sldLayoutChg>
      </pc:sldMasterChg>
      <pc:sldMasterChg chg="add del addSldLayout delSldLayout">
        <pc:chgData name="Swami Zero" userId="4a29485c48ccb1fa" providerId="LiveId" clId="{59AA1D5E-343D-4B31-AED0-F3DEEB2386F1}" dt="2024-11-08T17:47:55.426" v="41" actId="26606"/>
        <pc:sldMasterMkLst>
          <pc:docMk/>
          <pc:sldMasterMk cId="1106095733" sldId="2147483734"/>
        </pc:sldMasterMkLst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966925904" sldId="2147483723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2158197359" sldId="2147483724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2664507631" sldId="2147483725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942487315" sldId="2147483726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2077112455" sldId="2147483727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3364601531" sldId="2147483728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3332872573" sldId="2147483729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332219256" sldId="2147483730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3488778174" sldId="2147483731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1811620893" sldId="2147483732"/>
          </pc:sldLayoutMkLst>
        </pc:sldLayoutChg>
        <pc:sldLayoutChg chg="add del">
          <pc:chgData name="Swami Zero" userId="4a29485c48ccb1fa" providerId="LiveId" clId="{59AA1D5E-343D-4B31-AED0-F3DEEB2386F1}" dt="2024-11-08T17:47:55.426" v="41" actId="26606"/>
          <pc:sldLayoutMkLst>
            <pc:docMk/>
            <pc:sldMasterMk cId="1106095733" sldId="2147483734"/>
            <pc:sldLayoutMk cId="920476417" sldId="214748373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27-43B0-B9F0-C5E6BAED522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27-43B0-B9F0-C5E6BAED522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27-43B0-B9F0-C5E6BAED522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27-43B0-B9F0-C5E6BAED52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Representaional</c:v>
                </c:pt>
                <c:pt idx="1">
                  <c:v>Logical</c:v>
                </c:pt>
                <c:pt idx="2">
                  <c:v>Evolutional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38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C-4525-8BE1-9678291E921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7851030140642"/>
          <c:y val="0.80392399031546014"/>
          <c:w val="0.57429659826008705"/>
          <c:h val="0.193170053930002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none">
                <a:solidFill>
                  <a:schemeClr val="accent2">
                    <a:lumMod val="20000"/>
                    <a:lumOff val="80000"/>
                  </a:schemeClr>
                </a:solidFill>
              </a:rPr>
              <a:t>Triggers</a:t>
            </a:r>
          </a:p>
        </c:rich>
      </c:tx>
      <c:layout>
        <c:manualLayout>
          <c:xMode val="edge"/>
          <c:yMode val="edge"/>
          <c:x val="0.22202603020274814"/>
          <c:y val="0.115784078972816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359984912044072E-2"/>
          <c:y val="0.16011772466702309"/>
          <c:w val="0.92377088047634193"/>
          <c:h val="0.69051831272117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Triggers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64-4BFE-97D7-327A9148ED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64-4BFE-97D7-327A9148ED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64-4BFE-97D7-327A9148ED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Control </c:v>
                </c:pt>
                <c:pt idx="1">
                  <c:v>Object Oriented</c:v>
                </c:pt>
                <c:pt idx="2">
                  <c:v>Data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37-42A6-A01C-D632D9FD7FB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C3-45B0-AC85-C22B9215513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C3-45B0-AC85-C22B921551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FC3-45B0-AC85-C22B921551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3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FC3-45B0-AC85-C22B921551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Representaional</c:v>
                </c:pt>
                <c:pt idx="1">
                  <c:v>Logical</c:v>
                </c:pt>
                <c:pt idx="2">
                  <c:v>Evolutional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38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C3-45B0-AC85-C22B9215513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97851030140642"/>
          <c:y val="0.80392399031546014"/>
          <c:w val="0.57429659826008705"/>
          <c:h val="0.193170053930002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u="none">
                <a:solidFill>
                  <a:schemeClr val="accent2">
                    <a:lumMod val="60000"/>
                    <a:lumOff val="40000"/>
                  </a:schemeClr>
                </a:solidFill>
              </a:rPr>
              <a:t>Triggers</a:t>
            </a:r>
          </a:p>
        </c:rich>
      </c:tx>
      <c:layout>
        <c:manualLayout>
          <c:xMode val="edge"/>
          <c:yMode val="edge"/>
          <c:x val="0.29701879736246434"/>
          <c:y val="3.4436189030731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359984912044072E-2"/>
          <c:y val="0.16011772466702309"/>
          <c:w val="0.92377088047634193"/>
          <c:h val="0.69051831272117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Triggers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BCE-46A1-99FF-AAE7D76F047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CE-46A1-99FF-AAE7D76F047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BCE-46A1-99FF-AAE7D76F04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Control </c:v>
                </c:pt>
                <c:pt idx="1">
                  <c:v>Object Oriented</c:v>
                </c:pt>
                <c:pt idx="2">
                  <c:v>Data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CE-46A1-99FF-AAE7D76F047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7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8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0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9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B7601-42D2-9EC3-A0D7-6C37926E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94" y="2642073"/>
            <a:ext cx="5728257" cy="1573854"/>
          </a:xfrm>
        </p:spPr>
        <p:txBody>
          <a:bodyPr anchor="b">
            <a:noAutofit/>
          </a:bodyPr>
          <a:lstStyle/>
          <a:p>
            <a:r>
              <a:rPr lang="en-US" sz="5000">
                <a:solidFill>
                  <a:schemeClr val="accent2">
                    <a:lumMod val="40000"/>
                    <a:lumOff val="60000"/>
                  </a:schemeClr>
                </a:solidFill>
              </a:rPr>
              <a:t>Evaluating Essentials and Accidental </a:t>
            </a:r>
            <a:r>
              <a:rPr lang="en-US" sz="5000">
                <a:solidFill>
                  <a:srgbClr val="00B050"/>
                </a:solidFill>
              </a:rPr>
              <a:t>Code</a:t>
            </a:r>
            <a:r>
              <a:rPr lang="en-US" sz="5000">
                <a:solidFill>
                  <a:schemeClr val="accent2">
                    <a:lumMod val="40000"/>
                    <a:lumOff val="60000"/>
                  </a:schemeClr>
                </a:solidFill>
              </a:rPr>
              <a:t> Complexity Triggers</a:t>
            </a:r>
            <a:endParaRPr lang="en-IN" sz="5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334928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938A-ACAE-A4C4-A89F-EA4C3987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94" y="4308793"/>
            <a:ext cx="4401763" cy="106265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0" i="0">
                <a:effectLst/>
                <a:latin typeface="__fkGroteskNeue_598ab8"/>
              </a:rPr>
              <a:t>Insights from Practitioners' Perceptions</a:t>
            </a:r>
            <a:endParaRPr lang="en-IN" sz="2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ADC8-AE87-DF7F-1F1E-DA64CDE3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4533" y="5444973"/>
            <a:ext cx="3467168" cy="560189"/>
          </a:xfrm>
        </p:spPr>
        <p:txBody>
          <a:bodyPr>
            <a:normAutofit/>
          </a:bodyPr>
          <a:lstStyle/>
          <a:p>
            <a:r>
              <a:rPr lang="en-US" sz="1400" err="1">
                <a:solidFill>
                  <a:schemeClr val="bg1"/>
                </a:solidFill>
              </a:rPr>
              <a:t>Vard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Antinyan</a:t>
            </a:r>
            <a:r>
              <a:rPr lang="en-US" sz="1400">
                <a:solidFill>
                  <a:schemeClr val="bg1"/>
                </a:solidFill>
              </a:rPr>
              <a:t>, Volvo Car     Group, Sweden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0438-6C38-9179-1A1D-139051A8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805D-921F-CCC3-5C2A-C74B8497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E9311-ED6C-1561-5048-F5A462BB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C97714-23B2-10BF-A6F5-E84C1AB9DAC8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052C22-87CC-3066-5A7D-022A5412F42F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48682-4578-3752-9858-DED9CD4D4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BA7F5-2A5F-EC31-AE3E-ECA6FA2D2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48FF4C9F-88AE-1C27-A7CA-BE0486D8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000B7-A625-BD2E-CC04-9423B62F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5B9CC-FBB0-C389-C863-C509F482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77CC-E076-32CB-2BD4-61BD99BC2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75EB4-4F9D-718B-61D7-1A8DAC2A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62F53D-4D05-5710-C34E-58B42DF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B1951-BEAD-053F-DA2F-01DC93D8E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81CC467-E051-9AA5-3BB2-8FB08D41B052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DACB35-D774-809B-E694-E63CEB22A4B7}"/>
              </a:ext>
            </a:extLst>
          </p:cNvPr>
          <p:cNvSpPr/>
          <p:nvPr/>
        </p:nvSpPr>
        <p:spPr>
          <a:xfrm>
            <a:off x="10723" y="28480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CFC4B-EAD3-DFD0-9382-76AAE6504BB3}"/>
              </a:ext>
            </a:extLst>
          </p:cNvPr>
          <p:cNvSpPr txBox="1"/>
          <p:nvPr/>
        </p:nvSpPr>
        <p:spPr>
          <a:xfrm>
            <a:off x="2941414" y="3541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C8A1C66-B093-DAF0-7A1B-2B5B44A2B3BD}"/>
              </a:ext>
            </a:extLst>
          </p:cNvPr>
          <p:cNvSpPr/>
          <p:nvPr/>
        </p:nvSpPr>
        <p:spPr>
          <a:xfrm rot="5400000">
            <a:off x="1112885" y="531636"/>
            <a:ext cx="456264" cy="191710"/>
          </a:xfrm>
          <a:prstGeom prst="triangle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F8775-5C27-99C7-AC95-9ACCE5CA070E}"/>
              </a:ext>
            </a:extLst>
          </p:cNvPr>
          <p:cNvSpPr txBox="1"/>
          <p:nvPr/>
        </p:nvSpPr>
        <p:spPr>
          <a:xfrm>
            <a:off x="1750142" y="399359"/>
            <a:ext cx="36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Conclusion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EB034-EB46-CB64-5BF6-A2F4B111D244}"/>
              </a:ext>
            </a:extLst>
          </p:cNvPr>
          <p:cNvSpPr txBox="1"/>
          <p:nvPr/>
        </p:nvSpPr>
        <p:spPr>
          <a:xfrm>
            <a:off x="1773995" y="1381636"/>
            <a:ext cx="8217143" cy="343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>
                <a:solidFill>
                  <a:schemeClr val="bg1"/>
                </a:solidFill>
              </a:rPr>
              <a:t>Research Paper emphasizes the importance of addressing accidental complexity.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>
                <a:solidFill>
                  <a:schemeClr val="bg1"/>
                </a:solidFill>
              </a:rPr>
              <a:t>Highlights Limitations of current Complexity Metrics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>
                <a:solidFill>
                  <a:schemeClr val="bg1"/>
                </a:solidFill>
              </a:rPr>
              <a:t>Need for new metric for incorporating accidental complexity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IN">
                <a:solidFill>
                  <a:schemeClr val="bg1"/>
                </a:solidFill>
              </a:rPr>
              <a:t>Recommends best practises for developer for reducing accidental complexity in </a:t>
            </a:r>
            <a:r>
              <a:rPr lang="en-IN" b="1">
                <a:solidFill>
                  <a:srgbClr val="00B050"/>
                </a:solidFill>
              </a:rPr>
              <a:t>code</a:t>
            </a:r>
            <a:r>
              <a:rPr lang="en-IN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98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857EA-82BD-28D1-45FC-A5DC440BF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F4BA39-71C8-F670-6B1D-ACA94DA62313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666D9-8BEC-C418-60CD-646E54841ADF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B53209-350D-21F3-E756-5523B1C4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13B5A-6FC5-4512-EB71-B4AB9B2D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96C3AF5F-C02D-41A4-95E6-68CFE0D3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8E956-E2A5-7F10-ED3D-4A4F1C2D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F6F37-FFA0-DAAC-565F-1D11A2FA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590011-1E1D-3AC6-4F13-C4E77813A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01379-4DC3-832A-B5AB-1DD984F0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D2C681-208E-B093-2CD8-EAB2D9C19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CB5FCC-6A55-6CF7-7771-AB5EC3461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66082F-64A5-FEE3-F65A-C96D494DD827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A50C07-BCA9-A8FD-1C2B-3CF4F12CE815}"/>
              </a:ext>
            </a:extLst>
          </p:cNvPr>
          <p:cNvSpPr/>
          <p:nvPr/>
        </p:nvSpPr>
        <p:spPr>
          <a:xfrm>
            <a:off x="50906" y="2742432"/>
            <a:ext cx="12130370" cy="15988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>
                <a:solidFill>
                  <a:schemeClr val="tx1"/>
                </a:solidFill>
              </a:rPr>
              <a:t>THANK YOU 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D3926-C68C-F195-4A7A-6D30DF233112}"/>
              </a:ext>
            </a:extLst>
          </p:cNvPr>
          <p:cNvSpPr txBox="1"/>
          <p:nvPr/>
        </p:nvSpPr>
        <p:spPr>
          <a:xfrm>
            <a:off x="2941414" y="3541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219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9B70A-E0D5-ECF5-DB5C-4CF62BACF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E039F1-B912-10CD-0C53-82798ED3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3B03EE-A8FE-A410-FBEF-1EF09B80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40D8-EC2C-7151-B046-9EADAD973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F14DF-237A-A280-E03A-2E6320ABC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9EB2A-9E9E-A497-0706-1CCB32291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2511C-9ABE-57DE-B658-4B4F2906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95A8-3562-3134-7042-EF4C3827B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81FEA-A6C7-F403-8400-C9E90E07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2ECED1-356C-A857-8AA7-BC0AD26C3635}"/>
              </a:ext>
            </a:extLst>
          </p:cNvPr>
          <p:cNvSpPr/>
          <p:nvPr/>
        </p:nvSpPr>
        <p:spPr>
          <a:xfrm>
            <a:off x="-70108" y="-15844"/>
            <a:ext cx="12192000" cy="69012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86114-1EBD-FC21-A016-D4A302C17AEA}"/>
              </a:ext>
            </a:extLst>
          </p:cNvPr>
          <p:cNvSpPr/>
          <p:nvPr/>
        </p:nvSpPr>
        <p:spPr>
          <a:xfrm>
            <a:off x="10748463" y="42026"/>
            <a:ext cx="1234439" cy="6849863"/>
          </a:xfrm>
          <a:prstGeom prst="rect">
            <a:avLst/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5125-0AB1-2CF6-1369-BD314F6DE4DD}"/>
              </a:ext>
            </a:extLst>
          </p:cNvPr>
          <p:cNvSpPr/>
          <p:nvPr/>
        </p:nvSpPr>
        <p:spPr>
          <a:xfrm>
            <a:off x="10800019" y="38898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1897F-F680-86FC-2CA9-265ABBEFC933}"/>
              </a:ext>
            </a:extLst>
          </p:cNvPr>
          <p:cNvSpPr/>
          <p:nvPr/>
        </p:nvSpPr>
        <p:spPr>
          <a:xfrm>
            <a:off x="10857000" y="43721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BFB8A-0A62-0A55-96AB-9C6FD76D6E7C}"/>
              </a:ext>
            </a:extLst>
          </p:cNvPr>
          <p:cNvSpPr/>
          <p:nvPr/>
        </p:nvSpPr>
        <p:spPr>
          <a:xfrm>
            <a:off x="10906361" y="35584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48FF8C-ECF6-BBFE-131E-0665D423337E}"/>
              </a:ext>
            </a:extLst>
          </p:cNvPr>
          <p:cNvSpPr/>
          <p:nvPr/>
        </p:nvSpPr>
        <p:spPr>
          <a:xfrm>
            <a:off x="10955223" y="35508"/>
            <a:ext cx="1234439" cy="6849863"/>
          </a:xfrm>
          <a:prstGeom prst="rect">
            <a:avLst/>
          </a:prstGeom>
          <a:solidFill>
            <a:srgbClr val="120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5CB86-578E-E0F0-F91D-874C1A724C02}"/>
              </a:ext>
            </a:extLst>
          </p:cNvPr>
          <p:cNvSpPr/>
          <p:nvPr/>
        </p:nvSpPr>
        <p:spPr>
          <a:xfrm>
            <a:off x="11007172" y="40323"/>
            <a:ext cx="1234439" cy="6849863"/>
          </a:xfrm>
          <a:prstGeom prst="rect">
            <a:avLst/>
          </a:prstGeom>
          <a:solidFill>
            <a:srgbClr val="489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FFB58-A335-8F41-168B-73235E208ED4}"/>
              </a:ext>
            </a:extLst>
          </p:cNvPr>
          <p:cNvSpPr/>
          <p:nvPr/>
        </p:nvSpPr>
        <p:spPr>
          <a:xfrm>
            <a:off x="11057105" y="41520"/>
            <a:ext cx="123443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/>
              <a:t>M</a:t>
            </a:r>
          </a:p>
          <a:p>
            <a:pPr algn="ctr"/>
            <a:r>
              <a:rPr lang="en-IN" sz="3600" b="1"/>
              <a:t>E</a:t>
            </a:r>
          </a:p>
          <a:p>
            <a:pPr algn="ctr"/>
            <a:r>
              <a:rPr lang="en-IN" sz="3600" b="1"/>
              <a:t>T</a:t>
            </a:r>
          </a:p>
          <a:p>
            <a:pPr algn="ctr"/>
            <a:r>
              <a:rPr lang="en-IN" sz="3600" b="1"/>
              <a:t>H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D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L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G</a:t>
            </a:r>
          </a:p>
          <a:p>
            <a:pPr algn="ctr"/>
            <a:r>
              <a:rPr lang="en-IN" sz="3600" b="1"/>
              <a:t>Y</a:t>
            </a:r>
            <a:endParaRPr lang="en-IN" sz="3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F1EC7-0174-6498-5FFD-4D0BF090E7AE}"/>
              </a:ext>
            </a:extLst>
          </p:cNvPr>
          <p:cNvSpPr/>
          <p:nvPr/>
        </p:nvSpPr>
        <p:spPr>
          <a:xfrm>
            <a:off x="11161983" y="39319"/>
            <a:ext cx="1234439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/>
              <a:t>I</a:t>
            </a:r>
          </a:p>
          <a:p>
            <a:pPr algn="ctr"/>
            <a:r>
              <a:rPr lang="en-IN" sz="3600" b="1"/>
              <a:t>N</a:t>
            </a:r>
          </a:p>
          <a:p>
            <a:pPr algn="ctr"/>
            <a:r>
              <a:rPr lang="en-IN" sz="3600" b="1"/>
              <a:t>T</a:t>
            </a:r>
          </a:p>
          <a:p>
            <a:pPr algn="ctr"/>
            <a:r>
              <a:rPr lang="en-IN" sz="3600" b="1"/>
              <a:t>R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D</a:t>
            </a:r>
          </a:p>
          <a:p>
            <a:pPr algn="ctr"/>
            <a:r>
              <a:rPr lang="en-IN" sz="3600" b="1"/>
              <a:t>U</a:t>
            </a:r>
          </a:p>
          <a:p>
            <a:pPr algn="ctr"/>
            <a:r>
              <a:rPr lang="en-IN" sz="3600" b="1"/>
              <a:t>C</a:t>
            </a:r>
          </a:p>
          <a:p>
            <a:pPr algn="ctr"/>
            <a:r>
              <a:rPr lang="en-IN" sz="3600" b="1"/>
              <a:t>T</a:t>
            </a:r>
          </a:p>
          <a:p>
            <a:pPr algn="ctr"/>
            <a:r>
              <a:rPr lang="en-IN" sz="3600" b="1"/>
              <a:t>I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A8804D-D720-672E-1150-3F4414C66F23}"/>
              </a:ext>
            </a:extLst>
          </p:cNvPr>
          <p:cNvSpPr txBox="1"/>
          <p:nvPr/>
        </p:nvSpPr>
        <p:spPr>
          <a:xfrm>
            <a:off x="367743" y="267396"/>
            <a:ext cx="6288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solidFill>
                  <a:schemeClr val="bg1"/>
                </a:solidFill>
              </a:rPr>
              <a:t>Agenda and Learnings Expectations 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333879-A1BE-1E72-B617-13BDF23A5CC8}"/>
              </a:ext>
            </a:extLst>
          </p:cNvPr>
          <p:cNvSpPr txBox="1"/>
          <p:nvPr/>
        </p:nvSpPr>
        <p:spPr>
          <a:xfrm>
            <a:off x="373060" y="604092"/>
            <a:ext cx="8563897" cy="542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AutoNum type="arabicPeriod"/>
            </a:pPr>
            <a:r>
              <a:rPr lang="en-IN" sz="2400">
                <a:solidFill>
                  <a:schemeClr val="bg1"/>
                </a:solidFill>
              </a:rPr>
              <a:t>Introduction to </a:t>
            </a:r>
            <a:r>
              <a:rPr lang="en-IN" sz="2400">
                <a:solidFill>
                  <a:srgbClr val="00B050"/>
                </a:solidFill>
              </a:rPr>
              <a:t>Code</a:t>
            </a:r>
            <a:r>
              <a:rPr lang="en-IN" sz="2400">
                <a:solidFill>
                  <a:schemeClr val="bg1"/>
                </a:solidFill>
              </a:rPr>
              <a:t> Complexity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IN" sz="2400">
                <a:solidFill>
                  <a:schemeClr val="bg1"/>
                </a:solidFill>
              </a:rPr>
              <a:t>Types of Code Complexity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IN" sz="2400">
                <a:solidFill>
                  <a:schemeClr val="bg1"/>
                </a:solidFill>
              </a:rPr>
              <a:t>Complexity Triggers 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IN" sz="2400">
                <a:solidFill>
                  <a:schemeClr val="bg1"/>
                </a:solidFill>
              </a:rPr>
              <a:t>Accidental Complexity and its Impacts</a:t>
            </a:r>
          </a:p>
          <a:p>
            <a:pPr marL="457200" indent="-457200">
              <a:lnSpc>
                <a:spcPct val="300000"/>
              </a:lnSpc>
              <a:buAutoNum type="arabicPeriod"/>
            </a:pPr>
            <a:r>
              <a:rPr lang="en-IN" sz="2400">
                <a:solidFill>
                  <a:schemeClr val="bg1"/>
                </a:solidFill>
              </a:rPr>
              <a:t>How we can Implement as developer !!</a:t>
            </a:r>
          </a:p>
        </p:txBody>
      </p:sp>
    </p:spTree>
    <p:extLst>
      <p:ext uri="{BB962C8B-B14F-4D97-AF65-F5344CB8AC3E}">
        <p14:creationId xmlns:p14="http://schemas.microsoft.com/office/powerpoint/2010/main" val="373313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F710E-48EB-954C-4E66-9CD0D137F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7E3909-0658-0C0B-E459-DD461110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40555-8A55-FDE8-1679-3159C26F5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5AA667B5-5BDD-4099-C3C9-FA063F69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962D0C-8A8F-FAD7-DAB0-5D916D94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DEBE0-7901-F14F-A8AE-E6FCC9F0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EAA842-9780-252A-E8FC-87572BC7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23290-C106-5B93-2E4C-DEAE02AA8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CBCDC0-4786-21CE-C697-38CA47CDD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471AA6-CB57-3524-F1F0-FD301F076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48F6AC4-EE3C-BDD9-3FA1-E75EE456FB11}"/>
              </a:ext>
            </a:extLst>
          </p:cNvPr>
          <p:cNvSpPr/>
          <p:nvPr/>
        </p:nvSpPr>
        <p:spPr>
          <a:xfrm>
            <a:off x="-5408" y="-9832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922DB-C613-DF1C-BAD9-3FC1BBB83EC3}"/>
              </a:ext>
            </a:extLst>
          </p:cNvPr>
          <p:cNvSpPr/>
          <p:nvPr/>
        </p:nvSpPr>
        <p:spPr>
          <a:xfrm>
            <a:off x="10759935" y="32194"/>
            <a:ext cx="1234439" cy="6849863"/>
          </a:xfrm>
          <a:prstGeom prst="rect">
            <a:avLst/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F5FD2-2449-7331-4B14-04FB74EF72A7}"/>
              </a:ext>
            </a:extLst>
          </p:cNvPr>
          <p:cNvSpPr/>
          <p:nvPr/>
        </p:nvSpPr>
        <p:spPr>
          <a:xfrm>
            <a:off x="10822879" y="29066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5451B-F5B8-9644-E331-912F323E1B2F}"/>
              </a:ext>
            </a:extLst>
          </p:cNvPr>
          <p:cNvSpPr/>
          <p:nvPr/>
        </p:nvSpPr>
        <p:spPr>
          <a:xfrm>
            <a:off x="10878876" y="33889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F57F8-2D5C-218B-2267-484C029D426F}"/>
              </a:ext>
            </a:extLst>
          </p:cNvPr>
          <p:cNvSpPr/>
          <p:nvPr/>
        </p:nvSpPr>
        <p:spPr>
          <a:xfrm>
            <a:off x="10946017" y="25752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066AF-5D48-5733-D582-D2E8F74B6896}"/>
              </a:ext>
            </a:extLst>
          </p:cNvPr>
          <p:cNvSpPr/>
          <p:nvPr/>
        </p:nvSpPr>
        <p:spPr>
          <a:xfrm>
            <a:off x="11006600" y="25676"/>
            <a:ext cx="1234439" cy="6849863"/>
          </a:xfrm>
          <a:prstGeom prst="rect">
            <a:avLst/>
          </a:prstGeom>
          <a:solidFill>
            <a:srgbClr val="120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F52F6-1D52-26AE-27A9-0F754A20EEE8}"/>
              </a:ext>
            </a:extLst>
          </p:cNvPr>
          <p:cNvSpPr/>
          <p:nvPr/>
        </p:nvSpPr>
        <p:spPr>
          <a:xfrm>
            <a:off x="11067452" y="40331"/>
            <a:ext cx="1234439" cy="6849863"/>
          </a:xfrm>
          <a:prstGeom prst="rect">
            <a:avLst/>
          </a:prstGeom>
          <a:solidFill>
            <a:srgbClr val="489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C</a:t>
            </a:r>
          </a:p>
          <a:p>
            <a:pPr algn="ctr"/>
            <a:r>
              <a:rPr lang="en-IN" sz="4000" b="1"/>
              <a:t>O</a:t>
            </a:r>
          </a:p>
          <a:p>
            <a:pPr algn="ctr"/>
            <a:r>
              <a:rPr lang="en-IN" sz="4000" b="1"/>
              <a:t>M</a:t>
            </a:r>
          </a:p>
          <a:p>
            <a:pPr algn="ctr"/>
            <a:r>
              <a:rPr lang="en-IN" sz="4000" b="1"/>
              <a:t>P</a:t>
            </a:r>
          </a:p>
          <a:p>
            <a:pPr algn="ctr"/>
            <a:r>
              <a:rPr lang="en-IN" sz="4000" b="1"/>
              <a:t>L</a:t>
            </a:r>
          </a:p>
          <a:p>
            <a:pPr algn="ctr"/>
            <a:r>
              <a:rPr lang="en-IN" sz="4000" b="1"/>
              <a:t>E</a:t>
            </a:r>
          </a:p>
          <a:p>
            <a:pPr algn="ctr"/>
            <a:r>
              <a:rPr lang="en-IN" sz="4000" b="1"/>
              <a:t>X</a:t>
            </a:r>
          </a:p>
          <a:p>
            <a:pPr algn="ctr"/>
            <a:r>
              <a:rPr lang="en-IN" sz="4000" b="1"/>
              <a:t>I</a:t>
            </a:r>
          </a:p>
          <a:p>
            <a:pPr algn="ctr"/>
            <a:r>
              <a:rPr lang="en-IN" sz="4000" b="1"/>
              <a:t>T</a:t>
            </a:r>
          </a:p>
          <a:p>
            <a:pPr algn="ctr"/>
            <a:r>
              <a:rPr lang="en-IN" sz="4000" b="1"/>
              <a:t>Y</a:t>
            </a:r>
            <a:endParaRPr lang="en-IN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31896-0691-C519-47BA-75432AEE5C12}"/>
              </a:ext>
            </a:extLst>
          </p:cNvPr>
          <p:cNvSpPr/>
          <p:nvPr/>
        </p:nvSpPr>
        <p:spPr>
          <a:xfrm>
            <a:off x="11123283" y="17969"/>
            <a:ext cx="123443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/>
              <a:t>M</a:t>
            </a:r>
          </a:p>
          <a:p>
            <a:pPr algn="ctr"/>
            <a:r>
              <a:rPr lang="en-IN" sz="3600" b="1"/>
              <a:t>E</a:t>
            </a:r>
          </a:p>
          <a:p>
            <a:pPr algn="ctr"/>
            <a:r>
              <a:rPr lang="en-IN" sz="3600" b="1"/>
              <a:t>T</a:t>
            </a:r>
          </a:p>
          <a:p>
            <a:pPr algn="ctr"/>
            <a:r>
              <a:rPr lang="en-IN" sz="3600" b="1"/>
              <a:t>H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D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L</a:t>
            </a:r>
          </a:p>
          <a:p>
            <a:pPr algn="ctr"/>
            <a:r>
              <a:rPr lang="en-IN" sz="3600" b="1"/>
              <a:t>O</a:t>
            </a:r>
          </a:p>
          <a:p>
            <a:pPr algn="ctr"/>
            <a:r>
              <a:rPr lang="en-IN" sz="3600" b="1"/>
              <a:t>G</a:t>
            </a:r>
          </a:p>
          <a:p>
            <a:pPr algn="ctr"/>
            <a:r>
              <a:rPr lang="en-IN" sz="3600" b="1"/>
              <a:t>Y</a:t>
            </a:r>
            <a:endParaRPr lang="en-IN" sz="3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34319-660B-BF4E-540E-D911D6A0E1CE}"/>
              </a:ext>
            </a:extLst>
          </p:cNvPr>
          <p:cNvSpPr/>
          <p:nvPr/>
        </p:nvSpPr>
        <p:spPr>
          <a:xfrm>
            <a:off x="27596" y="12206"/>
            <a:ext cx="1234439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A45B9-3A0D-DADA-2BED-3A0D5D9E8880}"/>
              </a:ext>
            </a:extLst>
          </p:cNvPr>
          <p:cNvSpPr txBox="1"/>
          <p:nvPr/>
        </p:nvSpPr>
        <p:spPr>
          <a:xfrm>
            <a:off x="1506608" y="238861"/>
            <a:ext cx="252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>
                <a:solidFill>
                  <a:schemeClr val="bg1"/>
                </a:solidFill>
              </a:rPr>
              <a:t>Code Complexity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54EAA-DCD8-D8F9-82BA-F8DA6BB0884D}"/>
              </a:ext>
            </a:extLst>
          </p:cNvPr>
          <p:cNvSpPr txBox="1"/>
          <p:nvPr/>
        </p:nvSpPr>
        <p:spPr>
          <a:xfrm>
            <a:off x="1530038" y="796222"/>
            <a:ext cx="6941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Complexity is defined as an emergent property of </a:t>
            </a:r>
            <a:r>
              <a:rPr lang="en-US">
                <a:solidFill>
                  <a:srgbClr val="00B050"/>
                </a:solidFill>
              </a:rPr>
              <a:t>code </a:t>
            </a:r>
            <a:r>
              <a:rPr lang="en-US">
                <a:solidFill>
                  <a:schemeClr val="bg1"/>
                </a:solidFill>
              </a:rPr>
              <a:t>that expands due to increasing code elements and their interconnections.  This is most studied topic of Software Engineering world but still doesn’t have a unit of measurement.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56AA48-5659-1156-07D3-CCC58EA2556A}"/>
              </a:ext>
            </a:extLst>
          </p:cNvPr>
          <p:cNvSpPr txBox="1"/>
          <p:nvPr/>
        </p:nvSpPr>
        <p:spPr>
          <a:xfrm>
            <a:off x="1506608" y="4319342"/>
            <a:ext cx="292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>
                <a:solidFill>
                  <a:schemeClr val="bg1"/>
                </a:solidFill>
              </a:rPr>
              <a:t>Complexity Triggers :-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27EE777-F76B-640A-4EBA-40C1C9D8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7912"/>
              </p:ext>
            </p:extLst>
          </p:nvPr>
        </p:nvGraphicFramePr>
        <p:xfrm>
          <a:off x="1562439" y="4916348"/>
          <a:ext cx="812799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3520">
                  <a:extLst>
                    <a:ext uri="{9D8B030D-6E8A-4147-A177-3AD203B41FA5}">
                      <a16:colId xmlns:a16="http://schemas.microsoft.com/office/drawing/2014/main" val="256962750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1912716022"/>
                    </a:ext>
                  </a:extLst>
                </a:gridCol>
                <a:gridCol w="5250208">
                  <a:extLst>
                    <a:ext uri="{9D8B030D-6E8A-4147-A177-3AD203B41FA5}">
                      <a16:colId xmlns:a16="http://schemas.microsoft.com/office/drawing/2014/main" val="328086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TRIGGERS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55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Logical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operators, variables, branching, looping, nesting, pointer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6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Representational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naming convention, line-length, indentation, comments 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code changes, modification frequency, etc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795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81326B1-6ABF-F25C-4505-8F5FAF9F0FC1}"/>
              </a:ext>
            </a:extLst>
          </p:cNvPr>
          <p:cNvSpPr txBox="1"/>
          <p:nvPr/>
        </p:nvSpPr>
        <p:spPr>
          <a:xfrm>
            <a:off x="1562439" y="2351141"/>
            <a:ext cx="307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>
                <a:solidFill>
                  <a:schemeClr val="bg1"/>
                </a:solidFill>
              </a:rPr>
              <a:t>Complexity Types  : -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F3AA326-54E0-2578-B8EE-86EEAAE66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6387"/>
              </p:ext>
            </p:extLst>
          </p:nvPr>
        </p:nvGraphicFramePr>
        <p:xfrm>
          <a:off x="1599048" y="2964359"/>
          <a:ext cx="8128000" cy="975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2983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83689734"/>
                    </a:ext>
                  </a:extLst>
                </a:gridCol>
              </a:tblGrid>
              <a:tr h="344849"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Essential</a:t>
                      </a:r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Accidental</a:t>
                      </a:r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9938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r>
                        <a:rPr lang="en-IN" sz="1600" b="0"/>
                        <a:t>Inherent to programming task</a:t>
                      </a: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/>
                        <a:t>Avoidable complexity due to non-optimal design choices</a:t>
                      </a: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832296"/>
                  </a:ext>
                </a:extLst>
              </a:tr>
            </a:tbl>
          </a:graphicData>
        </a:graphic>
      </p:graphicFrame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05EC1C4-E456-EDAE-09D8-12CC880BB25A}"/>
              </a:ext>
            </a:extLst>
          </p:cNvPr>
          <p:cNvSpPr/>
          <p:nvPr/>
        </p:nvSpPr>
        <p:spPr>
          <a:xfrm rot="5400000">
            <a:off x="1128447" y="338757"/>
            <a:ext cx="456264" cy="191710"/>
          </a:xfrm>
          <a:prstGeom prst="triangle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15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11FE9-BE0D-5A8C-F603-E43E2A12C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2E2D3D-7D47-968D-E171-08D3DC1E3044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ACE1BF-A62E-9672-90C2-BF07564A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C6827-767E-16B8-52D9-A7E1B95D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830536E0-E98D-DF94-B334-3B7C44DD7A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3659F-7D58-B4AF-8F9C-B64A0C66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61CAC-D903-2330-5DF3-CCB43D38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E54AC-923F-66A5-C0F3-72C3BE3C0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C0D2E5-D5D7-8ACF-F0F3-9A184C00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9C5D3-A23A-AE98-1684-31F46499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FBC3A3-3F47-F154-276D-5AAB6BC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E2A6042-C268-80E9-84D6-0FA72C17C06D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9CC4FA-72FE-5EA4-0BE4-038FEAF41EA3}"/>
              </a:ext>
            </a:extLst>
          </p:cNvPr>
          <p:cNvSpPr/>
          <p:nvPr/>
        </p:nvSpPr>
        <p:spPr>
          <a:xfrm>
            <a:off x="10605111" y="32194"/>
            <a:ext cx="1234439" cy="6849863"/>
          </a:xfrm>
          <a:prstGeom prst="rect">
            <a:avLst/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7BD031-265F-2F36-4375-76363ACD1189}"/>
              </a:ext>
            </a:extLst>
          </p:cNvPr>
          <p:cNvSpPr/>
          <p:nvPr/>
        </p:nvSpPr>
        <p:spPr>
          <a:xfrm>
            <a:off x="10678543" y="29066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E53F6-8CB6-323C-BD05-F185D13C03C2}"/>
              </a:ext>
            </a:extLst>
          </p:cNvPr>
          <p:cNvSpPr/>
          <p:nvPr/>
        </p:nvSpPr>
        <p:spPr>
          <a:xfrm>
            <a:off x="10756564" y="33889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98B2B-8B0D-9446-4D45-5F71F84C6DC2}"/>
              </a:ext>
            </a:extLst>
          </p:cNvPr>
          <p:cNvSpPr/>
          <p:nvPr/>
        </p:nvSpPr>
        <p:spPr>
          <a:xfrm>
            <a:off x="10827107" y="25752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A5134-6D16-2799-59ED-6972B05AFA2E}"/>
              </a:ext>
            </a:extLst>
          </p:cNvPr>
          <p:cNvSpPr/>
          <p:nvPr/>
        </p:nvSpPr>
        <p:spPr>
          <a:xfrm>
            <a:off x="10889072" y="25676"/>
            <a:ext cx="1234439" cy="6849863"/>
          </a:xfrm>
          <a:prstGeom prst="rect">
            <a:avLst/>
          </a:prstGeom>
          <a:solidFill>
            <a:srgbClr val="120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/>
              <a:t>T</a:t>
            </a:r>
          </a:p>
          <a:p>
            <a:pPr algn="ctr"/>
            <a:r>
              <a:rPr lang="en-US" sz="4400" b="1"/>
              <a:t>R</a:t>
            </a:r>
          </a:p>
          <a:p>
            <a:pPr algn="ctr"/>
            <a:r>
              <a:rPr lang="en-US" sz="4400" b="1"/>
              <a:t>I</a:t>
            </a:r>
          </a:p>
          <a:p>
            <a:pPr algn="ctr"/>
            <a:r>
              <a:rPr lang="en-US" sz="4400" b="1"/>
              <a:t>G</a:t>
            </a:r>
          </a:p>
          <a:p>
            <a:pPr algn="ctr"/>
            <a:r>
              <a:rPr lang="en-US" sz="4400" b="1"/>
              <a:t>G</a:t>
            </a:r>
          </a:p>
          <a:p>
            <a:pPr algn="ctr"/>
            <a:r>
              <a:rPr lang="en-US" sz="4400" b="1"/>
              <a:t>E</a:t>
            </a:r>
          </a:p>
          <a:p>
            <a:pPr algn="ctr"/>
            <a:r>
              <a:rPr lang="en-US" sz="4400" b="1"/>
              <a:t>R</a:t>
            </a:r>
          </a:p>
          <a:p>
            <a:pPr algn="ctr"/>
            <a:r>
              <a:rPr lang="en-US" sz="4400" b="1"/>
              <a:t>S</a:t>
            </a:r>
            <a:endParaRPr lang="en-IN" sz="4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A2F3B-FED4-105C-4037-8F1C7491DA19}"/>
              </a:ext>
            </a:extLst>
          </p:cNvPr>
          <p:cNvSpPr/>
          <p:nvPr/>
        </p:nvSpPr>
        <p:spPr>
          <a:xfrm>
            <a:off x="10958509" y="20165"/>
            <a:ext cx="1234439" cy="6849863"/>
          </a:xfrm>
          <a:prstGeom prst="rect">
            <a:avLst/>
          </a:prstGeom>
          <a:solidFill>
            <a:srgbClr val="489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C</a:t>
            </a:r>
          </a:p>
          <a:p>
            <a:pPr algn="ctr"/>
            <a:r>
              <a:rPr lang="en-US" sz="4000" b="1"/>
              <a:t>O</a:t>
            </a:r>
          </a:p>
          <a:p>
            <a:pPr algn="ctr"/>
            <a:r>
              <a:rPr lang="en-US" sz="4000"/>
              <a:t>M</a:t>
            </a:r>
          </a:p>
          <a:p>
            <a:pPr algn="ctr"/>
            <a:r>
              <a:rPr lang="en-US" sz="4000" b="1"/>
              <a:t>P</a:t>
            </a:r>
          </a:p>
          <a:p>
            <a:pPr algn="ctr"/>
            <a:r>
              <a:rPr lang="en-US" sz="4000" b="1"/>
              <a:t>L</a:t>
            </a:r>
          </a:p>
          <a:p>
            <a:pPr algn="ctr"/>
            <a:r>
              <a:rPr lang="en-US" sz="4000" b="1"/>
              <a:t>E</a:t>
            </a:r>
          </a:p>
          <a:p>
            <a:pPr algn="ctr"/>
            <a:r>
              <a:rPr lang="en-US" sz="4000" b="1"/>
              <a:t>X</a:t>
            </a:r>
          </a:p>
          <a:p>
            <a:pPr algn="ctr"/>
            <a:r>
              <a:rPr lang="en-US" sz="4000" b="1"/>
              <a:t>I</a:t>
            </a:r>
          </a:p>
          <a:p>
            <a:pPr algn="ctr"/>
            <a:r>
              <a:rPr lang="en-US" sz="4000" b="1"/>
              <a:t>T</a:t>
            </a:r>
          </a:p>
          <a:p>
            <a:pPr algn="ctr"/>
            <a:r>
              <a:rPr lang="en-US" sz="4000" b="1"/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CBC8F-E22D-E784-3B30-886A71C0D6FC}"/>
              </a:ext>
            </a:extLst>
          </p:cNvPr>
          <p:cNvSpPr/>
          <p:nvPr/>
        </p:nvSpPr>
        <p:spPr>
          <a:xfrm>
            <a:off x="50907" y="20343"/>
            <a:ext cx="123443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D070C-2265-F553-3A11-1E1DF9C291B2}"/>
              </a:ext>
            </a:extLst>
          </p:cNvPr>
          <p:cNvSpPr txBox="1"/>
          <p:nvPr/>
        </p:nvSpPr>
        <p:spPr>
          <a:xfrm>
            <a:off x="1567297" y="242802"/>
            <a:ext cx="435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solidFill>
                  <a:schemeClr val="bg1"/>
                </a:solidFill>
              </a:rPr>
              <a:t>Survey &amp; Methodology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CB632-BA2D-B768-02AF-FEACC4EDCE83}"/>
              </a:ext>
            </a:extLst>
          </p:cNvPr>
          <p:cNvSpPr txBox="1"/>
          <p:nvPr/>
        </p:nvSpPr>
        <p:spPr>
          <a:xfrm>
            <a:off x="1565312" y="1235121"/>
            <a:ext cx="3854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Survey conducted by </a:t>
            </a:r>
            <a:r>
              <a:rPr lang="en-IN" b="1">
                <a:solidFill>
                  <a:srgbClr val="00B050"/>
                </a:solidFill>
              </a:rPr>
              <a:t>392</a:t>
            </a:r>
            <a:r>
              <a:rPr lang="en-IN">
                <a:solidFill>
                  <a:schemeClr val="bg1"/>
                </a:solidFill>
              </a:rPr>
              <a:t> developers, from various roles and experience levels.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Use of Likert Scale to evaluate and identify </a:t>
            </a:r>
            <a:r>
              <a:rPr lang="en-IN" b="1">
                <a:solidFill>
                  <a:srgbClr val="00B050"/>
                </a:solidFill>
              </a:rPr>
              <a:t>24</a:t>
            </a:r>
            <a:r>
              <a:rPr lang="en-IN">
                <a:solidFill>
                  <a:schemeClr val="bg1"/>
                </a:solidFill>
              </a:rPr>
              <a:t> high complexity triggers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Open-source industrial Projects </a:t>
            </a:r>
            <a:r>
              <a:rPr lang="en-IN" b="1">
                <a:solidFill>
                  <a:srgbClr val="00B050"/>
                </a:solidFill>
              </a:rPr>
              <a:t>C, C++, Java, JavaScript</a:t>
            </a:r>
            <a:endParaRPr lang="en-IN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Focused mainly on complexity within </a:t>
            </a:r>
            <a:r>
              <a:rPr lang="en-IN" b="1">
                <a:solidFill>
                  <a:srgbClr val="00B050"/>
                </a:solidFill>
              </a:rPr>
              <a:t>Methods</a:t>
            </a:r>
            <a:r>
              <a:rPr lang="en-IN">
                <a:solidFill>
                  <a:schemeClr val="bg1"/>
                </a:solidFill>
              </a:rPr>
              <a:t> and </a:t>
            </a:r>
            <a:r>
              <a:rPr lang="en-IN" b="1">
                <a:solidFill>
                  <a:srgbClr val="00B050"/>
                </a:solidFill>
              </a:rPr>
              <a:t>Functions</a:t>
            </a:r>
            <a:r>
              <a:rPr lang="en-IN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69D4D0-8664-BF94-A516-A0E654AA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14" y="1309941"/>
            <a:ext cx="4652174" cy="4943377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620A1B9-6D37-291E-7964-64423F5B69F0}"/>
              </a:ext>
            </a:extLst>
          </p:cNvPr>
          <p:cNvSpPr/>
          <p:nvPr/>
        </p:nvSpPr>
        <p:spPr>
          <a:xfrm rot="5400000">
            <a:off x="1128447" y="338757"/>
            <a:ext cx="456264" cy="191710"/>
          </a:xfrm>
          <a:prstGeom prst="triangle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1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0B577-73A9-0D93-5A2D-78B950F6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E06DF3-70F1-F07E-FA97-5291C751F06C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70B1D-F315-22E7-BC28-90B9B392471E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A0A5F7-1A4B-4C79-D37F-1F69E8FB7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15BAC-4152-46B5-46CA-8CCF7F9D8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EFAE753B-471C-6913-E255-63DAFCA7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54B3B-B3CB-2361-8A74-79E67115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66930-D142-D592-D31A-B0980BE4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F67BDE-B542-B945-C8CD-C05444EC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6F00F-2487-CE27-932B-8CFEB2A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75998-4350-9D97-4DF2-2F969542B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5B8C53-D340-8EF7-1033-42495072D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E358C47-BB2D-C0AC-9E62-8D8012E9BBA2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IN" sz="2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334E4-A0C9-10F4-90C6-3108A7CD6B82}"/>
              </a:ext>
            </a:extLst>
          </p:cNvPr>
          <p:cNvSpPr/>
          <p:nvPr/>
        </p:nvSpPr>
        <p:spPr>
          <a:xfrm>
            <a:off x="10583775" y="32194"/>
            <a:ext cx="1234439" cy="6849863"/>
          </a:xfrm>
          <a:prstGeom prst="rect">
            <a:avLst/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7DB5F-D997-FABA-765C-7F87822EE5FD}"/>
              </a:ext>
            </a:extLst>
          </p:cNvPr>
          <p:cNvSpPr/>
          <p:nvPr/>
        </p:nvSpPr>
        <p:spPr>
          <a:xfrm>
            <a:off x="10708579" y="29066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DCC81D-666E-62CC-E879-B86979E3A3DA}"/>
              </a:ext>
            </a:extLst>
          </p:cNvPr>
          <p:cNvSpPr/>
          <p:nvPr/>
        </p:nvSpPr>
        <p:spPr>
          <a:xfrm>
            <a:off x="10816932" y="33889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4C9A1-9FC1-5A59-4034-C81B8DFAA3C5}"/>
              </a:ext>
            </a:extLst>
          </p:cNvPr>
          <p:cNvSpPr/>
          <p:nvPr/>
        </p:nvSpPr>
        <p:spPr>
          <a:xfrm>
            <a:off x="10948145" y="25752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1</a:t>
            </a:r>
            <a:endParaRPr lang="en-IN" sz="7200">
              <a:solidFill>
                <a:schemeClr val="tx1"/>
              </a:solidFill>
            </a:endParaRPr>
          </a:p>
          <a:p>
            <a:pPr algn="ctr"/>
            <a:endParaRPr lang="en-IN" sz="7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EB05E-0898-C71C-9D1B-B2F9501546C2}"/>
              </a:ext>
            </a:extLst>
          </p:cNvPr>
          <p:cNvSpPr/>
          <p:nvPr/>
        </p:nvSpPr>
        <p:spPr>
          <a:xfrm>
            <a:off x="11025071" y="23728"/>
            <a:ext cx="1234439" cy="6849863"/>
          </a:xfrm>
          <a:prstGeom prst="rect">
            <a:avLst/>
          </a:prstGeom>
          <a:solidFill>
            <a:srgbClr val="120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T</a:t>
            </a:r>
          </a:p>
          <a:p>
            <a:pPr algn="ctr"/>
            <a:r>
              <a:rPr lang="en-US" sz="4000" b="1"/>
              <a:t>R</a:t>
            </a:r>
          </a:p>
          <a:p>
            <a:pPr algn="ctr"/>
            <a:r>
              <a:rPr lang="en-US" sz="4000" b="1"/>
              <a:t>I</a:t>
            </a:r>
          </a:p>
          <a:p>
            <a:pPr algn="ctr"/>
            <a:r>
              <a:rPr lang="en-US" sz="4000" b="1"/>
              <a:t>G</a:t>
            </a:r>
          </a:p>
          <a:p>
            <a:pPr algn="ctr"/>
            <a:r>
              <a:rPr lang="en-US" sz="4000" b="1"/>
              <a:t>G</a:t>
            </a:r>
          </a:p>
          <a:p>
            <a:pPr algn="ctr"/>
            <a:r>
              <a:rPr lang="en-US" sz="4000" b="1"/>
              <a:t>E</a:t>
            </a:r>
          </a:p>
          <a:p>
            <a:pPr algn="ctr"/>
            <a:r>
              <a:rPr lang="en-US" sz="4000" b="1"/>
              <a:t>R</a:t>
            </a:r>
          </a:p>
          <a:p>
            <a:pPr algn="ctr"/>
            <a:r>
              <a:rPr lang="en-US" sz="4000" b="1"/>
              <a:t>S</a:t>
            </a:r>
            <a:endParaRPr lang="en-IN" sz="4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583EC-5EE1-4FB9-A9E6-BDB6BD01302B}"/>
              </a:ext>
            </a:extLst>
          </p:cNvPr>
          <p:cNvSpPr/>
          <p:nvPr/>
        </p:nvSpPr>
        <p:spPr>
          <a:xfrm>
            <a:off x="18180" y="42026"/>
            <a:ext cx="1234439" cy="6849863"/>
          </a:xfrm>
          <a:prstGeom prst="rect">
            <a:avLst/>
          </a:prstGeom>
          <a:solidFill>
            <a:srgbClr val="489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C</a:t>
            </a:r>
          </a:p>
          <a:p>
            <a:pPr algn="ctr"/>
            <a:r>
              <a:rPr lang="en-US" sz="4000" b="1"/>
              <a:t>O</a:t>
            </a:r>
          </a:p>
          <a:p>
            <a:pPr algn="ctr"/>
            <a:r>
              <a:rPr lang="en-US" sz="4000"/>
              <a:t>M</a:t>
            </a:r>
          </a:p>
          <a:p>
            <a:pPr algn="ctr"/>
            <a:r>
              <a:rPr lang="en-US" sz="4000" b="1"/>
              <a:t>P</a:t>
            </a:r>
          </a:p>
          <a:p>
            <a:pPr algn="ctr"/>
            <a:r>
              <a:rPr lang="en-US" sz="4000" b="1"/>
              <a:t>L</a:t>
            </a:r>
          </a:p>
          <a:p>
            <a:pPr algn="ctr"/>
            <a:r>
              <a:rPr lang="en-US" sz="4000" b="1"/>
              <a:t>E</a:t>
            </a:r>
          </a:p>
          <a:p>
            <a:pPr algn="ctr"/>
            <a:r>
              <a:rPr lang="en-US" sz="4000" b="1"/>
              <a:t>X</a:t>
            </a:r>
          </a:p>
          <a:p>
            <a:pPr algn="ctr"/>
            <a:r>
              <a:rPr lang="en-US" sz="4000" b="1"/>
              <a:t>I</a:t>
            </a:r>
          </a:p>
          <a:p>
            <a:pPr algn="ctr"/>
            <a:r>
              <a:rPr lang="en-US" sz="4000" b="1"/>
              <a:t>T</a:t>
            </a:r>
          </a:p>
          <a:p>
            <a:pPr algn="ctr"/>
            <a:r>
              <a:rPr lang="en-US" sz="4000" b="1"/>
              <a:t>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13A347-263B-5E34-E05F-2DEF7B9CB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55314"/>
              </p:ext>
            </p:extLst>
          </p:nvPr>
        </p:nvGraphicFramePr>
        <p:xfrm>
          <a:off x="1453133" y="831457"/>
          <a:ext cx="6658147" cy="58078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3250">
                  <a:extLst>
                    <a:ext uri="{9D8B030D-6E8A-4147-A177-3AD203B41FA5}">
                      <a16:colId xmlns:a16="http://schemas.microsoft.com/office/drawing/2014/main" val="1282676744"/>
                    </a:ext>
                  </a:extLst>
                </a:gridCol>
                <a:gridCol w="3164817">
                  <a:extLst>
                    <a:ext uri="{9D8B030D-6E8A-4147-A177-3AD203B41FA5}">
                      <a16:colId xmlns:a16="http://schemas.microsoft.com/office/drawing/2014/main" val="2295693246"/>
                    </a:ext>
                  </a:extLst>
                </a:gridCol>
                <a:gridCol w="1490080">
                  <a:extLst>
                    <a:ext uri="{9D8B030D-6E8A-4147-A177-3AD203B41FA5}">
                      <a16:colId xmlns:a16="http://schemas.microsoft.com/office/drawing/2014/main" val="3481550212"/>
                    </a:ext>
                  </a:extLst>
                </a:gridCol>
              </a:tblGrid>
              <a:tr h="576834">
                <a:tc>
                  <a:txBody>
                    <a:bodyPr/>
                    <a:lstStyle/>
                    <a:p>
                      <a:r>
                        <a:rPr lang="en-IN" sz="2800" dirty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/>
                        <a:t>Complexity</a:t>
                      </a:r>
                      <a:r>
                        <a:rPr lang="en-IN" sz="2000" b="1"/>
                        <a:t> </a:t>
                      </a:r>
                      <a:r>
                        <a:rPr lang="en-IN" sz="2800" b="1"/>
                        <a:t>Triggers</a:t>
                      </a:r>
                      <a:endParaRPr lang="en-IN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High Influence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93968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Misleading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91257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Incorrect Indentations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65.1%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63029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Logically Unrelated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6194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Too-Short 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46475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Too-Long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891511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Too-Long 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334289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Missing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86648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Deep Nesting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50558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Deep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49.7%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46208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Evolutional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Many Developer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32029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Many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6789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Many Global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2431"/>
                  </a:ext>
                </a:extLst>
              </a:tr>
              <a:tr h="399158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Many Polymorphic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2952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Many Abstract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1815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6220204-81B1-A512-D107-B75BB020F61B}"/>
              </a:ext>
            </a:extLst>
          </p:cNvPr>
          <p:cNvSpPr txBox="1"/>
          <p:nvPr/>
        </p:nvSpPr>
        <p:spPr>
          <a:xfrm>
            <a:off x="1366478" y="191968"/>
            <a:ext cx="489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>
                <a:solidFill>
                  <a:schemeClr val="bg1"/>
                </a:solidFill>
              </a:rPr>
              <a:t>Complexity Triggers : 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1AD5D782-BA48-DE49-4862-4040A1B8E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226623"/>
              </p:ext>
            </p:extLst>
          </p:nvPr>
        </p:nvGraphicFramePr>
        <p:xfrm>
          <a:off x="7647559" y="2254438"/>
          <a:ext cx="3414194" cy="3368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AC68626-9AE5-7478-33F4-C7AEFC934E85}"/>
              </a:ext>
            </a:extLst>
          </p:cNvPr>
          <p:cNvSpPr/>
          <p:nvPr/>
        </p:nvSpPr>
        <p:spPr>
          <a:xfrm rot="5400000">
            <a:off x="1120827" y="338757"/>
            <a:ext cx="456264" cy="191710"/>
          </a:xfrm>
          <a:prstGeom prst="triangle">
            <a:avLst/>
          </a:prstGeom>
          <a:solidFill>
            <a:srgbClr val="4895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5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ACA52-D17F-B904-0264-23E8B3E28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F4576-E910-BCCE-A9CF-0FAB5D75E9D0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DC360-E490-1AAB-F304-6312EC4B7B28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4C2425-9464-5CA4-9058-594610390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18357-D5CC-C7B9-7D76-5FF42CB1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2282BA50-90A5-47AF-343D-93BFBBA4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80CC6D-6DDA-2234-FF67-1AFC47CFF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248B-23C3-7C86-E1D9-AE8875217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9979A-FF8B-36D2-1A7D-5CE3AFF45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86816-8428-E6EE-9682-6DE7E9E3F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3DB70-8EA6-636A-7A77-A2983153F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4D8F6C-27E5-DCF7-0394-B76D82B6A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DA7F1A8-342D-A540-8381-DFF51C03BD8F}"/>
              </a:ext>
            </a:extLst>
          </p:cNvPr>
          <p:cNvSpPr/>
          <p:nvPr/>
        </p:nvSpPr>
        <p:spPr>
          <a:xfrm>
            <a:off x="-5408" y="-9832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IN" sz="1600">
              <a:latin typeface="Monste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0815A-8AFF-40B4-C06D-DF6BB77D0CE7}"/>
              </a:ext>
            </a:extLst>
          </p:cNvPr>
          <p:cNvSpPr/>
          <p:nvPr/>
        </p:nvSpPr>
        <p:spPr>
          <a:xfrm>
            <a:off x="81568" y="21012"/>
            <a:ext cx="1234439" cy="6849863"/>
          </a:xfrm>
          <a:prstGeom prst="rect">
            <a:avLst/>
          </a:prstGeom>
          <a:solidFill>
            <a:srgbClr val="120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  <a:p>
            <a:pPr algn="ctr"/>
            <a:r>
              <a:rPr lang="en-US" sz="4000" b="1"/>
              <a:t>T</a:t>
            </a:r>
          </a:p>
          <a:p>
            <a:pPr algn="ctr"/>
            <a:r>
              <a:rPr lang="en-US" sz="4000" b="1"/>
              <a:t>R</a:t>
            </a:r>
          </a:p>
          <a:p>
            <a:pPr algn="ctr"/>
            <a:r>
              <a:rPr lang="en-US" sz="4000" b="1"/>
              <a:t>I</a:t>
            </a:r>
          </a:p>
          <a:p>
            <a:pPr algn="ctr"/>
            <a:r>
              <a:rPr lang="en-US" sz="4000" b="1"/>
              <a:t>G</a:t>
            </a:r>
          </a:p>
          <a:p>
            <a:pPr algn="ctr"/>
            <a:r>
              <a:rPr lang="en-US" sz="4000" b="1"/>
              <a:t>G</a:t>
            </a:r>
          </a:p>
          <a:p>
            <a:pPr algn="ctr"/>
            <a:r>
              <a:rPr lang="en-US" sz="4000" b="1"/>
              <a:t>E</a:t>
            </a:r>
          </a:p>
          <a:p>
            <a:pPr algn="ctr"/>
            <a:r>
              <a:rPr lang="en-US" sz="4000" b="1"/>
              <a:t>R</a:t>
            </a:r>
          </a:p>
          <a:p>
            <a:pPr algn="ctr"/>
            <a:r>
              <a:rPr lang="en-US" sz="4000" b="1"/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06C67-04C6-5628-4B17-C077A0C1A19E}"/>
              </a:ext>
            </a:extLst>
          </p:cNvPr>
          <p:cNvSpPr/>
          <p:nvPr/>
        </p:nvSpPr>
        <p:spPr>
          <a:xfrm>
            <a:off x="10668823" y="32194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61D838-5261-027C-AF86-A29765501B17}"/>
              </a:ext>
            </a:extLst>
          </p:cNvPr>
          <p:cNvSpPr/>
          <p:nvPr/>
        </p:nvSpPr>
        <p:spPr>
          <a:xfrm>
            <a:off x="10755823" y="29066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8821C2-5DB1-2594-10D9-6097A76E52E5}"/>
              </a:ext>
            </a:extLst>
          </p:cNvPr>
          <p:cNvSpPr/>
          <p:nvPr/>
        </p:nvSpPr>
        <p:spPr>
          <a:xfrm>
            <a:off x="10858228" y="33889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2</a:t>
            </a:r>
            <a:endParaRPr lang="en-IN" sz="7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F9FDAA-8A61-C27D-EC1F-8439DA11008E}"/>
              </a:ext>
            </a:extLst>
          </p:cNvPr>
          <p:cNvSpPr/>
          <p:nvPr/>
        </p:nvSpPr>
        <p:spPr>
          <a:xfrm>
            <a:off x="10957332" y="29066"/>
            <a:ext cx="1234439" cy="6849863"/>
          </a:xfrm>
          <a:prstGeom prst="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1</a:t>
            </a:r>
            <a:endParaRPr lang="en-IN" sz="7200">
              <a:solidFill>
                <a:schemeClr val="tx1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5BA1EC-630C-17E3-AEAE-7FDACAF0D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54039"/>
              </p:ext>
            </p:extLst>
          </p:nvPr>
        </p:nvGraphicFramePr>
        <p:xfrm>
          <a:off x="1440499" y="710510"/>
          <a:ext cx="6975176" cy="6072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8340">
                  <a:extLst>
                    <a:ext uri="{9D8B030D-6E8A-4147-A177-3AD203B41FA5}">
                      <a16:colId xmlns:a16="http://schemas.microsoft.com/office/drawing/2014/main" val="588424135"/>
                    </a:ext>
                  </a:extLst>
                </a:gridCol>
                <a:gridCol w="1818967">
                  <a:extLst>
                    <a:ext uri="{9D8B030D-6E8A-4147-A177-3AD203B41FA5}">
                      <a16:colId xmlns:a16="http://schemas.microsoft.com/office/drawing/2014/main" val="2514148407"/>
                    </a:ext>
                  </a:extLst>
                </a:gridCol>
                <a:gridCol w="2556388">
                  <a:extLst>
                    <a:ext uri="{9D8B030D-6E8A-4147-A177-3AD203B41FA5}">
                      <a16:colId xmlns:a16="http://schemas.microsoft.com/office/drawing/2014/main" val="1187406945"/>
                    </a:ext>
                  </a:extLst>
                </a:gridCol>
                <a:gridCol w="1041481">
                  <a:extLst>
                    <a:ext uri="{9D8B030D-6E8A-4147-A177-3AD203B41FA5}">
                      <a16:colId xmlns:a16="http://schemas.microsoft.com/office/drawing/2014/main" val="165571896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r>
                        <a:rPr lang="en-IN" sz="1600"/>
                        <a:t>Logical</a:t>
                      </a:r>
                      <a:r>
                        <a:rPr lang="en-IN"/>
                        <a:t> </a:t>
                      </a:r>
                      <a:r>
                        <a:rPr lang="en-IN" sz="1600"/>
                        <a:t>Element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Complexity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5477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r>
                        <a:rPr lang="en-IN" sz="1400" b="1"/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Nested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Nested loops or conditionals.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54541"/>
                  </a:ext>
                </a:extLst>
              </a:tr>
              <a:tr h="409718">
                <a:tc>
                  <a:txBody>
                    <a:bodyPr/>
                    <a:lstStyle/>
                    <a:p>
                      <a:r>
                        <a:rPr lang="en-IN" sz="1400" b="1"/>
                        <a:t>Object-Oriented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Multithreading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Concurrent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13292"/>
                  </a:ext>
                </a:extLst>
              </a:tr>
              <a:tr h="518976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Function/method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Functions/method invocations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361"/>
                  </a:ext>
                </a:extLst>
              </a:tr>
              <a:tr h="518976">
                <a:tc>
                  <a:txBody>
                    <a:bodyPr/>
                    <a:lstStyle/>
                    <a:p>
                      <a:r>
                        <a:rPr lang="en-IN" sz="1400" b="1"/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Non-nested branching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Basic operations</a:t>
                      </a:r>
                    </a:p>
                    <a:p>
                      <a:r>
                        <a:rPr lang="en-IN" sz="1400"/>
                        <a:t>(</a:t>
                      </a:r>
                      <a:r>
                        <a:rPr lang="en-IN" sz="1400"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IN" sz="1400" b="1">
                          <a:solidFill>
                            <a:srgbClr val="48CAE4"/>
                          </a:solidFill>
                          <a:highlight>
                            <a:srgbClr val="000000"/>
                          </a:highlight>
                        </a:rPr>
                        <a:t>if , else , switch</a:t>
                      </a:r>
                      <a:r>
                        <a:rPr lang="en-IN" sz="1400" b="1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  </a:t>
                      </a:r>
                      <a:r>
                        <a:rPr lang="en-IN" sz="140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56147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r>
                        <a:rPr lang="en-IN" sz="1400" b="1"/>
                        <a:t>Control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Non-nested looping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loops like (</a:t>
                      </a:r>
                      <a:r>
                        <a:rPr lang="en-US" sz="1400"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US" sz="1400" b="1">
                          <a:solidFill>
                            <a:srgbClr val="48CAE4"/>
                          </a:solidFill>
                          <a:highlight>
                            <a:srgbClr val="000000"/>
                          </a:highlight>
                        </a:rPr>
                        <a:t>while, for </a:t>
                      </a:r>
                      <a:r>
                        <a:rPr lang="en-US" sz="1400"/>
                        <a:t>)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28653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Object-Oriented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Multi-level inheritance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81098"/>
                  </a:ext>
                </a:extLst>
              </a:tr>
              <a:tr h="409718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Global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Global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7169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/>
                        <a:t>Object-Oriented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Context-based </a:t>
                      </a:r>
                      <a:r>
                        <a:rPr lang="en-IN" sz="1400" err="1"/>
                        <a:t>behavior</a:t>
                      </a:r>
                      <a:r>
                        <a:rPr lang="en-IN" sz="1400"/>
                        <a:t> variations.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77945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Math and logic ops    (</a:t>
                      </a:r>
                      <a:r>
                        <a:rPr lang="en-IN" sz="1400"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IN" sz="1600" b="1">
                          <a:solidFill>
                            <a:srgbClr val="48CAE4"/>
                          </a:solidFill>
                          <a:highlight>
                            <a:srgbClr val="000000"/>
                          </a:highlight>
                        </a:rPr>
                        <a:t>+, -, /, *</a:t>
                      </a:r>
                      <a:r>
                        <a:rPr lang="en-IN" sz="1400" b="1">
                          <a:solidFill>
                            <a:srgbClr val="00B050"/>
                          </a:solidFill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en-IN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77398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Objects &amp; Arrays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 instance &amp;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35709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r>
                        <a:rPr lang="en-IN" sz="1400" b="1"/>
                        <a:t>Data Structures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Variables within function/block scope</a:t>
                      </a:r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5276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F6F05E8-9D47-F785-7DC7-C97ACD9034D8}"/>
              </a:ext>
            </a:extLst>
          </p:cNvPr>
          <p:cNvSpPr txBox="1"/>
          <p:nvPr/>
        </p:nvSpPr>
        <p:spPr>
          <a:xfrm>
            <a:off x="1395882" y="74188"/>
            <a:ext cx="4480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bg1"/>
                </a:solidFill>
              </a:rPr>
              <a:t>Code Based Triggers : 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2341BA1-2566-CB14-B113-BF47BDD06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611205"/>
              </p:ext>
            </p:extLst>
          </p:nvPr>
        </p:nvGraphicFramePr>
        <p:xfrm>
          <a:off x="8495550" y="1905000"/>
          <a:ext cx="2166149" cy="397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4139EF9-FCD2-611C-9356-67917A3117DE}"/>
              </a:ext>
            </a:extLst>
          </p:cNvPr>
          <p:cNvSpPr/>
          <p:nvPr/>
        </p:nvSpPr>
        <p:spPr>
          <a:xfrm rot="5400000">
            <a:off x="1181329" y="432576"/>
            <a:ext cx="456264" cy="191710"/>
          </a:xfrm>
          <a:prstGeom prst="triangle">
            <a:avLst/>
          </a:prstGeom>
          <a:solidFill>
            <a:srgbClr val="120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D06F2-8B07-4099-2769-830F95273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3C36EC-2519-0646-6E2E-0DE15EF357BE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FA040-62A7-5B07-8C33-8523C8428D4A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079DA-FF87-7068-1B4E-664BADC8F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B8DA3-9CB5-593C-AF86-D4213C472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EE2CCC93-816B-A03F-E56B-636466B1D7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BF720-06F7-8B29-B31C-AF6F0EEB5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72A9-6AB0-ED14-274F-05872CBE3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C77D0-FE0C-B352-1ED2-20C655404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1CF35A-84F8-70DD-D2C4-2389D1A46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5CEB4-D907-474F-8C78-CF047F095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473E6-75EC-5BFA-89C4-73E220948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26B10B7-A1E6-39A0-65E9-39006CF2468A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398C6B-4BAD-7E75-9C3D-5EAFC343F4DC}"/>
              </a:ext>
            </a:extLst>
          </p:cNvPr>
          <p:cNvSpPr/>
          <p:nvPr/>
        </p:nvSpPr>
        <p:spPr>
          <a:xfrm>
            <a:off x="10757967" y="22362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N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R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D</a:t>
            </a:r>
          </a:p>
          <a:p>
            <a:pPr algn="ctr"/>
            <a:r>
              <a:rPr lang="en-US" sz="1800" b="1"/>
              <a:t>U</a:t>
            </a:r>
          </a:p>
          <a:p>
            <a:pPr algn="ctr"/>
            <a:r>
              <a:rPr lang="en-US" sz="1800" b="1"/>
              <a:t>C</a:t>
            </a:r>
          </a:p>
          <a:p>
            <a:pPr algn="ctr"/>
            <a:r>
              <a:rPr lang="en-US" sz="1800" b="1"/>
              <a:t>T</a:t>
            </a:r>
          </a:p>
          <a:p>
            <a:pPr algn="ctr"/>
            <a:r>
              <a:rPr lang="en-US" sz="1800" b="1"/>
              <a:t>I</a:t>
            </a:r>
          </a:p>
          <a:p>
            <a:pPr algn="ctr"/>
            <a:r>
              <a:rPr lang="en-US" sz="1800" b="1"/>
              <a:t>O</a:t>
            </a:r>
          </a:p>
          <a:p>
            <a:pPr algn="ctr"/>
            <a:r>
              <a:rPr lang="en-US" sz="1800" b="1"/>
              <a:t>N</a:t>
            </a:r>
            <a:endParaRPr lang="en-IN" sz="1800" b="1"/>
          </a:p>
          <a:p>
            <a:pPr algn="ctr"/>
            <a:endParaRPr lang="en-IN" sz="1800"/>
          </a:p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EC3A3B-47F0-B11F-142C-ED4C97CCD98D}"/>
              </a:ext>
            </a:extLst>
          </p:cNvPr>
          <p:cNvSpPr/>
          <p:nvPr/>
        </p:nvSpPr>
        <p:spPr>
          <a:xfrm>
            <a:off x="10843199" y="29066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S</a:t>
            </a:r>
            <a:endParaRPr lang="en-IN" sz="4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E1F078-BDD7-7256-74B6-F6FFD505F32E}"/>
              </a:ext>
            </a:extLst>
          </p:cNvPr>
          <p:cNvSpPr/>
          <p:nvPr/>
        </p:nvSpPr>
        <p:spPr>
          <a:xfrm>
            <a:off x="10937537" y="20343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2</a:t>
            </a:r>
            <a:endParaRPr lang="en-IN" sz="7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A5E57-4433-E437-F531-EF955C3D70C7}"/>
              </a:ext>
            </a:extLst>
          </p:cNvPr>
          <p:cNvSpPr/>
          <p:nvPr/>
        </p:nvSpPr>
        <p:spPr>
          <a:xfrm>
            <a:off x="29180" y="14532"/>
            <a:ext cx="1234439" cy="6849863"/>
          </a:xfrm>
          <a:prstGeom prst="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1</a:t>
            </a:r>
            <a:endParaRPr lang="en-IN" sz="7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46BCE-B91A-6380-474B-22973A291FF4}"/>
              </a:ext>
            </a:extLst>
          </p:cNvPr>
          <p:cNvSpPr txBox="1"/>
          <p:nvPr/>
        </p:nvSpPr>
        <p:spPr>
          <a:xfrm>
            <a:off x="2941414" y="3541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47AC495-CC2E-60D8-0D1E-36E028F6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3" y="112853"/>
            <a:ext cx="65681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44ACE-A1DE-B5DA-7C6F-433214D23088}"/>
              </a:ext>
            </a:extLst>
          </p:cNvPr>
          <p:cNvSpPr txBox="1"/>
          <p:nvPr/>
        </p:nvSpPr>
        <p:spPr>
          <a:xfrm>
            <a:off x="1443189" y="98251"/>
            <a:ext cx="272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Code Example :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8EFC79-1F38-9F9F-4D49-2E602FED4D36}"/>
              </a:ext>
            </a:extLst>
          </p:cNvPr>
          <p:cNvSpPr/>
          <p:nvPr/>
        </p:nvSpPr>
        <p:spPr>
          <a:xfrm rot="5400000">
            <a:off x="1131342" y="423215"/>
            <a:ext cx="456264" cy="191710"/>
          </a:xfrm>
          <a:prstGeom prst="triangle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7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6F4E8-55FC-5E6D-1D55-EA469C766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2B813A-9545-CD1E-B57F-89C1EAF68D37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C5226-2937-C277-265C-3AEE712641D2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7617E4-8CFE-61F2-50AD-D38EF6BD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CD0E28-9EB6-DD25-3F17-C48C9AF78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31221FF7-EEED-9D6F-2513-F34747AC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96F2D-7784-F16D-1F3C-A4FEC1D7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F6603-AC9E-5245-2F3F-351740E1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63343B-629D-5866-F89B-BE1650602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0C3E6-7D8D-0E27-283F-C141CBC90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B9A914-AE29-A694-8474-00DE75BF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F51110-3648-08A7-D2C6-C8E985EFD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53465F2-CA4A-0E25-9207-D4CCE2B98D7C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C74684-0D0D-AFD0-4766-633687569318}"/>
              </a:ext>
            </a:extLst>
          </p:cNvPr>
          <p:cNvSpPr/>
          <p:nvPr/>
        </p:nvSpPr>
        <p:spPr>
          <a:xfrm>
            <a:off x="10906653" y="12206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2CE57-539B-3E18-A6EE-3FE4C528E083}"/>
              </a:ext>
            </a:extLst>
          </p:cNvPr>
          <p:cNvSpPr/>
          <p:nvPr/>
        </p:nvSpPr>
        <p:spPr>
          <a:xfrm>
            <a:off x="10960219" y="10511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S</a:t>
            </a:r>
            <a:endParaRPr lang="en-IN" sz="48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4F3AE-3621-3B78-F764-D49254931C43}"/>
              </a:ext>
            </a:extLst>
          </p:cNvPr>
          <p:cNvSpPr/>
          <p:nvPr/>
        </p:nvSpPr>
        <p:spPr>
          <a:xfrm>
            <a:off x="5407" y="-4069"/>
            <a:ext cx="1234439" cy="6849863"/>
          </a:xfrm>
          <a:prstGeom prst="rect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7200" b="1">
                <a:solidFill>
                  <a:schemeClr val="tx1"/>
                </a:solidFill>
              </a:rPr>
              <a:t>2</a:t>
            </a:r>
            <a:endParaRPr lang="en-IN" sz="7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C30D5-6633-C5FC-4DF6-7DF1983B3406}"/>
              </a:ext>
            </a:extLst>
          </p:cNvPr>
          <p:cNvSpPr txBox="1"/>
          <p:nvPr/>
        </p:nvSpPr>
        <p:spPr>
          <a:xfrm>
            <a:off x="2941414" y="3541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BF849D6-5DCE-19A4-22F3-B0EB0A6C7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03" y="297519"/>
            <a:ext cx="795983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412BA3-E36D-7569-C3A5-D739FEAE9867}"/>
              </a:ext>
            </a:extLst>
          </p:cNvPr>
          <p:cNvSpPr txBox="1"/>
          <p:nvPr/>
        </p:nvSpPr>
        <p:spPr>
          <a:xfrm>
            <a:off x="1434396" y="109191"/>
            <a:ext cx="2050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Code Example :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78FF900-DA97-6620-2EEE-DFA6F4D28B4B}"/>
              </a:ext>
            </a:extLst>
          </p:cNvPr>
          <p:cNvSpPr/>
          <p:nvPr/>
        </p:nvSpPr>
        <p:spPr>
          <a:xfrm rot="5400000">
            <a:off x="1105790" y="472300"/>
            <a:ext cx="456264" cy="191710"/>
          </a:xfrm>
          <a:prstGeom prst="triangle">
            <a:avLst/>
          </a:prstGeom>
          <a:solidFill>
            <a:srgbClr val="6DD4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89A53-C1B8-7D2F-1E5D-4EE35DADE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37315-EC8A-9607-1101-E06A37DD46C1}"/>
              </a:ext>
            </a:extLst>
          </p:cNvPr>
          <p:cNvSpPr/>
          <p:nvPr/>
        </p:nvSpPr>
        <p:spPr>
          <a:xfrm>
            <a:off x="50907" y="20343"/>
            <a:ext cx="520999" cy="6849863"/>
          </a:xfrm>
          <a:prstGeom prst="rect">
            <a:avLst/>
          </a:prstGeom>
          <a:solidFill>
            <a:srgbClr val="2B3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M</a:t>
            </a:r>
          </a:p>
          <a:p>
            <a:pPr algn="ctr"/>
            <a:r>
              <a:rPr lang="en-US" sz="3600" b="1"/>
              <a:t>E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H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L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G</a:t>
            </a:r>
          </a:p>
          <a:p>
            <a:pPr algn="ctr"/>
            <a:r>
              <a:rPr lang="en-US" sz="3600" b="1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1F988-70D4-4E63-95A5-8E8FCB8E2F30}"/>
              </a:ext>
            </a:extLst>
          </p:cNvPr>
          <p:cNvSpPr/>
          <p:nvPr/>
        </p:nvSpPr>
        <p:spPr>
          <a:xfrm>
            <a:off x="27597" y="12206"/>
            <a:ext cx="544310" cy="6849863"/>
          </a:xfrm>
          <a:prstGeom prst="rect">
            <a:avLst/>
          </a:prstGeom>
          <a:solidFill>
            <a:srgbClr val="4361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/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N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R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D</a:t>
            </a:r>
          </a:p>
          <a:p>
            <a:pPr algn="ctr"/>
            <a:r>
              <a:rPr lang="en-US" sz="3600" b="1"/>
              <a:t>U</a:t>
            </a:r>
          </a:p>
          <a:p>
            <a:pPr algn="ctr"/>
            <a:r>
              <a:rPr lang="en-US" sz="3600" b="1"/>
              <a:t>C</a:t>
            </a:r>
          </a:p>
          <a:p>
            <a:pPr algn="ctr"/>
            <a:r>
              <a:rPr lang="en-US" sz="3600" b="1"/>
              <a:t>T</a:t>
            </a:r>
          </a:p>
          <a:p>
            <a:pPr algn="ctr"/>
            <a:r>
              <a:rPr lang="en-US" sz="3600" b="1"/>
              <a:t>I</a:t>
            </a:r>
          </a:p>
          <a:p>
            <a:pPr algn="ctr"/>
            <a:r>
              <a:rPr lang="en-US" sz="3600" b="1"/>
              <a:t>O</a:t>
            </a:r>
          </a:p>
          <a:p>
            <a:pPr algn="ctr"/>
            <a:r>
              <a:rPr lang="en-US" sz="3600" b="1"/>
              <a:t>N</a:t>
            </a:r>
            <a:endParaRPr lang="en-IN" sz="3600" b="1"/>
          </a:p>
          <a:p>
            <a:pPr algn="ctr"/>
            <a:endParaRPr lang="en-IN" sz="360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A62D24-ABF6-AE87-AFD6-C63F3265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EA408-4EA7-A5B5-6899-F5666135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avy 3D art">
            <a:extLst>
              <a:ext uri="{FF2B5EF4-FFF2-40B4-BE49-F238E27FC236}">
                <a16:creationId xmlns:a16="http://schemas.microsoft.com/office/drawing/2014/main" id="{9123ACA8-AD05-E17A-6460-5BDE79AF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0450" b="6969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F6163-24A3-14B5-4E03-85AB3107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D859B-2E1F-D710-04AC-261C40444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1BE12-07A3-5DE6-AED7-2BE5C48D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06909F-ACE3-ED40-0CE0-3A1575EF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93DEA2-A0D0-8000-1B41-061075A19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36DAED-697A-8EC9-4247-F72BDC1C7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8EF0625-BAEF-A9D1-537E-BCFA0E2F98F1}"/>
              </a:ext>
            </a:extLst>
          </p:cNvPr>
          <p:cNvSpPr/>
          <p:nvPr/>
        </p:nvSpPr>
        <p:spPr>
          <a:xfrm>
            <a:off x="-5408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en-US" sz="6600">
              <a:latin typeface="Monsterat"/>
            </a:endParaRPr>
          </a:p>
          <a:p>
            <a:pPr>
              <a:spcAft>
                <a:spcPts val="600"/>
              </a:spcAft>
            </a:pPr>
            <a:endParaRPr lang="en-IN" sz="8000">
              <a:latin typeface="Monstera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056E3-98CB-8A10-2694-1CF55CEC97D0}"/>
              </a:ext>
            </a:extLst>
          </p:cNvPr>
          <p:cNvSpPr/>
          <p:nvPr/>
        </p:nvSpPr>
        <p:spPr>
          <a:xfrm>
            <a:off x="10946095" y="2698"/>
            <a:ext cx="1234439" cy="6849863"/>
          </a:xfrm>
          <a:prstGeom prst="rect">
            <a:avLst/>
          </a:prstGeom>
          <a:solidFill>
            <a:srgbClr val="CAF0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IN" sz="4000" b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F2F64-C7D8-1AA0-791F-E11C31E79B33}"/>
              </a:ext>
            </a:extLst>
          </p:cNvPr>
          <p:cNvSpPr/>
          <p:nvPr/>
        </p:nvSpPr>
        <p:spPr>
          <a:xfrm>
            <a:off x="-45314" y="-1"/>
            <a:ext cx="1234439" cy="6849863"/>
          </a:xfrm>
          <a:prstGeom prst="rect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IN" sz="4800" b="1">
                <a:solidFill>
                  <a:schemeClr val="tx1"/>
                </a:solidFill>
              </a:rPr>
              <a:t>S</a:t>
            </a:r>
            <a:endParaRPr lang="en-IN" sz="48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3E6C8-B672-EACD-B7AB-C8DAD84993E1}"/>
              </a:ext>
            </a:extLst>
          </p:cNvPr>
          <p:cNvSpPr txBox="1"/>
          <p:nvPr/>
        </p:nvSpPr>
        <p:spPr>
          <a:xfrm>
            <a:off x="2941414" y="3541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4B617-9CA9-C276-73F8-2B7B4C742EC3}"/>
              </a:ext>
            </a:extLst>
          </p:cNvPr>
          <p:cNvSpPr txBox="1"/>
          <p:nvPr/>
        </p:nvSpPr>
        <p:spPr>
          <a:xfrm>
            <a:off x="1425677" y="334928"/>
            <a:ext cx="393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Observations and </a:t>
            </a:r>
            <a:r>
              <a:rPr lang="en-IN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Findings</a:t>
            </a:r>
            <a:r>
              <a:rPr lang="en-IN" sz="3200">
                <a:solidFill>
                  <a:schemeClr val="bg1"/>
                </a:solidFill>
              </a:rPr>
              <a:t>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BFF6A-F3CE-A27E-27D9-851A05DE9501}"/>
              </a:ext>
            </a:extLst>
          </p:cNvPr>
          <p:cNvSpPr txBox="1"/>
          <p:nvPr/>
        </p:nvSpPr>
        <p:spPr>
          <a:xfrm>
            <a:off x="1446957" y="1254667"/>
            <a:ext cx="9017470" cy="316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IN">
                <a:solidFill>
                  <a:schemeClr val="bg1"/>
                </a:solidFill>
                <a:latin typeface="Monsterat"/>
              </a:rPr>
              <a:t>Misleading Comments are most influential complexity trigger.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>
                <a:solidFill>
                  <a:schemeClr val="bg1"/>
                </a:solidFill>
                <a:latin typeface="Monsterat"/>
              </a:rPr>
              <a:t>Accidental Complexity have significant impacts (indentation, logical task, etc ).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>
                <a:solidFill>
                  <a:schemeClr val="bg1"/>
                </a:solidFill>
                <a:latin typeface="Monsterat"/>
              </a:rPr>
              <a:t>Elements captured by traditional complexity metrics have less influence than expected.</a:t>
            </a:r>
            <a:endParaRPr lang="en-IN">
              <a:solidFill>
                <a:schemeClr val="bg1"/>
              </a:solidFill>
              <a:latin typeface="Monsterat"/>
            </a:endParaRPr>
          </a:p>
          <a:p>
            <a:pPr marL="342900" indent="-342900" algn="just">
              <a:lnSpc>
                <a:spcPct val="250000"/>
              </a:lnSpc>
              <a:buFontTx/>
              <a:buAutoNum type="arabicPeriod"/>
            </a:pPr>
            <a:r>
              <a:rPr lang="en-US">
                <a:solidFill>
                  <a:schemeClr val="bg1"/>
                </a:solidFill>
                <a:latin typeface="Monsterat"/>
              </a:rPr>
              <a:t>Practitioners find accidental complexities more challenging than essential ones.</a:t>
            </a:r>
          </a:p>
          <a:p>
            <a:pPr marL="342900" indent="-342900" algn="just">
              <a:lnSpc>
                <a:spcPct val="250000"/>
              </a:lnSpc>
              <a:buAutoNum type="arabicPeriod"/>
            </a:pPr>
            <a:endParaRPr lang="en-IN">
              <a:solidFill>
                <a:schemeClr val="bg1"/>
              </a:solidFill>
              <a:latin typeface="Monsterat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9E4D73B-F87A-AF94-9FAC-CAF42506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417503"/>
              </p:ext>
            </p:extLst>
          </p:nvPr>
        </p:nvGraphicFramePr>
        <p:xfrm>
          <a:off x="1331533" y="3885132"/>
          <a:ext cx="3219761" cy="296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4D4844A-BC24-4693-769C-B1536411C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621850"/>
              </p:ext>
            </p:extLst>
          </p:nvPr>
        </p:nvGraphicFramePr>
        <p:xfrm>
          <a:off x="7230845" y="3952598"/>
          <a:ext cx="3181033" cy="296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30D618F-450A-4030-145B-DE8F84D850B0}"/>
              </a:ext>
            </a:extLst>
          </p:cNvPr>
          <p:cNvSpPr/>
          <p:nvPr/>
        </p:nvSpPr>
        <p:spPr>
          <a:xfrm rot="5400000">
            <a:off x="1055410" y="454999"/>
            <a:ext cx="456264" cy="191710"/>
          </a:xfrm>
          <a:prstGeom prst="triangle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4361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4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mo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Widescreen</PresentationFormat>
  <Paragraphs>782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__fkGroteskNeue_598ab8</vt:lpstr>
      <vt:lpstr>Arial</vt:lpstr>
      <vt:lpstr>Elephant</vt:lpstr>
      <vt:lpstr>Monsterat</vt:lpstr>
      <vt:lpstr>Univers Condensed</vt:lpstr>
      <vt:lpstr>MemoVTI</vt:lpstr>
      <vt:lpstr>Evaluating Essentials and Accidental Code Complexity Triggers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Zambre</dc:creator>
  <cp:lastModifiedBy>Ritik Zambre</cp:lastModifiedBy>
  <cp:revision>1</cp:revision>
  <dcterms:created xsi:type="dcterms:W3CDTF">2024-11-08T17:45:44Z</dcterms:created>
  <dcterms:modified xsi:type="dcterms:W3CDTF">2024-11-14T05:41:45Z</dcterms:modified>
</cp:coreProperties>
</file>