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13"/>
  </p:notesMasterIdLst>
  <p:handoutMasterIdLst>
    <p:handoutMasterId r:id="rId14"/>
  </p:handoutMasterIdLst>
  <p:sldIdLst>
    <p:sldId id="360" r:id="rId5"/>
    <p:sldId id="265" r:id="rId6"/>
    <p:sldId id="326" r:id="rId7"/>
    <p:sldId id="261" r:id="rId8"/>
    <p:sldId id="356" r:id="rId9"/>
    <p:sldId id="353" r:id="rId10"/>
    <p:sldId id="350" r:id="rId11"/>
    <p:sldId id="32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showGuides="1">
      <p:cViewPr varScale="1">
        <p:scale>
          <a:sx n="85" d="100"/>
          <a:sy n="85" d="100"/>
        </p:scale>
        <p:origin x="590" y="67"/>
      </p:cViewPr>
      <p:guideLst/>
    </p:cSldViewPr>
  </p:slideViewPr>
  <p:outlineViewPr>
    <p:cViewPr>
      <p:scale>
        <a:sx n="33" d="100"/>
        <a:sy n="33" d="100"/>
      </p:scale>
      <p:origin x="0" y="-1635"/>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0" d="100"/>
          <a:sy n="60" d="100"/>
        </p:scale>
        <p:origin x="2438"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ini Akula" userId="465e59a3a1dead6c" providerId="LiveId" clId="{E5BE223F-03FC-430F-9B37-35402A662919}"/>
    <pc:docChg chg="modSld">
      <pc:chgData name="Varshini Akula" userId="465e59a3a1dead6c" providerId="LiveId" clId="{E5BE223F-03FC-430F-9B37-35402A662919}" dt="2022-06-26T03:21:38.736" v="52" actId="20577"/>
      <pc:docMkLst>
        <pc:docMk/>
      </pc:docMkLst>
      <pc:sldChg chg="modSp mod">
        <pc:chgData name="Varshini Akula" userId="465e59a3a1dead6c" providerId="LiveId" clId="{E5BE223F-03FC-430F-9B37-35402A662919}" dt="2022-06-26T03:19:16.036" v="32" actId="20577"/>
        <pc:sldMkLst>
          <pc:docMk/>
          <pc:sldMk cId="1282301281" sldId="265"/>
        </pc:sldMkLst>
        <pc:spChg chg="mod">
          <ac:chgData name="Varshini Akula" userId="465e59a3a1dead6c" providerId="LiveId" clId="{E5BE223F-03FC-430F-9B37-35402A662919}" dt="2022-06-26T03:19:16.036" v="32" actId="20577"/>
          <ac:spMkLst>
            <pc:docMk/>
            <pc:sldMk cId="1282301281" sldId="265"/>
            <ac:spMk id="3" creationId="{69CF77C5-9F6B-451C-B03D-A5E55E0DAC90}"/>
          </ac:spMkLst>
        </pc:spChg>
      </pc:sldChg>
      <pc:sldChg chg="modSp mod">
        <pc:chgData name="Varshini Akula" userId="465e59a3a1dead6c" providerId="LiveId" clId="{E5BE223F-03FC-430F-9B37-35402A662919}" dt="2022-06-26T03:21:38.736" v="52" actId="20577"/>
        <pc:sldMkLst>
          <pc:docMk/>
          <pc:sldMk cId="3777878648" sldId="326"/>
        </pc:sldMkLst>
        <pc:spChg chg="mod">
          <ac:chgData name="Varshini Akula" userId="465e59a3a1dead6c" providerId="LiveId" clId="{E5BE223F-03FC-430F-9B37-35402A662919}" dt="2022-06-26T03:21:38.736" v="52" actId="20577"/>
          <ac:spMkLst>
            <pc:docMk/>
            <pc:sldMk cId="3777878648" sldId="326"/>
            <ac:spMk id="3" creationId="{69CF77C5-9F6B-451C-B03D-A5E55E0DAC90}"/>
          </ac:spMkLst>
        </pc:spChg>
      </pc:sldChg>
      <pc:sldChg chg="modSp mod">
        <pc:chgData name="Varshini Akula" userId="465e59a3a1dead6c" providerId="LiveId" clId="{E5BE223F-03FC-430F-9B37-35402A662919}" dt="2022-06-26T03:05:49.452" v="2" actId="1076"/>
        <pc:sldMkLst>
          <pc:docMk/>
          <pc:sldMk cId="2242693602" sldId="353"/>
        </pc:sldMkLst>
        <pc:picChg chg="mod">
          <ac:chgData name="Varshini Akula" userId="465e59a3a1dead6c" providerId="LiveId" clId="{E5BE223F-03FC-430F-9B37-35402A662919}" dt="2022-06-26T03:05:49.452" v="2" actId="1076"/>
          <ac:picMkLst>
            <pc:docMk/>
            <pc:sldMk cId="2242693602" sldId="353"/>
            <ac:picMk id="7" creationId="{4E001118-83BB-2376-30F5-B5F98476B4F9}"/>
          </ac:picMkLst>
        </pc:picChg>
      </pc:sldChg>
      <pc:sldChg chg="modSp mod">
        <pc:chgData name="Varshini Akula" userId="465e59a3a1dead6c" providerId="LiveId" clId="{E5BE223F-03FC-430F-9B37-35402A662919}" dt="2022-06-26T03:06:04.464" v="5" actId="14100"/>
        <pc:sldMkLst>
          <pc:docMk/>
          <pc:sldMk cId="1933658748" sldId="356"/>
        </pc:sldMkLst>
        <pc:picChg chg="mod">
          <ac:chgData name="Varshini Akula" userId="465e59a3a1dead6c" providerId="LiveId" clId="{E5BE223F-03FC-430F-9B37-35402A662919}" dt="2022-06-26T03:06:04.464" v="5" actId="14100"/>
          <ac:picMkLst>
            <pc:docMk/>
            <pc:sldMk cId="1933658748" sldId="356"/>
            <ac:picMk id="6" creationId="{62E10580-5B60-0461-CCC1-5373D109313B}"/>
          </ac:picMkLst>
        </pc:picChg>
      </pc:sldChg>
      <pc:sldChg chg="modSp mod">
        <pc:chgData name="Varshini Akula" userId="465e59a3a1dead6c" providerId="LiveId" clId="{E5BE223F-03FC-430F-9B37-35402A662919}" dt="2022-06-26T03:06:49.418" v="7" actId="14100"/>
        <pc:sldMkLst>
          <pc:docMk/>
          <pc:sldMk cId="466565947" sldId="360"/>
        </pc:sldMkLst>
        <pc:picChg chg="mod">
          <ac:chgData name="Varshini Akula" userId="465e59a3a1dead6c" providerId="LiveId" clId="{E5BE223F-03FC-430F-9B37-35402A662919}" dt="2022-06-26T03:06:49.418" v="7" actId="14100"/>
          <ac:picMkLst>
            <pc:docMk/>
            <pc:sldMk cId="466565947" sldId="360"/>
            <ac:picMk id="4" creationId="{DADC2045-3029-C555-C3AA-85C0F4646D5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860F82-4225-4540-B256-29583B404575}" type="doc">
      <dgm:prSet loTypeId="urn:microsoft.com/office/officeart/2016/7/layout/BasicTimeline#2" loCatId="other" qsTypeId="urn:microsoft.com/office/officeart/2005/8/quickstyle/simple1" qsCatId="simple" csTypeId="urn:microsoft.com/office/officeart/2005/8/colors/accent0_3" csCatId="mainScheme" phldr="1"/>
      <dgm:spPr/>
      <dgm:t>
        <a:bodyPr/>
        <a:lstStyle/>
        <a:p>
          <a:endParaRPr lang="en-US"/>
        </a:p>
      </dgm:t>
    </dgm:pt>
    <dgm:pt modelId="{2BA6087A-7EE5-4410-B909-C414B1808A95}">
      <dgm:prSet phldrT="[Text]" custT="1"/>
      <dgm:spPr/>
      <dgm:t>
        <a:bodyPr/>
        <a:lstStyle/>
        <a:p>
          <a:r>
            <a:rPr lang="en-US" sz="1100" dirty="0"/>
            <a:t>*</a:t>
          </a:r>
        </a:p>
      </dgm:t>
    </dgm:pt>
    <dgm:pt modelId="{44733BE3-2FB6-4DB3-9F34-472E3131D9D4}" type="parTrans" cxnId="{C8564E4C-5FA2-495C-B8F8-C9B6EB3D546F}">
      <dgm:prSet/>
      <dgm:spPr/>
      <dgm:t>
        <a:bodyPr/>
        <a:lstStyle/>
        <a:p>
          <a:endParaRPr lang="en-US"/>
        </a:p>
      </dgm:t>
    </dgm:pt>
    <dgm:pt modelId="{51D96675-6942-4517-A760-9B131B15E716}" type="sibTrans" cxnId="{C8564E4C-5FA2-495C-B8F8-C9B6EB3D546F}">
      <dgm:prSet/>
      <dgm:spPr/>
      <dgm:t>
        <a:bodyPr/>
        <a:lstStyle/>
        <a:p>
          <a:endParaRPr lang="en-US"/>
        </a:p>
      </dgm:t>
    </dgm:pt>
    <dgm:pt modelId="{55A21677-BB59-494C-82E8-51D6F1954E8A}">
      <dgm:prSet phldrT="[Text]" custT="1"/>
      <dgm:spPr/>
      <dgm:t>
        <a:bodyPr/>
        <a:lstStyle/>
        <a:p>
          <a:pPr>
            <a:buFont typeface="Symbol" panose="05050102010706020507" pitchFamily="18" charset="2"/>
            <a:buNone/>
          </a:pPr>
          <a:r>
            <a:rPr lang="en-US" sz="1800" dirty="0"/>
            <a:t>Mobile Application</a:t>
          </a:r>
        </a:p>
      </dgm:t>
    </dgm:pt>
    <dgm:pt modelId="{46C3AAC8-6F29-444E-841A-100D9D4E21AB}" type="parTrans" cxnId="{6E3D1736-B136-4C96-902C-142442CA6C80}">
      <dgm:prSet/>
      <dgm:spPr/>
      <dgm:t>
        <a:bodyPr/>
        <a:lstStyle/>
        <a:p>
          <a:endParaRPr lang="en-US"/>
        </a:p>
      </dgm:t>
    </dgm:pt>
    <dgm:pt modelId="{3A2C6D13-B0A5-44EC-92BB-77ACAC8BCE57}" type="sibTrans" cxnId="{6E3D1736-B136-4C96-902C-142442CA6C80}">
      <dgm:prSet/>
      <dgm:spPr/>
      <dgm:t>
        <a:bodyPr/>
        <a:lstStyle/>
        <a:p>
          <a:endParaRPr lang="en-US"/>
        </a:p>
      </dgm:t>
    </dgm:pt>
    <dgm:pt modelId="{FEC8BFC1-30C8-4898-9F6A-B477AF736248}">
      <dgm:prSet phldrT="[Text]" custT="1"/>
      <dgm:spPr/>
      <dgm:t>
        <a:bodyPr/>
        <a:lstStyle/>
        <a:p>
          <a:pPr>
            <a:buFont typeface="Symbol" panose="05050102010706020507" pitchFamily="18" charset="2"/>
            <a:buChar char=""/>
          </a:pPr>
          <a:r>
            <a:rPr lang="en-US" sz="1800" dirty="0"/>
            <a:t>multi-Lingual platform</a:t>
          </a:r>
        </a:p>
      </dgm:t>
    </dgm:pt>
    <dgm:pt modelId="{84D42858-48F2-4CB3-A188-14BE3C0D03BC}" type="sibTrans" cxnId="{C01F544A-3A05-4ADA-8843-9AE1FFCE5D10}">
      <dgm:prSet/>
      <dgm:spPr/>
      <dgm:t>
        <a:bodyPr/>
        <a:lstStyle/>
        <a:p>
          <a:endParaRPr lang="en-US"/>
        </a:p>
      </dgm:t>
    </dgm:pt>
    <dgm:pt modelId="{C009C9D0-2818-4390-9B62-5A28D59E2EC2}" type="parTrans" cxnId="{C01F544A-3A05-4ADA-8843-9AE1FFCE5D10}">
      <dgm:prSet/>
      <dgm:spPr/>
      <dgm:t>
        <a:bodyPr/>
        <a:lstStyle/>
        <a:p>
          <a:endParaRPr lang="en-US"/>
        </a:p>
      </dgm:t>
    </dgm:pt>
    <dgm:pt modelId="{793A2F16-741D-4892-980E-A1122C639A2B}">
      <dgm:prSet phldrT="[Text]" custT="1"/>
      <dgm:spPr/>
      <dgm:t>
        <a:bodyPr/>
        <a:lstStyle/>
        <a:p>
          <a:pPr>
            <a:buFont typeface="Symbol" panose="05050102010706020507" pitchFamily="18" charset="2"/>
            <a:buChar char=""/>
          </a:pPr>
          <a:endParaRPr lang="en-US" sz="1100" dirty="0"/>
        </a:p>
      </dgm:t>
    </dgm:pt>
    <dgm:pt modelId="{97D3F77F-24A8-46B3-8606-AD183BB739AC}" type="parTrans" cxnId="{FE9A180E-52C0-4888-BBE3-39D63E55F941}">
      <dgm:prSet/>
      <dgm:spPr/>
      <dgm:t>
        <a:bodyPr/>
        <a:lstStyle/>
        <a:p>
          <a:endParaRPr lang="en-US"/>
        </a:p>
      </dgm:t>
    </dgm:pt>
    <dgm:pt modelId="{407B2216-B7B7-438B-BE50-F9F680495B82}" type="sibTrans" cxnId="{FE9A180E-52C0-4888-BBE3-39D63E55F941}">
      <dgm:prSet/>
      <dgm:spPr/>
      <dgm:t>
        <a:bodyPr/>
        <a:lstStyle/>
        <a:p>
          <a:endParaRPr lang="en-US"/>
        </a:p>
      </dgm:t>
    </dgm:pt>
    <dgm:pt modelId="{A5298130-D28B-4029-8388-E5EA8805A859}">
      <dgm:prSet phldrT="[Text]" custT="1"/>
      <dgm:spPr/>
      <dgm:t>
        <a:bodyPr/>
        <a:lstStyle/>
        <a:p>
          <a:r>
            <a:rPr lang="en-US" sz="1800" dirty="0"/>
            <a:t>Farmer Sign Up portal</a:t>
          </a:r>
        </a:p>
      </dgm:t>
    </dgm:pt>
    <dgm:pt modelId="{D3715BAA-BF46-4EEE-8C4A-2B3F1D432BEC}" type="sibTrans" cxnId="{D03999E4-D677-49EC-A03C-2B6FC84EA568}">
      <dgm:prSet/>
      <dgm:spPr/>
      <dgm:t>
        <a:bodyPr/>
        <a:lstStyle/>
        <a:p>
          <a:endParaRPr lang="en-US"/>
        </a:p>
      </dgm:t>
    </dgm:pt>
    <dgm:pt modelId="{3022FABB-2C73-4989-9173-8CBFB9B3321B}" type="parTrans" cxnId="{D03999E4-D677-49EC-A03C-2B6FC84EA568}">
      <dgm:prSet/>
      <dgm:spPr/>
      <dgm:t>
        <a:bodyPr/>
        <a:lstStyle/>
        <a:p>
          <a:endParaRPr lang="en-US"/>
        </a:p>
      </dgm:t>
    </dgm:pt>
    <dgm:pt modelId="{471802F8-2041-48CC-AACA-B742D624691F}">
      <dgm:prSet phldrT="[Text]" custT="1"/>
      <dgm:spPr/>
      <dgm:t>
        <a:bodyPr/>
        <a:lstStyle/>
        <a:p>
          <a:endParaRPr lang="en-US" sz="1100" dirty="0"/>
        </a:p>
      </dgm:t>
    </dgm:pt>
    <dgm:pt modelId="{24B113C5-0197-4DF5-9541-19C51067D767}" type="parTrans" cxnId="{F4DD8BD4-A485-435B-864F-8080F9FBA0AF}">
      <dgm:prSet/>
      <dgm:spPr/>
      <dgm:t>
        <a:bodyPr/>
        <a:lstStyle/>
        <a:p>
          <a:endParaRPr lang="en-US"/>
        </a:p>
      </dgm:t>
    </dgm:pt>
    <dgm:pt modelId="{24BE76B5-0EC2-4026-B17F-9410C967290A}" type="sibTrans" cxnId="{F4DD8BD4-A485-435B-864F-8080F9FBA0AF}">
      <dgm:prSet/>
      <dgm:spPr/>
      <dgm:t>
        <a:bodyPr/>
        <a:lstStyle/>
        <a:p>
          <a:endParaRPr lang="en-US"/>
        </a:p>
      </dgm:t>
    </dgm:pt>
    <dgm:pt modelId="{4C943897-5D59-4877-9D96-A13FB8772207}">
      <dgm:prSet custT="1"/>
      <dgm:spPr/>
      <dgm:t>
        <a:bodyPr/>
        <a:lstStyle/>
        <a:p>
          <a:pPr algn="ctr">
            <a:buFont typeface="Symbol" panose="05050102010706020507" pitchFamily="18" charset="2"/>
            <a:buChar char=""/>
          </a:pPr>
          <a:r>
            <a:rPr lang="en-US" sz="1600" dirty="0"/>
            <a:t>Include more than one crop and regions</a:t>
          </a:r>
        </a:p>
      </dgm:t>
    </dgm:pt>
    <dgm:pt modelId="{627E22E7-9E09-4BC0-9B36-85F3A63E35D4}" type="parTrans" cxnId="{1C100488-72E8-4FC6-95FB-12C310B809A8}">
      <dgm:prSet/>
      <dgm:spPr/>
      <dgm:t>
        <a:bodyPr/>
        <a:lstStyle/>
        <a:p>
          <a:endParaRPr lang="en-US"/>
        </a:p>
      </dgm:t>
    </dgm:pt>
    <dgm:pt modelId="{6B2A6679-068B-4862-B095-A5EED9660C44}" type="sibTrans" cxnId="{1C100488-72E8-4FC6-95FB-12C310B809A8}">
      <dgm:prSet/>
      <dgm:spPr/>
      <dgm:t>
        <a:bodyPr/>
        <a:lstStyle/>
        <a:p>
          <a:endParaRPr lang="en-US"/>
        </a:p>
      </dgm:t>
    </dgm:pt>
    <dgm:pt modelId="{DCEEEED6-F066-49D4-AF08-3792456A5681}">
      <dgm:prSet custT="1"/>
      <dgm:spPr/>
      <dgm:t>
        <a:bodyPr/>
        <a:lstStyle/>
        <a:p>
          <a:r>
            <a:rPr lang="en-US" sz="1600" dirty="0"/>
            <a:t>Video conferencing with farmers</a:t>
          </a:r>
          <a:r>
            <a:rPr lang="en-US" sz="1100" dirty="0"/>
            <a:t>.</a:t>
          </a:r>
        </a:p>
      </dgm:t>
    </dgm:pt>
    <dgm:pt modelId="{1BD8F193-CEBD-4F0E-9B62-10DEBEC6E58B}" type="parTrans" cxnId="{08F789EC-BDF2-42AB-978E-8D57DE30A796}">
      <dgm:prSet/>
      <dgm:spPr/>
      <dgm:t>
        <a:bodyPr/>
        <a:lstStyle/>
        <a:p>
          <a:endParaRPr lang="en-US"/>
        </a:p>
      </dgm:t>
    </dgm:pt>
    <dgm:pt modelId="{1CB9804E-2001-47E5-B1E0-B83073558C02}" type="sibTrans" cxnId="{08F789EC-BDF2-42AB-978E-8D57DE30A796}">
      <dgm:prSet/>
      <dgm:spPr/>
      <dgm:t>
        <a:bodyPr/>
        <a:lstStyle/>
        <a:p>
          <a:endParaRPr lang="en-US"/>
        </a:p>
      </dgm:t>
    </dgm:pt>
    <dgm:pt modelId="{1E18ABDB-2C65-481A-9697-4BB1A5814720}">
      <dgm:prSet phldrT="[Text]" custT="1"/>
      <dgm:spPr/>
      <dgm:t>
        <a:bodyPr/>
        <a:lstStyle/>
        <a:p>
          <a:pPr>
            <a:buFont typeface="Symbol" panose="05050102010706020507" pitchFamily="18" charset="2"/>
            <a:buChar char=""/>
          </a:pPr>
          <a:r>
            <a:rPr lang="en-US" sz="1100" dirty="0"/>
            <a:t>*</a:t>
          </a:r>
        </a:p>
      </dgm:t>
    </dgm:pt>
    <dgm:pt modelId="{56EF77DA-74FA-45C8-93B4-CE4CCAA0FDE3}" type="sibTrans" cxnId="{911CD827-AFAA-4582-A808-E76CD7C0D9F7}">
      <dgm:prSet/>
      <dgm:spPr/>
      <dgm:t>
        <a:bodyPr/>
        <a:lstStyle/>
        <a:p>
          <a:endParaRPr lang="en-US"/>
        </a:p>
      </dgm:t>
    </dgm:pt>
    <dgm:pt modelId="{189B4EE0-BAF6-4624-B498-24C679B282A0}" type="parTrans" cxnId="{911CD827-AFAA-4582-A808-E76CD7C0D9F7}">
      <dgm:prSet/>
      <dgm:spPr/>
      <dgm:t>
        <a:bodyPr/>
        <a:lstStyle/>
        <a:p>
          <a:endParaRPr lang="en-US"/>
        </a:p>
      </dgm:t>
    </dgm:pt>
    <dgm:pt modelId="{8CD42582-8C96-4063-AD95-7C16DA353458}">
      <dgm:prSet phldrT="[Text]" custT="1"/>
      <dgm:spPr/>
      <dgm:t>
        <a:bodyPr/>
        <a:lstStyle/>
        <a:p>
          <a:r>
            <a:rPr lang="en-US" sz="1100" dirty="0"/>
            <a:t>*</a:t>
          </a:r>
        </a:p>
      </dgm:t>
    </dgm:pt>
    <dgm:pt modelId="{E7CD61C4-F400-42F2-ADDB-790D10A8FC5D}" type="sibTrans" cxnId="{83643818-5711-4355-82E1-E464A869395D}">
      <dgm:prSet/>
      <dgm:spPr/>
      <dgm:t>
        <a:bodyPr/>
        <a:lstStyle/>
        <a:p>
          <a:endParaRPr lang="en-US"/>
        </a:p>
      </dgm:t>
    </dgm:pt>
    <dgm:pt modelId="{136A4F46-0CE8-4C4B-B31D-AB7FF708D734}" type="parTrans" cxnId="{83643818-5711-4355-82E1-E464A869395D}">
      <dgm:prSet/>
      <dgm:spPr/>
      <dgm:t>
        <a:bodyPr/>
        <a:lstStyle/>
        <a:p>
          <a:endParaRPr lang="en-US"/>
        </a:p>
      </dgm:t>
    </dgm:pt>
    <dgm:pt modelId="{08EF6346-383B-4F6C-8516-A6CF5E1134E4}" type="pres">
      <dgm:prSet presAssocID="{68860F82-4225-4540-B256-29583B404575}" presName="root" presStyleCnt="0">
        <dgm:presLayoutVars>
          <dgm:chMax/>
          <dgm:chPref/>
          <dgm:dir/>
          <dgm:animLvl val="lvl"/>
        </dgm:presLayoutVars>
      </dgm:prSet>
      <dgm:spPr/>
    </dgm:pt>
    <dgm:pt modelId="{658F8405-4880-46B5-8609-BEDF284D5B0A}" type="pres">
      <dgm:prSet presAssocID="{68860F82-4225-4540-B256-29583B404575}" presName="divider" presStyleLbl="fgAcc1" presStyleIdx="0" presStyleCnt="1"/>
      <dgm:spPr>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tailEnd type="triangle" w="lg" len="lg"/>
        </a:ln>
        <a:effectLst/>
      </dgm:spPr>
    </dgm:pt>
    <dgm:pt modelId="{99B15EEA-107D-4F6B-9A64-9038FE0D5884}" type="pres">
      <dgm:prSet presAssocID="{68860F82-4225-4540-B256-29583B404575}" presName="nodes" presStyleCnt="0">
        <dgm:presLayoutVars>
          <dgm:chMax/>
          <dgm:chPref/>
          <dgm:animLvl val="lvl"/>
        </dgm:presLayoutVars>
      </dgm:prSet>
      <dgm:spPr/>
    </dgm:pt>
    <dgm:pt modelId="{7044C7DA-245B-42E6-9873-1042A6AB9EB3}" type="pres">
      <dgm:prSet presAssocID="{1E18ABDB-2C65-481A-9697-4BB1A5814720}" presName="composite" presStyleCnt="0"/>
      <dgm:spPr/>
    </dgm:pt>
    <dgm:pt modelId="{701CB5C3-DB5B-4A88-BB73-10E60F225231}" type="pres">
      <dgm:prSet presAssocID="{1E18ABDB-2C65-481A-9697-4BB1A5814720}" presName="ConnectorPoint" presStyleLbl="alignNode1" presStyleIdx="0" presStyleCnt="5"/>
      <dgm:spPr/>
    </dgm:pt>
    <dgm:pt modelId="{1E215639-C28E-4290-8393-C655BDDD29E3}" type="pres">
      <dgm:prSet presAssocID="{1E18ABDB-2C65-481A-9697-4BB1A5814720}" presName="ConnectLine" presStyleLbl="sibTrans1D1" presStyleIdx="0" presStyleCnt="5"/>
      <dgm:spPr>
        <a:noFill/>
        <a:ln w="9525" cap="flat" cmpd="sng" algn="ctr">
          <a:solidFill>
            <a:schemeClr val="dk2">
              <a:hueOff val="0"/>
              <a:satOff val="0"/>
              <a:lumOff val="0"/>
              <a:alphaOff val="0"/>
            </a:schemeClr>
          </a:solidFill>
          <a:prstDash val="dash"/>
        </a:ln>
        <a:effectLst/>
      </dgm:spPr>
    </dgm:pt>
    <dgm:pt modelId="{C6164C6B-27A7-4F7F-8C0C-B28CC3FD1957}" type="pres">
      <dgm:prSet presAssocID="{1E18ABDB-2C65-481A-9697-4BB1A5814720}" presName="FlexibleEmptyPlaceHolder" presStyleCnt="0"/>
      <dgm:spPr/>
    </dgm:pt>
    <dgm:pt modelId="{836E8071-2423-4668-B0FB-EAE2DE753061}" type="pres">
      <dgm:prSet presAssocID="{1E18ABDB-2C65-481A-9697-4BB1A5814720}" presName="L2TextContainer" presStyleLbl="bgAcc1" presStyleIdx="0" presStyleCnt="5">
        <dgm:presLayoutVars>
          <dgm:chMax val="0"/>
          <dgm:chPref val="0"/>
          <dgm:bulletEnabled val="1"/>
        </dgm:presLayoutVars>
      </dgm:prSet>
      <dgm:spPr/>
    </dgm:pt>
    <dgm:pt modelId="{758D5B13-38AE-45F7-98C4-09EB759BE6CE}" type="pres">
      <dgm:prSet presAssocID="{1E18ABDB-2C65-481A-9697-4BB1A5814720}" presName="L1TextContainer" presStyleLbl="revTx" presStyleIdx="0" presStyleCnt="5">
        <dgm:presLayoutVars>
          <dgm:chMax val="1"/>
          <dgm:chPref val="1"/>
          <dgm:bulletEnabled val="1"/>
        </dgm:presLayoutVars>
      </dgm:prSet>
      <dgm:spPr/>
    </dgm:pt>
    <dgm:pt modelId="{AA2CB18E-27C7-4BCC-B721-082A89823BCD}" type="pres">
      <dgm:prSet presAssocID="{1E18ABDB-2C65-481A-9697-4BB1A5814720}" presName="EmptyPlaceHolder" presStyleCnt="0"/>
      <dgm:spPr/>
    </dgm:pt>
    <dgm:pt modelId="{096FE14F-A463-43A9-8E3B-FF3265BE7B67}" type="pres">
      <dgm:prSet presAssocID="{56EF77DA-74FA-45C8-93B4-CE4CCAA0FDE3}" presName="spaceBetweenRectangles" presStyleCnt="0"/>
      <dgm:spPr/>
    </dgm:pt>
    <dgm:pt modelId="{8BB0A5C1-6596-40D5-927A-0273B9B355AB}" type="pres">
      <dgm:prSet presAssocID="{793A2F16-741D-4892-980E-A1122C639A2B}" presName="composite" presStyleCnt="0"/>
      <dgm:spPr/>
    </dgm:pt>
    <dgm:pt modelId="{C6FD36D6-EC3B-4163-A4D8-7BE7BD0D5488}" type="pres">
      <dgm:prSet presAssocID="{793A2F16-741D-4892-980E-A1122C639A2B}" presName="ConnectorPoint" presStyleLbl="alignNode1" presStyleIdx="1" presStyleCnt="5"/>
      <dgm:spPr/>
    </dgm:pt>
    <dgm:pt modelId="{122817D5-8222-4C8D-9729-70B4365EB01A}" type="pres">
      <dgm:prSet presAssocID="{793A2F16-741D-4892-980E-A1122C639A2B}" presName="ConnectLine" presStyleLbl="sibTrans1D1" presStyleIdx="1" presStyleCnt="5"/>
      <dgm:spPr>
        <a:noFill/>
        <a:ln w="9525" cap="flat" cmpd="sng" algn="ctr">
          <a:solidFill>
            <a:schemeClr val="dk2">
              <a:hueOff val="0"/>
              <a:satOff val="0"/>
              <a:lumOff val="0"/>
              <a:alphaOff val="0"/>
            </a:schemeClr>
          </a:solidFill>
          <a:prstDash val="dash"/>
        </a:ln>
        <a:effectLst/>
      </dgm:spPr>
    </dgm:pt>
    <dgm:pt modelId="{087CF602-AC83-4A44-A58B-E9B58AF83749}" type="pres">
      <dgm:prSet presAssocID="{793A2F16-741D-4892-980E-A1122C639A2B}" presName="FlexibleEmptyPlaceHolder" presStyleCnt="0"/>
      <dgm:spPr/>
    </dgm:pt>
    <dgm:pt modelId="{39481EB3-33B0-4903-9BB2-7806024EC1A8}" type="pres">
      <dgm:prSet presAssocID="{793A2F16-741D-4892-980E-A1122C639A2B}" presName="L2TextContainer" presStyleLbl="bgAcc1" presStyleIdx="1" presStyleCnt="5" custScaleX="100174" custScaleY="100174" custLinFactNeighborX="1185" custLinFactNeighborY="6732">
        <dgm:presLayoutVars>
          <dgm:chMax val="0"/>
          <dgm:chPref val="0"/>
          <dgm:bulletEnabled val="1"/>
        </dgm:presLayoutVars>
      </dgm:prSet>
      <dgm:spPr/>
    </dgm:pt>
    <dgm:pt modelId="{8FF73369-380C-4139-8831-18DE84DDBF21}" type="pres">
      <dgm:prSet presAssocID="{793A2F16-741D-4892-980E-A1122C639A2B}" presName="L1TextContainer" presStyleLbl="revTx" presStyleIdx="1" presStyleCnt="5">
        <dgm:presLayoutVars>
          <dgm:chMax val="1"/>
          <dgm:chPref val="1"/>
          <dgm:bulletEnabled val="1"/>
        </dgm:presLayoutVars>
      </dgm:prSet>
      <dgm:spPr/>
    </dgm:pt>
    <dgm:pt modelId="{29AB771F-A6BA-4A63-BBFE-BA923A6D3D74}" type="pres">
      <dgm:prSet presAssocID="{793A2F16-741D-4892-980E-A1122C639A2B}" presName="EmptyPlaceHolder" presStyleCnt="0"/>
      <dgm:spPr/>
    </dgm:pt>
    <dgm:pt modelId="{0167D4A1-0F5A-4662-8851-E609F2C6609B}" type="pres">
      <dgm:prSet presAssocID="{407B2216-B7B7-438B-BE50-F9F680495B82}" presName="spaceBetweenRectangles" presStyleCnt="0"/>
      <dgm:spPr/>
    </dgm:pt>
    <dgm:pt modelId="{850B8EFC-BCC6-4CC3-8176-9A6164AB293E}" type="pres">
      <dgm:prSet presAssocID="{8CD42582-8C96-4063-AD95-7C16DA353458}" presName="composite" presStyleCnt="0"/>
      <dgm:spPr/>
    </dgm:pt>
    <dgm:pt modelId="{8A46C5C6-5DEC-4BB4-A067-1503EA378C62}" type="pres">
      <dgm:prSet presAssocID="{8CD42582-8C96-4063-AD95-7C16DA353458}" presName="ConnectorPoint" presStyleLbl="alignNode1" presStyleIdx="2" presStyleCnt="5"/>
      <dgm:spPr/>
    </dgm:pt>
    <dgm:pt modelId="{39C46977-0252-4CBE-8969-583066E313E3}" type="pres">
      <dgm:prSet presAssocID="{8CD42582-8C96-4063-AD95-7C16DA353458}" presName="ConnectLine" presStyleLbl="sibTrans1D1" presStyleIdx="2" presStyleCnt="5"/>
      <dgm:spPr>
        <a:noFill/>
        <a:ln w="9525" cap="flat" cmpd="sng" algn="ctr">
          <a:solidFill>
            <a:schemeClr val="dk2">
              <a:hueOff val="0"/>
              <a:satOff val="0"/>
              <a:lumOff val="0"/>
              <a:alphaOff val="0"/>
            </a:schemeClr>
          </a:solidFill>
          <a:prstDash val="dash"/>
        </a:ln>
        <a:effectLst/>
      </dgm:spPr>
    </dgm:pt>
    <dgm:pt modelId="{7C098C56-84F0-421A-8B9D-96104DC947E4}" type="pres">
      <dgm:prSet presAssocID="{8CD42582-8C96-4063-AD95-7C16DA353458}" presName="FlexibleEmptyPlaceHolder" presStyleCnt="0"/>
      <dgm:spPr/>
    </dgm:pt>
    <dgm:pt modelId="{5653A283-6AF3-4C9B-B77A-193A127C78A7}" type="pres">
      <dgm:prSet presAssocID="{8CD42582-8C96-4063-AD95-7C16DA353458}" presName="L2TextContainer" presStyleLbl="bgAcc1" presStyleIdx="2" presStyleCnt="5" custLinFactNeighborX="-363" custLinFactNeighborY="-2557">
        <dgm:presLayoutVars>
          <dgm:chMax val="0"/>
          <dgm:chPref val="0"/>
          <dgm:bulletEnabled val="1"/>
        </dgm:presLayoutVars>
      </dgm:prSet>
      <dgm:spPr/>
    </dgm:pt>
    <dgm:pt modelId="{7F3E9C62-3947-4771-90EC-B97106CD8A08}" type="pres">
      <dgm:prSet presAssocID="{8CD42582-8C96-4063-AD95-7C16DA353458}" presName="L1TextContainer" presStyleLbl="revTx" presStyleIdx="2" presStyleCnt="5">
        <dgm:presLayoutVars>
          <dgm:chMax val="1"/>
          <dgm:chPref val="1"/>
          <dgm:bulletEnabled val="1"/>
        </dgm:presLayoutVars>
      </dgm:prSet>
      <dgm:spPr/>
    </dgm:pt>
    <dgm:pt modelId="{DC0FB551-49A8-4CED-ADCD-099C619C96DD}" type="pres">
      <dgm:prSet presAssocID="{8CD42582-8C96-4063-AD95-7C16DA353458}" presName="EmptyPlaceHolder" presStyleCnt="0"/>
      <dgm:spPr/>
    </dgm:pt>
    <dgm:pt modelId="{B8796D0B-B68D-482A-BFA4-3A696B8DFCEF}" type="pres">
      <dgm:prSet presAssocID="{E7CD61C4-F400-42F2-ADDB-790D10A8FC5D}" presName="spaceBetweenRectangles" presStyleCnt="0"/>
      <dgm:spPr/>
    </dgm:pt>
    <dgm:pt modelId="{377BE01C-39A0-4926-8C58-E12204BFBAD8}" type="pres">
      <dgm:prSet presAssocID="{471802F8-2041-48CC-AACA-B742D624691F}" presName="composite" presStyleCnt="0"/>
      <dgm:spPr/>
    </dgm:pt>
    <dgm:pt modelId="{711E6A46-8B0C-4AA1-B312-8DC306817154}" type="pres">
      <dgm:prSet presAssocID="{471802F8-2041-48CC-AACA-B742D624691F}" presName="ConnectorPoint" presStyleLbl="alignNode1" presStyleIdx="3" presStyleCnt="5"/>
      <dgm:spPr/>
    </dgm:pt>
    <dgm:pt modelId="{A73CB8F7-4EC2-49BB-92A6-536CC0F3CBB5}" type="pres">
      <dgm:prSet presAssocID="{471802F8-2041-48CC-AACA-B742D624691F}" presName="ConnectLine" presStyleLbl="sibTrans1D1" presStyleIdx="3" presStyleCnt="5"/>
      <dgm:spPr>
        <a:noFill/>
        <a:ln w="9525" cap="flat" cmpd="sng" algn="ctr">
          <a:solidFill>
            <a:schemeClr val="dk2">
              <a:hueOff val="0"/>
              <a:satOff val="0"/>
              <a:lumOff val="0"/>
              <a:alphaOff val="0"/>
            </a:schemeClr>
          </a:solidFill>
          <a:prstDash val="dash"/>
        </a:ln>
        <a:effectLst/>
      </dgm:spPr>
    </dgm:pt>
    <dgm:pt modelId="{461EBD16-6EFA-44F4-A2BA-615021A4EEDC}" type="pres">
      <dgm:prSet presAssocID="{471802F8-2041-48CC-AACA-B742D624691F}" presName="FlexibleEmptyPlaceHolder" presStyleCnt="0"/>
      <dgm:spPr/>
    </dgm:pt>
    <dgm:pt modelId="{B5BDE7BD-B6A8-4EFF-954C-379A20AE16A6}" type="pres">
      <dgm:prSet presAssocID="{471802F8-2041-48CC-AACA-B742D624691F}" presName="L2TextContainer" presStyleLbl="bgAcc1" presStyleIdx="3" presStyleCnt="5">
        <dgm:presLayoutVars>
          <dgm:chMax val="0"/>
          <dgm:chPref val="0"/>
          <dgm:bulletEnabled val="1"/>
        </dgm:presLayoutVars>
      </dgm:prSet>
      <dgm:spPr/>
    </dgm:pt>
    <dgm:pt modelId="{8DC5C452-353D-4AE5-8BF8-80D320995E1F}" type="pres">
      <dgm:prSet presAssocID="{471802F8-2041-48CC-AACA-B742D624691F}" presName="L1TextContainer" presStyleLbl="revTx" presStyleIdx="3" presStyleCnt="5">
        <dgm:presLayoutVars>
          <dgm:chMax val="1"/>
          <dgm:chPref val="1"/>
          <dgm:bulletEnabled val="1"/>
        </dgm:presLayoutVars>
      </dgm:prSet>
      <dgm:spPr/>
    </dgm:pt>
    <dgm:pt modelId="{D8E12C48-DFC7-4361-9B9C-6081A5CF4AF8}" type="pres">
      <dgm:prSet presAssocID="{471802F8-2041-48CC-AACA-B742D624691F}" presName="EmptyPlaceHolder" presStyleCnt="0"/>
      <dgm:spPr/>
    </dgm:pt>
    <dgm:pt modelId="{F4256052-1113-4B74-B3D0-2A7F78486E4F}" type="pres">
      <dgm:prSet presAssocID="{24BE76B5-0EC2-4026-B17F-9410C967290A}" presName="spaceBetweenRectangles" presStyleCnt="0"/>
      <dgm:spPr/>
    </dgm:pt>
    <dgm:pt modelId="{934657BC-EDC6-4540-BB26-3F5B8D48331A}" type="pres">
      <dgm:prSet presAssocID="{2BA6087A-7EE5-4410-B909-C414B1808A95}" presName="composite" presStyleCnt="0"/>
      <dgm:spPr/>
    </dgm:pt>
    <dgm:pt modelId="{EE9E5E51-EE9E-468B-8A6F-561983E580B6}" type="pres">
      <dgm:prSet presAssocID="{2BA6087A-7EE5-4410-B909-C414B1808A95}" presName="ConnectorPoint" presStyleLbl="alignNode1" presStyleIdx="4" presStyleCnt="5"/>
      <dgm:spPr/>
    </dgm:pt>
    <dgm:pt modelId="{98C4FC6E-8593-49BF-943F-BD3D8B8F01C9}" type="pres">
      <dgm:prSet presAssocID="{2BA6087A-7EE5-4410-B909-C414B1808A95}" presName="ConnectLine" presStyleLbl="sibTrans1D1" presStyleIdx="4" presStyleCnt="5"/>
      <dgm:spPr>
        <a:noFill/>
        <a:ln w="9525" cap="flat" cmpd="sng" algn="ctr">
          <a:solidFill>
            <a:schemeClr val="dk2">
              <a:hueOff val="0"/>
              <a:satOff val="0"/>
              <a:lumOff val="0"/>
              <a:alphaOff val="0"/>
            </a:schemeClr>
          </a:solidFill>
          <a:prstDash val="dash"/>
        </a:ln>
        <a:effectLst/>
      </dgm:spPr>
    </dgm:pt>
    <dgm:pt modelId="{D38F022D-1ACD-4577-9009-D2A11F4B54C3}" type="pres">
      <dgm:prSet presAssocID="{2BA6087A-7EE5-4410-B909-C414B1808A95}" presName="FlexibleEmptyPlaceHolder" presStyleCnt="0"/>
      <dgm:spPr/>
    </dgm:pt>
    <dgm:pt modelId="{3906B900-066B-429C-AF15-A0BEB8A2AE9F}" type="pres">
      <dgm:prSet presAssocID="{2BA6087A-7EE5-4410-B909-C414B1808A95}" presName="L2TextContainer" presStyleLbl="bgAcc1" presStyleIdx="4" presStyleCnt="5">
        <dgm:presLayoutVars>
          <dgm:chMax val="0"/>
          <dgm:chPref val="0"/>
          <dgm:bulletEnabled val="1"/>
        </dgm:presLayoutVars>
      </dgm:prSet>
      <dgm:spPr/>
    </dgm:pt>
    <dgm:pt modelId="{B17A258B-FAAC-4F53-ABB2-AFA3F4071AED}" type="pres">
      <dgm:prSet presAssocID="{2BA6087A-7EE5-4410-B909-C414B1808A95}" presName="L1TextContainer" presStyleLbl="revTx" presStyleIdx="4" presStyleCnt="5">
        <dgm:presLayoutVars>
          <dgm:chMax val="1"/>
          <dgm:chPref val="1"/>
          <dgm:bulletEnabled val="1"/>
        </dgm:presLayoutVars>
      </dgm:prSet>
      <dgm:spPr/>
    </dgm:pt>
    <dgm:pt modelId="{79933558-7D82-4DC9-90A5-30634917A24E}" type="pres">
      <dgm:prSet presAssocID="{2BA6087A-7EE5-4410-B909-C414B1808A95}" presName="EmptyPlaceHolder" presStyleCnt="0"/>
      <dgm:spPr/>
    </dgm:pt>
  </dgm:ptLst>
  <dgm:cxnLst>
    <dgm:cxn modelId="{E088E904-141A-45E9-94F3-6E13C5D48DD8}" type="presOf" srcId="{4C943897-5D59-4877-9D96-A13FB8772207}" destId="{836E8071-2423-4668-B0FB-EAE2DE753061}" srcOrd="0" destOrd="0" presId="urn:microsoft.com/office/officeart/2016/7/layout/BasicTimeline#2"/>
    <dgm:cxn modelId="{FE9A180E-52C0-4888-BBE3-39D63E55F941}" srcId="{68860F82-4225-4540-B256-29583B404575}" destId="{793A2F16-741D-4892-980E-A1122C639A2B}" srcOrd="1" destOrd="0" parTransId="{97D3F77F-24A8-46B3-8606-AD183BB739AC}" sibTransId="{407B2216-B7B7-438B-BE50-F9F680495B82}"/>
    <dgm:cxn modelId="{48CB970F-996C-424E-95FF-807D0700294D}" type="presOf" srcId="{68860F82-4225-4540-B256-29583B404575}" destId="{08EF6346-383B-4F6C-8516-A6CF5E1134E4}" srcOrd="0" destOrd="0" presId="urn:microsoft.com/office/officeart/2016/7/layout/BasicTimeline#2"/>
    <dgm:cxn modelId="{83643818-5711-4355-82E1-E464A869395D}" srcId="{68860F82-4225-4540-B256-29583B404575}" destId="{8CD42582-8C96-4063-AD95-7C16DA353458}" srcOrd="2" destOrd="0" parTransId="{136A4F46-0CE8-4C4B-B31D-AB7FF708D734}" sibTransId="{E7CD61C4-F400-42F2-ADDB-790D10A8FC5D}"/>
    <dgm:cxn modelId="{911CD827-AFAA-4582-A808-E76CD7C0D9F7}" srcId="{68860F82-4225-4540-B256-29583B404575}" destId="{1E18ABDB-2C65-481A-9697-4BB1A5814720}" srcOrd="0" destOrd="0" parTransId="{189B4EE0-BAF6-4624-B498-24C679B282A0}" sibTransId="{56EF77DA-74FA-45C8-93B4-CE4CCAA0FDE3}"/>
    <dgm:cxn modelId="{6E3D1736-B136-4C96-902C-142442CA6C80}" srcId="{2BA6087A-7EE5-4410-B909-C414B1808A95}" destId="{55A21677-BB59-494C-82E8-51D6F1954E8A}" srcOrd="0" destOrd="0" parTransId="{46C3AAC8-6F29-444E-841A-100D9D4E21AB}" sibTransId="{3A2C6D13-B0A5-44EC-92BB-77ACAC8BCE57}"/>
    <dgm:cxn modelId="{82BF1D3D-880D-4805-9D33-04B31D31FC2A}" type="presOf" srcId="{FEC8BFC1-30C8-4898-9F6A-B477AF736248}" destId="{39481EB3-33B0-4903-9BB2-7806024EC1A8}" srcOrd="0" destOrd="0" presId="urn:microsoft.com/office/officeart/2016/7/layout/BasicTimeline#2"/>
    <dgm:cxn modelId="{C01F544A-3A05-4ADA-8843-9AE1FFCE5D10}" srcId="{793A2F16-741D-4892-980E-A1122C639A2B}" destId="{FEC8BFC1-30C8-4898-9F6A-B477AF736248}" srcOrd="0" destOrd="0" parTransId="{C009C9D0-2818-4390-9B62-5A28D59E2EC2}" sibTransId="{84D42858-48F2-4CB3-A188-14BE3C0D03BC}"/>
    <dgm:cxn modelId="{2A01CA6A-1703-4D66-8EC8-16F46AC2A7AB}" type="presOf" srcId="{471802F8-2041-48CC-AACA-B742D624691F}" destId="{8DC5C452-353D-4AE5-8BF8-80D320995E1F}" srcOrd="0" destOrd="0" presId="urn:microsoft.com/office/officeart/2016/7/layout/BasicTimeline#2"/>
    <dgm:cxn modelId="{164AAB6B-5BE6-42F6-BEAF-98BE2AC5FEAC}" type="presOf" srcId="{55A21677-BB59-494C-82E8-51D6F1954E8A}" destId="{3906B900-066B-429C-AF15-A0BEB8A2AE9F}" srcOrd="0" destOrd="0" presId="urn:microsoft.com/office/officeart/2016/7/layout/BasicTimeline#2"/>
    <dgm:cxn modelId="{C8564E4C-5FA2-495C-B8F8-C9B6EB3D546F}" srcId="{68860F82-4225-4540-B256-29583B404575}" destId="{2BA6087A-7EE5-4410-B909-C414B1808A95}" srcOrd="4" destOrd="0" parTransId="{44733BE3-2FB6-4DB3-9F34-472E3131D9D4}" sibTransId="{51D96675-6942-4517-A760-9B131B15E716}"/>
    <dgm:cxn modelId="{BFE28073-940E-42E3-8778-8291612ED8CA}" type="presOf" srcId="{1E18ABDB-2C65-481A-9697-4BB1A5814720}" destId="{758D5B13-38AE-45F7-98C4-09EB759BE6CE}" srcOrd="0" destOrd="0" presId="urn:microsoft.com/office/officeart/2016/7/layout/BasicTimeline#2"/>
    <dgm:cxn modelId="{1C100488-72E8-4FC6-95FB-12C310B809A8}" srcId="{1E18ABDB-2C65-481A-9697-4BB1A5814720}" destId="{4C943897-5D59-4877-9D96-A13FB8772207}" srcOrd="0" destOrd="0" parTransId="{627E22E7-9E09-4BC0-9B36-85F3A63E35D4}" sibTransId="{6B2A6679-068B-4862-B095-A5EED9660C44}"/>
    <dgm:cxn modelId="{265867A4-6869-4AC5-8485-3340AB9A37DD}" type="presOf" srcId="{A5298130-D28B-4029-8388-E5EA8805A859}" destId="{B5BDE7BD-B6A8-4EFF-954C-379A20AE16A6}" srcOrd="0" destOrd="0" presId="urn:microsoft.com/office/officeart/2016/7/layout/BasicTimeline#2"/>
    <dgm:cxn modelId="{CD3562C6-C151-462A-A5B1-7B9D62A7A324}" type="presOf" srcId="{2BA6087A-7EE5-4410-B909-C414B1808A95}" destId="{B17A258B-FAAC-4F53-ABB2-AFA3F4071AED}" srcOrd="0" destOrd="0" presId="urn:microsoft.com/office/officeart/2016/7/layout/BasicTimeline#2"/>
    <dgm:cxn modelId="{14F7E5D0-2F46-4069-9545-B0CCFF2B1244}" type="presOf" srcId="{8CD42582-8C96-4063-AD95-7C16DA353458}" destId="{7F3E9C62-3947-4771-90EC-B97106CD8A08}" srcOrd="0" destOrd="0" presId="urn:microsoft.com/office/officeart/2016/7/layout/BasicTimeline#2"/>
    <dgm:cxn modelId="{F4DD8BD4-A485-435B-864F-8080F9FBA0AF}" srcId="{68860F82-4225-4540-B256-29583B404575}" destId="{471802F8-2041-48CC-AACA-B742D624691F}" srcOrd="3" destOrd="0" parTransId="{24B113C5-0197-4DF5-9541-19C51067D767}" sibTransId="{24BE76B5-0EC2-4026-B17F-9410C967290A}"/>
    <dgm:cxn modelId="{E3263BD8-952C-46AD-88FB-840F3AFFBCD8}" type="presOf" srcId="{DCEEEED6-F066-49D4-AF08-3792456A5681}" destId="{5653A283-6AF3-4C9B-B77A-193A127C78A7}" srcOrd="0" destOrd="0" presId="urn:microsoft.com/office/officeart/2016/7/layout/BasicTimeline#2"/>
    <dgm:cxn modelId="{D03999E4-D677-49EC-A03C-2B6FC84EA568}" srcId="{471802F8-2041-48CC-AACA-B742D624691F}" destId="{A5298130-D28B-4029-8388-E5EA8805A859}" srcOrd="0" destOrd="0" parTransId="{3022FABB-2C73-4989-9173-8CBFB9B3321B}" sibTransId="{D3715BAA-BF46-4EEE-8C4A-2B3F1D432BEC}"/>
    <dgm:cxn modelId="{08F789EC-BDF2-42AB-978E-8D57DE30A796}" srcId="{8CD42582-8C96-4063-AD95-7C16DA353458}" destId="{DCEEEED6-F066-49D4-AF08-3792456A5681}" srcOrd="0" destOrd="0" parTransId="{1BD8F193-CEBD-4F0E-9B62-10DEBEC6E58B}" sibTransId="{1CB9804E-2001-47E5-B1E0-B83073558C02}"/>
    <dgm:cxn modelId="{895674F1-17DF-4727-846E-AA44DC33BAF8}" type="presOf" srcId="{793A2F16-741D-4892-980E-A1122C639A2B}" destId="{8FF73369-380C-4139-8831-18DE84DDBF21}" srcOrd="0" destOrd="0" presId="urn:microsoft.com/office/officeart/2016/7/layout/BasicTimeline#2"/>
    <dgm:cxn modelId="{3F317C58-7ABD-498A-BEBF-8052E722DA94}" type="presParOf" srcId="{08EF6346-383B-4F6C-8516-A6CF5E1134E4}" destId="{658F8405-4880-46B5-8609-BEDF284D5B0A}" srcOrd="0" destOrd="0" presId="urn:microsoft.com/office/officeart/2016/7/layout/BasicTimeline#2"/>
    <dgm:cxn modelId="{2E0524B4-3B2F-4C32-B857-11ED0AFCC3D3}" type="presParOf" srcId="{08EF6346-383B-4F6C-8516-A6CF5E1134E4}" destId="{99B15EEA-107D-4F6B-9A64-9038FE0D5884}" srcOrd="1" destOrd="0" presId="urn:microsoft.com/office/officeart/2016/7/layout/BasicTimeline#2"/>
    <dgm:cxn modelId="{2077E00F-27B1-462E-8E80-02F3A1271710}" type="presParOf" srcId="{99B15EEA-107D-4F6B-9A64-9038FE0D5884}" destId="{7044C7DA-245B-42E6-9873-1042A6AB9EB3}" srcOrd="0" destOrd="0" presId="urn:microsoft.com/office/officeart/2016/7/layout/BasicTimeline#2"/>
    <dgm:cxn modelId="{3170E58B-EA3C-4389-811A-16BB36D00245}" type="presParOf" srcId="{7044C7DA-245B-42E6-9873-1042A6AB9EB3}" destId="{701CB5C3-DB5B-4A88-BB73-10E60F225231}" srcOrd="0" destOrd="0" presId="urn:microsoft.com/office/officeart/2016/7/layout/BasicTimeline#2"/>
    <dgm:cxn modelId="{FB0EAC88-D375-45D6-8F9E-A161D00D2E00}" type="presParOf" srcId="{7044C7DA-245B-42E6-9873-1042A6AB9EB3}" destId="{1E215639-C28E-4290-8393-C655BDDD29E3}" srcOrd="1" destOrd="0" presId="urn:microsoft.com/office/officeart/2016/7/layout/BasicTimeline#2"/>
    <dgm:cxn modelId="{789C1464-6F0D-4383-9164-26988CF06DE8}" type="presParOf" srcId="{7044C7DA-245B-42E6-9873-1042A6AB9EB3}" destId="{C6164C6B-27A7-4F7F-8C0C-B28CC3FD1957}" srcOrd="2" destOrd="0" presId="urn:microsoft.com/office/officeart/2016/7/layout/BasicTimeline#2"/>
    <dgm:cxn modelId="{882EB943-20F3-48B8-8461-6EB3DF906EF6}" type="presParOf" srcId="{7044C7DA-245B-42E6-9873-1042A6AB9EB3}" destId="{836E8071-2423-4668-B0FB-EAE2DE753061}" srcOrd="3" destOrd="0" presId="urn:microsoft.com/office/officeart/2016/7/layout/BasicTimeline#2"/>
    <dgm:cxn modelId="{7AC8E00F-60A4-4B98-A540-9D6F13D8141A}" type="presParOf" srcId="{7044C7DA-245B-42E6-9873-1042A6AB9EB3}" destId="{758D5B13-38AE-45F7-98C4-09EB759BE6CE}" srcOrd="4" destOrd="0" presId="urn:microsoft.com/office/officeart/2016/7/layout/BasicTimeline#2"/>
    <dgm:cxn modelId="{BAEF93B3-4673-438E-9C43-D84255ECFEA6}" type="presParOf" srcId="{7044C7DA-245B-42E6-9873-1042A6AB9EB3}" destId="{AA2CB18E-27C7-4BCC-B721-082A89823BCD}" srcOrd="5" destOrd="0" presId="urn:microsoft.com/office/officeart/2016/7/layout/BasicTimeline#2"/>
    <dgm:cxn modelId="{311D12F2-CA9A-483A-8386-F0D9B58248C3}" type="presParOf" srcId="{99B15EEA-107D-4F6B-9A64-9038FE0D5884}" destId="{096FE14F-A463-43A9-8E3B-FF3265BE7B67}" srcOrd="1" destOrd="0" presId="urn:microsoft.com/office/officeart/2016/7/layout/BasicTimeline#2"/>
    <dgm:cxn modelId="{95DA504B-8A45-4376-A867-4E661BDA01DD}" type="presParOf" srcId="{99B15EEA-107D-4F6B-9A64-9038FE0D5884}" destId="{8BB0A5C1-6596-40D5-927A-0273B9B355AB}" srcOrd="2" destOrd="0" presId="urn:microsoft.com/office/officeart/2016/7/layout/BasicTimeline#2"/>
    <dgm:cxn modelId="{724F9165-F680-4E85-9B6A-F476C3C2B9A6}" type="presParOf" srcId="{8BB0A5C1-6596-40D5-927A-0273B9B355AB}" destId="{C6FD36D6-EC3B-4163-A4D8-7BE7BD0D5488}" srcOrd="0" destOrd="0" presId="urn:microsoft.com/office/officeart/2016/7/layout/BasicTimeline#2"/>
    <dgm:cxn modelId="{ECA6FE61-41A5-404E-B7AE-33D42AFE0DD3}" type="presParOf" srcId="{8BB0A5C1-6596-40D5-927A-0273B9B355AB}" destId="{122817D5-8222-4C8D-9729-70B4365EB01A}" srcOrd="1" destOrd="0" presId="urn:microsoft.com/office/officeart/2016/7/layout/BasicTimeline#2"/>
    <dgm:cxn modelId="{CDAEF86F-A369-45CC-893B-8D47BEB90088}" type="presParOf" srcId="{8BB0A5C1-6596-40D5-927A-0273B9B355AB}" destId="{087CF602-AC83-4A44-A58B-E9B58AF83749}" srcOrd="2" destOrd="0" presId="urn:microsoft.com/office/officeart/2016/7/layout/BasicTimeline#2"/>
    <dgm:cxn modelId="{3DCC629F-D257-4F9D-AE80-041E6A2340A0}" type="presParOf" srcId="{8BB0A5C1-6596-40D5-927A-0273B9B355AB}" destId="{39481EB3-33B0-4903-9BB2-7806024EC1A8}" srcOrd="3" destOrd="0" presId="urn:microsoft.com/office/officeart/2016/7/layout/BasicTimeline#2"/>
    <dgm:cxn modelId="{7B2570DB-3EAE-4718-824D-ADC449CC0752}" type="presParOf" srcId="{8BB0A5C1-6596-40D5-927A-0273B9B355AB}" destId="{8FF73369-380C-4139-8831-18DE84DDBF21}" srcOrd="4" destOrd="0" presId="urn:microsoft.com/office/officeart/2016/7/layout/BasicTimeline#2"/>
    <dgm:cxn modelId="{12A37AC0-262A-40B2-A06D-DCD502D93305}" type="presParOf" srcId="{8BB0A5C1-6596-40D5-927A-0273B9B355AB}" destId="{29AB771F-A6BA-4A63-BBFE-BA923A6D3D74}" srcOrd="5" destOrd="0" presId="urn:microsoft.com/office/officeart/2016/7/layout/BasicTimeline#2"/>
    <dgm:cxn modelId="{CE960860-36C1-481C-8C26-0E6CCF07E6C0}" type="presParOf" srcId="{99B15EEA-107D-4F6B-9A64-9038FE0D5884}" destId="{0167D4A1-0F5A-4662-8851-E609F2C6609B}" srcOrd="3" destOrd="0" presId="urn:microsoft.com/office/officeart/2016/7/layout/BasicTimeline#2"/>
    <dgm:cxn modelId="{2E112A86-C6B3-44B1-BBF0-F01B189C78E2}" type="presParOf" srcId="{99B15EEA-107D-4F6B-9A64-9038FE0D5884}" destId="{850B8EFC-BCC6-4CC3-8176-9A6164AB293E}" srcOrd="4" destOrd="0" presId="urn:microsoft.com/office/officeart/2016/7/layout/BasicTimeline#2"/>
    <dgm:cxn modelId="{7CBD5F6C-0C83-4C5F-A9C3-E733CB8A44E7}" type="presParOf" srcId="{850B8EFC-BCC6-4CC3-8176-9A6164AB293E}" destId="{8A46C5C6-5DEC-4BB4-A067-1503EA378C62}" srcOrd="0" destOrd="0" presId="urn:microsoft.com/office/officeart/2016/7/layout/BasicTimeline#2"/>
    <dgm:cxn modelId="{48F28E39-31B5-41B7-A84C-ED93203B3B8C}" type="presParOf" srcId="{850B8EFC-BCC6-4CC3-8176-9A6164AB293E}" destId="{39C46977-0252-4CBE-8969-583066E313E3}" srcOrd="1" destOrd="0" presId="urn:microsoft.com/office/officeart/2016/7/layout/BasicTimeline#2"/>
    <dgm:cxn modelId="{5B05068A-831D-4B23-9646-F1BCF1A60073}" type="presParOf" srcId="{850B8EFC-BCC6-4CC3-8176-9A6164AB293E}" destId="{7C098C56-84F0-421A-8B9D-96104DC947E4}" srcOrd="2" destOrd="0" presId="urn:microsoft.com/office/officeart/2016/7/layout/BasicTimeline#2"/>
    <dgm:cxn modelId="{6F08CB80-C195-4CA9-A06F-F9FB335BB41E}" type="presParOf" srcId="{850B8EFC-BCC6-4CC3-8176-9A6164AB293E}" destId="{5653A283-6AF3-4C9B-B77A-193A127C78A7}" srcOrd="3" destOrd="0" presId="urn:microsoft.com/office/officeart/2016/7/layout/BasicTimeline#2"/>
    <dgm:cxn modelId="{1CCD986C-10B4-45EE-8C71-79935EC86791}" type="presParOf" srcId="{850B8EFC-BCC6-4CC3-8176-9A6164AB293E}" destId="{7F3E9C62-3947-4771-90EC-B97106CD8A08}" srcOrd="4" destOrd="0" presId="urn:microsoft.com/office/officeart/2016/7/layout/BasicTimeline#2"/>
    <dgm:cxn modelId="{F380E2D0-7437-43AA-8A39-6F3C9A9CE0C7}" type="presParOf" srcId="{850B8EFC-BCC6-4CC3-8176-9A6164AB293E}" destId="{DC0FB551-49A8-4CED-ADCD-099C619C96DD}" srcOrd="5" destOrd="0" presId="urn:microsoft.com/office/officeart/2016/7/layout/BasicTimeline#2"/>
    <dgm:cxn modelId="{A2DEB546-6233-4D99-8F96-DE180CBA1556}" type="presParOf" srcId="{99B15EEA-107D-4F6B-9A64-9038FE0D5884}" destId="{B8796D0B-B68D-482A-BFA4-3A696B8DFCEF}" srcOrd="5" destOrd="0" presId="urn:microsoft.com/office/officeart/2016/7/layout/BasicTimeline#2"/>
    <dgm:cxn modelId="{7FF7C7AE-6451-4090-A7D3-87F11280A77C}" type="presParOf" srcId="{99B15EEA-107D-4F6B-9A64-9038FE0D5884}" destId="{377BE01C-39A0-4926-8C58-E12204BFBAD8}" srcOrd="6" destOrd="0" presId="urn:microsoft.com/office/officeart/2016/7/layout/BasicTimeline#2"/>
    <dgm:cxn modelId="{C6446D7F-8805-4F60-8167-38A77A902FFE}" type="presParOf" srcId="{377BE01C-39A0-4926-8C58-E12204BFBAD8}" destId="{711E6A46-8B0C-4AA1-B312-8DC306817154}" srcOrd="0" destOrd="0" presId="urn:microsoft.com/office/officeart/2016/7/layout/BasicTimeline#2"/>
    <dgm:cxn modelId="{CF565FB5-D5C1-4CD7-9AFC-5A97E57C6A5C}" type="presParOf" srcId="{377BE01C-39A0-4926-8C58-E12204BFBAD8}" destId="{A73CB8F7-4EC2-49BB-92A6-536CC0F3CBB5}" srcOrd="1" destOrd="0" presId="urn:microsoft.com/office/officeart/2016/7/layout/BasicTimeline#2"/>
    <dgm:cxn modelId="{6491F538-97A4-40C2-A80D-B7C400DA6F55}" type="presParOf" srcId="{377BE01C-39A0-4926-8C58-E12204BFBAD8}" destId="{461EBD16-6EFA-44F4-A2BA-615021A4EEDC}" srcOrd="2" destOrd="0" presId="urn:microsoft.com/office/officeart/2016/7/layout/BasicTimeline#2"/>
    <dgm:cxn modelId="{F6D7A115-BFD0-452A-AEF3-2D1808CB77D1}" type="presParOf" srcId="{377BE01C-39A0-4926-8C58-E12204BFBAD8}" destId="{B5BDE7BD-B6A8-4EFF-954C-379A20AE16A6}" srcOrd="3" destOrd="0" presId="urn:microsoft.com/office/officeart/2016/7/layout/BasicTimeline#2"/>
    <dgm:cxn modelId="{B9DA7E51-D921-4772-9013-B3AFDD87BFF1}" type="presParOf" srcId="{377BE01C-39A0-4926-8C58-E12204BFBAD8}" destId="{8DC5C452-353D-4AE5-8BF8-80D320995E1F}" srcOrd="4" destOrd="0" presId="urn:microsoft.com/office/officeart/2016/7/layout/BasicTimeline#2"/>
    <dgm:cxn modelId="{E7186BB0-17BD-42A2-B227-7C304D345276}" type="presParOf" srcId="{377BE01C-39A0-4926-8C58-E12204BFBAD8}" destId="{D8E12C48-DFC7-4361-9B9C-6081A5CF4AF8}" srcOrd="5" destOrd="0" presId="urn:microsoft.com/office/officeart/2016/7/layout/BasicTimeline#2"/>
    <dgm:cxn modelId="{AB6CE428-4FC9-4FA9-BD6E-25404196B4FB}" type="presParOf" srcId="{99B15EEA-107D-4F6B-9A64-9038FE0D5884}" destId="{F4256052-1113-4B74-B3D0-2A7F78486E4F}" srcOrd="7" destOrd="0" presId="urn:microsoft.com/office/officeart/2016/7/layout/BasicTimeline#2"/>
    <dgm:cxn modelId="{704F8C9D-BBAF-4709-AE5E-D40F8BF85F85}" type="presParOf" srcId="{99B15EEA-107D-4F6B-9A64-9038FE0D5884}" destId="{934657BC-EDC6-4540-BB26-3F5B8D48331A}" srcOrd="8" destOrd="0" presId="urn:microsoft.com/office/officeart/2016/7/layout/BasicTimeline#2"/>
    <dgm:cxn modelId="{8D457294-31F1-46C8-A842-9C6D00ADC251}" type="presParOf" srcId="{934657BC-EDC6-4540-BB26-3F5B8D48331A}" destId="{EE9E5E51-EE9E-468B-8A6F-561983E580B6}" srcOrd="0" destOrd="0" presId="urn:microsoft.com/office/officeart/2016/7/layout/BasicTimeline#2"/>
    <dgm:cxn modelId="{C5F61256-49DA-467C-A5CF-4BF323B07E99}" type="presParOf" srcId="{934657BC-EDC6-4540-BB26-3F5B8D48331A}" destId="{98C4FC6E-8593-49BF-943F-BD3D8B8F01C9}" srcOrd="1" destOrd="0" presId="urn:microsoft.com/office/officeart/2016/7/layout/BasicTimeline#2"/>
    <dgm:cxn modelId="{958E5F8B-AF80-4B29-B0BC-9B1F321AFDF3}" type="presParOf" srcId="{934657BC-EDC6-4540-BB26-3F5B8D48331A}" destId="{D38F022D-1ACD-4577-9009-D2A11F4B54C3}" srcOrd="2" destOrd="0" presId="urn:microsoft.com/office/officeart/2016/7/layout/BasicTimeline#2"/>
    <dgm:cxn modelId="{61EECBC3-6A4D-4989-81F2-C35F5674BDA8}" type="presParOf" srcId="{934657BC-EDC6-4540-BB26-3F5B8D48331A}" destId="{3906B900-066B-429C-AF15-A0BEB8A2AE9F}" srcOrd="3" destOrd="0" presId="urn:microsoft.com/office/officeart/2016/7/layout/BasicTimeline#2"/>
    <dgm:cxn modelId="{B0A7168A-5895-4EFD-BE3A-3B39A3C612A2}" type="presParOf" srcId="{934657BC-EDC6-4540-BB26-3F5B8D48331A}" destId="{B17A258B-FAAC-4F53-ABB2-AFA3F4071AED}" srcOrd="4" destOrd="0" presId="urn:microsoft.com/office/officeart/2016/7/layout/BasicTimeline#2"/>
    <dgm:cxn modelId="{791595E7-1CFB-4999-BD11-826DBE20FDAB}" type="presParOf" srcId="{934657BC-EDC6-4540-BB26-3F5B8D48331A}" destId="{79933558-7D82-4DC9-90A5-30634917A24E}" srcOrd="5" destOrd="0" presId="urn:microsoft.com/office/officeart/2016/7/layout/BasicTimelin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F8405-4880-46B5-8609-BEDF284D5B0A}">
      <dsp:nvSpPr>
        <dsp:cNvPr id="0" name=""/>
        <dsp:cNvSpPr/>
      </dsp:nvSpPr>
      <dsp:spPr>
        <a:xfrm>
          <a:off x="0" y="1825625"/>
          <a:ext cx="9566275" cy="0"/>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1E215639-C28E-4290-8393-C655BDDD29E3}">
      <dsp:nvSpPr>
        <dsp:cNvPr id="0" name=""/>
        <dsp:cNvSpPr/>
      </dsp:nvSpPr>
      <dsp:spPr>
        <a:xfrm>
          <a:off x="1442901" y="1131887"/>
          <a:ext cx="0" cy="693737"/>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01CB5C3-DB5B-4A88-BB73-10E60F225231}">
      <dsp:nvSpPr>
        <dsp:cNvPr id="0" name=""/>
        <dsp:cNvSpPr/>
      </dsp:nvSpPr>
      <dsp:spPr>
        <a:xfrm>
          <a:off x="1415516" y="1798240"/>
          <a:ext cx="54768" cy="54768"/>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6E8071-2423-4668-B0FB-EAE2DE753061}">
      <dsp:nvSpPr>
        <dsp:cNvPr id="0" name=""/>
        <dsp:cNvSpPr/>
      </dsp:nvSpPr>
      <dsp:spPr>
        <a:xfrm>
          <a:off x="4222" y="200818"/>
          <a:ext cx="2877356" cy="931068"/>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753" tIns="50753" rIns="50753" bIns="50753"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n-US" sz="1600" kern="1200" dirty="0"/>
            <a:t>Include more than one crop and regions</a:t>
          </a:r>
        </a:p>
      </dsp:txBody>
      <dsp:txXfrm>
        <a:off x="49673" y="246269"/>
        <a:ext cx="2786454" cy="840166"/>
      </dsp:txXfrm>
    </dsp:sp>
    <dsp:sp modelId="{758D5B13-38AE-45F7-98C4-09EB759BE6CE}">
      <dsp:nvSpPr>
        <dsp:cNvPr id="0" name=""/>
        <dsp:cNvSpPr/>
      </dsp:nvSpPr>
      <dsp:spPr>
        <a:xfrm>
          <a:off x="176864" y="1960721"/>
          <a:ext cx="2532073" cy="41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488950">
            <a:lnSpc>
              <a:spcPct val="90000"/>
            </a:lnSpc>
            <a:spcBef>
              <a:spcPct val="0"/>
            </a:spcBef>
            <a:spcAft>
              <a:spcPct val="35000"/>
            </a:spcAft>
            <a:buFont typeface="Symbol" panose="05050102010706020507" pitchFamily="18" charset="2"/>
            <a:buNone/>
          </a:pPr>
          <a:r>
            <a:rPr lang="en-US" sz="1100" kern="1200" dirty="0"/>
            <a:t>*</a:t>
          </a:r>
        </a:p>
      </dsp:txBody>
      <dsp:txXfrm>
        <a:off x="176864" y="1960721"/>
        <a:ext cx="2532073" cy="412591"/>
      </dsp:txXfrm>
    </dsp:sp>
    <dsp:sp modelId="{122817D5-8222-4C8D-9729-70B4365EB01A}">
      <dsp:nvSpPr>
        <dsp:cNvPr id="0" name=""/>
        <dsp:cNvSpPr/>
      </dsp:nvSpPr>
      <dsp:spPr>
        <a:xfrm>
          <a:off x="3148367" y="1866807"/>
          <a:ext cx="0" cy="694944"/>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6FD36D6-EC3B-4163-A4D8-7BE7BD0D5488}">
      <dsp:nvSpPr>
        <dsp:cNvPr id="0" name=""/>
        <dsp:cNvSpPr/>
      </dsp:nvSpPr>
      <dsp:spPr>
        <a:xfrm>
          <a:off x="3120935" y="1839979"/>
          <a:ext cx="54864" cy="54864"/>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481EB3-33B0-4903-9BB2-7806024EC1A8}">
      <dsp:nvSpPr>
        <dsp:cNvPr id="0" name=""/>
        <dsp:cNvSpPr/>
      </dsp:nvSpPr>
      <dsp:spPr>
        <a:xfrm>
          <a:off x="1707186" y="2560608"/>
          <a:ext cx="2882362" cy="621792"/>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753" tIns="50753" rIns="50753" bIns="50753" numCol="1" spcCol="1270" anchor="ctr" anchorCtr="0">
          <a:noAutofit/>
        </a:bodyPr>
        <a:lstStyle/>
        <a:p>
          <a:pPr marL="0" lvl="0" indent="0" algn="l" defTabSz="800100">
            <a:lnSpc>
              <a:spcPct val="90000"/>
            </a:lnSpc>
            <a:spcBef>
              <a:spcPct val="0"/>
            </a:spcBef>
            <a:spcAft>
              <a:spcPct val="35000"/>
            </a:spcAft>
            <a:buFont typeface="Symbol" panose="05050102010706020507" pitchFamily="18" charset="2"/>
            <a:buNone/>
          </a:pPr>
          <a:r>
            <a:rPr lang="en-US" sz="1800" kern="1200" dirty="0"/>
            <a:t>multi-Lingual platform</a:t>
          </a:r>
        </a:p>
      </dsp:txBody>
      <dsp:txXfrm>
        <a:off x="1737539" y="2590961"/>
        <a:ext cx="2821656" cy="561086"/>
      </dsp:txXfrm>
    </dsp:sp>
    <dsp:sp modelId="{8FF73369-380C-4139-8831-18DE84DDBF21}">
      <dsp:nvSpPr>
        <dsp:cNvPr id="0" name=""/>
        <dsp:cNvSpPr/>
      </dsp:nvSpPr>
      <dsp:spPr>
        <a:xfrm>
          <a:off x="1848234" y="1277937"/>
          <a:ext cx="2532073" cy="41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488950">
            <a:lnSpc>
              <a:spcPct val="90000"/>
            </a:lnSpc>
            <a:spcBef>
              <a:spcPct val="0"/>
            </a:spcBef>
            <a:spcAft>
              <a:spcPct val="35000"/>
            </a:spcAft>
            <a:buFont typeface="Symbol" panose="05050102010706020507" pitchFamily="18" charset="2"/>
            <a:buNone/>
          </a:pPr>
          <a:endParaRPr lang="en-US" sz="1100" kern="1200" dirty="0"/>
        </a:p>
      </dsp:txBody>
      <dsp:txXfrm>
        <a:off x="1848234" y="1277937"/>
        <a:ext cx="2532073" cy="412591"/>
      </dsp:txXfrm>
    </dsp:sp>
    <dsp:sp modelId="{39C46977-0252-4CBE-8969-583066E313E3}">
      <dsp:nvSpPr>
        <dsp:cNvPr id="0" name=""/>
        <dsp:cNvSpPr/>
      </dsp:nvSpPr>
      <dsp:spPr>
        <a:xfrm>
          <a:off x="4775195" y="1108080"/>
          <a:ext cx="0" cy="693737"/>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A46C5C6-5DEC-4BB4-A067-1503EA378C62}">
      <dsp:nvSpPr>
        <dsp:cNvPr id="0" name=""/>
        <dsp:cNvSpPr/>
      </dsp:nvSpPr>
      <dsp:spPr>
        <a:xfrm>
          <a:off x="4747811" y="1774433"/>
          <a:ext cx="54768" cy="54768"/>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53A283-6AF3-4C9B-B77A-193A127C78A7}">
      <dsp:nvSpPr>
        <dsp:cNvPr id="0" name=""/>
        <dsp:cNvSpPr/>
      </dsp:nvSpPr>
      <dsp:spPr>
        <a:xfrm>
          <a:off x="3336517" y="177011"/>
          <a:ext cx="2877356" cy="931068"/>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753" tIns="50753" rIns="50753" bIns="50753" numCol="1" spcCol="1270" anchor="ctr" anchorCtr="0">
          <a:noAutofit/>
        </a:bodyPr>
        <a:lstStyle/>
        <a:p>
          <a:pPr marL="0" lvl="0" indent="0" algn="l" defTabSz="711200">
            <a:lnSpc>
              <a:spcPct val="90000"/>
            </a:lnSpc>
            <a:spcBef>
              <a:spcPct val="0"/>
            </a:spcBef>
            <a:spcAft>
              <a:spcPct val="35000"/>
            </a:spcAft>
            <a:buNone/>
          </a:pPr>
          <a:r>
            <a:rPr lang="en-US" sz="1600" kern="1200" dirty="0"/>
            <a:t>Video conferencing with farmers</a:t>
          </a:r>
          <a:r>
            <a:rPr lang="en-US" sz="1100" kern="1200" dirty="0"/>
            <a:t>.</a:t>
          </a:r>
        </a:p>
      </dsp:txBody>
      <dsp:txXfrm>
        <a:off x="3381968" y="222462"/>
        <a:ext cx="2786454" cy="840166"/>
      </dsp:txXfrm>
    </dsp:sp>
    <dsp:sp modelId="{7F3E9C62-3947-4771-90EC-B97106CD8A08}">
      <dsp:nvSpPr>
        <dsp:cNvPr id="0" name=""/>
        <dsp:cNvSpPr/>
      </dsp:nvSpPr>
      <dsp:spPr>
        <a:xfrm>
          <a:off x="3519604" y="1960721"/>
          <a:ext cx="2532073" cy="41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488950">
            <a:lnSpc>
              <a:spcPct val="90000"/>
            </a:lnSpc>
            <a:spcBef>
              <a:spcPct val="0"/>
            </a:spcBef>
            <a:spcAft>
              <a:spcPct val="35000"/>
            </a:spcAft>
            <a:buNone/>
          </a:pPr>
          <a:r>
            <a:rPr lang="en-US" sz="1100" kern="1200" dirty="0"/>
            <a:t>*</a:t>
          </a:r>
        </a:p>
      </dsp:txBody>
      <dsp:txXfrm>
        <a:off x="3519604" y="1960721"/>
        <a:ext cx="2532073" cy="412591"/>
      </dsp:txXfrm>
    </dsp:sp>
    <dsp:sp modelId="{A73CB8F7-4EC2-49BB-92A6-536CC0F3CBB5}">
      <dsp:nvSpPr>
        <dsp:cNvPr id="0" name=""/>
        <dsp:cNvSpPr/>
      </dsp:nvSpPr>
      <dsp:spPr>
        <a:xfrm>
          <a:off x="6454507" y="1825625"/>
          <a:ext cx="0" cy="693737"/>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11E6A46-8B0C-4AA1-B312-8DC306817154}">
      <dsp:nvSpPr>
        <dsp:cNvPr id="0" name=""/>
        <dsp:cNvSpPr/>
      </dsp:nvSpPr>
      <dsp:spPr>
        <a:xfrm>
          <a:off x="6427122" y="1798240"/>
          <a:ext cx="54768" cy="54768"/>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BDE7BD-B6A8-4EFF-954C-379A20AE16A6}">
      <dsp:nvSpPr>
        <dsp:cNvPr id="0" name=""/>
        <dsp:cNvSpPr/>
      </dsp:nvSpPr>
      <dsp:spPr>
        <a:xfrm>
          <a:off x="5015829" y="2519362"/>
          <a:ext cx="2877356" cy="620712"/>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753" tIns="50753" rIns="50753" bIns="50753" numCol="1" spcCol="1270" anchor="ctr" anchorCtr="0">
          <a:noAutofit/>
        </a:bodyPr>
        <a:lstStyle/>
        <a:p>
          <a:pPr marL="0" lvl="0" indent="0" algn="l" defTabSz="800100">
            <a:lnSpc>
              <a:spcPct val="90000"/>
            </a:lnSpc>
            <a:spcBef>
              <a:spcPct val="0"/>
            </a:spcBef>
            <a:spcAft>
              <a:spcPct val="35000"/>
            </a:spcAft>
            <a:buNone/>
          </a:pPr>
          <a:r>
            <a:rPr lang="en-US" sz="1800" kern="1200" dirty="0"/>
            <a:t>Farmer Sign Up portal</a:t>
          </a:r>
        </a:p>
      </dsp:txBody>
      <dsp:txXfrm>
        <a:off x="5046130" y="2549663"/>
        <a:ext cx="2816754" cy="560110"/>
      </dsp:txXfrm>
    </dsp:sp>
    <dsp:sp modelId="{8DC5C452-353D-4AE5-8BF8-80D320995E1F}">
      <dsp:nvSpPr>
        <dsp:cNvPr id="0" name=""/>
        <dsp:cNvSpPr/>
      </dsp:nvSpPr>
      <dsp:spPr>
        <a:xfrm>
          <a:off x="5188470" y="1277937"/>
          <a:ext cx="2532073" cy="41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488950">
            <a:lnSpc>
              <a:spcPct val="90000"/>
            </a:lnSpc>
            <a:spcBef>
              <a:spcPct val="0"/>
            </a:spcBef>
            <a:spcAft>
              <a:spcPct val="35000"/>
            </a:spcAft>
            <a:buNone/>
          </a:pPr>
          <a:endParaRPr lang="en-US" sz="1100" kern="1200" dirty="0"/>
        </a:p>
      </dsp:txBody>
      <dsp:txXfrm>
        <a:off x="5188470" y="1277937"/>
        <a:ext cx="2532073" cy="412591"/>
      </dsp:txXfrm>
    </dsp:sp>
    <dsp:sp modelId="{98C4FC6E-8593-49BF-943F-BD3D8B8F01C9}">
      <dsp:nvSpPr>
        <dsp:cNvPr id="0" name=""/>
        <dsp:cNvSpPr/>
      </dsp:nvSpPr>
      <dsp:spPr>
        <a:xfrm>
          <a:off x="8123373" y="1131887"/>
          <a:ext cx="0" cy="693737"/>
        </a:xfrm>
        <a:prstGeom prst="line">
          <a:avLst/>
        </a:prstGeom>
        <a:noFill/>
        <a:ln w="9525"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E9E5E51-EE9E-468B-8A6F-561983E580B6}">
      <dsp:nvSpPr>
        <dsp:cNvPr id="0" name=""/>
        <dsp:cNvSpPr/>
      </dsp:nvSpPr>
      <dsp:spPr>
        <a:xfrm>
          <a:off x="8095989" y="1798240"/>
          <a:ext cx="54768" cy="54768"/>
        </a:xfrm>
        <a:prstGeom prst="ellips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06B900-066B-429C-AF15-A0BEB8A2AE9F}">
      <dsp:nvSpPr>
        <dsp:cNvPr id="0" name=""/>
        <dsp:cNvSpPr/>
      </dsp:nvSpPr>
      <dsp:spPr>
        <a:xfrm>
          <a:off x="6684695" y="511174"/>
          <a:ext cx="2877356" cy="620712"/>
        </a:xfrm>
        <a:prstGeom prst="round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753" tIns="50753" rIns="50753" bIns="50753" numCol="1" spcCol="1270" anchor="ctr" anchorCtr="0">
          <a:noAutofit/>
        </a:bodyPr>
        <a:lstStyle/>
        <a:p>
          <a:pPr marL="0" lvl="0" indent="0" algn="l" defTabSz="800100">
            <a:lnSpc>
              <a:spcPct val="90000"/>
            </a:lnSpc>
            <a:spcBef>
              <a:spcPct val="0"/>
            </a:spcBef>
            <a:spcAft>
              <a:spcPct val="35000"/>
            </a:spcAft>
            <a:buFont typeface="Symbol" panose="05050102010706020507" pitchFamily="18" charset="2"/>
            <a:buNone/>
          </a:pPr>
          <a:r>
            <a:rPr lang="en-US" sz="1800" kern="1200" dirty="0"/>
            <a:t>Mobile Application</a:t>
          </a:r>
        </a:p>
      </dsp:txBody>
      <dsp:txXfrm>
        <a:off x="6714996" y="541475"/>
        <a:ext cx="2816754" cy="560110"/>
      </dsp:txXfrm>
    </dsp:sp>
    <dsp:sp modelId="{B17A258B-FAAC-4F53-ABB2-AFA3F4071AED}">
      <dsp:nvSpPr>
        <dsp:cNvPr id="0" name=""/>
        <dsp:cNvSpPr/>
      </dsp:nvSpPr>
      <dsp:spPr>
        <a:xfrm>
          <a:off x="6857337" y="1960721"/>
          <a:ext cx="2532073" cy="412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488950">
            <a:lnSpc>
              <a:spcPct val="90000"/>
            </a:lnSpc>
            <a:spcBef>
              <a:spcPct val="0"/>
            </a:spcBef>
            <a:spcAft>
              <a:spcPct val="35000"/>
            </a:spcAft>
            <a:buNone/>
          </a:pPr>
          <a:r>
            <a:rPr lang="en-US" sz="1100" kern="1200" dirty="0"/>
            <a:t>*</a:t>
          </a:r>
        </a:p>
      </dsp:txBody>
      <dsp:txXfrm>
        <a:off x="6857337" y="1960721"/>
        <a:ext cx="2532073" cy="412591"/>
      </dsp:txXfrm>
    </dsp:sp>
  </dsp:spTree>
</dsp:drawing>
</file>

<file path=ppt/diagrams/layout1.xml><?xml version="1.0" encoding="utf-8"?>
<dgm:layoutDef xmlns:dgm="http://schemas.openxmlformats.org/drawingml/2006/diagram" xmlns:a="http://schemas.openxmlformats.org/drawingml/2006/main" uniqueId="urn:microsoft.com/office/officeart/2016/7/layout/BasicTimeline#2">
  <dgm:title val="Basic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dgm:constr type="h" for="ch" forName="L2TextContainer" refType="h" fact="0.17"/>
                <dgm:constr type="h" for="ch" forName="L2TextContainer" refType="h" op="lte" fact="0.31"/>
                <dgm:constr type="b" for="ch" forName="L2TextContainer" refType="h" fact="0.31"/>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4"/>
                <dgm:constr type="h" for="ch" forName="FlexibleEmptyPlaceHolder" refType="h" op="gte" fact="0.005"/>
                <dgm:constr type="t" for="ch" forName="FlexibleEmptyPlaceHolder" refType="h" fact="0"/>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4"/>
                <dgm:constr type="h" for="ch" forName="FlexibleEmptyPlaceHolder" refType="h" op="gte" fact="0.005"/>
                <dgm:constr type="b" for="ch" forName="FlexibleEmptyPlaceHolder" refType="h"/>
                <dgm:constr type="w" for="ch" forName="L1TextContainer" refType="w" fact="0.88"/>
                <dgm:constr type="l" for="ch" forName="L1TextContainer" refType="w" fact="0.06"/>
                <dgm:constr type="t" for="ch" forName="L1TextContainer" refType="h" fact="0.35"/>
                <dgm:constr type="h" for="ch" forName="L1TextContainer" refType="h" fact="0.113"/>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dgm:constr type="h" for="ch" forName="L2TextContainer" refType="h" fact="0.17"/>
                <dgm:constr type="h" for="ch" forName="L2TextContainer" refType="h" op="lte" fact="0.31"/>
                <dgm:constr type="t" for="ch" forName="L2TextContainer" refType="h" fact="0.69"/>
              </dgm:constrLst>
            </dgm:else>
          </dgm:choose>
          <dgm:layoutNode name="ConnectorPoint" styleLbl="alignNode1" moveWith="L2TextContainer">
            <dgm:alg type="sp"/>
            <dgm:shape xmlns:r="http://schemas.openxmlformats.org/officeDocument/2006/relationships" type="ellipse" r:blip="" zOrderOff="1">
              <dgm:adjLst/>
            </dgm:shape>
            <dgm:presOf/>
            <dgm:constrLst/>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w" fact="0.05"/>
              <dgm:constr type="rMarg" refType="w" fact="0.05"/>
              <dgm:constr type="tMarg" refType="w" fact="0.05"/>
              <dgm:constr type="bMarg" refType="w" fact="0.05"/>
            </dgm:constrLst>
            <dgm:ruleLst>
              <dgm:rule type="primFontSz" val="11" fact="NaN" max="NaN"/>
              <dgm:rule type="h" val="INF"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12254D-5759-4EB3-BF8D-D68E90DC2D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81A69FF-7820-4FCC-B849-D3678A21A4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0D95BA-7ABD-45D4-B691-9F58B13542F8}" type="datetimeFigureOut">
              <a:rPr lang="en-US" smtClean="0"/>
              <a:t>6/26/2022</a:t>
            </a:fld>
            <a:endParaRPr lang="en-US" dirty="0"/>
          </a:p>
        </p:txBody>
      </p:sp>
      <p:sp>
        <p:nvSpPr>
          <p:cNvPr id="4" name="Footer Placeholder 3">
            <a:extLst>
              <a:ext uri="{FF2B5EF4-FFF2-40B4-BE49-F238E27FC236}">
                <a16:creationId xmlns:a16="http://schemas.microsoft.com/office/drawing/2014/main" id="{D4FAC37F-43E8-47E4-A8D1-19743C1136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D279E6-0ADC-4707-A0E5-8B8058228F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03308A-A8B4-43FF-8C57-7C15CEEAA8C3}" type="slidenum">
              <a:rPr lang="en-US" smtClean="0"/>
              <a:t>‹#›</a:t>
            </a:fld>
            <a:endParaRPr lang="en-US" dirty="0"/>
          </a:p>
        </p:txBody>
      </p:sp>
    </p:spTree>
    <p:extLst>
      <p:ext uri="{BB962C8B-B14F-4D97-AF65-F5344CB8AC3E}">
        <p14:creationId xmlns:p14="http://schemas.microsoft.com/office/powerpoint/2010/main" val="1563327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D14A6-BAC8-4A71-919C-314181CF34EF}" type="datetimeFigureOut">
              <a:rPr lang="en-US" smtClean="0"/>
              <a:t>6/26/2022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F9892-4FA8-4E47-8751-DA9332AF5A19}" type="slidenum">
              <a:rPr lang="en-US" smtClean="0"/>
              <a:t>‹#›</a:t>
            </a:fld>
            <a:endParaRPr lang="en-US" dirty="0"/>
          </a:p>
        </p:txBody>
      </p:sp>
    </p:spTree>
    <p:extLst>
      <p:ext uri="{BB962C8B-B14F-4D97-AF65-F5344CB8AC3E}">
        <p14:creationId xmlns:p14="http://schemas.microsoft.com/office/powerpoint/2010/main" val="426759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2</a:t>
            </a:fld>
            <a:endParaRPr lang="en-US" dirty="0"/>
          </a:p>
        </p:txBody>
      </p:sp>
    </p:spTree>
    <p:extLst>
      <p:ext uri="{BB962C8B-B14F-4D97-AF65-F5344CB8AC3E}">
        <p14:creationId xmlns:p14="http://schemas.microsoft.com/office/powerpoint/2010/main" val="197014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3</a:t>
            </a:fld>
            <a:endParaRPr lang="en-US" dirty="0"/>
          </a:p>
        </p:txBody>
      </p:sp>
    </p:spTree>
    <p:extLst>
      <p:ext uri="{BB962C8B-B14F-4D97-AF65-F5344CB8AC3E}">
        <p14:creationId xmlns:p14="http://schemas.microsoft.com/office/powerpoint/2010/main" val="3447053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4</a:t>
            </a:fld>
            <a:endParaRPr lang="en-US" dirty="0"/>
          </a:p>
        </p:txBody>
      </p:sp>
    </p:spTree>
    <p:extLst>
      <p:ext uri="{BB962C8B-B14F-4D97-AF65-F5344CB8AC3E}">
        <p14:creationId xmlns:p14="http://schemas.microsoft.com/office/powerpoint/2010/main" val="3857336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4D99E-06C2-4ACA-84FC-8F6740F111CE}" type="slidenum">
              <a:rPr lang="en-US" smtClean="0"/>
              <a:t>8</a:t>
            </a:fld>
            <a:endParaRPr lang="en-US" dirty="0"/>
          </a:p>
        </p:txBody>
      </p:sp>
    </p:spTree>
    <p:extLst>
      <p:ext uri="{BB962C8B-B14F-4D97-AF65-F5344CB8AC3E}">
        <p14:creationId xmlns:p14="http://schemas.microsoft.com/office/powerpoint/2010/main" val="2865111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AED7D4B-97B3-4766-A7B9-D67E5D26120B}"/>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accent4"/>
          </a:solidFill>
        </p:spPr>
        <p:txBody>
          <a:bodyPr wrap="square">
            <a:noAutofit/>
          </a:bodyPr>
          <a:lstStyle/>
          <a:p>
            <a:r>
              <a:rPr lang="en-US"/>
              <a:t>Click icon to add picture</a:t>
            </a:r>
            <a:endParaRPr lang="en-US" dirty="0"/>
          </a:p>
        </p:txBody>
      </p:sp>
      <p:sp>
        <p:nvSpPr>
          <p:cNvPr id="43" name="Title 42">
            <a:extLst>
              <a:ext uri="{FF2B5EF4-FFF2-40B4-BE49-F238E27FC236}">
                <a16:creationId xmlns:a16="http://schemas.microsoft.com/office/drawing/2014/main" id="{F6B9C4AD-0A5C-4CF8-8BBB-04DDB63051A9}"/>
              </a:ext>
            </a:extLst>
          </p:cNvPr>
          <p:cNvSpPr>
            <a:spLocks noGrp="1"/>
          </p:cNvSpPr>
          <p:nvPr>
            <p:ph type="ctrTitle"/>
          </p:nvPr>
        </p:nvSpPr>
        <p:spPr>
          <a:xfrm>
            <a:off x="6911496" y="1695899"/>
            <a:ext cx="4453151" cy="4028034"/>
          </a:xfrm>
          <a:custGeom>
            <a:avLst/>
            <a:gdLst>
              <a:gd name="connsiteX0" fmla="*/ 1904725 w 4453151"/>
              <a:gd name="connsiteY0" fmla="*/ 0 h 4028034"/>
              <a:gd name="connsiteX1" fmla="*/ 2839696 w 4453151"/>
              <a:gd name="connsiteY1" fmla="*/ 173112 h 4028034"/>
              <a:gd name="connsiteX2" fmla="*/ 3670313 w 4453151"/>
              <a:gd name="connsiteY2" fmla="*/ 648665 h 4028034"/>
              <a:gd name="connsiteX3" fmla="*/ 4244827 w 4453151"/>
              <a:gd name="connsiteY3" fmla="*/ 1334400 h 4028034"/>
              <a:gd name="connsiteX4" fmla="*/ 4453151 w 4453151"/>
              <a:gd name="connsiteY4" fmla="*/ 2132445 h 4028034"/>
              <a:gd name="connsiteX5" fmla="*/ 4108366 w 4453151"/>
              <a:gd name="connsiteY5" fmla="*/ 2873461 h 4028034"/>
              <a:gd name="connsiteX6" fmla="*/ 3934636 w 4453151"/>
              <a:gd name="connsiteY6" fmla="*/ 3108662 h 4028034"/>
              <a:gd name="connsiteX7" fmla="*/ 2304458 w 4453151"/>
              <a:gd name="connsiteY7" fmla="*/ 4028034 h 4028034"/>
              <a:gd name="connsiteX8" fmla="*/ 1066940 w 4453151"/>
              <a:gd name="connsiteY8" fmla="*/ 3462430 h 4028034"/>
              <a:gd name="connsiteX9" fmla="*/ 916336 w 4453151"/>
              <a:gd name="connsiteY9" fmla="*/ 3350118 h 4028034"/>
              <a:gd name="connsiteX10" fmla="*/ 231353 w 4453151"/>
              <a:gd name="connsiteY10" fmla="*/ 2762989 h 4028034"/>
              <a:gd name="connsiteX11" fmla="*/ 0 w 4453151"/>
              <a:gd name="connsiteY11" fmla="*/ 2132445 h 4028034"/>
              <a:gd name="connsiteX12" fmla="*/ 519376 w 4453151"/>
              <a:gd name="connsiteY12" fmla="*/ 594947 h 4028034"/>
              <a:gd name="connsiteX13" fmla="*/ 1103636 w 4453151"/>
              <a:gd name="connsiteY13" fmla="*/ 160879 h 4028034"/>
              <a:gd name="connsiteX14" fmla="*/ 1904725 w 4453151"/>
              <a:gd name="connsiteY14" fmla="*/ 0 h 40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3151" h="4028034">
                <a:moveTo>
                  <a:pt x="1904725" y="0"/>
                </a:moveTo>
                <a:cubicBezTo>
                  <a:pt x="2215204" y="0"/>
                  <a:pt x="2529887" y="58226"/>
                  <a:pt x="2839696" y="173112"/>
                </a:cubicBezTo>
                <a:cubicBezTo>
                  <a:pt x="3141383" y="284780"/>
                  <a:pt x="3428543" y="449245"/>
                  <a:pt x="3670313" y="648665"/>
                </a:cubicBezTo>
                <a:cubicBezTo>
                  <a:pt x="3916289" y="851489"/>
                  <a:pt x="4109608" y="1082273"/>
                  <a:pt x="4244827" y="1334400"/>
                </a:cubicBezTo>
                <a:cubicBezTo>
                  <a:pt x="4383010" y="1592136"/>
                  <a:pt x="4453151" y="1860636"/>
                  <a:pt x="4453151" y="2132445"/>
                </a:cubicBezTo>
                <a:cubicBezTo>
                  <a:pt x="4453151" y="2406187"/>
                  <a:pt x="4341249" y="2566053"/>
                  <a:pt x="4108366" y="2873461"/>
                </a:cubicBezTo>
                <a:cubicBezTo>
                  <a:pt x="4052176" y="2947600"/>
                  <a:pt x="3994075" y="3024314"/>
                  <a:pt x="3934636" y="3108662"/>
                </a:cubicBezTo>
                <a:cubicBezTo>
                  <a:pt x="3480433" y="3753096"/>
                  <a:pt x="2992881" y="4028034"/>
                  <a:pt x="2304458" y="4028034"/>
                </a:cubicBezTo>
                <a:cubicBezTo>
                  <a:pt x="1852645" y="4028034"/>
                  <a:pt x="1521143" y="3804056"/>
                  <a:pt x="1066940" y="3462430"/>
                </a:cubicBezTo>
                <a:cubicBezTo>
                  <a:pt x="1016198" y="3424258"/>
                  <a:pt x="965455" y="3386544"/>
                  <a:pt x="916336" y="3350118"/>
                </a:cubicBezTo>
                <a:cubicBezTo>
                  <a:pt x="650103" y="3152447"/>
                  <a:pt x="398681" y="2965721"/>
                  <a:pt x="231353" y="2762989"/>
                </a:cubicBezTo>
                <a:cubicBezTo>
                  <a:pt x="71384" y="2569182"/>
                  <a:pt x="0" y="2374730"/>
                  <a:pt x="0" y="2132445"/>
                </a:cubicBezTo>
                <a:cubicBezTo>
                  <a:pt x="0" y="1525172"/>
                  <a:pt x="184432" y="979159"/>
                  <a:pt x="519376" y="594947"/>
                </a:cubicBezTo>
                <a:cubicBezTo>
                  <a:pt x="683262" y="407026"/>
                  <a:pt x="879831" y="260956"/>
                  <a:pt x="1103636" y="160879"/>
                </a:cubicBezTo>
                <a:cubicBezTo>
                  <a:pt x="1342444" y="54178"/>
                  <a:pt x="1611926" y="0"/>
                  <a:pt x="1904725" y="0"/>
                </a:cubicBezTo>
                <a:close/>
              </a:path>
            </a:pathLst>
          </a:custGeom>
          <a:solidFill>
            <a:schemeClr val="bg1">
              <a:alpha val="90000"/>
            </a:schemeClr>
          </a:solidFill>
          <a:ln w="317500">
            <a:noFill/>
          </a:ln>
          <a:effectLst>
            <a:outerShdw sx="107000" sy="1070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bIns="365760" rtlCol="0" anchor="ctr">
            <a:noAutofit/>
          </a:bodyPr>
          <a:lstStyle>
            <a:lvl1pPr algn="ctr">
              <a:defRPr lang="en-US" sz="4000" b="1" spc="0" baseline="0" dirty="0">
                <a:solidFill>
                  <a:schemeClr val="tx1">
                    <a:lumMod val="75000"/>
                    <a:lumOff val="25000"/>
                  </a:schemeClr>
                </a:solidFill>
                <a:latin typeface="+mn-lt"/>
                <a:ea typeface="+mn-ea"/>
                <a:cs typeface="+mn-cs"/>
              </a:defRPr>
            </a:lvl1pPr>
          </a:lstStyle>
          <a:p>
            <a:pPr marL="0" lvl="0" algn="ctr"/>
            <a:r>
              <a:rPr lang="en-US" sz="4000">
                <a:solidFill>
                  <a:schemeClr val="tx1">
                    <a:lumMod val="75000"/>
                    <a:lumOff val="25000"/>
                  </a:schemeClr>
                </a:solidFill>
              </a:rPr>
              <a:t>Click to edit Master title style</a:t>
            </a:r>
            <a:endParaRPr lang="en-US" sz="4000" dirty="0">
              <a:solidFill>
                <a:schemeClr val="tx1">
                  <a:lumMod val="75000"/>
                  <a:lumOff val="25000"/>
                </a:schemeClr>
              </a:solidFill>
            </a:endParaRPr>
          </a:p>
        </p:txBody>
      </p:sp>
      <p:sp>
        <p:nvSpPr>
          <p:cNvPr id="4" name="Text Placeholder 3">
            <a:extLst>
              <a:ext uri="{FF2B5EF4-FFF2-40B4-BE49-F238E27FC236}">
                <a16:creationId xmlns:a16="http://schemas.microsoft.com/office/drawing/2014/main" id="{5BE55C2A-633D-42FC-AF3D-3B5D77E69FDF}"/>
              </a:ext>
            </a:extLst>
          </p:cNvPr>
          <p:cNvSpPr>
            <a:spLocks noGrp="1"/>
          </p:cNvSpPr>
          <p:nvPr userDrawn="1">
            <p:ph type="body" sz="quarter" idx="14"/>
          </p:nvPr>
        </p:nvSpPr>
        <p:spPr>
          <a:xfrm>
            <a:off x="7545417" y="4452155"/>
            <a:ext cx="3246438" cy="620588"/>
          </a:xfrm>
        </p:spPr>
        <p:txBody>
          <a:bodyPr/>
          <a:lstStyle>
            <a:lvl1pPr algn="ctr">
              <a:defRPr sz="1800"/>
            </a:lvl1pPr>
          </a:lstStyle>
          <a:p>
            <a:pPr lvl="0"/>
            <a:r>
              <a:rPr lang="en-US"/>
              <a:t>Click to edit Master text styles</a:t>
            </a:r>
          </a:p>
        </p:txBody>
      </p:sp>
      <p:sp>
        <p:nvSpPr>
          <p:cNvPr id="5" name="Freeform: Shape 4">
            <a:extLst>
              <a:ext uri="{FF2B5EF4-FFF2-40B4-BE49-F238E27FC236}">
                <a16:creationId xmlns:a16="http://schemas.microsoft.com/office/drawing/2014/main" id="{CCA5388B-F01D-43AF-9723-C2ADB6899EC9}"/>
              </a:ext>
              <a:ext uri="{C183D7F6-B498-43B3-948B-1728B52AA6E4}">
                <adec:decorative xmlns:adec="http://schemas.microsoft.com/office/drawing/2017/decorative" val="1"/>
              </a:ext>
            </a:extLst>
          </p:cNvPr>
          <p:cNvSpPr/>
          <p:nvPr userDrawn="1"/>
        </p:nvSpPr>
        <p:spPr>
          <a:xfrm rot="21300000" flipH="1">
            <a:off x="6652574" y="1272209"/>
            <a:ext cx="5147826" cy="483924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86431890"/>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EAB665-9090-4940-9CBD-04BE9264B440}"/>
              </a:ext>
              <a:ext uri="{C183D7F6-B498-43B3-948B-1728B52AA6E4}">
                <adec:decorative xmlns:adec="http://schemas.microsoft.com/office/drawing/2017/decorative"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21154322-7D00-4603-927A-E5310265789B}"/>
              </a:ext>
              <a:ext uri="{C183D7F6-B498-43B3-948B-1728B52AA6E4}">
                <adec:decorative xmlns:adec="http://schemas.microsoft.com/office/drawing/2017/decorative"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8770571"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1" y="2052337"/>
            <a:ext cx="4536999"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052337"/>
            <a:ext cx="4535424"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29" name="Date Placeholder 3">
            <a:extLst>
              <a:ext uri="{FF2B5EF4-FFF2-40B4-BE49-F238E27FC236}">
                <a16:creationId xmlns:a16="http://schemas.microsoft.com/office/drawing/2014/main"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4" name="Slide Number Placeholder 31">
            <a:extLst>
              <a:ext uri="{FF2B5EF4-FFF2-40B4-BE49-F238E27FC236}">
                <a16:creationId xmlns:a16="http://schemas.microsoft.com/office/drawing/2014/main" id="{27D579A2-A798-44EA-94A8-70651A26BC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412302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51BBF27-008B-4335-B8AD-D33CCB9E45E3}"/>
              </a:ext>
              <a:ext uri="{C183D7F6-B498-43B3-948B-1728B52AA6E4}">
                <adec:decorative xmlns:adec="http://schemas.microsoft.com/office/drawing/2017/decorative" val="1"/>
              </a:ext>
            </a:extLst>
          </p:cNvPr>
          <p:cNvSpPr/>
          <p:nvPr userDrawn="1"/>
        </p:nvSpPr>
        <p:spPr>
          <a:xfrm>
            <a:off x="9470416" y="-17780"/>
            <a:ext cx="2738729" cy="2320505"/>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 name="Freeform: Shape 8">
            <a:extLst>
              <a:ext uri="{FF2B5EF4-FFF2-40B4-BE49-F238E27FC236}">
                <a16:creationId xmlns:a16="http://schemas.microsoft.com/office/drawing/2014/main" id="{97D21113-1479-46FB-ACE3-3469DC3D08D9}"/>
              </a:ext>
              <a:ext uri="{C183D7F6-B498-43B3-948B-1728B52AA6E4}">
                <adec:decorative xmlns:adec="http://schemas.microsoft.com/office/drawing/2017/decorative" val="1"/>
              </a:ext>
            </a:extLst>
          </p:cNvPr>
          <p:cNvSpPr/>
          <p:nvPr userDrawn="1"/>
        </p:nvSpPr>
        <p:spPr>
          <a:xfrm>
            <a:off x="9687973" y="0"/>
            <a:ext cx="2503874" cy="2085280"/>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Picture Placeholder 18">
            <a:extLst>
              <a:ext uri="{FF2B5EF4-FFF2-40B4-BE49-F238E27FC236}">
                <a16:creationId xmlns:a16="http://schemas.microsoft.com/office/drawing/2014/main" id="{BC48007D-BDB5-4BBD-BC58-E8136E9471A5}"/>
              </a:ext>
            </a:extLst>
          </p:cNvPr>
          <p:cNvSpPr>
            <a:spLocks noGrp="1"/>
          </p:cNvSpPr>
          <p:nvPr>
            <p:ph type="pic" sz="quarter" idx="15"/>
          </p:nvPr>
        </p:nvSpPr>
        <p:spPr>
          <a:xfrm>
            <a:off x="9840912" y="1"/>
            <a:ext cx="2350935" cy="1923513"/>
          </a:xfrm>
          <a:custGeom>
            <a:avLst/>
            <a:gdLst>
              <a:gd name="connsiteX0" fmla="*/ 45607 w 2351088"/>
              <a:gd name="connsiteY0" fmla="*/ 0 h 1923513"/>
              <a:gd name="connsiteX1" fmla="*/ 2351088 w 2351088"/>
              <a:gd name="connsiteY1" fmla="*/ 0 h 1923513"/>
              <a:gd name="connsiteX2" fmla="*/ 2351088 w 2351088"/>
              <a:gd name="connsiteY2" fmla="*/ 1338595 h 1923513"/>
              <a:gd name="connsiteX3" fmla="*/ 2349634 w 2351088"/>
              <a:gd name="connsiteY3" fmla="*/ 1341633 h 1923513"/>
              <a:gd name="connsiteX4" fmla="*/ 2190343 w 2351088"/>
              <a:gd name="connsiteY4" fmla="*/ 1566591 h 1923513"/>
              <a:gd name="connsiteX5" fmla="*/ 1699968 w 2351088"/>
              <a:gd name="connsiteY5" fmla="*/ 1800889 h 1923513"/>
              <a:gd name="connsiteX6" fmla="*/ 1515376 w 2351088"/>
              <a:gd name="connsiteY6" fmla="*/ 1849289 h 1923513"/>
              <a:gd name="connsiteX7" fmla="*/ 365637 w 2351088"/>
              <a:gd name="connsiteY7" fmla="*/ 1654311 h 1923513"/>
              <a:gd name="connsiteX8" fmla="*/ 64305 w 2351088"/>
              <a:gd name="connsiteY8" fmla="*/ 869326 h 1923513"/>
              <a:gd name="connsiteX9" fmla="*/ 47297 w 2351088"/>
              <a:gd name="connsiteY9" fmla="*/ 751875 h 1923513"/>
              <a:gd name="connsiteX10" fmla="*/ 8322 w 2351088"/>
              <a:gd name="connsiteY10" fmla="*/ 451521 h 1923513"/>
              <a:gd name="connsiteX11" fmla="*/ 0 w 2351088"/>
              <a:gd name="connsiteY11" fmla="*/ 311727 h 1923513"/>
              <a:gd name="connsiteX12" fmla="*/ 0 w 2351088"/>
              <a:gd name="connsiteY12" fmla="*/ 310246 h 1923513"/>
              <a:gd name="connsiteX13" fmla="*/ 4459 w 2351088"/>
              <a:gd name="connsiteY13" fmla="*/ 179217 h 1923513"/>
              <a:gd name="connsiteX14" fmla="*/ 23931 w 2351088"/>
              <a:gd name="connsiteY14" fmla="*/ 63647 h 192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1088" h="1923513">
                <a:moveTo>
                  <a:pt x="45607" y="0"/>
                </a:moveTo>
                <a:lnTo>
                  <a:pt x="2351088" y="0"/>
                </a:lnTo>
                <a:lnTo>
                  <a:pt x="2351088" y="1338595"/>
                </a:lnTo>
                <a:lnTo>
                  <a:pt x="2349634" y="1341633"/>
                </a:lnTo>
                <a:cubicBezTo>
                  <a:pt x="2305008" y="1422901"/>
                  <a:pt x="2251810" y="1498079"/>
                  <a:pt x="2190343" y="1566591"/>
                </a:cubicBezTo>
                <a:cubicBezTo>
                  <a:pt x="2066534" y="1704591"/>
                  <a:pt x="1943849" y="1739985"/>
                  <a:pt x="1699968" y="1800889"/>
                </a:cubicBezTo>
                <a:cubicBezTo>
                  <a:pt x="1641138" y="1815570"/>
                  <a:pt x="1580285" y="1830774"/>
                  <a:pt x="1515376" y="1849289"/>
                </a:cubicBezTo>
                <a:cubicBezTo>
                  <a:pt x="1019423" y="1990702"/>
                  <a:pt x="675572" y="1932375"/>
                  <a:pt x="365637" y="1654311"/>
                </a:cubicBezTo>
                <a:cubicBezTo>
                  <a:pt x="162226" y="1471817"/>
                  <a:pt x="114281" y="1225005"/>
                  <a:pt x="64305" y="869326"/>
                </a:cubicBezTo>
                <a:cubicBezTo>
                  <a:pt x="58725" y="829587"/>
                  <a:pt x="52937" y="790079"/>
                  <a:pt x="47297" y="751875"/>
                </a:cubicBezTo>
                <a:cubicBezTo>
                  <a:pt x="32069" y="648282"/>
                  <a:pt x="17269" y="547564"/>
                  <a:pt x="8322" y="451521"/>
                </a:cubicBezTo>
                <a:lnTo>
                  <a:pt x="0" y="311727"/>
                </a:lnTo>
                <a:lnTo>
                  <a:pt x="0" y="310246"/>
                </a:lnTo>
                <a:lnTo>
                  <a:pt x="4459" y="179217"/>
                </a:lnTo>
                <a:cubicBezTo>
                  <a:pt x="8369" y="138638"/>
                  <a:pt x="14788" y="100274"/>
                  <a:pt x="23931" y="63647"/>
                </a:cubicBezTo>
                <a:close/>
              </a:path>
            </a:pathLst>
          </a:custGeom>
          <a:solidFill>
            <a:schemeClr val="accent4"/>
          </a:solidFill>
        </p:spPr>
        <p:txBody>
          <a:bodyPr wrap="square">
            <a:noAutofit/>
          </a:bodyPr>
          <a:lstStyle/>
          <a:p>
            <a:r>
              <a:rPr lang="en-US"/>
              <a:t>Click icon to add picture</a:t>
            </a:r>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9566098" cy="13452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4712" y="2050056"/>
            <a:ext cx="310896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36161" y="2050053"/>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4536161" y="2910284"/>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a:extLst>
              <a:ext uri="{FF2B5EF4-FFF2-40B4-BE49-F238E27FC236}">
                <a16:creationId xmlns:a16="http://schemas.microsoft.com/office/drawing/2014/main" id="{33C93592-79D8-498B-BE6E-E633E10DC06E}"/>
              </a:ext>
            </a:extLst>
          </p:cNvPr>
          <p:cNvSpPr>
            <a:spLocks noGrp="1"/>
          </p:cNvSpPr>
          <p:nvPr>
            <p:ph type="body" sz="quarter" idx="13"/>
          </p:nvPr>
        </p:nvSpPr>
        <p:spPr>
          <a:xfrm>
            <a:off x="7947610" y="2050056"/>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15" name="Content Placeholder 5">
            <a:extLst>
              <a:ext uri="{FF2B5EF4-FFF2-40B4-BE49-F238E27FC236}">
                <a16:creationId xmlns:a16="http://schemas.microsoft.com/office/drawing/2014/main" id="{26476F99-8CAD-44A7-AD10-42BCF998BA39}"/>
              </a:ext>
            </a:extLst>
          </p:cNvPr>
          <p:cNvSpPr>
            <a:spLocks noGrp="1"/>
          </p:cNvSpPr>
          <p:nvPr>
            <p:ph sz="quarter" idx="14"/>
          </p:nvPr>
        </p:nvSpPr>
        <p:spPr>
          <a:xfrm>
            <a:off x="7947610"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r>
              <a:rPr lang="en-US" dirty="0"/>
              <a:t>Sample Footer Text</a:t>
            </a:r>
          </a:p>
        </p:txBody>
      </p:sp>
      <p:sp>
        <p:nvSpPr>
          <p:cNvPr id="20" name="Date Placeholder 3">
            <a:extLst>
              <a:ext uri="{FF2B5EF4-FFF2-40B4-BE49-F238E27FC236}">
                <a16:creationId xmlns:a16="http://schemas.microsoft.com/office/drawing/2014/main" id="{F63588D4-4E90-4E61-A3AD-D36326F8EA9E}"/>
              </a:ext>
            </a:extLst>
          </p:cNvPr>
          <p:cNvSpPr>
            <a:spLocks noGrp="1"/>
          </p:cNvSpPr>
          <p:nvPr>
            <p:ph type="dt" sz="half" idx="16"/>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dirty="0"/>
          </a:p>
        </p:txBody>
      </p:sp>
      <p:sp>
        <p:nvSpPr>
          <p:cNvPr id="16" name="Slide Number Placeholder 31">
            <a:extLst>
              <a:ext uri="{FF2B5EF4-FFF2-40B4-BE49-F238E27FC236}">
                <a16:creationId xmlns:a16="http://schemas.microsoft.com/office/drawing/2014/main" id="{2A681EDC-E961-4B27-BD0E-6A2698A2768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17125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EB7D440C-EA2F-4FF9-B6F4-22EA9266979B}"/>
              </a:ext>
            </a:extLst>
          </p:cNvPr>
          <p:cNvSpPr>
            <a:spLocks noGrp="1"/>
          </p:cNvSpPr>
          <p:nvPr>
            <p:ph type="title"/>
          </p:nvPr>
        </p:nvSpPr>
        <p:spPr>
          <a:xfrm>
            <a:off x="6556248" y="787548"/>
            <a:ext cx="4871711" cy="1416441"/>
          </a:xfrm>
        </p:spPr>
        <p:txBody>
          <a:bodyPr anchor="b">
            <a:normAutofit/>
          </a:bodyPr>
          <a:lstStyle/>
          <a:p>
            <a:r>
              <a:rPr lang="en-US"/>
              <a:t>Click to edit Master title style</a:t>
            </a:r>
            <a:endParaRPr lang="en-US" dirty="0"/>
          </a:p>
        </p:txBody>
      </p:sp>
      <p:sp>
        <p:nvSpPr>
          <p:cNvPr id="21" name="Freeform: Shape 20">
            <a:extLst>
              <a:ext uri="{FF2B5EF4-FFF2-40B4-BE49-F238E27FC236}">
                <a16:creationId xmlns:a16="http://schemas.microsoft.com/office/drawing/2014/main" id="{66B68CCF-1146-4548-9EA2-0D6454607BEE}"/>
              </a:ext>
              <a:ext uri="{C183D7F6-B498-43B3-948B-1728B52AA6E4}">
                <adec:decorative xmlns:adec="http://schemas.microsoft.com/office/drawing/2017/decorative" val="1"/>
              </a:ext>
            </a:extLst>
          </p:cNvPr>
          <p:cNvSpPr/>
          <p:nvPr userDrawn="1"/>
        </p:nvSpPr>
        <p:spPr>
          <a:xfrm>
            <a:off x="3050275" y="4013624"/>
            <a:ext cx="3193475" cy="2857712"/>
          </a:xfrm>
          <a:custGeom>
            <a:avLst/>
            <a:gdLst>
              <a:gd name="connsiteX0" fmla="*/ 1827545 w 3193475"/>
              <a:gd name="connsiteY0" fmla="*/ 0 h 2872953"/>
              <a:gd name="connsiteX1" fmla="*/ 2402028 w 3193475"/>
              <a:gd name="connsiteY1" fmla="*/ 124796 h 2872953"/>
              <a:gd name="connsiteX2" fmla="*/ 2821017 w 3193475"/>
              <a:gd name="connsiteY2" fmla="*/ 461508 h 2872953"/>
              <a:gd name="connsiteX3" fmla="*/ 3193475 w 3193475"/>
              <a:gd name="connsiteY3" fmla="*/ 1654162 h 2872953"/>
              <a:gd name="connsiteX4" fmla="*/ 3027565 w 3193475"/>
              <a:gd name="connsiteY4" fmla="*/ 2143282 h 2872953"/>
              <a:gd name="connsiteX5" fmla="*/ 2536346 w 3193475"/>
              <a:gd name="connsiteY5" fmla="*/ 2598725 h 2872953"/>
              <a:gd name="connsiteX6" fmla="*/ 2428344 w 3193475"/>
              <a:gd name="connsiteY6" fmla="*/ 2685847 h 2872953"/>
              <a:gd name="connsiteX7" fmla="*/ 2197829 w 3193475"/>
              <a:gd name="connsiteY7" fmla="*/ 2866199 h 2872953"/>
              <a:gd name="connsiteX8" fmla="*/ 2188094 w 3193475"/>
              <a:gd name="connsiteY8" fmla="*/ 2872953 h 2872953"/>
              <a:gd name="connsiteX9" fmla="*/ 777457 w 3193475"/>
              <a:gd name="connsiteY9" fmla="*/ 2872953 h 2872953"/>
              <a:gd name="connsiteX10" fmla="*/ 754702 w 3193475"/>
              <a:gd name="connsiteY10" fmla="*/ 2856756 h 2872953"/>
              <a:gd name="connsiteX11" fmla="*/ 371841 w 3193475"/>
              <a:gd name="connsiteY11" fmla="*/ 2411425 h 2872953"/>
              <a:gd name="connsiteX12" fmla="*/ 247255 w 3193475"/>
              <a:gd name="connsiteY12" fmla="*/ 2228976 h 2872953"/>
              <a:gd name="connsiteX13" fmla="*/ 0 w 3193475"/>
              <a:gd name="connsiteY13" fmla="*/ 1654162 h 2872953"/>
              <a:gd name="connsiteX14" fmla="*/ 149395 w 3193475"/>
              <a:gd name="connsiteY14" fmla="*/ 1035110 h 2872953"/>
              <a:gd name="connsiteX15" fmla="*/ 561394 w 3193475"/>
              <a:gd name="connsiteY15" fmla="*/ 503177 h 2872953"/>
              <a:gd name="connsiteX16" fmla="*/ 1157053 w 3193475"/>
              <a:gd name="connsiteY16" fmla="*/ 134285 h 2872953"/>
              <a:gd name="connsiteX17" fmla="*/ 1827545 w 3193475"/>
              <a:gd name="connsiteY17" fmla="*/ 0 h 287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93475" h="2872953">
                <a:moveTo>
                  <a:pt x="1827545" y="0"/>
                </a:moveTo>
                <a:cubicBezTo>
                  <a:pt x="2037520" y="0"/>
                  <a:pt x="2230773" y="42027"/>
                  <a:pt x="2402028" y="124796"/>
                </a:cubicBezTo>
                <a:cubicBezTo>
                  <a:pt x="2562524" y="202427"/>
                  <a:pt x="2703490" y="315735"/>
                  <a:pt x="2821017" y="461508"/>
                </a:cubicBezTo>
                <a:cubicBezTo>
                  <a:pt x="3061214" y="759545"/>
                  <a:pt x="3193475" y="1183094"/>
                  <a:pt x="3193475" y="1654162"/>
                </a:cubicBezTo>
                <a:cubicBezTo>
                  <a:pt x="3193475" y="1842105"/>
                  <a:pt x="3142283" y="1992944"/>
                  <a:pt x="3027565" y="2143282"/>
                </a:cubicBezTo>
                <a:cubicBezTo>
                  <a:pt x="2907570" y="2300544"/>
                  <a:pt x="2727269" y="2445389"/>
                  <a:pt x="2536346" y="2598725"/>
                </a:cubicBezTo>
                <a:cubicBezTo>
                  <a:pt x="2501122" y="2626981"/>
                  <a:pt x="2464732" y="2656236"/>
                  <a:pt x="2428344" y="2685847"/>
                </a:cubicBezTo>
                <a:cubicBezTo>
                  <a:pt x="2346914" y="2752098"/>
                  <a:pt x="2270983" y="2812645"/>
                  <a:pt x="2197829" y="2866199"/>
                </a:cubicBezTo>
                <a:lnTo>
                  <a:pt x="2188094" y="2872953"/>
                </a:lnTo>
                <a:lnTo>
                  <a:pt x="777457" y="2872953"/>
                </a:lnTo>
                <a:lnTo>
                  <a:pt x="754702" y="2856756"/>
                </a:lnTo>
                <a:cubicBezTo>
                  <a:pt x="619495" y="2746040"/>
                  <a:pt x="493987" y="2598886"/>
                  <a:pt x="371841" y="2411425"/>
                </a:cubicBezTo>
                <a:cubicBezTo>
                  <a:pt x="329216" y="2345995"/>
                  <a:pt x="287550" y="2286487"/>
                  <a:pt x="247255" y="2228976"/>
                </a:cubicBezTo>
                <a:cubicBezTo>
                  <a:pt x="80248" y="1990517"/>
                  <a:pt x="0" y="1866507"/>
                  <a:pt x="0" y="1654162"/>
                </a:cubicBezTo>
                <a:cubicBezTo>
                  <a:pt x="0" y="1443317"/>
                  <a:pt x="50301" y="1235038"/>
                  <a:pt x="149395" y="1035110"/>
                </a:cubicBezTo>
                <a:cubicBezTo>
                  <a:pt x="246364" y="839532"/>
                  <a:pt x="384999" y="660510"/>
                  <a:pt x="561394" y="503177"/>
                </a:cubicBezTo>
                <a:cubicBezTo>
                  <a:pt x="734774" y="348485"/>
                  <a:pt x="940705" y="220908"/>
                  <a:pt x="1157053" y="134285"/>
                </a:cubicBezTo>
                <a:cubicBezTo>
                  <a:pt x="1379225" y="45167"/>
                  <a:pt x="1604893" y="0"/>
                  <a:pt x="1827545"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D83BB758-A5BB-4B68-9C64-F48A2B02286B}"/>
              </a:ext>
              <a:ext uri="{C183D7F6-B498-43B3-948B-1728B52AA6E4}">
                <adec:decorative xmlns:adec="http://schemas.microsoft.com/office/drawing/2017/decorative" val="1"/>
              </a:ext>
            </a:extLst>
          </p:cNvPr>
          <p:cNvSpPr/>
          <p:nvPr userDrawn="1"/>
        </p:nvSpPr>
        <p:spPr>
          <a:xfrm>
            <a:off x="-17145" y="-15241"/>
            <a:ext cx="5092793" cy="4915765"/>
          </a:xfrm>
          <a:custGeom>
            <a:avLst/>
            <a:gdLst>
              <a:gd name="connsiteX0" fmla="*/ 1377974 w 5104070"/>
              <a:gd name="connsiteY0" fmla="*/ 0 h 4929100"/>
              <a:gd name="connsiteX1" fmla="*/ 3932034 w 5104070"/>
              <a:gd name="connsiteY1" fmla="*/ 0 h 4929100"/>
              <a:gd name="connsiteX2" fmla="*/ 3937299 w 5104070"/>
              <a:gd name="connsiteY2" fmla="*/ 2843 h 4929100"/>
              <a:gd name="connsiteX3" fmla="*/ 4460064 w 5104070"/>
              <a:gd name="connsiteY3" fmla="*/ 459139 h 4929100"/>
              <a:gd name="connsiteX4" fmla="*/ 5104070 w 5104070"/>
              <a:gd name="connsiteY4" fmla="*/ 2460998 h 4929100"/>
              <a:gd name="connsiteX5" fmla="*/ 4817201 w 5104070"/>
              <a:gd name="connsiteY5" fmla="*/ 3281981 h 4929100"/>
              <a:gd name="connsiteX6" fmla="*/ 3967850 w 5104070"/>
              <a:gd name="connsiteY6" fmla="*/ 4046437 h 4929100"/>
              <a:gd name="connsiteX7" fmla="*/ 3781107 w 5104070"/>
              <a:gd name="connsiteY7" fmla="*/ 4192670 h 4929100"/>
              <a:gd name="connsiteX8" fmla="*/ 2246633 w 5104070"/>
              <a:gd name="connsiteY8" fmla="*/ 4929100 h 4929100"/>
              <a:gd name="connsiteX9" fmla="*/ 225276 w 5104070"/>
              <a:gd name="connsiteY9" fmla="*/ 3732056 h 4929100"/>
              <a:gd name="connsiteX10" fmla="*/ 9858 w 5104070"/>
              <a:gd name="connsiteY10" fmla="*/ 3425818 h 4929100"/>
              <a:gd name="connsiteX11" fmla="*/ 0 w 5104070"/>
              <a:gd name="connsiteY11" fmla="*/ 3412020 h 4929100"/>
              <a:gd name="connsiteX12" fmla="*/ 0 w 5104070"/>
              <a:gd name="connsiteY12" fmla="*/ 1153046 h 4929100"/>
              <a:gd name="connsiteX13" fmla="*/ 145339 w 5104070"/>
              <a:gd name="connsiteY13" fmla="*/ 951430 h 4929100"/>
              <a:gd name="connsiteX14" fmla="*/ 553026 w 5104070"/>
              <a:gd name="connsiteY14" fmla="*/ 529081 h 4929100"/>
              <a:gd name="connsiteX15" fmla="*/ 1306374 w 5104070"/>
              <a:gd name="connsiteY15" fmla="*/ 31471 h 492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04070" h="4929100">
                <a:moveTo>
                  <a:pt x="1377974" y="0"/>
                </a:moveTo>
                <a:lnTo>
                  <a:pt x="3932034" y="0"/>
                </a:lnTo>
                <a:lnTo>
                  <a:pt x="3937299" y="2843"/>
                </a:lnTo>
                <a:cubicBezTo>
                  <a:pt x="4132450" y="122773"/>
                  <a:pt x="4307655" y="275630"/>
                  <a:pt x="4460064" y="459139"/>
                </a:cubicBezTo>
                <a:cubicBezTo>
                  <a:pt x="4875381" y="959392"/>
                  <a:pt x="5104070" y="1670314"/>
                  <a:pt x="5104070" y="2460998"/>
                </a:cubicBezTo>
                <a:cubicBezTo>
                  <a:pt x="5104070" y="2776458"/>
                  <a:pt x="5015557" y="3029640"/>
                  <a:pt x="4817201" y="3281981"/>
                </a:cubicBezTo>
                <a:cubicBezTo>
                  <a:pt x="4609722" y="3545944"/>
                  <a:pt x="4297968" y="3789065"/>
                  <a:pt x="3967850" y="4046437"/>
                </a:cubicBezTo>
                <a:cubicBezTo>
                  <a:pt x="3906945" y="4093864"/>
                  <a:pt x="3844025" y="4142969"/>
                  <a:pt x="3781107" y="4192670"/>
                </a:cubicBezTo>
                <a:cubicBezTo>
                  <a:pt x="3217912" y="4637475"/>
                  <a:pt x="2806863" y="4929100"/>
                  <a:pt x="2246633" y="4929100"/>
                </a:cubicBezTo>
                <a:cubicBezTo>
                  <a:pt x="1393015" y="4929100"/>
                  <a:pt x="788471" y="4571125"/>
                  <a:pt x="225276" y="3732056"/>
                </a:cubicBezTo>
                <a:cubicBezTo>
                  <a:pt x="151575" y="3622232"/>
                  <a:pt x="79531" y="3522350"/>
                  <a:pt x="9858" y="3425818"/>
                </a:cubicBezTo>
                <a:lnTo>
                  <a:pt x="0" y="3412020"/>
                </a:lnTo>
                <a:lnTo>
                  <a:pt x="0" y="1153046"/>
                </a:lnTo>
                <a:lnTo>
                  <a:pt x="145339" y="951430"/>
                </a:lnTo>
                <a:cubicBezTo>
                  <a:pt x="264349" y="802264"/>
                  <a:pt x="400526" y="661122"/>
                  <a:pt x="553026" y="529081"/>
                </a:cubicBezTo>
                <a:cubicBezTo>
                  <a:pt x="777865" y="334344"/>
                  <a:pt x="1034363" y="165207"/>
                  <a:pt x="1306374" y="3147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BA96416-48F7-4C79-AEF8-10818B539F49}"/>
              </a:ext>
              <a:ext uri="{C183D7F6-B498-43B3-948B-1728B52AA6E4}">
                <adec:decorative xmlns:adec="http://schemas.microsoft.com/office/drawing/2017/decorative" val="1"/>
              </a:ext>
            </a:extLst>
          </p:cNvPr>
          <p:cNvSpPr/>
          <p:nvPr userDrawn="1"/>
        </p:nvSpPr>
        <p:spPr>
          <a:xfrm>
            <a:off x="3179928" y="4122903"/>
            <a:ext cx="2982935" cy="2748432"/>
          </a:xfrm>
          <a:custGeom>
            <a:avLst/>
            <a:gdLst>
              <a:gd name="connsiteX0" fmla="*/ 1707059 w 2982935"/>
              <a:gd name="connsiteY0" fmla="*/ 0 h 2763672"/>
              <a:gd name="connsiteX1" fmla="*/ 2243667 w 2982935"/>
              <a:gd name="connsiteY1" fmla="*/ 117307 h 2763672"/>
              <a:gd name="connsiteX2" fmla="*/ 2635032 w 2982935"/>
              <a:gd name="connsiteY2" fmla="*/ 433812 h 2763672"/>
              <a:gd name="connsiteX3" fmla="*/ 2982935 w 2982935"/>
              <a:gd name="connsiteY3" fmla="*/ 1554893 h 2763672"/>
              <a:gd name="connsiteX4" fmla="*/ 2827963 w 2982935"/>
              <a:gd name="connsiteY4" fmla="*/ 2014661 h 2763672"/>
              <a:gd name="connsiteX5" fmla="*/ 2369129 w 2982935"/>
              <a:gd name="connsiteY5" fmla="*/ 2442771 h 2763672"/>
              <a:gd name="connsiteX6" fmla="*/ 2268247 w 2982935"/>
              <a:gd name="connsiteY6" fmla="*/ 2524664 h 2763672"/>
              <a:gd name="connsiteX7" fmla="*/ 2052930 w 2982935"/>
              <a:gd name="connsiteY7" fmla="*/ 2694193 h 2763672"/>
              <a:gd name="connsiteX8" fmla="*/ 1953421 w 2982935"/>
              <a:gd name="connsiteY8" fmla="*/ 2763672 h 2763672"/>
              <a:gd name="connsiteX9" fmla="*/ 814328 w 2982935"/>
              <a:gd name="connsiteY9" fmla="*/ 2763672 h 2763672"/>
              <a:gd name="connsiteX10" fmla="*/ 704946 w 2982935"/>
              <a:gd name="connsiteY10" fmla="*/ 2685317 h 2763672"/>
              <a:gd name="connsiteX11" fmla="*/ 347327 w 2982935"/>
              <a:gd name="connsiteY11" fmla="*/ 2266711 h 2763672"/>
              <a:gd name="connsiteX12" fmla="*/ 230954 w 2982935"/>
              <a:gd name="connsiteY12" fmla="*/ 2095212 h 2763672"/>
              <a:gd name="connsiteX13" fmla="*/ 0 w 2982935"/>
              <a:gd name="connsiteY13" fmla="*/ 1554893 h 2763672"/>
              <a:gd name="connsiteX14" fmla="*/ 139546 w 2982935"/>
              <a:gd name="connsiteY14" fmla="*/ 972991 h 2763672"/>
              <a:gd name="connsiteX15" fmla="*/ 524383 w 2982935"/>
              <a:gd name="connsiteY15" fmla="*/ 472981 h 2763672"/>
              <a:gd name="connsiteX16" fmla="*/ 1080770 w 2982935"/>
              <a:gd name="connsiteY16" fmla="*/ 126226 h 2763672"/>
              <a:gd name="connsiteX17" fmla="*/ 1707059 w 2982935"/>
              <a:gd name="connsiteY17" fmla="*/ 0 h 276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82935" h="2763672">
                <a:moveTo>
                  <a:pt x="1707059" y="0"/>
                </a:moveTo>
                <a:cubicBezTo>
                  <a:pt x="1903190" y="0"/>
                  <a:pt x="2083702" y="39504"/>
                  <a:pt x="2243667" y="117307"/>
                </a:cubicBezTo>
                <a:cubicBezTo>
                  <a:pt x="2393582" y="190279"/>
                  <a:pt x="2525254" y="296787"/>
                  <a:pt x="2635032" y="433812"/>
                </a:cubicBezTo>
                <a:cubicBezTo>
                  <a:pt x="2859393" y="713964"/>
                  <a:pt x="2982935" y="1112094"/>
                  <a:pt x="2982935" y="1554893"/>
                </a:cubicBezTo>
                <a:cubicBezTo>
                  <a:pt x="2982935" y="1731557"/>
                  <a:pt x="2935118" y="1873344"/>
                  <a:pt x="2827963" y="2014661"/>
                </a:cubicBezTo>
                <a:cubicBezTo>
                  <a:pt x="2715879" y="2162485"/>
                  <a:pt x="2547465" y="2298637"/>
                  <a:pt x="2369129" y="2442771"/>
                </a:cubicBezTo>
                <a:cubicBezTo>
                  <a:pt x="2336227" y="2469331"/>
                  <a:pt x="2302237" y="2496831"/>
                  <a:pt x="2268247" y="2524664"/>
                </a:cubicBezTo>
                <a:cubicBezTo>
                  <a:pt x="2192186" y="2586939"/>
                  <a:pt x="2121261" y="2643853"/>
                  <a:pt x="2052930" y="2694193"/>
                </a:cubicBezTo>
                <a:lnTo>
                  <a:pt x="1953421" y="2763672"/>
                </a:lnTo>
                <a:lnTo>
                  <a:pt x="814328" y="2763672"/>
                </a:lnTo>
                <a:lnTo>
                  <a:pt x="704946" y="2685317"/>
                </a:lnTo>
                <a:cubicBezTo>
                  <a:pt x="578653" y="2581245"/>
                  <a:pt x="461419" y="2442922"/>
                  <a:pt x="347327" y="2266711"/>
                </a:cubicBezTo>
                <a:cubicBezTo>
                  <a:pt x="307512" y="2205208"/>
                  <a:pt x="268593" y="2149271"/>
                  <a:pt x="230954" y="2095212"/>
                </a:cubicBezTo>
                <a:cubicBezTo>
                  <a:pt x="74958" y="1871063"/>
                  <a:pt x="0" y="1754495"/>
                  <a:pt x="0" y="1554893"/>
                </a:cubicBezTo>
                <a:cubicBezTo>
                  <a:pt x="0" y="1356701"/>
                  <a:pt x="46984" y="1160921"/>
                  <a:pt x="139546" y="972991"/>
                </a:cubicBezTo>
                <a:cubicBezTo>
                  <a:pt x="230122" y="789150"/>
                  <a:pt x="359617" y="620872"/>
                  <a:pt x="524383" y="472981"/>
                </a:cubicBezTo>
                <a:cubicBezTo>
                  <a:pt x="686332" y="327572"/>
                  <a:pt x="878686" y="207651"/>
                  <a:pt x="1080770" y="126226"/>
                </a:cubicBezTo>
                <a:cubicBezTo>
                  <a:pt x="1288295" y="42456"/>
                  <a:pt x="1499085" y="0"/>
                  <a:pt x="170705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Picture Placeholder 28">
            <a:extLst>
              <a:ext uri="{FF2B5EF4-FFF2-40B4-BE49-F238E27FC236}">
                <a16:creationId xmlns:a16="http://schemas.microsoft.com/office/drawing/2014/main" id="{DF260F44-5337-4D98-A196-BF28D943076F}"/>
              </a:ext>
            </a:extLst>
          </p:cNvPr>
          <p:cNvSpPr>
            <a:spLocks noGrp="1"/>
          </p:cNvSpPr>
          <p:nvPr>
            <p:ph type="pic" sz="quarter" idx="13"/>
          </p:nvPr>
        </p:nvSpPr>
        <p:spPr>
          <a:xfrm>
            <a:off x="0" y="0"/>
            <a:ext cx="4871651" cy="4716849"/>
          </a:xfrm>
          <a:custGeom>
            <a:avLst/>
            <a:gdLst>
              <a:gd name="connsiteX0" fmla="*/ 1855557 w 4888754"/>
              <a:gd name="connsiteY0" fmla="*/ 0 h 4745424"/>
              <a:gd name="connsiteX1" fmla="*/ 3464120 w 4888754"/>
              <a:gd name="connsiteY1" fmla="*/ 0 h 4745424"/>
              <a:gd name="connsiteX2" fmla="*/ 3621403 w 4888754"/>
              <a:gd name="connsiteY2" fmla="*/ 62975 h 4745424"/>
              <a:gd name="connsiteX3" fmla="*/ 4292333 w 4888754"/>
              <a:gd name="connsiteY3" fmla="*/ 588555 h 4745424"/>
              <a:gd name="connsiteX4" fmla="*/ 4888754 w 4888754"/>
              <a:gd name="connsiteY4" fmla="*/ 2450197 h 4745424"/>
              <a:gd name="connsiteX5" fmla="*/ 4623081 w 4888754"/>
              <a:gd name="connsiteY5" fmla="*/ 3213676 h 4745424"/>
              <a:gd name="connsiteX6" fmla="*/ 3836488 w 4888754"/>
              <a:gd name="connsiteY6" fmla="*/ 3924586 h 4745424"/>
              <a:gd name="connsiteX7" fmla="*/ 3663543 w 4888754"/>
              <a:gd name="connsiteY7" fmla="*/ 4060576 h 4745424"/>
              <a:gd name="connsiteX8" fmla="*/ 2242449 w 4888754"/>
              <a:gd name="connsiteY8" fmla="*/ 4745424 h 4745424"/>
              <a:gd name="connsiteX9" fmla="*/ 370446 w 4888754"/>
              <a:gd name="connsiteY9" fmla="*/ 3632225 h 4745424"/>
              <a:gd name="connsiteX10" fmla="*/ 170945 w 4888754"/>
              <a:gd name="connsiteY10" fmla="*/ 3347437 h 4745424"/>
              <a:gd name="connsiteX11" fmla="*/ 77151 w 4888754"/>
              <a:gd name="connsiteY11" fmla="*/ 3215612 h 4745424"/>
              <a:gd name="connsiteX12" fmla="*/ 0 w 4888754"/>
              <a:gd name="connsiteY12" fmla="*/ 3102319 h 4745424"/>
              <a:gd name="connsiteX13" fmla="*/ 0 w 4888754"/>
              <a:gd name="connsiteY13" fmla="*/ 1516168 h 4745424"/>
              <a:gd name="connsiteX14" fmla="*/ 14241 w 4888754"/>
              <a:gd name="connsiteY14" fmla="*/ 1483904 h 4745424"/>
              <a:gd name="connsiteX15" fmla="*/ 673980 w 4888754"/>
              <a:gd name="connsiteY15" fmla="*/ 653598 h 4745424"/>
              <a:gd name="connsiteX16" fmla="*/ 1627813 w 4888754"/>
              <a:gd name="connsiteY16" fmla="*/ 77786 h 474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8754" h="4745424">
                <a:moveTo>
                  <a:pt x="1855557" y="0"/>
                </a:moveTo>
                <a:lnTo>
                  <a:pt x="3464120" y="0"/>
                </a:lnTo>
                <a:lnTo>
                  <a:pt x="3621403" y="62975"/>
                </a:lnTo>
                <a:cubicBezTo>
                  <a:pt x="3878407" y="184151"/>
                  <a:pt x="4104136" y="361015"/>
                  <a:pt x="4292333" y="588555"/>
                </a:cubicBezTo>
                <a:cubicBezTo>
                  <a:pt x="4676963" y="1053769"/>
                  <a:pt x="4888754" y="1714895"/>
                  <a:pt x="4888754" y="2450197"/>
                </a:cubicBezTo>
                <a:cubicBezTo>
                  <a:pt x="4888754" y="2743561"/>
                  <a:pt x="4806780" y="2979009"/>
                  <a:pt x="4623081" y="3213676"/>
                </a:cubicBezTo>
                <a:cubicBezTo>
                  <a:pt x="4430933" y="3459149"/>
                  <a:pt x="4142214" y="3685241"/>
                  <a:pt x="3836488" y="3924586"/>
                </a:cubicBezTo>
                <a:cubicBezTo>
                  <a:pt x="3780082" y="3968691"/>
                  <a:pt x="3721812" y="4014356"/>
                  <a:pt x="3663543" y="4060576"/>
                </a:cubicBezTo>
                <a:cubicBezTo>
                  <a:pt x="3141962" y="4474226"/>
                  <a:pt x="2761284" y="4745424"/>
                  <a:pt x="2242449" y="4745424"/>
                </a:cubicBezTo>
                <a:cubicBezTo>
                  <a:pt x="1451903" y="4745424"/>
                  <a:pt x="892027" y="4412522"/>
                  <a:pt x="370446" y="3632225"/>
                </a:cubicBezTo>
                <a:cubicBezTo>
                  <a:pt x="302191" y="3530094"/>
                  <a:pt x="235470" y="3437208"/>
                  <a:pt x="170945" y="3347437"/>
                </a:cubicBezTo>
                <a:cubicBezTo>
                  <a:pt x="137517" y="3300910"/>
                  <a:pt x="106259" y="3257175"/>
                  <a:pt x="77151" y="3215612"/>
                </a:cubicBezTo>
                <a:lnTo>
                  <a:pt x="0" y="3102319"/>
                </a:lnTo>
                <a:lnTo>
                  <a:pt x="0" y="1516168"/>
                </a:lnTo>
                <a:lnTo>
                  <a:pt x="14241" y="1483904"/>
                </a:lnTo>
                <a:cubicBezTo>
                  <a:pt x="169519" y="1178622"/>
                  <a:pt x="391516" y="899183"/>
                  <a:pt x="673980" y="653598"/>
                </a:cubicBezTo>
                <a:cubicBezTo>
                  <a:pt x="951614" y="412136"/>
                  <a:pt x="1281372" y="212997"/>
                  <a:pt x="1627813" y="77786"/>
                </a:cubicBezTo>
                <a:close/>
              </a:path>
            </a:pathLst>
          </a:custGeom>
          <a:solidFill>
            <a:schemeClr val="accent4"/>
          </a:solidFill>
        </p:spPr>
        <p:txBody>
          <a:bodyPr wrap="square">
            <a:noAutofit/>
          </a:bodyPr>
          <a:lstStyle/>
          <a:p>
            <a:r>
              <a:rPr lang="en-US"/>
              <a:t>Click icon to add picture</a:t>
            </a:r>
            <a:endParaRPr lang="en-US" dirty="0"/>
          </a:p>
        </p:txBody>
      </p:sp>
      <p:sp>
        <p:nvSpPr>
          <p:cNvPr id="32" name="Picture Placeholder 31">
            <a:extLst>
              <a:ext uri="{FF2B5EF4-FFF2-40B4-BE49-F238E27FC236}">
                <a16:creationId xmlns:a16="http://schemas.microsoft.com/office/drawing/2014/main" id="{0A9FFFC8-7E8C-41D1-8178-683D7B3039B8}"/>
              </a:ext>
            </a:extLst>
          </p:cNvPr>
          <p:cNvSpPr>
            <a:spLocks noGrp="1"/>
          </p:cNvSpPr>
          <p:nvPr>
            <p:ph type="pic" sz="quarter" idx="14"/>
          </p:nvPr>
        </p:nvSpPr>
        <p:spPr>
          <a:xfrm>
            <a:off x="3261367" y="4226721"/>
            <a:ext cx="2792336" cy="2631279"/>
          </a:xfrm>
          <a:custGeom>
            <a:avLst/>
            <a:gdLst>
              <a:gd name="connsiteX0" fmla="*/ 1597984 w 2792336"/>
              <a:gd name="connsiteY0" fmla="*/ 0 h 2659854"/>
              <a:gd name="connsiteX1" fmla="*/ 2100304 w 2792336"/>
              <a:gd name="connsiteY1" fmla="*/ 107774 h 2659854"/>
              <a:gd name="connsiteX2" fmla="*/ 2466663 w 2792336"/>
              <a:gd name="connsiteY2" fmla="*/ 398557 h 2659854"/>
              <a:gd name="connsiteX3" fmla="*/ 2792336 w 2792336"/>
              <a:gd name="connsiteY3" fmla="*/ 1428533 h 2659854"/>
              <a:gd name="connsiteX4" fmla="*/ 2647267 w 2792336"/>
              <a:gd name="connsiteY4" fmla="*/ 1850936 h 2659854"/>
              <a:gd name="connsiteX5" fmla="*/ 2217750 w 2792336"/>
              <a:gd name="connsiteY5" fmla="*/ 2244256 h 2659854"/>
              <a:gd name="connsiteX6" fmla="*/ 2123315 w 2792336"/>
              <a:gd name="connsiteY6" fmla="*/ 2319494 h 2659854"/>
              <a:gd name="connsiteX7" fmla="*/ 1642263 w 2792336"/>
              <a:gd name="connsiteY7" fmla="*/ 2638851 h 2659854"/>
              <a:gd name="connsiteX8" fmla="*/ 1581420 w 2792336"/>
              <a:gd name="connsiteY8" fmla="*/ 2659854 h 2659854"/>
              <a:gd name="connsiteX9" fmla="*/ 1036524 w 2792336"/>
              <a:gd name="connsiteY9" fmla="*/ 2659854 h 2659854"/>
              <a:gd name="connsiteX10" fmla="*/ 909297 w 2792336"/>
              <a:gd name="connsiteY10" fmla="*/ 2617352 h 2659854"/>
              <a:gd name="connsiteX11" fmla="*/ 325134 w 2792336"/>
              <a:gd name="connsiteY11" fmla="*/ 2082504 h 2659854"/>
              <a:gd name="connsiteX12" fmla="*/ 216197 w 2792336"/>
              <a:gd name="connsiteY12" fmla="*/ 1924942 h 2659854"/>
              <a:gd name="connsiteX13" fmla="*/ 0 w 2792336"/>
              <a:gd name="connsiteY13" fmla="*/ 1428533 h 2659854"/>
              <a:gd name="connsiteX14" fmla="*/ 130629 w 2792336"/>
              <a:gd name="connsiteY14" fmla="*/ 893920 h 2659854"/>
              <a:gd name="connsiteX15" fmla="*/ 490877 w 2792336"/>
              <a:gd name="connsiteY15" fmla="*/ 434543 h 2659854"/>
              <a:gd name="connsiteX16" fmla="*/ 1011713 w 2792336"/>
              <a:gd name="connsiteY16" fmla="*/ 115969 h 2659854"/>
              <a:gd name="connsiteX17" fmla="*/ 1597984 w 2792336"/>
              <a:gd name="connsiteY17" fmla="*/ 0 h 2659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92336" h="2659854">
                <a:moveTo>
                  <a:pt x="1597984" y="0"/>
                </a:moveTo>
                <a:cubicBezTo>
                  <a:pt x="1781583" y="0"/>
                  <a:pt x="1950561" y="36294"/>
                  <a:pt x="2100304" y="107774"/>
                </a:cubicBezTo>
                <a:cubicBezTo>
                  <a:pt x="2240641" y="174816"/>
                  <a:pt x="2363899" y="272668"/>
                  <a:pt x="2466663" y="398557"/>
                </a:cubicBezTo>
                <a:cubicBezTo>
                  <a:pt x="2676688" y="655943"/>
                  <a:pt x="2792336" y="1021718"/>
                  <a:pt x="2792336" y="1428533"/>
                </a:cubicBezTo>
                <a:cubicBezTo>
                  <a:pt x="2792336" y="1590840"/>
                  <a:pt x="2747575" y="1721104"/>
                  <a:pt x="2647267" y="1850936"/>
                </a:cubicBezTo>
                <a:cubicBezTo>
                  <a:pt x="2542344" y="1986747"/>
                  <a:pt x="2384692" y="2111835"/>
                  <a:pt x="2217750" y="2244256"/>
                </a:cubicBezTo>
                <a:cubicBezTo>
                  <a:pt x="2186951" y="2268658"/>
                  <a:pt x="2155132" y="2293922"/>
                  <a:pt x="2123315" y="2319494"/>
                </a:cubicBezTo>
                <a:cubicBezTo>
                  <a:pt x="1945311" y="2462529"/>
                  <a:pt x="1797361" y="2574778"/>
                  <a:pt x="1642263" y="2638851"/>
                </a:cubicBezTo>
                <a:lnTo>
                  <a:pt x="1581420" y="2659854"/>
                </a:lnTo>
                <a:lnTo>
                  <a:pt x="1036524" y="2659854"/>
                </a:lnTo>
                <a:lnTo>
                  <a:pt x="909297" y="2617352"/>
                </a:lnTo>
                <a:cubicBezTo>
                  <a:pt x="689311" y="2525449"/>
                  <a:pt x="503138" y="2352322"/>
                  <a:pt x="325134" y="2082504"/>
                </a:cubicBezTo>
                <a:cubicBezTo>
                  <a:pt x="287863" y="2025998"/>
                  <a:pt x="251430" y="1974608"/>
                  <a:pt x="216197" y="1924942"/>
                </a:cubicBezTo>
                <a:cubicBezTo>
                  <a:pt x="70168" y="1719008"/>
                  <a:pt x="0" y="1611913"/>
                  <a:pt x="0" y="1428533"/>
                </a:cubicBezTo>
                <a:cubicBezTo>
                  <a:pt x="0" y="1246447"/>
                  <a:pt x="43982" y="1066577"/>
                  <a:pt x="130629" y="893920"/>
                </a:cubicBezTo>
                <a:cubicBezTo>
                  <a:pt x="215418" y="725019"/>
                  <a:pt x="336638" y="570416"/>
                  <a:pt x="490877" y="434543"/>
                </a:cubicBezTo>
                <a:cubicBezTo>
                  <a:pt x="642478" y="300951"/>
                  <a:pt x="822541" y="190776"/>
                  <a:pt x="1011713" y="115969"/>
                </a:cubicBezTo>
                <a:cubicBezTo>
                  <a:pt x="1205978" y="39006"/>
                  <a:pt x="1403299" y="0"/>
                  <a:pt x="1597984" y="0"/>
                </a:cubicBezTo>
                <a:close/>
              </a:path>
            </a:pathLst>
          </a:custGeom>
          <a:solidFill>
            <a:schemeClr val="accent4"/>
          </a:solidFill>
        </p:spPr>
        <p:txBody>
          <a:bodyPr wrap="square">
            <a:noAutofit/>
          </a:bodyPr>
          <a:lstStyle/>
          <a:p>
            <a:r>
              <a:rPr lang="en-US"/>
              <a:t>Click icon to add picture</a:t>
            </a:r>
            <a:endParaRPr lang="en-US" dirty="0"/>
          </a:p>
        </p:txBody>
      </p:sp>
      <p:sp>
        <p:nvSpPr>
          <p:cNvPr id="26" name="Content Placeholder 2">
            <a:extLst>
              <a:ext uri="{FF2B5EF4-FFF2-40B4-BE49-F238E27FC236}">
                <a16:creationId xmlns:a16="http://schemas.microsoft.com/office/drawing/2014/main" id="{E1AF89E8-16D8-4AEA-A8C2-5E0D4C9E31A2}"/>
              </a:ext>
            </a:extLst>
          </p:cNvPr>
          <p:cNvSpPr>
            <a:spLocks noGrp="1"/>
          </p:cNvSpPr>
          <p:nvPr>
            <p:ph idx="1"/>
          </p:nvPr>
        </p:nvSpPr>
        <p:spPr>
          <a:xfrm>
            <a:off x="6556247" y="2425148"/>
            <a:ext cx="4744095" cy="3524306"/>
          </a:xfrm>
        </p:spPr>
        <p:txBody>
          <a:bodyPr anchor="t">
            <a:normAutofit/>
          </a:body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556248" y="6170613"/>
            <a:ext cx="2323057" cy="457077"/>
          </a:xfrm>
        </p:spPr>
        <p:txBody>
          <a:bodyPr/>
          <a:lstStyle/>
          <a:p>
            <a:r>
              <a:rPr lang="en-US" dirty="0"/>
              <a:t>Sample Footer Text</a:t>
            </a:r>
          </a:p>
        </p:txBody>
      </p:sp>
      <p:sp>
        <p:nvSpPr>
          <p:cNvPr id="33" name="Date Placeholder 9">
            <a:extLst>
              <a:ext uri="{FF2B5EF4-FFF2-40B4-BE49-F238E27FC236}">
                <a16:creationId xmlns:a16="http://schemas.microsoft.com/office/drawing/2014/main" id="{54B934F8-4435-4C62-828F-03DB78927FBF}"/>
              </a:ext>
            </a:extLst>
          </p:cNvPr>
          <p:cNvSpPr>
            <a:spLocks noGrp="1"/>
          </p:cNvSpPr>
          <p:nvPr>
            <p:ph type="dt" sz="half" idx="10"/>
          </p:nvPr>
        </p:nvSpPr>
        <p:spPr>
          <a:xfrm>
            <a:off x="9293872" y="6172200"/>
            <a:ext cx="1404608" cy="455490"/>
          </a:xfrm>
        </p:spPr>
        <p:txBody>
          <a:bodyPr/>
          <a:lstStyle/>
          <a:p>
            <a:pPr algn="r"/>
            <a:r>
              <a:rPr lang="en-US"/>
              <a:t>2/3/20XX</a:t>
            </a:r>
            <a:endParaRPr lang="en-US" dirty="0"/>
          </a:p>
        </p:txBody>
      </p:sp>
      <p:sp>
        <p:nvSpPr>
          <p:cNvPr id="12" name="Slide Number Placeholder 31">
            <a:extLst>
              <a:ext uri="{FF2B5EF4-FFF2-40B4-BE49-F238E27FC236}">
                <a16:creationId xmlns:a16="http://schemas.microsoft.com/office/drawing/2014/main" id="{47BB9980-A5D8-4B6F-A2F5-5E4BE209F8A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08225482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207F3431-F465-47BE-A808-B5D9A54DD649}"/>
              </a:ext>
            </a:extLst>
          </p:cNvPr>
          <p:cNvSpPr>
            <a:spLocks noGrp="1"/>
          </p:cNvSpPr>
          <p:nvPr>
            <p:ph type="ctrTitle"/>
          </p:nvPr>
        </p:nvSpPr>
        <p:spPr>
          <a:xfrm>
            <a:off x="1124712" y="1346268"/>
            <a:ext cx="4632891" cy="3066706"/>
          </a:xfrm>
        </p:spPr>
        <p:txBody>
          <a:bodyPr anchor="b"/>
          <a:lstStyle/>
          <a:p>
            <a:r>
              <a:rPr lang="en-US"/>
              <a:t>Click to edit Master title style</a:t>
            </a:r>
            <a:endParaRPr lang="en-US" dirty="0"/>
          </a:p>
        </p:txBody>
      </p:sp>
      <p:sp>
        <p:nvSpPr>
          <p:cNvPr id="29" name="Subtitle 2">
            <a:extLst>
              <a:ext uri="{FF2B5EF4-FFF2-40B4-BE49-F238E27FC236}">
                <a16:creationId xmlns:a16="http://schemas.microsoft.com/office/drawing/2014/main" id="{A4841FA2-0B49-41AD-B236-E96AAAC1DFFE}"/>
              </a:ext>
            </a:extLst>
          </p:cNvPr>
          <p:cNvSpPr>
            <a:spLocks noGrp="1"/>
          </p:cNvSpPr>
          <p:nvPr>
            <p:ph type="subTitle" idx="1"/>
          </p:nvPr>
        </p:nvSpPr>
        <p:spPr>
          <a:xfrm>
            <a:off x="1124712" y="4412974"/>
            <a:ext cx="4278738" cy="1576188"/>
          </a:xfrm>
        </p:spPr>
        <p:txBody>
          <a:bodyPr anchor="t"/>
          <a:lstStyle/>
          <a:p>
            <a:r>
              <a:rPr lang="en-US" b="0"/>
              <a:t>Click to edit Master subtitle style</a:t>
            </a:r>
            <a:endParaRPr lang="en-US" b="0" dirty="0"/>
          </a:p>
        </p:txBody>
      </p:sp>
      <p:sp>
        <p:nvSpPr>
          <p:cNvPr id="31" name="Freeform: Shape 30">
            <a:extLst>
              <a:ext uri="{FF2B5EF4-FFF2-40B4-BE49-F238E27FC236}">
                <a16:creationId xmlns:a16="http://schemas.microsoft.com/office/drawing/2014/main" id="{14DCEC00-2D0E-45C4-A5B4-620F0CE147B8}"/>
              </a:ext>
              <a:ext uri="{C183D7F6-B498-43B3-948B-1728B52AA6E4}">
                <adec:decorative xmlns:adec="http://schemas.microsoft.com/office/drawing/2017/decorative" val="1"/>
              </a:ext>
            </a:extLst>
          </p:cNvPr>
          <p:cNvSpPr/>
          <p:nvPr userDrawn="1"/>
        </p:nvSpPr>
        <p:spPr>
          <a:xfrm flipH="1">
            <a:off x="6115834" y="0"/>
            <a:ext cx="6076166" cy="6858000"/>
          </a:xfrm>
          <a:custGeom>
            <a:avLst/>
            <a:gdLst>
              <a:gd name="connsiteX0" fmla="*/ 2995083 w 6119349"/>
              <a:gd name="connsiteY0" fmla="*/ 0 h 6858000"/>
              <a:gd name="connsiteX1" fmla="*/ 1980895 w 6119349"/>
              <a:gd name="connsiteY1" fmla="*/ 0 h 6858000"/>
              <a:gd name="connsiteX2" fmla="*/ 323851 w 6119349"/>
              <a:gd name="connsiteY2" fmla="*/ 0 h 6858000"/>
              <a:gd name="connsiteX3" fmla="*/ 0 w 6119349"/>
              <a:gd name="connsiteY3" fmla="*/ 0 h 6858000"/>
              <a:gd name="connsiteX4" fmla="*/ 0 w 6119349"/>
              <a:gd name="connsiteY4" fmla="*/ 6858000 h 6858000"/>
              <a:gd name="connsiteX5" fmla="*/ 323851 w 6119349"/>
              <a:gd name="connsiteY5" fmla="*/ 6858000 h 6858000"/>
              <a:gd name="connsiteX6" fmla="*/ 1980895 w 6119349"/>
              <a:gd name="connsiteY6" fmla="*/ 6858000 h 6858000"/>
              <a:gd name="connsiteX7" fmla="*/ 2995083 w 6119349"/>
              <a:gd name="connsiteY7" fmla="*/ 6858000 h 6858000"/>
              <a:gd name="connsiteX8" fmla="*/ 2995083 w 6119349"/>
              <a:gd name="connsiteY8" fmla="*/ 6847549 h 6858000"/>
              <a:gd name="connsiteX9" fmla="*/ 3403093 w 6119349"/>
              <a:gd name="connsiteY9" fmla="*/ 6847549 h 6858000"/>
              <a:gd name="connsiteX10" fmla="*/ 3616595 w 6119349"/>
              <a:gd name="connsiteY10" fmla="*/ 6847549 h 6858000"/>
              <a:gd name="connsiteX11" fmla="*/ 3728351 w 6119349"/>
              <a:gd name="connsiteY11" fmla="*/ 6770384 h 6858000"/>
              <a:gd name="connsiteX12" fmla="*/ 4244999 w 6119349"/>
              <a:gd name="connsiteY12" fmla="*/ 6365836 h 6858000"/>
              <a:gd name="connsiteX13" fmla="*/ 6119349 w 6119349"/>
              <a:gd name="connsiteY13" fmla="*/ 3621068 h 6858000"/>
              <a:gd name="connsiteX14" fmla="*/ 4518450 w 6119349"/>
              <a:gd name="connsiteY14" fmla="*/ 25401 h 6858000"/>
              <a:gd name="connsiteX15" fmla="*/ 4496326 w 6119349"/>
              <a:gd name="connsiteY15" fmla="*/ 10450 h 6858000"/>
              <a:gd name="connsiteX16" fmla="*/ 3403093 w 6119349"/>
              <a:gd name="connsiteY16" fmla="*/ 10450 h 6858000"/>
              <a:gd name="connsiteX17" fmla="*/ 2995083 w 6119349"/>
              <a:gd name="connsiteY17" fmla="*/ 10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19349" h="6858000">
                <a:moveTo>
                  <a:pt x="2995083" y="0"/>
                </a:moveTo>
                <a:lnTo>
                  <a:pt x="1980895" y="0"/>
                </a:lnTo>
                <a:lnTo>
                  <a:pt x="323851" y="0"/>
                </a:lnTo>
                <a:lnTo>
                  <a:pt x="0" y="0"/>
                </a:lnTo>
                <a:lnTo>
                  <a:pt x="0" y="6858000"/>
                </a:lnTo>
                <a:lnTo>
                  <a:pt x="323851" y="6858000"/>
                </a:lnTo>
                <a:lnTo>
                  <a:pt x="1980895" y="6858000"/>
                </a:lnTo>
                <a:lnTo>
                  <a:pt x="2995083" y="6858000"/>
                </a:lnTo>
                <a:lnTo>
                  <a:pt x="2995083" y="6847549"/>
                </a:lnTo>
                <a:lnTo>
                  <a:pt x="3403093" y="6847549"/>
                </a:lnTo>
                <a:lnTo>
                  <a:pt x="3616595" y="6847549"/>
                </a:lnTo>
                <a:lnTo>
                  <a:pt x="3728351" y="6770384"/>
                </a:lnTo>
                <a:cubicBezTo>
                  <a:pt x="3902169" y="6643282"/>
                  <a:pt x="4072796" y="6505990"/>
                  <a:pt x="4244999" y="6365836"/>
                </a:cubicBezTo>
                <a:cubicBezTo>
                  <a:pt x="5190624" y="5596214"/>
                  <a:pt x="6119349" y="4964437"/>
                  <a:pt x="6119349" y="3621068"/>
                </a:cubicBezTo>
                <a:cubicBezTo>
                  <a:pt x="6119349" y="2097263"/>
                  <a:pt x="5545613" y="762791"/>
                  <a:pt x="4518450" y="25401"/>
                </a:cubicBezTo>
                <a:lnTo>
                  <a:pt x="4496326" y="10450"/>
                </a:lnTo>
                <a:lnTo>
                  <a:pt x="3403093" y="10450"/>
                </a:lnTo>
                <a:lnTo>
                  <a:pt x="2995083" y="1045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84264179-7743-4F6F-A7A1-704D7B52E0E3}"/>
              </a:ext>
              <a:ext uri="{C183D7F6-B498-43B3-948B-1728B52AA6E4}">
                <adec:decorative xmlns:adec="http://schemas.microsoft.com/office/drawing/2017/decorative" val="1"/>
              </a:ext>
            </a:extLst>
          </p:cNvPr>
          <p:cNvSpPr/>
          <p:nvPr userDrawn="1"/>
        </p:nvSpPr>
        <p:spPr>
          <a:xfrm flipH="1">
            <a:off x="57195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43E6B8D4-667E-41AC-983B-A3613F81A59A}"/>
              </a:ext>
              <a:ext uri="{C183D7F6-B498-43B3-948B-1728B52AA6E4}">
                <adec:decorative xmlns:adec="http://schemas.microsoft.com/office/drawing/2017/decorative" val="1"/>
              </a:ext>
            </a:extLst>
          </p:cNvPr>
          <p:cNvSpPr/>
          <p:nvPr userDrawn="1"/>
        </p:nvSpPr>
        <p:spPr>
          <a:xfrm flipH="1">
            <a:off x="588518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ooter Placeholder 4">
            <a:extLst>
              <a:ext uri="{FF2B5EF4-FFF2-40B4-BE49-F238E27FC236}">
                <a16:creationId xmlns:a16="http://schemas.microsoft.com/office/drawing/2014/main" id="{317EB49B-F84D-4F65-9482-76BB768AAC21}"/>
              </a:ext>
            </a:extLst>
          </p:cNvPr>
          <p:cNvSpPr>
            <a:spLocks noGrp="1"/>
          </p:cNvSpPr>
          <p:nvPr>
            <p:ph type="ftr" sz="quarter" idx="11"/>
          </p:nvPr>
        </p:nvSpPr>
        <p:spPr>
          <a:xfrm>
            <a:off x="1124712" y="6170490"/>
            <a:ext cx="6013061" cy="457200"/>
          </a:xfrm>
        </p:spPr>
        <p:txBody>
          <a:bodyPr/>
          <a:lstStyle/>
          <a:p>
            <a:r>
              <a:rPr lang="en-US" dirty="0"/>
              <a:t>Sample Footer Text</a:t>
            </a:r>
          </a:p>
        </p:txBody>
      </p:sp>
      <p:sp>
        <p:nvSpPr>
          <p:cNvPr id="40" name="Picture Placeholder 39">
            <a:extLst>
              <a:ext uri="{FF2B5EF4-FFF2-40B4-BE49-F238E27FC236}">
                <a16:creationId xmlns:a16="http://schemas.microsoft.com/office/drawing/2014/main" id="{0CAA694A-1C38-4BCA-AF25-11FF6C7E3B87}"/>
              </a:ext>
            </a:extLst>
          </p:cNvPr>
          <p:cNvSpPr>
            <a:spLocks noGrp="1"/>
          </p:cNvSpPr>
          <p:nvPr>
            <p:ph type="pic" sz="quarter" idx="13"/>
          </p:nvPr>
        </p:nvSpPr>
        <p:spPr>
          <a:xfrm>
            <a:off x="6380397" y="4570"/>
            <a:ext cx="3084612" cy="3481579"/>
          </a:xfrm>
          <a:custGeom>
            <a:avLst/>
            <a:gdLst>
              <a:gd name="connsiteX0" fmla="*/ 1633992 w 2999551"/>
              <a:gd name="connsiteY0" fmla="*/ 0 h 3481579"/>
              <a:gd name="connsiteX1" fmla="*/ 2737037 w 2999551"/>
              <a:gd name="connsiteY1" fmla="*/ 0 h 3481579"/>
              <a:gd name="connsiteX2" fmla="*/ 2999551 w 2999551"/>
              <a:gd name="connsiteY2" fmla="*/ 0 h 3481579"/>
              <a:gd name="connsiteX3" fmla="*/ 2999551 w 2999551"/>
              <a:gd name="connsiteY3" fmla="*/ 3481579 h 3481579"/>
              <a:gd name="connsiteX4" fmla="*/ 0 w 2999551"/>
              <a:gd name="connsiteY4" fmla="*/ 3481579 h 3481579"/>
              <a:gd name="connsiteX5" fmla="*/ 3154 w 2999551"/>
              <a:gd name="connsiteY5" fmla="*/ 3348389 h 3481579"/>
              <a:gd name="connsiteX6" fmla="*/ 1611669 w 2999551"/>
              <a:gd name="connsiteY6" fmla="*/ 15046 h 34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9551" h="3481579">
                <a:moveTo>
                  <a:pt x="1633992" y="0"/>
                </a:moveTo>
                <a:lnTo>
                  <a:pt x="2737037" y="0"/>
                </a:lnTo>
                <a:lnTo>
                  <a:pt x="2999551" y="0"/>
                </a:lnTo>
                <a:lnTo>
                  <a:pt x="2999551" y="3481579"/>
                </a:lnTo>
                <a:lnTo>
                  <a:pt x="0" y="3481579"/>
                </a:lnTo>
                <a:lnTo>
                  <a:pt x="3154" y="3348389"/>
                </a:lnTo>
                <a:cubicBezTo>
                  <a:pt x="70549" y="1934565"/>
                  <a:pt x="640060" y="710747"/>
                  <a:pt x="1611669" y="15046"/>
                </a:cubicBezTo>
                <a:close/>
              </a:path>
            </a:pathLst>
          </a:custGeom>
          <a:solidFill>
            <a:schemeClr val="accent4"/>
          </a:solidFill>
        </p:spPr>
        <p:txBody>
          <a:bodyPr wrap="square">
            <a:noAutofit/>
          </a:bodyPr>
          <a:lstStyle/>
          <a:p>
            <a:r>
              <a:rPr lang="en-US"/>
              <a:t>Click icon to add picture</a:t>
            </a:r>
            <a:endParaRPr lang="en-US" dirty="0"/>
          </a:p>
        </p:txBody>
      </p:sp>
      <p:sp>
        <p:nvSpPr>
          <p:cNvPr id="15" name="Picture Placeholder 14">
            <a:extLst>
              <a:ext uri="{FF2B5EF4-FFF2-40B4-BE49-F238E27FC236}">
                <a16:creationId xmlns:a16="http://schemas.microsoft.com/office/drawing/2014/main" id="{05C71C38-E80C-4CB6-900D-104E4969C39A}"/>
              </a:ext>
            </a:extLst>
          </p:cNvPr>
          <p:cNvSpPr>
            <a:spLocks noGrp="1"/>
          </p:cNvSpPr>
          <p:nvPr>
            <p:ph type="pic" sz="quarter" idx="14"/>
          </p:nvPr>
        </p:nvSpPr>
        <p:spPr>
          <a:xfrm>
            <a:off x="9512300" y="0"/>
            <a:ext cx="2679700" cy="3483864"/>
          </a:xfrm>
          <a:solidFill>
            <a:schemeClr val="accent4"/>
          </a:solidFill>
        </p:spPr>
        <p:txBody>
          <a:bodyPr/>
          <a:lstStyle/>
          <a:p>
            <a:r>
              <a:rPr lang="en-US"/>
              <a:t>Click icon to add picture</a:t>
            </a:r>
            <a:endParaRPr lang="en-US" dirty="0"/>
          </a:p>
        </p:txBody>
      </p:sp>
      <p:sp>
        <p:nvSpPr>
          <p:cNvPr id="55" name="Picture Placeholder 54">
            <a:extLst>
              <a:ext uri="{FF2B5EF4-FFF2-40B4-BE49-F238E27FC236}">
                <a16:creationId xmlns:a16="http://schemas.microsoft.com/office/drawing/2014/main" id="{087EF14F-A23A-419B-B040-67536D44E826}"/>
              </a:ext>
            </a:extLst>
          </p:cNvPr>
          <p:cNvSpPr>
            <a:spLocks noGrp="1"/>
          </p:cNvSpPr>
          <p:nvPr>
            <p:ph type="pic" sz="quarter" idx="15"/>
          </p:nvPr>
        </p:nvSpPr>
        <p:spPr>
          <a:xfrm>
            <a:off x="6382115" y="3531870"/>
            <a:ext cx="3084612" cy="3326130"/>
          </a:xfrm>
          <a:custGeom>
            <a:avLst/>
            <a:gdLst>
              <a:gd name="connsiteX0" fmla="*/ 1645 w 3084612"/>
              <a:gd name="connsiteY0" fmla="*/ 0 h 3326130"/>
              <a:gd name="connsiteX1" fmla="*/ 3084612 w 3084612"/>
              <a:gd name="connsiteY1" fmla="*/ 0 h 3326130"/>
              <a:gd name="connsiteX2" fmla="*/ 3084612 w 3084612"/>
              <a:gd name="connsiteY2" fmla="*/ 3326130 h 3326130"/>
              <a:gd name="connsiteX3" fmla="*/ 2740651 w 3084612"/>
              <a:gd name="connsiteY3" fmla="*/ 3326130 h 3326130"/>
              <a:gd name="connsiteX4" fmla="*/ 2525231 w 3084612"/>
              <a:gd name="connsiteY4" fmla="*/ 3326130 h 3326130"/>
              <a:gd name="connsiteX5" fmla="*/ 2412471 w 3084612"/>
              <a:gd name="connsiteY5" fmla="*/ 3248247 h 3326130"/>
              <a:gd name="connsiteX6" fmla="*/ 1891184 w 3084612"/>
              <a:gd name="connsiteY6" fmla="*/ 2839937 h 3326130"/>
              <a:gd name="connsiteX7" fmla="*/ 0 w 3084612"/>
              <a:gd name="connsiteY7" fmla="*/ 69643 h 3326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4612" h="3326130">
                <a:moveTo>
                  <a:pt x="1645" y="0"/>
                </a:moveTo>
                <a:lnTo>
                  <a:pt x="3084612" y="0"/>
                </a:lnTo>
                <a:lnTo>
                  <a:pt x="3084612" y="3326130"/>
                </a:lnTo>
                <a:lnTo>
                  <a:pt x="2740651" y="3326130"/>
                </a:lnTo>
                <a:lnTo>
                  <a:pt x="2525231" y="3326130"/>
                </a:lnTo>
                <a:lnTo>
                  <a:pt x="2412471" y="3248247"/>
                </a:lnTo>
                <a:cubicBezTo>
                  <a:pt x="2237092" y="3119963"/>
                  <a:pt x="2064933" y="2981395"/>
                  <a:pt x="1891184" y="2839937"/>
                </a:cubicBezTo>
                <a:cubicBezTo>
                  <a:pt x="937066" y="2063157"/>
                  <a:pt x="0" y="1425505"/>
                  <a:pt x="0" y="69643"/>
                </a:cubicBezTo>
                <a:close/>
              </a:path>
            </a:pathLst>
          </a:custGeom>
          <a:solidFill>
            <a:schemeClr val="accent4"/>
          </a:solidFill>
        </p:spPr>
        <p:txBody>
          <a:bodyPr wrap="square">
            <a:noAutofit/>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FBD28C77-1B8B-41DB-98BB-E89DACE8B1D9}"/>
              </a:ext>
            </a:extLst>
          </p:cNvPr>
          <p:cNvSpPr>
            <a:spLocks noGrp="1"/>
          </p:cNvSpPr>
          <p:nvPr>
            <p:ph type="pic" sz="quarter" idx="16"/>
          </p:nvPr>
        </p:nvSpPr>
        <p:spPr>
          <a:xfrm>
            <a:off x="9534858" y="3531870"/>
            <a:ext cx="2679700" cy="3326130"/>
          </a:xfrm>
          <a:solidFill>
            <a:schemeClr val="accent4"/>
          </a:solidFill>
        </p:spPr>
        <p:txBody>
          <a:bodyPr/>
          <a:lstStyle/>
          <a:p>
            <a:r>
              <a:rPr lang="en-US"/>
              <a:t>Click icon to add picture</a:t>
            </a:r>
            <a:endParaRPr lang="en-US" dirty="0"/>
          </a:p>
        </p:txBody>
      </p:sp>
      <p:sp>
        <p:nvSpPr>
          <p:cNvPr id="17" name="Date Placeholder 9">
            <a:extLst>
              <a:ext uri="{FF2B5EF4-FFF2-40B4-BE49-F238E27FC236}">
                <a16:creationId xmlns:a16="http://schemas.microsoft.com/office/drawing/2014/main" id="{E68894E0-DA12-40BB-B505-EB84F08C65F1}"/>
              </a:ext>
            </a:extLst>
          </p:cNvPr>
          <p:cNvSpPr>
            <a:spLocks noGrp="1"/>
          </p:cNvSpPr>
          <p:nvPr>
            <p:ph type="dt" sz="half" idx="10"/>
          </p:nvPr>
        </p:nvSpPr>
        <p:spPr>
          <a:xfrm>
            <a:off x="7854696" y="6172200"/>
            <a:ext cx="2843784" cy="457200"/>
          </a:xfrm>
        </p:spPr>
        <p:txBody>
          <a:bodyPr/>
          <a:lstStyle>
            <a:lvl1pPr>
              <a:defRPr>
                <a:solidFill>
                  <a:schemeClr val="bg1"/>
                </a:solidFill>
              </a:defRPr>
            </a:lvl1pPr>
          </a:lstStyle>
          <a:p>
            <a:r>
              <a:rPr lang="en-US" dirty="0"/>
              <a:t>2/3/20XX</a:t>
            </a:r>
          </a:p>
        </p:txBody>
      </p:sp>
      <p:sp>
        <p:nvSpPr>
          <p:cNvPr id="14" name="Slide Number Placeholder 31">
            <a:extLst>
              <a:ext uri="{FF2B5EF4-FFF2-40B4-BE49-F238E27FC236}">
                <a16:creationId xmlns:a16="http://schemas.microsoft.com/office/drawing/2014/main" id="{E3416EBC-370F-44EC-82B2-260F9C0CF74A}"/>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84243449"/>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dirty="0"/>
              <a:t>2/3/20XX</a:t>
            </a:r>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r>
              <a:rPr lang="en-US" dirty="0"/>
              <a:t>Sample Footer Text</a:t>
            </a:r>
          </a:p>
        </p:txBody>
      </p:sp>
      <p:sp>
        <p:nvSpPr>
          <p:cNvPr id="7" name="Slide Number Placeholder 31">
            <a:extLst>
              <a:ext uri="{FF2B5EF4-FFF2-40B4-BE49-F238E27FC236}">
                <a16:creationId xmlns:a16="http://schemas.microsoft.com/office/drawing/2014/main" id="{ABC4236E-DEC6-461F-9145-45973B271B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157717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r>
              <a:rPr lang="en-US" dirty="0"/>
              <a:t>2/3/20XX</a:t>
            </a:r>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r>
              <a:rPr lang="en-US" dirty="0"/>
              <a:t>Sample Footer Text</a:t>
            </a:r>
          </a:p>
        </p:txBody>
      </p:sp>
      <p:sp>
        <p:nvSpPr>
          <p:cNvPr id="11" name="Slide Number Placeholder 31">
            <a:extLst>
              <a:ext uri="{FF2B5EF4-FFF2-40B4-BE49-F238E27FC236}">
                <a16:creationId xmlns:a16="http://schemas.microsoft.com/office/drawing/2014/main" id="{38A6D074-7013-4944-89F6-2481F7DCE1B6}"/>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702943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r>
              <a:rPr lang="en-US" dirty="0"/>
              <a:t>2/3/20XX</a:t>
            </a:r>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r>
              <a:rPr lang="en-US" dirty="0"/>
              <a:t>Sample Footer Text</a:t>
            </a:r>
          </a:p>
        </p:txBody>
      </p:sp>
      <p:sp>
        <p:nvSpPr>
          <p:cNvPr id="9" name="Slide Number Placeholder 31">
            <a:extLst>
              <a:ext uri="{FF2B5EF4-FFF2-40B4-BE49-F238E27FC236}">
                <a16:creationId xmlns:a16="http://schemas.microsoft.com/office/drawing/2014/main" id="{26063765-A16A-406C-B56F-0D4AEC51259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4110837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dirty="0"/>
              <a:t>2/3/20XX</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8" name="Slide Number Placeholder 31">
            <a:extLst>
              <a:ext uri="{FF2B5EF4-FFF2-40B4-BE49-F238E27FC236}">
                <a16:creationId xmlns:a16="http://schemas.microsoft.com/office/drawing/2014/main" id="{8AAB7801-14F1-4A33-A13B-ECE1E4CF277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697493924"/>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r>
              <a:rPr lang="en-US" dirty="0"/>
              <a:t>2/3/20XX</a:t>
            </a:r>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r>
              <a:rPr lang="en-US" dirty="0"/>
              <a:t>Sample Footer Text</a:t>
            </a:r>
          </a:p>
        </p:txBody>
      </p:sp>
      <p:sp>
        <p:nvSpPr>
          <p:cNvPr id="11" name="Slide Number Placeholder 31">
            <a:extLst>
              <a:ext uri="{FF2B5EF4-FFF2-40B4-BE49-F238E27FC236}">
                <a16:creationId xmlns:a16="http://schemas.microsoft.com/office/drawing/2014/main" id="{943D328A-FC72-4F5E-A189-C3B730073963}"/>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135135323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r>
              <a:rPr lang="en-US" dirty="0"/>
              <a:t>2/3/20XX</a:t>
            </a:r>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r>
              <a:rPr lang="en-US" dirty="0"/>
              <a:t>Sample Footer Text</a:t>
            </a:r>
          </a:p>
        </p:txBody>
      </p:sp>
      <p:sp>
        <p:nvSpPr>
          <p:cNvPr id="8" name="Slide Number Placeholder 31">
            <a:extLst>
              <a:ext uri="{FF2B5EF4-FFF2-40B4-BE49-F238E27FC236}">
                <a16:creationId xmlns:a16="http://schemas.microsoft.com/office/drawing/2014/main" id="{6AD29F03-B734-4E9A-8F4E-7E686CAB0A9E}"/>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321494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1259330E-45A9-4294-A077-3852502CCBBB}"/>
              </a:ext>
            </a:extLst>
          </p:cNvPr>
          <p:cNvSpPr>
            <a:spLocks noGrp="1"/>
          </p:cNvSpPr>
          <p:nvPr>
            <p:ph type="title"/>
          </p:nvPr>
        </p:nvSpPr>
        <p:spPr>
          <a:xfrm>
            <a:off x="1122481" y="442913"/>
            <a:ext cx="7134415" cy="1843087"/>
          </a:xfrm>
        </p:spPr>
        <p:txBody>
          <a:bodyPr anchor="b"/>
          <a:lstStyle/>
          <a:p>
            <a:r>
              <a:rPr lang="en-US"/>
              <a:t>Click to edit Master title style</a:t>
            </a:r>
            <a:endParaRPr lang="en-US" dirty="0"/>
          </a:p>
        </p:txBody>
      </p:sp>
      <p:sp>
        <p:nvSpPr>
          <p:cNvPr id="23" name="Content Placeholder 2">
            <a:extLst>
              <a:ext uri="{FF2B5EF4-FFF2-40B4-BE49-F238E27FC236}">
                <a16:creationId xmlns:a16="http://schemas.microsoft.com/office/drawing/2014/main" id="{4FE3AE0F-39BB-48ED-A13E-75DF0DCFAFB3}"/>
              </a:ext>
            </a:extLst>
          </p:cNvPr>
          <p:cNvSpPr>
            <a:spLocks noGrp="1"/>
          </p:cNvSpPr>
          <p:nvPr>
            <p:ph idx="1"/>
          </p:nvPr>
        </p:nvSpPr>
        <p:spPr>
          <a:xfrm>
            <a:off x="1122481" y="2404069"/>
            <a:ext cx="5485331" cy="3560169"/>
          </a:xfrm>
        </p:spPr>
        <p:txBody>
          <a:bodyPr>
            <a:normAutofit/>
          </a:bodyPr>
          <a:lstStyle/>
          <a:p>
            <a:pPr lvl="0"/>
            <a:r>
              <a:rPr lang="en-US"/>
              <a:t>Click to edit Master text styles</a:t>
            </a:r>
          </a:p>
        </p:txBody>
      </p:sp>
      <p:sp>
        <p:nvSpPr>
          <p:cNvPr id="26" name="Picture Placeholder 25">
            <a:extLst>
              <a:ext uri="{FF2B5EF4-FFF2-40B4-BE49-F238E27FC236}">
                <a16:creationId xmlns:a16="http://schemas.microsoft.com/office/drawing/2014/main" id="{B892B51F-EEC4-4161-806C-6E0CA9F57B4B}"/>
              </a:ext>
            </a:extLst>
          </p:cNvPr>
          <p:cNvSpPr>
            <a:spLocks noGrp="1"/>
          </p:cNvSpPr>
          <p:nvPr>
            <p:ph type="pic" sz="quarter" idx="14"/>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chemeClr val="accent4"/>
          </a:solidFill>
        </p:spPr>
        <p:txBody>
          <a:bodyPr wrap="square">
            <a:noAutofit/>
          </a:bodyPr>
          <a:lstStyle/>
          <a:p>
            <a:r>
              <a:rPr lang="en-US"/>
              <a:t>Click icon to add picture</a:t>
            </a:r>
            <a:endParaRPr lang="en-US" dirty="0"/>
          </a:p>
        </p:txBody>
      </p:sp>
      <p:sp>
        <p:nvSpPr>
          <p:cNvPr id="14" name="Freeform: Shape 13">
            <a:extLst>
              <a:ext uri="{FF2B5EF4-FFF2-40B4-BE49-F238E27FC236}">
                <a16:creationId xmlns:a16="http://schemas.microsoft.com/office/drawing/2014/main" id="{6292C5C6-6AF9-4248-B2DA-ACA4A1BD3929}"/>
              </a:ext>
              <a:ext uri="{C183D7F6-B498-43B3-948B-1728B52AA6E4}">
                <adec:decorative xmlns:adec="http://schemas.microsoft.com/office/drawing/2017/decorative" val="1"/>
              </a:ext>
            </a:extLst>
          </p:cNvPr>
          <p:cNvSpPr/>
          <p:nvPr userDrawn="1"/>
        </p:nvSpPr>
        <p:spPr>
          <a:xfrm>
            <a:off x="8787255" y="-15240"/>
            <a:ext cx="3418080" cy="289620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A499CB4-9592-40E3-B804-ECCA6B240336}"/>
              </a:ext>
              <a:ext uri="{C183D7F6-B498-43B3-948B-1728B52AA6E4}">
                <adec:decorative xmlns:adec="http://schemas.microsoft.com/office/drawing/2017/decorative" val="1"/>
              </a:ext>
            </a:extLst>
          </p:cNvPr>
          <p:cNvSpPr/>
          <p:nvPr userDrawn="1"/>
        </p:nvSpPr>
        <p:spPr>
          <a:xfrm>
            <a:off x="8611772" y="-15240"/>
            <a:ext cx="3593564" cy="304450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ooter Placeholder 4">
            <a:extLst>
              <a:ext uri="{FF2B5EF4-FFF2-40B4-BE49-F238E27FC236}">
                <a16:creationId xmlns:a16="http://schemas.microsoft.com/office/drawing/2014/main" id="{9C9246C2-8173-4093-9B73-2CEBC7ECC500}"/>
              </a:ext>
            </a:extLst>
          </p:cNvPr>
          <p:cNvSpPr>
            <a:spLocks noGrp="1"/>
          </p:cNvSpPr>
          <p:nvPr>
            <p:ph type="ftr" sz="quarter" idx="11"/>
          </p:nvPr>
        </p:nvSpPr>
        <p:spPr>
          <a:xfrm>
            <a:off x="1122482" y="6170613"/>
            <a:ext cx="5181820" cy="457200"/>
          </a:xfrm>
        </p:spPr>
        <p:txBody>
          <a:bodyPr/>
          <a:lstStyle/>
          <a:p>
            <a:r>
              <a:rPr lang="en-US" dirty="0"/>
              <a:t>Sample Footer Text</a:t>
            </a:r>
          </a:p>
        </p:txBody>
      </p:sp>
      <p:sp>
        <p:nvSpPr>
          <p:cNvPr id="17" name="Freeform: Shape 16">
            <a:extLst>
              <a:ext uri="{FF2B5EF4-FFF2-40B4-BE49-F238E27FC236}">
                <a16:creationId xmlns:a16="http://schemas.microsoft.com/office/drawing/2014/main" id="{A3A06B29-0534-404B-BF1A-C3EBA8B3EEB3}"/>
              </a:ext>
              <a:ext uri="{C183D7F6-B498-43B3-948B-1728B52AA6E4}">
                <adec:decorative xmlns:adec="http://schemas.microsoft.com/office/drawing/2017/decorative" val="1"/>
              </a:ext>
            </a:extLst>
          </p:cNvPr>
          <p:cNvSpPr/>
          <p:nvPr userDrawn="1"/>
        </p:nvSpPr>
        <p:spPr>
          <a:xfrm>
            <a:off x="6184771" y="3247617"/>
            <a:ext cx="6020564" cy="3631340"/>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D10AF802-8BEE-4DC7-8296-B52D4BE43FB9}"/>
              </a:ext>
              <a:ext uri="{C183D7F6-B498-43B3-948B-1728B52AA6E4}">
                <adec:decorative xmlns:adec="http://schemas.microsoft.com/office/drawing/2017/decorative" val="1"/>
              </a:ext>
            </a:extLst>
          </p:cNvPr>
          <p:cNvSpPr/>
          <p:nvPr userDrawn="1"/>
        </p:nvSpPr>
        <p:spPr>
          <a:xfrm>
            <a:off x="5956294" y="3065460"/>
            <a:ext cx="6249041" cy="3813498"/>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Picture Placeholder 23">
            <a:extLst>
              <a:ext uri="{FF2B5EF4-FFF2-40B4-BE49-F238E27FC236}">
                <a16:creationId xmlns:a16="http://schemas.microsoft.com/office/drawing/2014/main" id="{012C926C-C55F-482B-A653-A99E71E49062}"/>
              </a:ext>
              <a:ext uri="{C183D7F6-B498-43B3-948B-1728B52AA6E4}">
                <adec:decorative xmlns:adec="http://schemas.microsoft.com/office/drawing/2017/decorative" val="1"/>
              </a:ext>
            </a:extLst>
          </p:cNvPr>
          <p:cNvSpPr>
            <a:spLocks noGrp="1"/>
          </p:cNvSpPr>
          <p:nvPr>
            <p:ph type="pic" sz="quarter" idx="13"/>
          </p:nvPr>
        </p:nvSpPr>
        <p:spPr>
          <a:xfrm>
            <a:off x="6381961" y="3374037"/>
            <a:ext cx="5810040" cy="3483963"/>
          </a:xfrm>
          <a:custGeom>
            <a:avLst/>
            <a:gdLst>
              <a:gd name="connsiteX0" fmla="*/ 2808622 w 5724034"/>
              <a:gd name="connsiteY0" fmla="*/ 207 h 3451166"/>
              <a:gd name="connsiteX1" fmla="*/ 4400004 w 5724034"/>
              <a:gd name="connsiteY1" fmla="*/ 607462 h 3451166"/>
              <a:gd name="connsiteX2" fmla="*/ 4745277 w 5724034"/>
              <a:gd name="connsiteY2" fmla="*/ 837612 h 3451166"/>
              <a:gd name="connsiteX3" fmla="*/ 5584627 w 5724034"/>
              <a:gd name="connsiteY3" fmla="*/ 1665805 h 3451166"/>
              <a:gd name="connsiteX4" fmla="*/ 5682689 w 5724034"/>
              <a:gd name="connsiteY4" fmla="*/ 1947596 h 3451166"/>
              <a:gd name="connsiteX5" fmla="*/ 5724034 w 5724034"/>
              <a:gd name="connsiteY5" fmla="*/ 2133764 h 3451166"/>
              <a:gd name="connsiteX6" fmla="*/ 5724034 w 5724034"/>
              <a:gd name="connsiteY6" fmla="*/ 3254784 h 3451166"/>
              <a:gd name="connsiteX7" fmla="*/ 5682668 w 5724034"/>
              <a:gd name="connsiteY7" fmla="*/ 3451166 h 3451166"/>
              <a:gd name="connsiteX8" fmla="*/ 3398 w 5724034"/>
              <a:gd name="connsiteY8" fmla="*/ 3451166 h 3451166"/>
              <a:gd name="connsiteX9" fmla="*/ 0 w 5724034"/>
              <a:gd name="connsiteY9" fmla="*/ 3332475 h 3451166"/>
              <a:gd name="connsiteX10" fmla="*/ 51930 w 5724034"/>
              <a:gd name="connsiteY10" fmla="*/ 2960389 h 3451166"/>
              <a:gd name="connsiteX11" fmla="*/ 562146 w 5724034"/>
              <a:gd name="connsiteY11" fmla="*/ 1816544 h 3451166"/>
              <a:gd name="connsiteX12" fmla="*/ 683754 w 5724034"/>
              <a:gd name="connsiteY12" fmla="*/ 1587775 h 3451166"/>
              <a:gd name="connsiteX13" fmla="*/ 1883792 w 5724034"/>
              <a:gd name="connsiteY13" fmla="*/ 191878 h 3451166"/>
              <a:gd name="connsiteX14" fmla="*/ 2808622 w 5724034"/>
              <a:gd name="connsiteY14" fmla="*/ 207 h 345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6">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6"/>
                </a:lnTo>
                <a:lnTo>
                  <a:pt x="3398" y="3451166"/>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chemeClr val="accent4"/>
          </a:solidFill>
        </p:spPr>
        <p:txBody>
          <a:bodyPr wrap="square">
            <a:noAutofit/>
          </a:bodyPr>
          <a:lstStyle/>
          <a:p>
            <a:r>
              <a:rPr lang="en-US"/>
              <a:t>Click icon to add picture</a:t>
            </a:r>
            <a:endParaRPr lang="en-US" dirty="0"/>
          </a:p>
        </p:txBody>
      </p:sp>
      <p:sp>
        <p:nvSpPr>
          <p:cNvPr id="19" name="Date Placeholder 6">
            <a:extLst>
              <a:ext uri="{FF2B5EF4-FFF2-40B4-BE49-F238E27FC236}">
                <a16:creationId xmlns:a16="http://schemas.microsoft.com/office/drawing/2014/main" id="{729B24BA-95BE-4289-901E-61D7E95237D1}"/>
              </a:ext>
            </a:extLst>
          </p:cNvPr>
          <p:cNvSpPr>
            <a:spLocks noGrp="1"/>
          </p:cNvSpPr>
          <p:nvPr>
            <p:ph type="dt" sz="half" idx="10"/>
          </p:nvPr>
        </p:nvSpPr>
        <p:spPr>
          <a:xfrm>
            <a:off x="7850727" y="6170491"/>
            <a:ext cx="2840083" cy="457200"/>
          </a:xfrm>
        </p:spPr>
        <p:txBody>
          <a:bodyPr/>
          <a:lstStyle>
            <a:lvl1pPr>
              <a:defRPr>
                <a:solidFill>
                  <a:schemeClr val="bg1"/>
                </a:solidFill>
              </a:defRPr>
            </a:lvl1pPr>
          </a:lstStyle>
          <a:p>
            <a:r>
              <a:rPr lang="en-US"/>
              <a:t>2/3/20XX</a:t>
            </a:r>
            <a:endParaRPr lang="en-US" dirty="0"/>
          </a:p>
        </p:txBody>
      </p:sp>
      <p:sp>
        <p:nvSpPr>
          <p:cNvPr id="27" name="Slide Number Placeholder 31">
            <a:extLst>
              <a:ext uri="{FF2B5EF4-FFF2-40B4-BE49-F238E27FC236}">
                <a16:creationId xmlns:a16="http://schemas.microsoft.com/office/drawing/2014/main" id="{34C5C85A-7E92-4F46-8832-010DD22D76F5}"/>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1427071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id="{C3501222-3F13-4879-ABD3-E175AC9CE89A}"/>
              </a:ext>
            </a:extLst>
          </p:cNvPr>
          <p:cNvSpPr>
            <a:spLocks noGrp="1"/>
          </p:cNvSpPr>
          <p:nvPr>
            <p:ph type="title"/>
          </p:nvPr>
        </p:nvSpPr>
        <p:spPr>
          <a:xfrm>
            <a:off x="6301382" y="620202"/>
            <a:ext cx="4917906" cy="1598211"/>
          </a:xfrm>
        </p:spPr>
        <p:txBody>
          <a:bodyPr anchor="b"/>
          <a:lstStyle/>
          <a:p>
            <a:r>
              <a:rPr lang="en-US"/>
              <a:t>Click to edit Master title style</a:t>
            </a:r>
            <a:endParaRPr lang="en-US" dirty="0"/>
          </a:p>
        </p:txBody>
      </p:sp>
      <p:sp>
        <p:nvSpPr>
          <p:cNvPr id="71" name="Freeform: Shape 70">
            <a:extLst>
              <a:ext uri="{FF2B5EF4-FFF2-40B4-BE49-F238E27FC236}">
                <a16:creationId xmlns:a16="http://schemas.microsoft.com/office/drawing/2014/main" id="{D130A797-4ADE-4B76-A524-71E3EFEFD9BA}"/>
              </a:ext>
              <a:ext uri="{C183D7F6-B498-43B3-948B-1728B52AA6E4}">
                <adec:decorative xmlns:adec="http://schemas.microsoft.com/office/drawing/2017/decorative" val="1"/>
              </a:ext>
            </a:extLst>
          </p:cNvPr>
          <p:cNvSpPr/>
          <p:nvPr userDrawn="1"/>
        </p:nvSpPr>
        <p:spPr>
          <a:xfrm>
            <a:off x="389616" y="3699058"/>
            <a:ext cx="3957664" cy="3172277"/>
          </a:xfrm>
          <a:custGeom>
            <a:avLst/>
            <a:gdLst>
              <a:gd name="connsiteX0" fmla="*/ 2048049 w 3957664"/>
              <a:gd name="connsiteY0" fmla="*/ 0 h 3189422"/>
              <a:gd name="connsiteX1" fmla="*/ 3496843 w 3957664"/>
              <a:gd name="connsiteY1" fmla="*/ 893975 h 3189422"/>
              <a:gd name="connsiteX2" fmla="*/ 3651243 w 3957664"/>
              <a:gd name="connsiteY2" fmla="*/ 1122679 h 3189422"/>
              <a:gd name="connsiteX3" fmla="*/ 3957664 w 3957664"/>
              <a:gd name="connsiteY3" fmla="*/ 1843225 h 3189422"/>
              <a:gd name="connsiteX4" fmla="*/ 3772520 w 3957664"/>
              <a:gd name="connsiteY4" fmla="*/ 2619224 h 3189422"/>
              <a:gd name="connsiteX5" fmla="*/ 3417035 w 3957664"/>
              <a:gd name="connsiteY5" fmla="*/ 3133103 h 3189422"/>
              <a:gd name="connsiteX6" fmla="*/ 3359909 w 3957664"/>
              <a:gd name="connsiteY6" fmla="*/ 3189422 h 3189422"/>
              <a:gd name="connsiteX7" fmla="*/ 355401 w 3957664"/>
              <a:gd name="connsiteY7" fmla="*/ 3189422 h 3189422"/>
              <a:gd name="connsiteX8" fmla="*/ 263882 w 3957664"/>
              <a:gd name="connsiteY8" fmla="*/ 3030079 h 3189422"/>
              <a:gd name="connsiteX9" fmla="*/ 0 w 3957664"/>
              <a:gd name="connsiteY9" fmla="*/ 1843225 h 3189422"/>
              <a:gd name="connsiteX10" fmla="*/ 205612 w 3957664"/>
              <a:gd name="connsiteY10" fmla="*/ 1230099 h 3189422"/>
              <a:gd name="connsiteX11" fmla="*/ 814378 w 3957664"/>
              <a:gd name="connsiteY11" fmla="*/ 659189 h 3189422"/>
              <a:gd name="connsiteX12" fmla="*/ 948225 w 3957664"/>
              <a:gd name="connsiteY12" fmla="*/ 549980 h 3189422"/>
              <a:gd name="connsiteX13" fmla="*/ 2048049 w 3957664"/>
              <a:gd name="connsiteY13" fmla="*/ 0 h 318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7664" h="3189422">
                <a:moveTo>
                  <a:pt x="2048049" y="0"/>
                </a:moveTo>
                <a:cubicBezTo>
                  <a:pt x="2659874" y="0"/>
                  <a:pt x="3093177" y="267343"/>
                  <a:pt x="3496843" y="893975"/>
                </a:cubicBezTo>
                <a:cubicBezTo>
                  <a:pt x="3549668" y="975994"/>
                  <a:pt x="3601305" y="1050587"/>
                  <a:pt x="3651243" y="1122679"/>
                </a:cubicBezTo>
                <a:cubicBezTo>
                  <a:pt x="3858213" y="1421594"/>
                  <a:pt x="3957664" y="1577044"/>
                  <a:pt x="3957664" y="1843225"/>
                </a:cubicBezTo>
                <a:cubicBezTo>
                  <a:pt x="3957664" y="2107525"/>
                  <a:pt x="3895327" y="2368608"/>
                  <a:pt x="3772520" y="2619224"/>
                </a:cubicBezTo>
                <a:cubicBezTo>
                  <a:pt x="3682390" y="2803096"/>
                  <a:pt x="3563214" y="2975293"/>
                  <a:pt x="3417035" y="3133103"/>
                </a:cubicBezTo>
                <a:lnTo>
                  <a:pt x="3359909" y="3189422"/>
                </a:lnTo>
                <a:lnTo>
                  <a:pt x="355401" y="3189422"/>
                </a:lnTo>
                <a:lnTo>
                  <a:pt x="263882" y="3030079"/>
                </a:lnTo>
                <a:cubicBezTo>
                  <a:pt x="92200" y="2695464"/>
                  <a:pt x="0" y="2286098"/>
                  <a:pt x="0" y="1843225"/>
                </a:cubicBezTo>
                <a:cubicBezTo>
                  <a:pt x="0" y="1607633"/>
                  <a:pt x="63442" y="1418552"/>
                  <a:pt x="205612" y="1230099"/>
                </a:cubicBezTo>
                <a:cubicBezTo>
                  <a:pt x="354321" y="1032967"/>
                  <a:pt x="577768" y="851400"/>
                  <a:pt x="814378" y="659189"/>
                </a:cubicBezTo>
                <a:cubicBezTo>
                  <a:pt x="858032" y="623770"/>
                  <a:pt x="903129" y="587098"/>
                  <a:pt x="948225" y="549980"/>
                </a:cubicBezTo>
                <a:cubicBezTo>
                  <a:pt x="1351891" y="217791"/>
                  <a:pt x="1646508" y="0"/>
                  <a:pt x="204804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id="{8F62D565-3FCF-4F30-BF43-A5BA7175D60C}"/>
              </a:ext>
              <a:ext uri="{C183D7F6-B498-43B3-948B-1728B52AA6E4}">
                <adec:decorative xmlns:adec="http://schemas.microsoft.com/office/drawing/2017/decorative" val="1"/>
              </a:ext>
            </a:extLst>
          </p:cNvPr>
          <p:cNvSpPr/>
          <p:nvPr userDrawn="1"/>
        </p:nvSpPr>
        <p:spPr>
          <a:xfrm>
            <a:off x="-15240" y="-15240"/>
            <a:ext cx="2996705" cy="3945518"/>
          </a:xfrm>
          <a:custGeom>
            <a:avLst/>
            <a:gdLst>
              <a:gd name="connsiteX0" fmla="*/ 0 w 2943938"/>
              <a:gd name="connsiteY0" fmla="*/ 0 h 3856970"/>
              <a:gd name="connsiteX1" fmla="*/ 2330196 w 2943938"/>
              <a:gd name="connsiteY1" fmla="*/ 0 h 3856970"/>
              <a:gd name="connsiteX2" fmla="*/ 2432846 w 2943938"/>
              <a:gd name="connsiteY2" fmla="*/ 201819 h 3856970"/>
              <a:gd name="connsiteX3" fmla="*/ 2529757 w 2943938"/>
              <a:gd name="connsiteY3" fmla="*/ 393271 h 3856970"/>
              <a:gd name="connsiteX4" fmla="*/ 2920427 w 2943938"/>
              <a:gd name="connsiteY4" fmla="*/ 1886722 h 3856970"/>
              <a:gd name="connsiteX5" fmla="*/ 1545251 w 2943938"/>
              <a:gd name="connsiteY5" fmla="*/ 3482689 h 3856970"/>
              <a:gd name="connsiteX6" fmla="*/ 1242892 w 2943938"/>
              <a:gd name="connsiteY6" fmla="*/ 3622158 h 3856970"/>
              <a:gd name="connsiteX7" fmla="*/ 331469 w 2943938"/>
              <a:gd name="connsiteY7" fmla="*/ 3837762 h 3856970"/>
              <a:gd name="connsiteX8" fmla="*/ 103513 w 2943938"/>
              <a:gd name="connsiteY8" fmla="*/ 3777951 h 3856970"/>
              <a:gd name="connsiteX9" fmla="*/ 0 w 2943938"/>
              <a:gd name="connsiteY9" fmla="*/ 3736526 h 385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3938" h="3856970">
                <a:moveTo>
                  <a:pt x="0" y="0"/>
                </a:moveTo>
                <a:lnTo>
                  <a:pt x="2330196" y="0"/>
                </a:lnTo>
                <a:lnTo>
                  <a:pt x="2432846" y="201819"/>
                </a:lnTo>
                <a:cubicBezTo>
                  <a:pt x="2464222" y="264214"/>
                  <a:pt x="2496729" y="328691"/>
                  <a:pt x="2529757" y="393271"/>
                </a:cubicBezTo>
                <a:cubicBezTo>
                  <a:pt x="2825326" y="971312"/>
                  <a:pt x="3012255" y="1387540"/>
                  <a:pt x="2920427" y="1886722"/>
                </a:cubicBezTo>
                <a:cubicBezTo>
                  <a:pt x="2780510" y="2647319"/>
                  <a:pt x="2369254" y="3124645"/>
                  <a:pt x="1545251" y="3482689"/>
                </a:cubicBezTo>
                <a:cubicBezTo>
                  <a:pt x="1437401" y="3529541"/>
                  <a:pt x="1338491" y="3576618"/>
                  <a:pt x="1242892" y="3622158"/>
                </a:cubicBezTo>
                <a:cubicBezTo>
                  <a:pt x="846531" y="3810872"/>
                  <a:pt x="642275" y="3898836"/>
                  <a:pt x="331469" y="3837762"/>
                </a:cubicBezTo>
                <a:cubicBezTo>
                  <a:pt x="254316" y="3822602"/>
                  <a:pt x="178289" y="3802644"/>
                  <a:pt x="103513" y="3777951"/>
                </a:cubicBezTo>
                <a:lnTo>
                  <a:pt x="0" y="3736526"/>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4AA5E076-2B14-4FF7-A39D-A33BA61751D2}"/>
              </a:ext>
              <a:ext uri="{C183D7F6-B498-43B3-948B-1728B52AA6E4}">
                <adec:decorative xmlns:adec="http://schemas.microsoft.com/office/drawing/2017/decorative" val="1"/>
              </a:ext>
            </a:extLst>
          </p:cNvPr>
          <p:cNvSpPr/>
          <p:nvPr userDrawn="1"/>
        </p:nvSpPr>
        <p:spPr>
          <a:xfrm>
            <a:off x="0" y="0"/>
            <a:ext cx="2658910" cy="3413870"/>
          </a:xfrm>
          <a:custGeom>
            <a:avLst/>
            <a:gdLst>
              <a:gd name="connsiteX0" fmla="*/ 0 w 2623694"/>
              <a:gd name="connsiteY0" fmla="*/ 0 h 3356093"/>
              <a:gd name="connsiteX1" fmla="*/ 1963100 w 2623694"/>
              <a:gd name="connsiteY1" fmla="*/ 0 h 3356093"/>
              <a:gd name="connsiteX2" fmla="*/ 1971450 w 2623694"/>
              <a:gd name="connsiteY2" fmla="*/ 12938 h 3356093"/>
              <a:gd name="connsiteX3" fmla="*/ 2187660 w 2623694"/>
              <a:gd name="connsiteY3" fmla="*/ 405191 h 3356093"/>
              <a:gd name="connsiteX4" fmla="*/ 2270165 w 2623694"/>
              <a:gd name="connsiteY4" fmla="*/ 560198 h 3356093"/>
              <a:gd name="connsiteX5" fmla="*/ 2604330 w 2623694"/>
              <a:gd name="connsiteY5" fmla="*/ 1768541 h 3356093"/>
              <a:gd name="connsiteX6" fmla="*/ 1442984 w 2623694"/>
              <a:gd name="connsiteY6" fmla="*/ 3055795 h 3356093"/>
              <a:gd name="connsiteX7" fmla="*/ 1187181 w 2623694"/>
              <a:gd name="connsiteY7" fmla="*/ 3167876 h 3356093"/>
              <a:gd name="connsiteX8" fmla="*/ 415643 w 2623694"/>
              <a:gd name="connsiteY8" fmla="*/ 3340141 h 3356093"/>
              <a:gd name="connsiteX9" fmla="*/ 35506 w 2623694"/>
              <a:gd name="connsiteY9" fmla="*/ 3219446 h 3356093"/>
              <a:gd name="connsiteX10" fmla="*/ 0 w 2623694"/>
              <a:gd name="connsiteY10" fmla="*/ 3200809 h 335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23694" h="3356093">
                <a:moveTo>
                  <a:pt x="0" y="0"/>
                </a:moveTo>
                <a:lnTo>
                  <a:pt x="1963100" y="0"/>
                </a:lnTo>
                <a:lnTo>
                  <a:pt x="1971450" y="12938"/>
                </a:lnTo>
                <a:cubicBezTo>
                  <a:pt x="2044657" y="135139"/>
                  <a:pt x="2115157" y="268262"/>
                  <a:pt x="2187660" y="405191"/>
                </a:cubicBezTo>
                <a:cubicBezTo>
                  <a:pt x="2214373" y="455709"/>
                  <a:pt x="2242048" y="507912"/>
                  <a:pt x="2270165" y="560198"/>
                </a:cubicBezTo>
                <a:cubicBezTo>
                  <a:pt x="2521781" y="1028213"/>
                  <a:pt x="2681023" y="1365157"/>
                  <a:pt x="2604330" y="1768541"/>
                </a:cubicBezTo>
                <a:cubicBezTo>
                  <a:pt x="2487472" y="2383175"/>
                  <a:pt x="2140165" y="2768170"/>
                  <a:pt x="1442984" y="3055795"/>
                </a:cubicBezTo>
                <a:cubicBezTo>
                  <a:pt x="1351733" y="3093432"/>
                  <a:pt x="1268057" y="3131272"/>
                  <a:pt x="1187181" y="3167876"/>
                </a:cubicBezTo>
                <a:cubicBezTo>
                  <a:pt x="851859" y="3319560"/>
                  <a:pt x="679039" y="3390221"/>
                  <a:pt x="415643" y="3340141"/>
                </a:cubicBezTo>
                <a:cubicBezTo>
                  <a:pt x="284874" y="3315279"/>
                  <a:pt x="157878" y="3274912"/>
                  <a:pt x="35506" y="3219446"/>
                </a:cubicBezTo>
                <a:lnTo>
                  <a:pt x="0" y="3200809"/>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id="{6123B1F1-2AA9-45A3-A764-6FFA3D5A101D}"/>
              </a:ext>
              <a:ext uri="{C183D7F6-B498-43B3-948B-1728B52AA6E4}">
                <adec:decorative xmlns:adec="http://schemas.microsoft.com/office/drawing/2017/decorative" val="1"/>
              </a:ext>
            </a:extLst>
          </p:cNvPr>
          <p:cNvSpPr/>
          <p:nvPr userDrawn="1"/>
        </p:nvSpPr>
        <p:spPr>
          <a:xfrm>
            <a:off x="-15240" y="-15240"/>
            <a:ext cx="2851586" cy="3651532"/>
          </a:xfrm>
          <a:custGeom>
            <a:avLst/>
            <a:gdLst>
              <a:gd name="connsiteX0" fmla="*/ 0 w 2803183"/>
              <a:gd name="connsiteY0" fmla="*/ 0 h 3571826"/>
              <a:gd name="connsiteX1" fmla="*/ 2204260 w 2803183"/>
              <a:gd name="connsiteY1" fmla="*/ 0 h 3571826"/>
              <a:gd name="connsiteX2" fmla="*/ 2219596 w 2803183"/>
              <a:gd name="connsiteY2" fmla="*/ 27890 h 3571826"/>
              <a:gd name="connsiteX3" fmla="*/ 2335863 w 2803183"/>
              <a:gd name="connsiteY3" fmla="*/ 252934 h 3571826"/>
              <a:gd name="connsiteX4" fmla="*/ 2424807 w 2803183"/>
              <a:gd name="connsiteY4" fmla="*/ 425928 h 3571826"/>
              <a:gd name="connsiteX5" fmla="*/ 2780331 w 2803183"/>
              <a:gd name="connsiteY5" fmla="*/ 1776962 h 3571826"/>
              <a:gd name="connsiteX6" fmla="*/ 1500120 w 2803183"/>
              <a:gd name="connsiteY6" fmla="*/ 3228411 h 3571826"/>
              <a:gd name="connsiteX7" fmla="*/ 1219529 w 2803183"/>
              <a:gd name="connsiteY7" fmla="*/ 3356030 h 3571826"/>
              <a:gd name="connsiteX8" fmla="*/ 374577 w 2803183"/>
              <a:gd name="connsiteY8" fmla="*/ 3555218 h 3571826"/>
              <a:gd name="connsiteX9" fmla="*/ 163724 w 2803183"/>
              <a:gd name="connsiteY9" fmla="*/ 3502019 h 3571826"/>
              <a:gd name="connsiteX10" fmla="*/ 0 w 2803183"/>
              <a:gd name="connsiteY10" fmla="*/ 3438577 h 35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3183" h="3571826">
                <a:moveTo>
                  <a:pt x="0" y="0"/>
                </a:moveTo>
                <a:lnTo>
                  <a:pt x="2204260" y="0"/>
                </a:lnTo>
                <a:lnTo>
                  <a:pt x="2219596" y="27890"/>
                </a:lnTo>
                <a:cubicBezTo>
                  <a:pt x="2258246" y="101175"/>
                  <a:pt x="2296785" y="176523"/>
                  <a:pt x="2335863" y="252934"/>
                </a:cubicBezTo>
                <a:cubicBezTo>
                  <a:pt x="2364658" y="309314"/>
                  <a:pt x="2394491" y="367575"/>
                  <a:pt x="2424807" y="425928"/>
                </a:cubicBezTo>
                <a:cubicBezTo>
                  <a:pt x="2696101" y="948228"/>
                  <a:pt x="2867464" y="1324430"/>
                  <a:pt x="2780331" y="1776962"/>
                </a:cubicBezTo>
                <a:cubicBezTo>
                  <a:pt x="2647567" y="2466479"/>
                  <a:pt x="2264711" y="2900581"/>
                  <a:pt x="1500120" y="3228411"/>
                </a:cubicBezTo>
                <a:cubicBezTo>
                  <a:pt x="1400046" y="3271308"/>
                  <a:pt x="1308251" y="3314372"/>
                  <a:pt x="1219529" y="3356030"/>
                </a:cubicBezTo>
                <a:cubicBezTo>
                  <a:pt x="851676" y="3528655"/>
                  <a:pt x="662152" y="3609205"/>
                  <a:pt x="374577" y="3555218"/>
                </a:cubicBezTo>
                <a:cubicBezTo>
                  <a:pt x="303192" y="3541816"/>
                  <a:pt x="232869" y="3524065"/>
                  <a:pt x="163724" y="3502019"/>
                </a:cubicBezTo>
                <a:lnTo>
                  <a:pt x="0" y="3438577"/>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4F1BC949-2CC9-471B-B631-56A9ED6B447C}"/>
              </a:ext>
              <a:ext uri="{C183D7F6-B498-43B3-948B-1728B52AA6E4}">
                <adec:decorative xmlns:adec="http://schemas.microsoft.com/office/drawing/2017/decorative" val="1"/>
              </a:ext>
            </a:extLst>
          </p:cNvPr>
          <p:cNvSpPr/>
          <p:nvPr userDrawn="1"/>
        </p:nvSpPr>
        <p:spPr>
          <a:xfrm>
            <a:off x="3013545" y="985363"/>
            <a:ext cx="2825510" cy="2688140"/>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CD2D00FA-311A-45B4-BEF8-AE54AED30DA3}"/>
              </a:ext>
              <a:ext uri="{C183D7F6-B498-43B3-948B-1728B52AA6E4}">
                <adec:decorative xmlns:adec="http://schemas.microsoft.com/office/drawing/2017/decorative" val="1"/>
              </a:ext>
            </a:extLst>
          </p:cNvPr>
          <p:cNvSpPr/>
          <p:nvPr userDrawn="1"/>
        </p:nvSpPr>
        <p:spPr>
          <a:xfrm>
            <a:off x="2907418" y="885195"/>
            <a:ext cx="3040473" cy="2903550"/>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id="{1B2264C6-CC03-41E5-AD74-124047B40A1A}"/>
              </a:ext>
              <a:ext uri="{C183D7F6-B498-43B3-948B-1728B52AA6E4}">
                <adec:decorative xmlns:adec="http://schemas.microsoft.com/office/drawing/2017/decorative" val="1"/>
              </a:ext>
            </a:extLst>
          </p:cNvPr>
          <p:cNvSpPr/>
          <p:nvPr userDrawn="1"/>
        </p:nvSpPr>
        <p:spPr>
          <a:xfrm>
            <a:off x="3116911" y="1112823"/>
            <a:ext cx="2578595" cy="2401654"/>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1" name="Freeform: Shape 80">
            <a:extLst>
              <a:ext uri="{FF2B5EF4-FFF2-40B4-BE49-F238E27FC236}">
                <a16:creationId xmlns:a16="http://schemas.microsoft.com/office/drawing/2014/main" id="{2DBA87A6-EC43-4D46-87BC-406D6C9C7DAA}"/>
              </a:ext>
              <a:ext uri="{C183D7F6-B498-43B3-948B-1728B52AA6E4}">
                <adec:decorative xmlns:adec="http://schemas.microsoft.com/office/drawing/2017/decorative" val="1"/>
              </a:ext>
            </a:extLst>
          </p:cNvPr>
          <p:cNvSpPr/>
          <p:nvPr userDrawn="1"/>
        </p:nvSpPr>
        <p:spPr>
          <a:xfrm>
            <a:off x="486989" y="3782543"/>
            <a:ext cx="3779450" cy="3075458"/>
          </a:xfrm>
          <a:custGeom>
            <a:avLst/>
            <a:gdLst>
              <a:gd name="connsiteX0" fmla="*/ 1955825 w 3779450"/>
              <a:gd name="connsiteY0" fmla="*/ 0 h 3105939"/>
              <a:gd name="connsiteX1" fmla="*/ 3339380 w 3779450"/>
              <a:gd name="connsiteY1" fmla="*/ 843766 h 3105939"/>
              <a:gd name="connsiteX2" fmla="*/ 3486827 w 3779450"/>
              <a:gd name="connsiteY2" fmla="*/ 1059625 h 3105939"/>
              <a:gd name="connsiteX3" fmla="*/ 3779450 w 3779450"/>
              <a:gd name="connsiteY3" fmla="*/ 1739702 h 3105939"/>
              <a:gd name="connsiteX4" fmla="*/ 3602643 w 3779450"/>
              <a:gd name="connsiteY4" fmla="*/ 2472118 h 3105939"/>
              <a:gd name="connsiteX5" fmla="*/ 3115045 w 3779450"/>
              <a:gd name="connsiteY5" fmla="*/ 3101460 h 3105939"/>
              <a:gd name="connsiteX6" fmla="*/ 3109550 w 3779450"/>
              <a:gd name="connsiteY6" fmla="*/ 3105939 h 3105939"/>
              <a:gd name="connsiteX7" fmla="*/ 408379 w 3779450"/>
              <a:gd name="connsiteY7" fmla="*/ 3105939 h 3105939"/>
              <a:gd name="connsiteX8" fmla="*/ 340244 w 3779450"/>
              <a:gd name="connsiteY8" fmla="*/ 3011749 h 3105939"/>
              <a:gd name="connsiteX9" fmla="*/ 0 w 3779450"/>
              <a:gd name="connsiteY9" fmla="*/ 1739702 h 3105939"/>
              <a:gd name="connsiteX10" fmla="*/ 196353 w 3779450"/>
              <a:gd name="connsiteY10" fmla="*/ 1161012 h 3105939"/>
              <a:gd name="connsiteX11" fmla="*/ 777707 w 3779450"/>
              <a:gd name="connsiteY11" fmla="*/ 622167 h 3105939"/>
              <a:gd name="connsiteX12" fmla="*/ 905527 w 3779450"/>
              <a:gd name="connsiteY12" fmla="*/ 519091 h 3105939"/>
              <a:gd name="connsiteX13" fmla="*/ 1955825 w 3779450"/>
              <a:gd name="connsiteY13" fmla="*/ 0 h 31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9450" h="3105939">
                <a:moveTo>
                  <a:pt x="1955825" y="0"/>
                </a:moveTo>
                <a:cubicBezTo>
                  <a:pt x="2540099" y="0"/>
                  <a:pt x="2953891" y="252328"/>
                  <a:pt x="3339380" y="843766"/>
                </a:cubicBezTo>
                <a:cubicBezTo>
                  <a:pt x="3389826" y="921178"/>
                  <a:pt x="3439138" y="991582"/>
                  <a:pt x="3486827" y="1059625"/>
                </a:cubicBezTo>
                <a:cubicBezTo>
                  <a:pt x="3684478" y="1341752"/>
                  <a:pt x="3779450" y="1488471"/>
                  <a:pt x="3779450" y="1739702"/>
                </a:cubicBezTo>
                <a:cubicBezTo>
                  <a:pt x="3779450" y="1989158"/>
                  <a:pt x="3719920" y="2235578"/>
                  <a:pt x="3602643" y="2472118"/>
                </a:cubicBezTo>
                <a:cubicBezTo>
                  <a:pt x="3487881" y="2703511"/>
                  <a:pt x="3323808" y="2915316"/>
                  <a:pt x="3115045" y="3101460"/>
                </a:cubicBezTo>
                <a:lnTo>
                  <a:pt x="3109550" y="3105939"/>
                </a:lnTo>
                <a:lnTo>
                  <a:pt x="408379" y="3105939"/>
                </a:lnTo>
                <a:lnTo>
                  <a:pt x="340244" y="3011749"/>
                </a:lnTo>
                <a:cubicBezTo>
                  <a:pt x="119844" y="2671989"/>
                  <a:pt x="0" y="2227368"/>
                  <a:pt x="0" y="1739702"/>
                </a:cubicBezTo>
                <a:cubicBezTo>
                  <a:pt x="0" y="1517342"/>
                  <a:pt x="60585" y="1338881"/>
                  <a:pt x="196353" y="1161012"/>
                </a:cubicBezTo>
                <a:cubicBezTo>
                  <a:pt x="338366" y="974951"/>
                  <a:pt x="551751" y="803582"/>
                  <a:pt x="777707" y="622167"/>
                </a:cubicBezTo>
                <a:cubicBezTo>
                  <a:pt x="819395" y="588736"/>
                  <a:pt x="862461" y="554124"/>
                  <a:pt x="905527" y="519091"/>
                </a:cubicBezTo>
                <a:cubicBezTo>
                  <a:pt x="1291015" y="205559"/>
                  <a:pt x="1572365" y="0"/>
                  <a:pt x="1955825"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id="{6431D197-D3D6-4ADE-A689-90E0AFF59884}"/>
              </a:ext>
              <a:ext uri="{C183D7F6-B498-43B3-948B-1728B52AA6E4}">
                <adec:decorative xmlns:adec="http://schemas.microsoft.com/office/drawing/2017/decorative" val="1"/>
              </a:ext>
            </a:extLst>
          </p:cNvPr>
          <p:cNvSpPr/>
          <p:nvPr userDrawn="1"/>
        </p:nvSpPr>
        <p:spPr>
          <a:xfrm>
            <a:off x="244132" y="3499226"/>
            <a:ext cx="4246072" cy="3372109"/>
          </a:xfrm>
          <a:custGeom>
            <a:avLst/>
            <a:gdLst>
              <a:gd name="connsiteX0" fmla="*/ 2197297 w 4246072"/>
              <a:gd name="connsiteY0" fmla="*/ 0 h 3389255"/>
              <a:gd name="connsiteX1" fmla="*/ 3751669 w 4246072"/>
              <a:gd name="connsiteY1" fmla="*/ 961057 h 3389255"/>
              <a:gd name="connsiteX2" fmla="*/ 3917321 w 4246072"/>
              <a:gd name="connsiteY2" fmla="*/ 1206923 h 3389255"/>
              <a:gd name="connsiteX3" fmla="*/ 4246072 w 4246072"/>
              <a:gd name="connsiteY3" fmla="*/ 1981537 h 3389255"/>
              <a:gd name="connsiteX4" fmla="*/ 4047436 w 4246072"/>
              <a:gd name="connsiteY4" fmla="*/ 2815766 h 3389255"/>
              <a:gd name="connsiteX5" fmla="*/ 3666046 w 4246072"/>
              <a:gd name="connsiteY5" fmla="*/ 3368206 h 3389255"/>
              <a:gd name="connsiteX6" fmla="*/ 3644738 w 4246072"/>
              <a:gd name="connsiteY6" fmla="*/ 3389255 h 3389255"/>
              <a:gd name="connsiteX7" fmla="*/ 358661 w 4246072"/>
              <a:gd name="connsiteY7" fmla="*/ 3389255 h 3389255"/>
              <a:gd name="connsiteX8" fmla="*/ 283112 w 4246072"/>
              <a:gd name="connsiteY8" fmla="*/ 3257451 h 3389255"/>
              <a:gd name="connsiteX9" fmla="*/ 0 w 4246072"/>
              <a:gd name="connsiteY9" fmla="*/ 1981537 h 3389255"/>
              <a:gd name="connsiteX10" fmla="*/ 220595 w 4246072"/>
              <a:gd name="connsiteY10" fmla="*/ 1322403 h 3389255"/>
              <a:gd name="connsiteX11" fmla="*/ 873725 w 4246072"/>
              <a:gd name="connsiteY11" fmla="*/ 708654 h 3389255"/>
              <a:gd name="connsiteX12" fmla="*/ 1017325 w 4246072"/>
              <a:gd name="connsiteY12" fmla="*/ 591249 h 3389255"/>
              <a:gd name="connsiteX13" fmla="*/ 2197297 w 4246072"/>
              <a:gd name="connsiteY13" fmla="*/ 0 h 338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6072" h="3389255">
                <a:moveTo>
                  <a:pt x="2197297" y="0"/>
                </a:moveTo>
                <a:cubicBezTo>
                  <a:pt x="2853708" y="0"/>
                  <a:pt x="3318587" y="287404"/>
                  <a:pt x="3751669" y="961057"/>
                </a:cubicBezTo>
                <a:cubicBezTo>
                  <a:pt x="3808344" y="1049230"/>
                  <a:pt x="3863744" y="1129422"/>
                  <a:pt x="3917321" y="1206923"/>
                </a:cubicBezTo>
                <a:cubicBezTo>
                  <a:pt x="4139374" y="1528268"/>
                  <a:pt x="4246072" y="1695383"/>
                  <a:pt x="4246072" y="1981537"/>
                </a:cubicBezTo>
                <a:cubicBezTo>
                  <a:pt x="4246072" y="2265670"/>
                  <a:pt x="4179193" y="2546344"/>
                  <a:pt x="4047436" y="2815766"/>
                </a:cubicBezTo>
                <a:cubicBezTo>
                  <a:pt x="3950738" y="3013435"/>
                  <a:pt x="3822878" y="3198554"/>
                  <a:pt x="3666046" y="3368206"/>
                </a:cubicBezTo>
                <a:lnTo>
                  <a:pt x="3644738" y="3389255"/>
                </a:lnTo>
                <a:lnTo>
                  <a:pt x="358661" y="3389255"/>
                </a:lnTo>
                <a:lnTo>
                  <a:pt x="283112" y="3257451"/>
                </a:lnTo>
                <a:cubicBezTo>
                  <a:pt x="98919" y="2897727"/>
                  <a:pt x="0" y="2457642"/>
                  <a:pt x="0" y="1981537"/>
                </a:cubicBezTo>
                <a:cubicBezTo>
                  <a:pt x="0" y="1728267"/>
                  <a:pt x="68065" y="1524998"/>
                  <a:pt x="220595" y="1322403"/>
                </a:cubicBezTo>
                <a:cubicBezTo>
                  <a:pt x="380142" y="1110479"/>
                  <a:pt x="619873" y="915287"/>
                  <a:pt x="873725" y="708654"/>
                </a:cubicBezTo>
                <a:cubicBezTo>
                  <a:pt x="920559" y="670576"/>
                  <a:pt x="968943" y="631153"/>
                  <a:pt x="1017325" y="591249"/>
                </a:cubicBezTo>
                <a:cubicBezTo>
                  <a:pt x="1450408" y="234134"/>
                  <a:pt x="1766494" y="0"/>
                  <a:pt x="2197297"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9" name="Picture Placeholder 88">
            <a:extLst>
              <a:ext uri="{FF2B5EF4-FFF2-40B4-BE49-F238E27FC236}">
                <a16:creationId xmlns:a16="http://schemas.microsoft.com/office/drawing/2014/main" id="{90D459AE-B4F3-4C42-8A12-9BF1CD1102AE}"/>
              </a:ext>
            </a:extLst>
          </p:cNvPr>
          <p:cNvSpPr>
            <a:spLocks noGrp="1"/>
          </p:cNvSpPr>
          <p:nvPr>
            <p:ph type="pic" sz="quarter" idx="13"/>
          </p:nvPr>
        </p:nvSpPr>
        <p:spPr>
          <a:xfrm>
            <a:off x="0" y="0"/>
            <a:ext cx="2454053" cy="3175473"/>
          </a:xfrm>
          <a:custGeom>
            <a:avLst/>
            <a:gdLst>
              <a:gd name="connsiteX0" fmla="*/ 0 w 2424997"/>
              <a:gd name="connsiteY0" fmla="*/ 0 h 3124865"/>
              <a:gd name="connsiteX1" fmla="*/ 1724737 w 2424997"/>
              <a:gd name="connsiteY1" fmla="*/ 0 h 3124865"/>
              <a:gd name="connsiteX2" fmla="*/ 1747203 w 2424997"/>
              <a:gd name="connsiteY2" fmla="*/ 28350 h 3124865"/>
              <a:gd name="connsiteX3" fmla="*/ 2038508 w 2424997"/>
              <a:gd name="connsiteY3" fmla="*/ 527042 h 3124865"/>
              <a:gd name="connsiteX4" fmla="*/ 2111635 w 2424997"/>
              <a:gd name="connsiteY4" fmla="*/ 663503 h 3124865"/>
              <a:gd name="connsiteX5" fmla="*/ 2407832 w 2424997"/>
              <a:gd name="connsiteY5" fmla="*/ 1727267 h 3124865"/>
              <a:gd name="connsiteX6" fmla="*/ 1378437 w 2424997"/>
              <a:gd name="connsiteY6" fmla="*/ 2860499 h 3124865"/>
              <a:gd name="connsiteX7" fmla="*/ 1151698 w 2424997"/>
              <a:gd name="connsiteY7" fmla="*/ 2959167 h 3124865"/>
              <a:gd name="connsiteX8" fmla="*/ 467819 w 2424997"/>
              <a:gd name="connsiteY8" fmla="*/ 3110822 h 3124865"/>
              <a:gd name="connsiteX9" fmla="*/ 130874 w 2424997"/>
              <a:gd name="connsiteY9" fmla="*/ 3004568 h 3124865"/>
              <a:gd name="connsiteX10" fmla="*/ 0 w 2424997"/>
              <a:gd name="connsiteY10" fmla="*/ 2936339 h 312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4997" h="3124865">
                <a:moveTo>
                  <a:pt x="0" y="0"/>
                </a:moveTo>
                <a:lnTo>
                  <a:pt x="1724737" y="0"/>
                </a:lnTo>
                <a:lnTo>
                  <a:pt x="1747203" y="28350"/>
                </a:lnTo>
                <a:cubicBezTo>
                  <a:pt x="1849704" y="172946"/>
                  <a:pt x="1942108" y="346224"/>
                  <a:pt x="2038508" y="527042"/>
                </a:cubicBezTo>
                <a:cubicBezTo>
                  <a:pt x="2062183" y="571517"/>
                  <a:pt x="2086714" y="617474"/>
                  <a:pt x="2111635" y="663503"/>
                </a:cubicBezTo>
                <a:cubicBezTo>
                  <a:pt x="2334664" y="1075517"/>
                  <a:pt x="2475813" y="1372148"/>
                  <a:pt x="2407832" y="1727267"/>
                </a:cubicBezTo>
                <a:cubicBezTo>
                  <a:pt x="2304253" y="2268357"/>
                  <a:pt x="1996405" y="2607287"/>
                  <a:pt x="1378437" y="2860499"/>
                </a:cubicBezTo>
                <a:cubicBezTo>
                  <a:pt x="1297555" y="2893630"/>
                  <a:pt x="1223386" y="2926944"/>
                  <a:pt x="1151698" y="2959167"/>
                </a:cubicBezTo>
                <a:cubicBezTo>
                  <a:pt x="854475" y="3092702"/>
                  <a:pt x="701291" y="3154909"/>
                  <a:pt x="467819" y="3110822"/>
                </a:cubicBezTo>
                <a:cubicBezTo>
                  <a:pt x="351909" y="3088935"/>
                  <a:pt x="239342" y="3053398"/>
                  <a:pt x="130874" y="3004568"/>
                </a:cubicBezTo>
                <a:lnTo>
                  <a:pt x="0" y="2936339"/>
                </a:lnTo>
                <a:close/>
              </a:path>
            </a:pathLst>
          </a:custGeom>
          <a:solidFill>
            <a:schemeClr val="accent4"/>
          </a:solidFill>
        </p:spPr>
        <p:txBody>
          <a:bodyPr wrap="square">
            <a:noAutofit/>
          </a:bodyPr>
          <a:lstStyle/>
          <a:p>
            <a:r>
              <a:rPr lang="en-US"/>
              <a:t>Click icon to add picture</a:t>
            </a:r>
            <a:endParaRPr lang="en-US" dirty="0"/>
          </a:p>
        </p:txBody>
      </p:sp>
      <p:sp>
        <p:nvSpPr>
          <p:cNvPr id="97" name="Picture Placeholder 96">
            <a:extLst>
              <a:ext uri="{FF2B5EF4-FFF2-40B4-BE49-F238E27FC236}">
                <a16:creationId xmlns:a16="http://schemas.microsoft.com/office/drawing/2014/main" id="{0344694E-FBEE-4E6E-B940-5A77EE122412}"/>
              </a:ext>
            </a:extLst>
          </p:cNvPr>
          <p:cNvSpPr>
            <a:spLocks noGrp="1"/>
          </p:cNvSpPr>
          <p:nvPr>
            <p:ph type="pic" sz="quarter" idx="15"/>
          </p:nvPr>
        </p:nvSpPr>
        <p:spPr>
          <a:xfrm>
            <a:off x="3297583" y="1237408"/>
            <a:ext cx="2233692" cy="2164296"/>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solidFill>
            <a:schemeClr val="accent4"/>
          </a:solidFill>
        </p:spPr>
        <p:txBody>
          <a:bodyPr wrap="square">
            <a:noAutofit/>
          </a:bodyPr>
          <a:lstStyle/>
          <a:p>
            <a:r>
              <a:rPr lang="en-US"/>
              <a:t>Click icon to add picture</a:t>
            </a:r>
            <a:endParaRPr lang="en-US" dirty="0"/>
          </a:p>
        </p:txBody>
      </p:sp>
      <p:sp>
        <p:nvSpPr>
          <p:cNvPr id="92" name="Picture Placeholder 91">
            <a:extLst>
              <a:ext uri="{FF2B5EF4-FFF2-40B4-BE49-F238E27FC236}">
                <a16:creationId xmlns:a16="http://schemas.microsoft.com/office/drawing/2014/main" id="{D848FBF2-F963-4A1F-B265-AB689736B7F1}"/>
              </a:ext>
            </a:extLst>
          </p:cNvPr>
          <p:cNvSpPr>
            <a:spLocks noGrp="1"/>
          </p:cNvSpPr>
          <p:nvPr>
            <p:ph type="pic" sz="quarter" idx="14"/>
          </p:nvPr>
        </p:nvSpPr>
        <p:spPr>
          <a:xfrm>
            <a:off x="654202" y="4007060"/>
            <a:ext cx="3444873" cy="2850940"/>
          </a:xfrm>
          <a:custGeom>
            <a:avLst/>
            <a:gdLst>
              <a:gd name="connsiteX0" fmla="*/ 1782686 w 3444873"/>
              <a:gd name="connsiteY0" fmla="*/ 0 h 2881420"/>
              <a:gd name="connsiteX1" fmla="*/ 3043760 w 3444873"/>
              <a:gd name="connsiteY1" fmla="*/ 738072 h 2881420"/>
              <a:gd name="connsiteX2" fmla="*/ 3178153 w 3444873"/>
              <a:gd name="connsiteY2" fmla="*/ 926892 h 2881420"/>
              <a:gd name="connsiteX3" fmla="*/ 3444873 w 3444873"/>
              <a:gd name="connsiteY3" fmla="*/ 1521780 h 2881420"/>
              <a:gd name="connsiteX4" fmla="*/ 3283718 w 3444873"/>
              <a:gd name="connsiteY4" fmla="*/ 2162452 h 2881420"/>
              <a:gd name="connsiteX5" fmla="*/ 2839285 w 3444873"/>
              <a:gd name="connsiteY5" fmla="*/ 2712960 h 2881420"/>
              <a:gd name="connsiteX6" fmla="*/ 2692803 w 3444873"/>
              <a:gd name="connsiteY6" fmla="*/ 2827545 h 2881420"/>
              <a:gd name="connsiteX7" fmla="*/ 2610242 w 3444873"/>
              <a:gd name="connsiteY7" fmla="*/ 2881420 h 2881420"/>
              <a:gd name="connsiteX8" fmla="*/ 523032 w 3444873"/>
              <a:gd name="connsiteY8" fmla="*/ 2881420 h 2881420"/>
              <a:gd name="connsiteX9" fmla="*/ 501539 w 3444873"/>
              <a:gd name="connsiteY9" fmla="*/ 2862881 h 2881420"/>
              <a:gd name="connsiteX10" fmla="*/ 401780 w 3444873"/>
              <a:gd name="connsiteY10" fmla="*/ 2756085 h 2881420"/>
              <a:gd name="connsiteX11" fmla="*/ 0 w 3444873"/>
              <a:gd name="connsiteY11" fmla="*/ 1521780 h 2881420"/>
              <a:gd name="connsiteX12" fmla="*/ 178970 w 3444873"/>
              <a:gd name="connsiteY12" fmla="*/ 1015579 h 2881420"/>
              <a:gd name="connsiteX13" fmla="*/ 708859 w 3444873"/>
              <a:gd name="connsiteY13" fmla="*/ 544230 h 2881420"/>
              <a:gd name="connsiteX14" fmla="*/ 825365 w 3444873"/>
              <a:gd name="connsiteY14" fmla="*/ 454067 h 2881420"/>
              <a:gd name="connsiteX15" fmla="*/ 1782686 w 3444873"/>
              <a:gd name="connsiteY15" fmla="*/ 0 h 288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44873" h="2881420">
                <a:moveTo>
                  <a:pt x="1782686" y="0"/>
                </a:moveTo>
                <a:cubicBezTo>
                  <a:pt x="2315236" y="0"/>
                  <a:pt x="2692396" y="220721"/>
                  <a:pt x="3043760" y="738072"/>
                </a:cubicBezTo>
                <a:cubicBezTo>
                  <a:pt x="3089740" y="805787"/>
                  <a:pt x="3134687" y="867372"/>
                  <a:pt x="3178153" y="926892"/>
                </a:cubicBezTo>
                <a:cubicBezTo>
                  <a:pt x="3358308" y="1173678"/>
                  <a:pt x="3444873" y="1302019"/>
                  <a:pt x="3444873" y="1521780"/>
                </a:cubicBezTo>
                <a:cubicBezTo>
                  <a:pt x="3444873" y="1739988"/>
                  <a:pt x="3390613" y="1955541"/>
                  <a:pt x="3283718" y="2162452"/>
                </a:cubicBezTo>
                <a:cubicBezTo>
                  <a:pt x="3179115" y="2364860"/>
                  <a:pt x="3029567" y="2550133"/>
                  <a:pt x="2839285" y="2712960"/>
                </a:cubicBezTo>
                <a:cubicBezTo>
                  <a:pt x="2792528" y="2752984"/>
                  <a:pt x="2743576" y="2791253"/>
                  <a:pt x="2692803" y="2827545"/>
                </a:cubicBezTo>
                <a:lnTo>
                  <a:pt x="2610242" y="2881420"/>
                </a:lnTo>
                <a:lnTo>
                  <a:pt x="523032" y="2881420"/>
                </a:lnTo>
                <a:lnTo>
                  <a:pt x="501539" y="2862881"/>
                </a:lnTo>
                <a:cubicBezTo>
                  <a:pt x="466750" y="2829417"/>
                  <a:pt x="433475" y="2793801"/>
                  <a:pt x="401780" y="2756085"/>
                </a:cubicBezTo>
                <a:cubicBezTo>
                  <a:pt x="142674" y="2447638"/>
                  <a:pt x="0" y="2009299"/>
                  <a:pt x="0" y="1521780"/>
                </a:cubicBezTo>
                <a:cubicBezTo>
                  <a:pt x="0" y="1327273"/>
                  <a:pt x="55222" y="1171168"/>
                  <a:pt x="178970" y="1015579"/>
                </a:cubicBezTo>
                <a:cubicBezTo>
                  <a:pt x="308413" y="852825"/>
                  <a:pt x="502908" y="702921"/>
                  <a:pt x="708859" y="544230"/>
                </a:cubicBezTo>
                <a:cubicBezTo>
                  <a:pt x="746858" y="514988"/>
                  <a:pt x="786112" y="484711"/>
                  <a:pt x="825365" y="454067"/>
                </a:cubicBezTo>
                <a:cubicBezTo>
                  <a:pt x="1176728" y="179810"/>
                  <a:pt x="1433172" y="0"/>
                  <a:pt x="1782686" y="0"/>
                </a:cubicBezTo>
                <a:close/>
              </a:path>
            </a:pathLst>
          </a:custGeom>
          <a:solidFill>
            <a:schemeClr val="accent4"/>
          </a:solidFill>
        </p:spPr>
        <p:txBody>
          <a:bodyPr wrap="square">
            <a:noAutofit/>
          </a:bodyPr>
          <a:lstStyle>
            <a:lvl1pPr algn="ctr">
              <a:defRPr/>
            </a:lvl1pPr>
          </a:lstStyle>
          <a:p>
            <a:r>
              <a:rPr lang="en-US"/>
              <a:t>Click icon to add picture</a:t>
            </a:r>
            <a:endParaRPr lang="en-US" dirty="0"/>
          </a:p>
        </p:txBody>
      </p:sp>
      <p:sp>
        <p:nvSpPr>
          <p:cNvPr id="84" name="Content Placeholder 2">
            <a:extLst>
              <a:ext uri="{FF2B5EF4-FFF2-40B4-BE49-F238E27FC236}">
                <a16:creationId xmlns:a16="http://schemas.microsoft.com/office/drawing/2014/main" id="{5AE605FD-E2BD-48D3-A2C4-60E67DD856B6}"/>
              </a:ext>
            </a:extLst>
          </p:cNvPr>
          <p:cNvSpPr>
            <a:spLocks noGrp="1"/>
          </p:cNvSpPr>
          <p:nvPr>
            <p:ph idx="1"/>
          </p:nvPr>
        </p:nvSpPr>
        <p:spPr>
          <a:xfrm>
            <a:off x="6301382" y="2312988"/>
            <a:ext cx="4774784" cy="3651250"/>
          </a:xfrm>
        </p:spPr>
        <p:txBody>
          <a:bodyPr>
            <a:normAutofit/>
          </a:bodyPr>
          <a:lstStyle>
            <a:lvl1pPr>
              <a:defRPr spc="0"/>
            </a:lvl1p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301382" y="6170613"/>
            <a:ext cx="2437439" cy="457077"/>
          </a:xfrm>
        </p:spPr>
        <p:txBody>
          <a:bodyPr/>
          <a:lstStyle/>
          <a:p>
            <a:r>
              <a:rPr lang="en-US" dirty="0"/>
              <a:t>Sample Footer Text</a:t>
            </a:r>
          </a:p>
        </p:txBody>
      </p:sp>
      <p:sp>
        <p:nvSpPr>
          <p:cNvPr id="79" name="Date Placeholder 22">
            <a:extLst>
              <a:ext uri="{FF2B5EF4-FFF2-40B4-BE49-F238E27FC236}">
                <a16:creationId xmlns:a16="http://schemas.microsoft.com/office/drawing/2014/main" id="{1BE603F5-0A57-4324-882D-14EC1A8CFE79}"/>
              </a:ext>
            </a:extLst>
          </p:cNvPr>
          <p:cNvSpPr>
            <a:spLocks noGrp="1"/>
          </p:cNvSpPr>
          <p:nvPr>
            <p:ph type="dt" sz="half" idx="10"/>
          </p:nvPr>
        </p:nvSpPr>
        <p:spPr>
          <a:xfrm>
            <a:off x="8881745" y="6170490"/>
            <a:ext cx="1829076" cy="457200"/>
          </a:xfrm>
        </p:spPr>
        <p:txBody>
          <a:bodyPr/>
          <a:lstStyle>
            <a:lvl1pPr algn="r">
              <a:defRPr/>
            </a:lvl1pPr>
          </a:lstStyle>
          <a:p>
            <a:r>
              <a:rPr lang="en-US"/>
              <a:t>2/3/20XX</a:t>
            </a:r>
            <a:endParaRPr lang="en-US" dirty="0"/>
          </a:p>
        </p:txBody>
      </p:sp>
      <p:sp>
        <p:nvSpPr>
          <p:cNvPr id="19" name="Slide Number Placeholder 31">
            <a:extLst>
              <a:ext uri="{FF2B5EF4-FFF2-40B4-BE49-F238E27FC236}">
                <a16:creationId xmlns:a16="http://schemas.microsoft.com/office/drawing/2014/main" id="{959C448F-2494-48EB-82EF-21C67128CA5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139097735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3C76B81-402B-4E5D-8078-908DB1F2DDF4}"/>
              </a:ext>
            </a:extLst>
          </p:cNvPr>
          <p:cNvSpPr>
            <a:spLocks noGrp="1"/>
          </p:cNvSpPr>
          <p:nvPr>
            <p:ph type="pic" sz="quarter" idx="14"/>
          </p:nvPr>
        </p:nvSpPr>
        <p:spPr>
          <a:xfrm>
            <a:off x="4979586" y="0"/>
            <a:ext cx="7212414" cy="6858000"/>
          </a:xfrm>
          <a:custGeom>
            <a:avLst/>
            <a:gdLst>
              <a:gd name="connsiteX0" fmla="*/ 1494409 w 7212414"/>
              <a:gd name="connsiteY0" fmla="*/ 0 h 6858000"/>
              <a:gd name="connsiteX1" fmla="*/ 7212414 w 7212414"/>
              <a:gd name="connsiteY1" fmla="*/ 0 h 6858000"/>
              <a:gd name="connsiteX2" fmla="*/ 7212414 w 7212414"/>
              <a:gd name="connsiteY2" fmla="*/ 6858000 h 6858000"/>
              <a:gd name="connsiteX3" fmla="*/ 238313 w 7212414"/>
              <a:gd name="connsiteY3" fmla="*/ 6858000 h 6858000"/>
              <a:gd name="connsiteX4" fmla="*/ 251264 w 7212414"/>
              <a:gd name="connsiteY4" fmla="*/ 6849373 h 6858000"/>
              <a:gd name="connsiteX5" fmla="*/ 776282 w 7212414"/>
              <a:gd name="connsiteY5" fmla="*/ 6451411 h 6858000"/>
              <a:gd name="connsiteX6" fmla="*/ 2741607 w 7212414"/>
              <a:gd name="connsiteY6" fmla="*/ 3678515 h 6858000"/>
              <a:gd name="connsiteX7" fmla="*/ 1521342 w 7212414"/>
              <a:gd name="connsiteY7" fmla="*/ 24338 h 6858000"/>
              <a:gd name="connsiteX8" fmla="*/ 879874 w 7212414"/>
              <a:gd name="connsiteY8" fmla="*/ 0 h 6858000"/>
              <a:gd name="connsiteX9" fmla="*/ 1477051 w 7212414"/>
              <a:gd name="connsiteY9" fmla="*/ 0 h 6858000"/>
              <a:gd name="connsiteX10" fmla="*/ 1503062 w 7212414"/>
              <a:gd name="connsiteY10" fmla="*/ 23504 h 6858000"/>
              <a:gd name="connsiteX11" fmla="*/ 2723328 w 7212414"/>
              <a:gd name="connsiteY11" fmla="*/ 3677682 h 6858000"/>
              <a:gd name="connsiteX12" fmla="*/ 758003 w 7212414"/>
              <a:gd name="connsiteY12" fmla="*/ 6450578 h 6858000"/>
              <a:gd name="connsiteX13" fmla="*/ 232984 w 7212414"/>
              <a:gd name="connsiteY13" fmla="*/ 6848540 h 6858000"/>
              <a:gd name="connsiteX14" fmla="*/ 218782 w 7212414"/>
              <a:gd name="connsiteY14" fmla="*/ 6858000 h 6858000"/>
              <a:gd name="connsiteX15" fmla="*/ 0 w 7212414"/>
              <a:gd name="connsiteY15" fmla="*/ 6858000 h 6858000"/>
              <a:gd name="connsiteX16" fmla="*/ 105163 w 7212414"/>
              <a:gd name="connsiteY16" fmla="*/ 6785068 h 6858000"/>
              <a:gd name="connsiteX17" fmla="*/ 621812 w 7212414"/>
              <a:gd name="connsiteY17" fmla="*/ 6378742 h 6858000"/>
              <a:gd name="connsiteX18" fmla="*/ 2496161 w 7212414"/>
              <a:gd name="connsiteY18" fmla="*/ 3621913 h 6858000"/>
              <a:gd name="connsiteX19" fmla="*/ 895263 w 7212414"/>
              <a:gd name="connsiteY19" fmla="*/ 10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212414" h="6858000">
                <a:moveTo>
                  <a:pt x="1494409" y="0"/>
                </a:moveTo>
                <a:lnTo>
                  <a:pt x="7212414" y="0"/>
                </a:lnTo>
                <a:lnTo>
                  <a:pt x="7212414" y="6858000"/>
                </a:lnTo>
                <a:lnTo>
                  <a:pt x="238313" y="6858000"/>
                </a:lnTo>
                <a:lnTo>
                  <a:pt x="251264" y="6849373"/>
                </a:lnTo>
                <a:cubicBezTo>
                  <a:pt x="427471" y="6724853"/>
                  <a:pt x="601037" y="6589587"/>
                  <a:pt x="776282" y="6451411"/>
                </a:cubicBezTo>
                <a:cubicBezTo>
                  <a:pt x="1738612" y="5692656"/>
                  <a:pt x="2677854" y="5076606"/>
                  <a:pt x="2741607" y="3678515"/>
                </a:cubicBezTo>
                <a:cubicBezTo>
                  <a:pt x="2809404" y="2191755"/>
                  <a:pt x="2375613" y="855667"/>
                  <a:pt x="1521342" y="24338"/>
                </a:cubicBezTo>
                <a:close/>
                <a:moveTo>
                  <a:pt x="879874" y="0"/>
                </a:moveTo>
                <a:lnTo>
                  <a:pt x="1477051" y="0"/>
                </a:lnTo>
                <a:lnTo>
                  <a:pt x="1503062" y="23504"/>
                </a:lnTo>
                <a:cubicBezTo>
                  <a:pt x="2357333" y="854834"/>
                  <a:pt x="2791125" y="2190921"/>
                  <a:pt x="2723328" y="3677682"/>
                </a:cubicBezTo>
                <a:cubicBezTo>
                  <a:pt x="2659574" y="5075773"/>
                  <a:pt x="1720332" y="5691822"/>
                  <a:pt x="758003" y="6450578"/>
                </a:cubicBezTo>
                <a:cubicBezTo>
                  <a:pt x="582758" y="6588754"/>
                  <a:pt x="409191" y="6724020"/>
                  <a:pt x="232984" y="6848540"/>
                </a:cubicBezTo>
                <a:lnTo>
                  <a:pt x="218782" y="6858000"/>
                </a:lnTo>
                <a:lnTo>
                  <a:pt x="0" y="6858000"/>
                </a:lnTo>
                <a:lnTo>
                  <a:pt x="105163" y="6785068"/>
                </a:lnTo>
                <a:cubicBezTo>
                  <a:pt x="278981" y="6657407"/>
                  <a:pt x="449608" y="6519512"/>
                  <a:pt x="621812" y="6378742"/>
                </a:cubicBezTo>
                <a:cubicBezTo>
                  <a:pt x="1567436" y="5605738"/>
                  <a:pt x="2496161" y="4971185"/>
                  <a:pt x="2496161" y="3621913"/>
                </a:cubicBezTo>
                <a:cubicBezTo>
                  <a:pt x="2496161" y="2091411"/>
                  <a:pt x="1922425" y="751075"/>
                  <a:pt x="895263" y="10445"/>
                </a:cubicBezTo>
                <a:close/>
              </a:path>
            </a:pathLst>
          </a:custGeom>
          <a:solidFill>
            <a:schemeClr val="accent4"/>
          </a:solidFill>
        </p:spPr>
        <p:txBody>
          <a:bodyPr wrap="square">
            <a:noAutofit/>
          </a:bodyPr>
          <a:lstStyle/>
          <a:p>
            <a:r>
              <a:rPr lang="en-US"/>
              <a:t>Click icon to add picture</a:t>
            </a:r>
            <a:endParaRPr lang="en-US" dirty="0"/>
          </a:p>
        </p:txBody>
      </p:sp>
      <p:sp>
        <p:nvSpPr>
          <p:cNvPr id="52" name="Freeform: Shape 51">
            <a:extLst>
              <a:ext uri="{FF2B5EF4-FFF2-40B4-BE49-F238E27FC236}">
                <a16:creationId xmlns:a16="http://schemas.microsoft.com/office/drawing/2014/main" id="{35F199FA-581E-485F-8470-9B9F10DBBD26}"/>
              </a:ext>
            </a:extLst>
          </p:cNvPr>
          <p:cNvSpPr/>
          <p:nvPr userDrawn="1"/>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7" name="Title 1">
            <a:extLst>
              <a:ext uri="{FF2B5EF4-FFF2-40B4-BE49-F238E27FC236}">
                <a16:creationId xmlns:a16="http://schemas.microsoft.com/office/drawing/2014/main" id="{9DFE2504-DE79-4AC0-BD70-A3F274715C1B}"/>
              </a:ext>
            </a:extLst>
          </p:cNvPr>
          <p:cNvSpPr>
            <a:spLocks noGrp="1"/>
          </p:cNvSpPr>
          <p:nvPr>
            <p:ph type="ctrTitle"/>
          </p:nvPr>
        </p:nvSpPr>
        <p:spPr>
          <a:xfrm>
            <a:off x="1124712" y="1346268"/>
            <a:ext cx="5274860" cy="3066706"/>
          </a:xfrm>
        </p:spPr>
        <p:txBody>
          <a:bodyPr anchor="b"/>
          <a:lstStyle>
            <a:lvl1pPr>
              <a:defRPr sz="6000" spc="0"/>
            </a:lvl1pPr>
          </a:lstStyle>
          <a:p>
            <a:r>
              <a:rPr lang="en-US" sz="6000"/>
              <a:t>Click to edit Master title style</a:t>
            </a:r>
            <a:endParaRPr lang="en-US" sz="6000" dirty="0"/>
          </a:p>
        </p:txBody>
      </p:sp>
      <p:sp>
        <p:nvSpPr>
          <p:cNvPr id="68" name="Subtitle 2">
            <a:extLst>
              <a:ext uri="{FF2B5EF4-FFF2-40B4-BE49-F238E27FC236}">
                <a16:creationId xmlns:a16="http://schemas.microsoft.com/office/drawing/2014/main" id="{F51F0DB4-631C-4CFA-B7CD-271E701A3722}"/>
              </a:ext>
            </a:extLst>
          </p:cNvPr>
          <p:cNvSpPr>
            <a:spLocks noGrp="1"/>
          </p:cNvSpPr>
          <p:nvPr>
            <p:ph type="subTitle" idx="1"/>
          </p:nvPr>
        </p:nvSpPr>
        <p:spPr>
          <a:xfrm>
            <a:off x="1124712" y="4412974"/>
            <a:ext cx="4162357" cy="1576188"/>
          </a:xfrm>
        </p:spPr>
        <p:txBody>
          <a:bodyPr anchor="t"/>
          <a:lstStyle>
            <a:lvl1pPr>
              <a:defRPr strike="noStrike"/>
            </a:lvl1pPr>
          </a:lstStyle>
          <a:p>
            <a:r>
              <a:rPr lang="en-US" b="0"/>
              <a:t>Click to edit Master subtitle style</a:t>
            </a:r>
            <a:endParaRPr lang="en-US" b="0" dirty="0"/>
          </a:p>
        </p:txBody>
      </p:sp>
      <p:sp>
        <p:nvSpPr>
          <p:cNvPr id="8" name="Freeform: Shape 7">
            <a:extLst>
              <a:ext uri="{FF2B5EF4-FFF2-40B4-BE49-F238E27FC236}">
                <a16:creationId xmlns:a16="http://schemas.microsoft.com/office/drawing/2014/main" id="{FDD4E4E3-A06F-4EA0-9228-3B72D4CE6A1B}"/>
              </a:ext>
            </a:extLst>
          </p:cNvPr>
          <p:cNvSpPr/>
          <p:nvPr userDrawn="1"/>
        </p:nvSpPr>
        <p:spPr>
          <a:xfrm>
            <a:off x="4648079" y="0"/>
            <a:ext cx="2827669" cy="6858000"/>
          </a:xfrm>
          <a:custGeom>
            <a:avLst/>
            <a:gdLst>
              <a:gd name="connsiteX0" fmla="*/ 952351 w 2827669"/>
              <a:gd name="connsiteY0" fmla="*/ 0 h 6858000"/>
              <a:gd name="connsiteX1" fmla="*/ 1298165 w 2827669"/>
              <a:gd name="connsiteY1" fmla="*/ 0 h 6858000"/>
              <a:gd name="connsiteX2" fmla="*/ 1414021 w 2827669"/>
              <a:gd name="connsiteY2" fmla="*/ 91085 h 6858000"/>
              <a:gd name="connsiteX3" fmla="*/ 2827669 w 2827669"/>
              <a:gd name="connsiteY3" fmla="*/ 3590451 h 6858000"/>
              <a:gd name="connsiteX4" fmla="*/ 953320 w 2827669"/>
              <a:gd name="connsiteY4" fmla="*/ 6374083 h 6858000"/>
              <a:gd name="connsiteX5" fmla="*/ 436671 w 2827669"/>
              <a:gd name="connsiteY5" fmla="*/ 6784359 h 6858000"/>
              <a:gd name="connsiteX6" fmla="*/ 331508 w 2827669"/>
              <a:gd name="connsiteY6" fmla="*/ 6858000 h 6858000"/>
              <a:gd name="connsiteX7" fmla="*/ 0 w 2827669"/>
              <a:gd name="connsiteY7" fmla="*/ 6858000 h 6858000"/>
              <a:gd name="connsiteX8" fmla="*/ 92067 w 2827669"/>
              <a:gd name="connsiteY8" fmla="*/ 6794395 h 6858000"/>
              <a:gd name="connsiteX9" fmla="*/ 615750 w 2827669"/>
              <a:gd name="connsiteY9" fmla="*/ 6384118 h 6858000"/>
              <a:gd name="connsiteX10" fmla="*/ 2515617 w 2827669"/>
              <a:gd name="connsiteY10" fmla="*/ 3600487 h 6858000"/>
              <a:gd name="connsiteX11" fmla="*/ 1082723 w 2827669"/>
              <a:gd name="connsiteY11" fmla="*/ 1011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669" h="6858000">
                <a:moveTo>
                  <a:pt x="952351" y="0"/>
                </a:moveTo>
                <a:lnTo>
                  <a:pt x="1298165" y="0"/>
                </a:lnTo>
                <a:lnTo>
                  <a:pt x="1414021" y="91085"/>
                </a:lnTo>
                <a:cubicBezTo>
                  <a:pt x="2323409" y="861623"/>
                  <a:pt x="2827669" y="2141656"/>
                  <a:pt x="2827669" y="3590451"/>
                </a:cubicBezTo>
                <a:cubicBezTo>
                  <a:pt x="2827669" y="4952841"/>
                  <a:pt x="1898944" y="5593563"/>
                  <a:pt x="953320" y="6374083"/>
                </a:cubicBezTo>
                <a:cubicBezTo>
                  <a:pt x="781116" y="6516221"/>
                  <a:pt x="610489" y="6655457"/>
                  <a:pt x="436671" y="6784359"/>
                </a:cubicBezTo>
                <a:lnTo>
                  <a:pt x="331508" y="6858000"/>
                </a:lnTo>
                <a:lnTo>
                  <a:pt x="0" y="6858000"/>
                </a:lnTo>
                <a:lnTo>
                  <a:pt x="92067" y="6794395"/>
                </a:lnTo>
                <a:cubicBezTo>
                  <a:pt x="268252" y="6665493"/>
                  <a:pt x="441202" y="6526257"/>
                  <a:pt x="615750" y="6384118"/>
                </a:cubicBezTo>
                <a:cubicBezTo>
                  <a:pt x="1574248" y="5603599"/>
                  <a:pt x="2515617" y="4962877"/>
                  <a:pt x="2515617" y="3600487"/>
                </a:cubicBezTo>
                <a:cubicBezTo>
                  <a:pt x="2515617" y="2151691"/>
                  <a:pt x="2004492" y="871659"/>
                  <a:pt x="1082723" y="1011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Tree>
    <p:extLst>
      <p:ext uri="{BB962C8B-B14F-4D97-AF65-F5344CB8AC3E}">
        <p14:creationId xmlns:p14="http://schemas.microsoft.com/office/powerpoint/2010/main" val="27531027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DCE10AF-EFC7-450A-8AB0-0BDC36897B8B}"/>
              </a:ext>
            </a:extLst>
          </p:cNvPr>
          <p:cNvSpPr>
            <a:spLocks noGrp="1"/>
          </p:cNvSpPr>
          <p:nvPr>
            <p:ph type="title"/>
          </p:nvPr>
        </p:nvSpPr>
        <p:spPr>
          <a:xfrm>
            <a:off x="1126222" y="442913"/>
            <a:ext cx="8263570" cy="1344612"/>
          </a:xfrm>
        </p:spPr>
        <p:txBody>
          <a:bodyPr anchor="b"/>
          <a:lstStyle>
            <a:lvl1pPr>
              <a:defRPr spc="0">
                <a:solidFill>
                  <a:schemeClr val="tx1">
                    <a:lumMod val="75000"/>
                    <a:lumOff val="25000"/>
                  </a:schemeClr>
                </a:solidFill>
              </a:defRPr>
            </a:lvl1pPr>
          </a:lstStyle>
          <a:p>
            <a:r>
              <a:rPr lang="en-US"/>
              <a:t>Click to edit Master title style</a:t>
            </a:r>
            <a:endParaRPr lang="en-US" dirty="0"/>
          </a:p>
        </p:txBody>
      </p:sp>
      <p:sp>
        <p:nvSpPr>
          <p:cNvPr id="17" name="Content Placeholder 2">
            <a:extLst>
              <a:ext uri="{FF2B5EF4-FFF2-40B4-BE49-F238E27FC236}">
                <a16:creationId xmlns:a16="http://schemas.microsoft.com/office/drawing/2014/main" id="{F073D2B5-4489-48A5-BD84-C92B7179A018}"/>
              </a:ext>
            </a:extLst>
          </p:cNvPr>
          <p:cNvSpPr>
            <a:spLocks noGrp="1"/>
          </p:cNvSpPr>
          <p:nvPr>
            <p:ph idx="1"/>
          </p:nvPr>
        </p:nvSpPr>
        <p:spPr>
          <a:xfrm>
            <a:off x="1920875" y="2107096"/>
            <a:ext cx="8391967" cy="2846567"/>
          </a:xfrm>
        </p:spPr>
        <p:txBody>
          <a:bodyPr>
            <a:normAutofit/>
          </a:bodyPr>
          <a:lstStyle/>
          <a:p>
            <a:pPr lvl="0"/>
            <a:r>
              <a:rPr lang="en-US"/>
              <a:t>Click to edit Master text styles</a:t>
            </a:r>
          </a:p>
        </p:txBody>
      </p:sp>
      <p:sp>
        <p:nvSpPr>
          <p:cNvPr id="13" name="Picture Placeholder 12">
            <a:extLst>
              <a:ext uri="{FF2B5EF4-FFF2-40B4-BE49-F238E27FC236}">
                <a16:creationId xmlns:a16="http://schemas.microsoft.com/office/drawing/2014/main" id="{7CBB1601-97BD-4C51-82D2-26EA206278D2}"/>
              </a:ext>
            </a:extLst>
          </p:cNvPr>
          <p:cNvSpPr>
            <a:spLocks noGrp="1"/>
          </p:cNvSpPr>
          <p:nvPr>
            <p:ph type="pic" sz="quarter" idx="13"/>
          </p:nvPr>
        </p:nvSpPr>
        <p:spPr>
          <a:xfrm>
            <a:off x="3353" y="3978381"/>
            <a:ext cx="12188647" cy="2879619"/>
          </a:xfrm>
          <a:custGeom>
            <a:avLst/>
            <a:gdLst>
              <a:gd name="connsiteX0" fmla="*/ 0 w 12188647"/>
              <a:gd name="connsiteY0" fmla="*/ 0 h 2879619"/>
              <a:gd name="connsiteX1" fmla="*/ 136072 w 12188647"/>
              <a:gd name="connsiteY1" fmla="*/ 82968 h 2879619"/>
              <a:gd name="connsiteX2" fmla="*/ 857450 w 12188647"/>
              <a:gd name="connsiteY2" fmla="*/ 470830 h 2879619"/>
              <a:gd name="connsiteX3" fmla="*/ 5751832 w 12188647"/>
              <a:gd name="connsiteY3" fmla="*/ 1877960 h 2879619"/>
              <a:gd name="connsiteX4" fmla="*/ 12163508 w 12188647"/>
              <a:gd name="connsiteY4" fmla="*/ 676118 h 2879619"/>
              <a:gd name="connsiteX5" fmla="*/ 12188647 w 12188647"/>
              <a:gd name="connsiteY5" fmla="*/ 660457 h 2879619"/>
              <a:gd name="connsiteX6" fmla="*/ 12188647 w 12188647"/>
              <a:gd name="connsiteY6" fmla="*/ 2879619 h 2879619"/>
              <a:gd name="connsiteX7" fmla="*/ 0 w 12188647"/>
              <a:gd name="connsiteY7" fmla="*/ 2879619 h 2879619"/>
              <a:gd name="connsiteX8" fmla="*/ 0 w 12188647"/>
              <a:gd name="connsiteY8" fmla="*/ 309760 h 2879619"/>
              <a:gd name="connsiteX9" fmla="*/ 11983 w 12188647"/>
              <a:gd name="connsiteY9" fmla="*/ 317356 h 2879619"/>
              <a:gd name="connsiteX10" fmla="*/ 719453 w 12188647"/>
              <a:gd name="connsiteY10" fmla="*/ 711503 h 2879619"/>
              <a:gd name="connsiteX11" fmla="*/ 5648922 w 12188647"/>
              <a:gd name="connsiteY11" fmla="*/ 2186930 h 2879619"/>
              <a:gd name="connsiteX12" fmla="*/ 12145074 w 12188647"/>
              <a:gd name="connsiteY12" fmla="*/ 1270841 h 2879619"/>
              <a:gd name="connsiteX13" fmla="*/ 12188341 w 12188647"/>
              <a:gd name="connsiteY13" fmla="*/ 1250622 h 2879619"/>
              <a:gd name="connsiteX14" fmla="*/ 12188341 w 12188647"/>
              <a:gd name="connsiteY14" fmla="*/ 1237591 h 2879619"/>
              <a:gd name="connsiteX15" fmla="*/ 12146557 w 12188647"/>
              <a:gd name="connsiteY15" fmla="*/ 1257118 h 2879619"/>
              <a:gd name="connsiteX16" fmla="*/ 5650403 w 12188647"/>
              <a:gd name="connsiteY16" fmla="*/ 2173208 h 2879619"/>
              <a:gd name="connsiteX17" fmla="*/ 720934 w 12188647"/>
              <a:gd name="connsiteY17" fmla="*/ 697780 h 2879619"/>
              <a:gd name="connsiteX18" fmla="*/ 13463 w 12188647"/>
              <a:gd name="connsiteY18" fmla="*/ 303633 h 2879619"/>
              <a:gd name="connsiteX19" fmla="*/ 0 w 12188647"/>
              <a:gd name="connsiteY19" fmla="*/ 295098 h 2879619"/>
              <a:gd name="connsiteX20" fmla="*/ 0 w 12188647"/>
              <a:gd name="connsiteY20" fmla="*/ 155134 h 2879619"/>
              <a:gd name="connsiteX21" fmla="*/ 134244 w 12188647"/>
              <a:gd name="connsiteY21" fmla="*/ 236988 h 2879619"/>
              <a:gd name="connsiteX22" fmla="*/ 855622 w 12188647"/>
              <a:gd name="connsiteY22" fmla="*/ 624851 h 2879619"/>
              <a:gd name="connsiteX23" fmla="*/ 5750002 w 12188647"/>
              <a:gd name="connsiteY23" fmla="*/ 2031981 h 2879619"/>
              <a:gd name="connsiteX24" fmla="*/ 12161680 w 12188647"/>
              <a:gd name="connsiteY24" fmla="*/ 830139 h 2879619"/>
              <a:gd name="connsiteX25" fmla="*/ 12188341 w 12188647"/>
              <a:gd name="connsiteY25" fmla="*/ 813529 h 2879619"/>
              <a:gd name="connsiteX26" fmla="*/ 12188341 w 12188647"/>
              <a:gd name="connsiteY26" fmla="*/ 788245 h 2879619"/>
              <a:gd name="connsiteX27" fmla="*/ 12161680 w 12188647"/>
              <a:gd name="connsiteY27" fmla="*/ 804854 h 2879619"/>
              <a:gd name="connsiteX28" fmla="*/ 5750002 w 12188647"/>
              <a:gd name="connsiteY28" fmla="*/ 2006696 h 2879619"/>
              <a:gd name="connsiteX29" fmla="*/ 855622 w 12188647"/>
              <a:gd name="connsiteY29" fmla="*/ 599566 h 2879619"/>
              <a:gd name="connsiteX30" fmla="*/ 134244 w 12188647"/>
              <a:gd name="connsiteY30" fmla="*/ 211703 h 2879619"/>
              <a:gd name="connsiteX31" fmla="*/ 0 w 12188647"/>
              <a:gd name="connsiteY31" fmla="*/ 129850 h 287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88647" h="2879619">
                <a:moveTo>
                  <a:pt x="0" y="0"/>
                </a:moveTo>
                <a:lnTo>
                  <a:pt x="136072" y="82968"/>
                </a:lnTo>
                <a:cubicBezTo>
                  <a:pt x="362717" y="213458"/>
                  <a:pt x="607531" y="341553"/>
                  <a:pt x="857450" y="470830"/>
                </a:cubicBezTo>
                <a:cubicBezTo>
                  <a:pt x="2229816" y="1180739"/>
                  <a:pt x="3356379" y="1877960"/>
                  <a:pt x="5751832" y="1877960"/>
                </a:cubicBezTo>
                <a:cubicBezTo>
                  <a:pt x="8469032" y="1877960"/>
                  <a:pt x="10848618" y="1447240"/>
                  <a:pt x="12163508" y="676118"/>
                </a:cubicBezTo>
                <a:lnTo>
                  <a:pt x="12188647" y="660457"/>
                </a:lnTo>
                <a:lnTo>
                  <a:pt x="12188647" y="2879619"/>
                </a:lnTo>
                <a:lnTo>
                  <a:pt x="0" y="2879619"/>
                </a:lnTo>
                <a:lnTo>
                  <a:pt x="0" y="309760"/>
                </a:lnTo>
                <a:lnTo>
                  <a:pt x="11983" y="317356"/>
                </a:lnTo>
                <a:cubicBezTo>
                  <a:pt x="233346" y="449640"/>
                  <a:pt x="473813" y="579941"/>
                  <a:pt x="719453" y="711503"/>
                </a:cubicBezTo>
                <a:cubicBezTo>
                  <a:pt x="2068317" y="1433952"/>
                  <a:pt x="3163489" y="2139069"/>
                  <a:pt x="5648922" y="2186930"/>
                </a:cubicBezTo>
                <a:cubicBezTo>
                  <a:pt x="8291985" y="2237827"/>
                  <a:pt x="10667193" y="1912168"/>
                  <a:pt x="12145074" y="1270841"/>
                </a:cubicBezTo>
                <a:lnTo>
                  <a:pt x="12188341" y="1250622"/>
                </a:lnTo>
                <a:lnTo>
                  <a:pt x="12188341" y="1237591"/>
                </a:lnTo>
                <a:lnTo>
                  <a:pt x="12146557" y="1257118"/>
                </a:lnTo>
                <a:cubicBezTo>
                  <a:pt x="10668674" y="1898444"/>
                  <a:pt x="8293467" y="2224105"/>
                  <a:pt x="5650403" y="2173208"/>
                </a:cubicBezTo>
                <a:cubicBezTo>
                  <a:pt x="3164970" y="2125346"/>
                  <a:pt x="2069799" y="1420229"/>
                  <a:pt x="720934" y="697780"/>
                </a:cubicBezTo>
                <a:cubicBezTo>
                  <a:pt x="475294" y="566218"/>
                  <a:pt x="234827" y="435916"/>
                  <a:pt x="13463" y="303633"/>
                </a:cubicBezTo>
                <a:lnTo>
                  <a:pt x="0" y="295098"/>
                </a:lnTo>
                <a:lnTo>
                  <a:pt x="0" y="155134"/>
                </a:lnTo>
                <a:lnTo>
                  <a:pt x="134244" y="236988"/>
                </a:lnTo>
                <a:cubicBezTo>
                  <a:pt x="360889" y="367478"/>
                  <a:pt x="605703" y="495573"/>
                  <a:pt x="855622" y="624851"/>
                </a:cubicBezTo>
                <a:cubicBezTo>
                  <a:pt x="2227988" y="1334759"/>
                  <a:pt x="3354551" y="2031981"/>
                  <a:pt x="5750002" y="2031981"/>
                </a:cubicBezTo>
                <a:cubicBezTo>
                  <a:pt x="8467203" y="2031981"/>
                  <a:pt x="10846790" y="1601260"/>
                  <a:pt x="12161680" y="830139"/>
                </a:cubicBezTo>
                <a:lnTo>
                  <a:pt x="12188341" y="813529"/>
                </a:lnTo>
                <a:lnTo>
                  <a:pt x="12188341" y="788245"/>
                </a:lnTo>
                <a:lnTo>
                  <a:pt x="12161680" y="804854"/>
                </a:lnTo>
                <a:cubicBezTo>
                  <a:pt x="10846790" y="1575976"/>
                  <a:pt x="8467203" y="2006696"/>
                  <a:pt x="5750002" y="2006696"/>
                </a:cubicBezTo>
                <a:cubicBezTo>
                  <a:pt x="3354551" y="2006696"/>
                  <a:pt x="2227988" y="1309475"/>
                  <a:pt x="855622" y="599566"/>
                </a:cubicBezTo>
                <a:cubicBezTo>
                  <a:pt x="605703" y="470288"/>
                  <a:pt x="360889" y="342194"/>
                  <a:pt x="134244" y="211703"/>
                </a:cubicBezTo>
                <a:lnTo>
                  <a:pt x="0" y="129850"/>
                </a:lnTo>
                <a:close/>
              </a:path>
            </a:pathLst>
          </a:custGeom>
          <a:solidFill>
            <a:schemeClr val="accent4"/>
          </a:solidFill>
        </p:spPr>
        <p:txBody>
          <a:bodyPr wrap="square">
            <a:noAutofit/>
          </a:bodyPr>
          <a:lstStyle/>
          <a:p>
            <a:r>
              <a:rPr lang="en-US"/>
              <a:t>Click icon to add picture</a:t>
            </a:r>
            <a:endParaRPr lang="en-US" dirty="0"/>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124712" y="6170490"/>
            <a:ext cx="5667375"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0727" y="6170491"/>
            <a:ext cx="2840083" cy="457200"/>
          </a:xfrm>
        </p:spPr>
        <p:txBody>
          <a:bodyPr/>
          <a:lstStyle>
            <a:lvl1pPr>
              <a:defRPr>
                <a:solidFill>
                  <a:schemeClr val="bg1"/>
                </a:solidFill>
                <a:effectLst>
                  <a:outerShdw blurRad="38100" dist="38100" dir="2700000" algn="tl" rotWithShape="0">
                    <a:srgbClr val="000000">
                      <a:alpha val="43137"/>
                    </a:srgbClr>
                  </a:outerShdw>
                </a:effectLst>
              </a:defRPr>
            </a:lvl1pPr>
          </a:lstStyle>
          <a:p>
            <a:r>
              <a:rPr lang="en-US" dirty="0"/>
              <a:t>2/3/20XX</a:t>
            </a:r>
          </a:p>
        </p:txBody>
      </p:sp>
      <p:sp>
        <p:nvSpPr>
          <p:cNvPr id="15" name="Slide Number Placeholder 31">
            <a:extLst>
              <a:ext uri="{FF2B5EF4-FFF2-40B4-BE49-F238E27FC236}">
                <a16:creationId xmlns:a16="http://schemas.microsoft.com/office/drawing/2014/main" id="{A785EF8F-8A0F-41F7-BFA0-9E9AB06C6EFD}"/>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
        <p:nvSpPr>
          <p:cNvPr id="16" name="Freeform: Shape 15">
            <a:extLst>
              <a:ext uri="{FF2B5EF4-FFF2-40B4-BE49-F238E27FC236}">
                <a16:creationId xmlns:a16="http://schemas.microsoft.com/office/drawing/2014/main" id="{62A35DFC-52A3-4FE0-BDBA-E78DB63F8DBC}"/>
              </a:ext>
              <a:ext uri="{C183D7F6-B498-43B3-948B-1728B52AA6E4}">
                <adec:decorative xmlns:adec="http://schemas.microsoft.com/office/drawing/2017/decorative" val="1"/>
              </a:ext>
            </a:extLst>
          </p:cNvPr>
          <p:cNvSpPr/>
          <p:nvPr userDrawn="1"/>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88E3CC0-16AD-416F-828A-7989A8733454}"/>
              </a:ext>
              <a:ext uri="{C183D7F6-B498-43B3-948B-1728B52AA6E4}">
                <adec:decorative xmlns:adec="http://schemas.microsoft.com/office/drawing/2017/decorative" val="1"/>
              </a:ext>
            </a:extLst>
          </p:cNvPr>
          <p:cNvSpPr/>
          <p:nvPr userDrawn="1"/>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52938439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07E2F0C9-450A-46BE-9D30-BF2BCDB2C61B}"/>
              </a:ext>
            </a:extLst>
          </p:cNvPr>
          <p:cNvSpPr>
            <a:spLocks noGrp="1"/>
          </p:cNvSpPr>
          <p:nvPr>
            <p:ph type="title"/>
          </p:nvPr>
        </p:nvSpPr>
        <p:spPr>
          <a:xfrm>
            <a:off x="1828800" y="438912"/>
            <a:ext cx="7340048" cy="1651054"/>
          </a:xfrm>
        </p:spPr>
        <p:txBody>
          <a:bodyPr anchor="b"/>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E554E25-FBED-49B5-ADA0-6DA5D8E8DD6D}"/>
              </a:ext>
            </a:extLst>
          </p:cNvPr>
          <p:cNvSpPr>
            <a:spLocks noGrp="1"/>
          </p:cNvSpPr>
          <p:nvPr>
            <p:ph type="pic" sz="quarter" idx="13"/>
          </p:nvPr>
        </p:nvSpPr>
        <p:spPr>
          <a:xfrm>
            <a:off x="0" y="0"/>
            <a:ext cx="2417049" cy="6858000"/>
          </a:xfrm>
          <a:custGeom>
            <a:avLst/>
            <a:gdLst>
              <a:gd name="connsiteX0" fmla="*/ 2112162 w 2417049"/>
              <a:gd name="connsiteY0" fmla="*/ 0 h 6858000"/>
              <a:gd name="connsiteX1" fmla="*/ 2417049 w 2417049"/>
              <a:gd name="connsiteY1" fmla="*/ 0 h 6858000"/>
              <a:gd name="connsiteX2" fmla="*/ 2394205 w 2417049"/>
              <a:gd name="connsiteY2" fmla="*/ 17461 h 6858000"/>
              <a:gd name="connsiteX3" fmla="*/ 741074 w 2417049"/>
              <a:gd name="connsiteY3" fmla="*/ 4217082 h 6858000"/>
              <a:gd name="connsiteX4" fmla="*/ 2004991 w 2417049"/>
              <a:gd name="connsiteY4" fmla="*/ 6804604 h 6858000"/>
              <a:gd name="connsiteX5" fmla="*/ 2062346 w 2417049"/>
              <a:gd name="connsiteY5" fmla="*/ 6858000 h 6858000"/>
              <a:gd name="connsiteX6" fmla="*/ 1953913 w 2417049"/>
              <a:gd name="connsiteY6" fmla="*/ 6858000 h 6858000"/>
              <a:gd name="connsiteX7" fmla="*/ 1693070 w 2417049"/>
              <a:gd name="connsiteY7" fmla="*/ 6599739 h 6858000"/>
              <a:gd name="connsiteX8" fmla="*/ 567934 w 2417049"/>
              <a:gd name="connsiteY8" fmla="*/ 4115040 h 6858000"/>
              <a:gd name="connsiteX9" fmla="*/ 2091112 w 2417049"/>
              <a:gd name="connsiteY9" fmla="*/ 17040 h 6858000"/>
              <a:gd name="connsiteX10" fmla="*/ 1672271 w 2417049"/>
              <a:gd name="connsiteY10" fmla="*/ 0 h 6858000"/>
              <a:gd name="connsiteX11" fmla="*/ 2094397 w 2417049"/>
              <a:gd name="connsiteY11" fmla="*/ 0 h 6858000"/>
              <a:gd name="connsiteX12" fmla="*/ 2073347 w 2417049"/>
              <a:gd name="connsiteY12" fmla="*/ 17040 h 6858000"/>
              <a:gd name="connsiteX13" fmla="*/ 550169 w 2417049"/>
              <a:gd name="connsiteY13" fmla="*/ 4115040 h 6858000"/>
              <a:gd name="connsiteX14" fmla="*/ 1675306 w 2417049"/>
              <a:gd name="connsiteY14" fmla="*/ 6599739 h 6858000"/>
              <a:gd name="connsiteX15" fmla="*/ 1936149 w 2417049"/>
              <a:gd name="connsiteY15" fmla="*/ 6858000 h 6858000"/>
              <a:gd name="connsiteX16" fmla="*/ 1682790 w 2417049"/>
              <a:gd name="connsiteY16" fmla="*/ 6858000 h 6858000"/>
              <a:gd name="connsiteX17" fmla="*/ 1434206 w 2417049"/>
              <a:gd name="connsiteY17" fmla="*/ 6615157 h 6858000"/>
              <a:gd name="connsiteX18" fmla="*/ 385335 w 2417049"/>
              <a:gd name="connsiteY18" fmla="*/ 4282319 h 6858000"/>
              <a:gd name="connsiteX19" fmla="*/ 1645413 w 2417049"/>
              <a:gd name="connsiteY19" fmla="*/ 27367 h 6858000"/>
              <a:gd name="connsiteX20" fmla="*/ 0 w 2417049"/>
              <a:gd name="connsiteY20" fmla="*/ 0 h 6858000"/>
              <a:gd name="connsiteX21" fmla="*/ 1654347 w 2417049"/>
              <a:gd name="connsiteY21" fmla="*/ 0 h 6858000"/>
              <a:gd name="connsiteX22" fmla="*/ 1626537 w 2417049"/>
              <a:gd name="connsiteY22" fmla="*/ 28337 h 6858000"/>
              <a:gd name="connsiteX23" fmla="*/ 366460 w 2417049"/>
              <a:gd name="connsiteY23" fmla="*/ 4283289 h 6858000"/>
              <a:gd name="connsiteX24" fmla="*/ 1415329 w 2417049"/>
              <a:gd name="connsiteY24" fmla="*/ 6616128 h 6858000"/>
              <a:gd name="connsiteX25" fmla="*/ 1662921 w 2417049"/>
              <a:gd name="connsiteY25" fmla="*/ 6858000 h 6858000"/>
              <a:gd name="connsiteX26" fmla="*/ 0 w 2417049"/>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17049" h="6858000">
                <a:moveTo>
                  <a:pt x="2112162" y="0"/>
                </a:moveTo>
                <a:lnTo>
                  <a:pt x="2417049" y="0"/>
                </a:lnTo>
                <a:lnTo>
                  <a:pt x="2394205" y="17461"/>
                </a:lnTo>
                <a:cubicBezTo>
                  <a:pt x="1333530" y="878708"/>
                  <a:pt x="741074" y="2437327"/>
                  <a:pt x="741074" y="4217082"/>
                </a:cubicBezTo>
                <a:cubicBezTo>
                  <a:pt x="741074" y="5418356"/>
                  <a:pt x="1303237" y="6132444"/>
                  <a:pt x="2004991" y="6804604"/>
                </a:cubicBezTo>
                <a:lnTo>
                  <a:pt x="2062346" y="6858000"/>
                </a:lnTo>
                <a:lnTo>
                  <a:pt x="1953913" y="6858000"/>
                </a:lnTo>
                <a:lnTo>
                  <a:pt x="1693070" y="6599739"/>
                </a:lnTo>
                <a:cubicBezTo>
                  <a:pt x="1064979" y="5955416"/>
                  <a:pt x="567934" y="5263323"/>
                  <a:pt x="567934" y="4115040"/>
                </a:cubicBezTo>
                <a:cubicBezTo>
                  <a:pt x="567934" y="2378351"/>
                  <a:pt x="1113816" y="857447"/>
                  <a:pt x="2091112" y="17040"/>
                </a:cubicBezTo>
                <a:close/>
                <a:moveTo>
                  <a:pt x="1672271" y="0"/>
                </a:moveTo>
                <a:lnTo>
                  <a:pt x="2094397" y="0"/>
                </a:lnTo>
                <a:lnTo>
                  <a:pt x="2073347" y="17040"/>
                </a:lnTo>
                <a:cubicBezTo>
                  <a:pt x="1096051" y="857447"/>
                  <a:pt x="550169" y="2378351"/>
                  <a:pt x="550169" y="4115040"/>
                </a:cubicBezTo>
                <a:cubicBezTo>
                  <a:pt x="550169" y="5263323"/>
                  <a:pt x="1047215" y="5955416"/>
                  <a:pt x="1675306" y="6599739"/>
                </a:cubicBezTo>
                <a:lnTo>
                  <a:pt x="1936149" y="6858000"/>
                </a:lnTo>
                <a:lnTo>
                  <a:pt x="1682790" y="6858000"/>
                </a:lnTo>
                <a:lnTo>
                  <a:pt x="1434206" y="6615157"/>
                </a:lnTo>
                <a:cubicBezTo>
                  <a:pt x="861085" y="6026831"/>
                  <a:pt x="428538" y="5350659"/>
                  <a:pt x="385335" y="4282319"/>
                </a:cubicBezTo>
                <a:cubicBezTo>
                  <a:pt x="315325" y="2551123"/>
                  <a:pt x="763271" y="995374"/>
                  <a:pt x="1645413" y="27367"/>
                </a:cubicBezTo>
                <a:close/>
                <a:moveTo>
                  <a:pt x="0" y="0"/>
                </a:moveTo>
                <a:lnTo>
                  <a:pt x="1654347" y="0"/>
                </a:lnTo>
                <a:lnTo>
                  <a:pt x="1626537" y="28337"/>
                </a:lnTo>
                <a:cubicBezTo>
                  <a:pt x="744394" y="996343"/>
                  <a:pt x="296450" y="2552094"/>
                  <a:pt x="366460" y="4283289"/>
                </a:cubicBezTo>
                <a:cubicBezTo>
                  <a:pt x="409662" y="5351630"/>
                  <a:pt x="842209" y="6027802"/>
                  <a:pt x="1415329" y="6616128"/>
                </a:cubicBezTo>
                <a:lnTo>
                  <a:pt x="1662921" y="6858000"/>
                </a:lnTo>
                <a:lnTo>
                  <a:pt x="0" y="6858000"/>
                </a:lnTo>
                <a:close/>
              </a:path>
            </a:pathLst>
          </a:custGeom>
          <a:solidFill>
            <a:schemeClr val="accent4"/>
          </a:solidFill>
        </p:spPr>
        <p:txBody>
          <a:bodyPr wrap="square">
            <a:noAutofit/>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CB6A8D76-E69B-4696-9428-6B1F02AB6FEC}"/>
              </a:ext>
            </a:extLst>
          </p:cNvPr>
          <p:cNvSpPr>
            <a:spLocks noGrp="1"/>
          </p:cNvSpPr>
          <p:nvPr>
            <p:ph type="pic" sz="quarter" idx="14"/>
          </p:nvPr>
        </p:nvSpPr>
        <p:spPr>
          <a:xfrm>
            <a:off x="9144296" y="1"/>
            <a:ext cx="3047704" cy="6857999"/>
          </a:xfrm>
          <a:custGeom>
            <a:avLst/>
            <a:gdLst>
              <a:gd name="connsiteX0" fmla="*/ 982019 w 3047704"/>
              <a:gd name="connsiteY0" fmla="*/ 0 h 6857999"/>
              <a:gd name="connsiteX1" fmla="*/ 3047704 w 3047704"/>
              <a:gd name="connsiteY1" fmla="*/ 0 h 6857999"/>
              <a:gd name="connsiteX2" fmla="*/ 3047704 w 3047704"/>
              <a:gd name="connsiteY2" fmla="*/ 6857999 h 6857999"/>
              <a:gd name="connsiteX3" fmla="*/ 314373 w 3047704"/>
              <a:gd name="connsiteY3" fmla="*/ 6857999 h 6857999"/>
              <a:gd name="connsiteX4" fmla="*/ 417053 w 3047704"/>
              <a:gd name="connsiteY4" fmla="*/ 6776130 h 6857999"/>
              <a:gd name="connsiteX5" fmla="*/ 2189706 w 3047704"/>
              <a:gd name="connsiteY5" fmla="*/ 3968277 h 6857999"/>
              <a:gd name="connsiteX6" fmla="*/ 1015028 w 3047704"/>
              <a:gd name="connsiteY6" fmla="*/ 35110 h 6857999"/>
              <a:gd name="connsiteX7" fmla="*/ 687894 w 3047704"/>
              <a:gd name="connsiteY7" fmla="*/ 0 h 6857999"/>
              <a:gd name="connsiteX8" fmla="*/ 962740 w 3047704"/>
              <a:gd name="connsiteY8" fmla="*/ 0 h 6857999"/>
              <a:gd name="connsiteX9" fmla="*/ 994866 w 3047704"/>
              <a:gd name="connsiteY9" fmla="*/ 34171 h 6857999"/>
              <a:gd name="connsiteX10" fmla="*/ 2169546 w 3047704"/>
              <a:gd name="connsiteY10" fmla="*/ 3967339 h 6857999"/>
              <a:gd name="connsiteX11" fmla="*/ 396891 w 3047704"/>
              <a:gd name="connsiteY11" fmla="*/ 6775192 h 6857999"/>
              <a:gd name="connsiteX12" fmla="*/ 293035 w 3047704"/>
              <a:gd name="connsiteY12" fmla="*/ 6857999 h 6857999"/>
              <a:gd name="connsiteX13" fmla="*/ 171208 w 3047704"/>
              <a:gd name="connsiteY13" fmla="*/ 6857999 h 6857999"/>
              <a:gd name="connsiteX14" fmla="*/ 426438 w 3047704"/>
              <a:gd name="connsiteY14" fmla="*/ 6651337 h 6857999"/>
              <a:gd name="connsiteX15" fmla="*/ 1972117 w 3047704"/>
              <a:gd name="connsiteY15" fmla="*/ 3859832 h 6857999"/>
              <a:gd name="connsiteX16" fmla="*/ 772975 w 3047704"/>
              <a:gd name="connsiteY16" fmla="*/ 99143 h 6857999"/>
              <a:gd name="connsiteX17" fmla="*/ 354738 w 3047704"/>
              <a:gd name="connsiteY17" fmla="*/ 0 h 6857999"/>
              <a:gd name="connsiteX18" fmla="*/ 663489 w 3047704"/>
              <a:gd name="connsiteY18" fmla="*/ 0 h 6857999"/>
              <a:gd name="connsiteX19" fmla="*/ 748570 w 3047704"/>
              <a:gd name="connsiteY19" fmla="*/ 99143 h 6857999"/>
              <a:gd name="connsiteX20" fmla="*/ 1947712 w 3047704"/>
              <a:gd name="connsiteY20" fmla="*/ 3859832 h 6857999"/>
              <a:gd name="connsiteX21" fmla="*/ 402035 w 3047704"/>
              <a:gd name="connsiteY21" fmla="*/ 6651337 h 6857999"/>
              <a:gd name="connsiteX22" fmla="*/ 146805 w 3047704"/>
              <a:gd name="connsiteY22" fmla="*/ 6857999 h 6857999"/>
              <a:gd name="connsiteX23" fmla="*/ 0 w 3047704"/>
              <a:gd name="connsiteY23" fmla="*/ 6857999 h 6857999"/>
              <a:gd name="connsiteX24" fmla="*/ 224325 w 3047704"/>
              <a:gd name="connsiteY24" fmla="*/ 6659295 h 6857999"/>
              <a:gd name="connsiteX25" fmla="*/ 1789426 w 3047704"/>
              <a:gd name="connsiteY25" fmla="*/ 3879328 h 6857999"/>
              <a:gd name="connsiteX26" fmla="*/ 517450 w 3047704"/>
              <a:gd name="connsiteY26" fmla="*/ 16065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47704" h="6857999">
                <a:moveTo>
                  <a:pt x="982019" y="0"/>
                </a:moveTo>
                <a:lnTo>
                  <a:pt x="3047704" y="0"/>
                </a:lnTo>
                <a:lnTo>
                  <a:pt x="3047704" y="6857999"/>
                </a:lnTo>
                <a:lnTo>
                  <a:pt x="314373" y="6857999"/>
                </a:lnTo>
                <a:lnTo>
                  <a:pt x="417053" y="6776130"/>
                </a:lnTo>
                <a:cubicBezTo>
                  <a:pt x="1327353" y="6049362"/>
                  <a:pt x="2128179" y="5345971"/>
                  <a:pt x="2189706" y="3968277"/>
                </a:cubicBezTo>
                <a:cubicBezTo>
                  <a:pt x="2259809" y="2398561"/>
                  <a:pt x="1843680" y="977981"/>
                  <a:pt x="1015028" y="35110"/>
                </a:cubicBezTo>
                <a:close/>
                <a:moveTo>
                  <a:pt x="687894" y="0"/>
                </a:moveTo>
                <a:lnTo>
                  <a:pt x="962740" y="0"/>
                </a:lnTo>
                <a:lnTo>
                  <a:pt x="994866" y="34171"/>
                </a:lnTo>
                <a:cubicBezTo>
                  <a:pt x="1823518" y="977043"/>
                  <a:pt x="2239649" y="2397622"/>
                  <a:pt x="2169546" y="3967339"/>
                </a:cubicBezTo>
                <a:cubicBezTo>
                  <a:pt x="2108017" y="5345033"/>
                  <a:pt x="1307191" y="6048423"/>
                  <a:pt x="396891" y="6775192"/>
                </a:cubicBezTo>
                <a:lnTo>
                  <a:pt x="293035" y="6857999"/>
                </a:lnTo>
                <a:lnTo>
                  <a:pt x="171208" y="6857999"/>
                </a:lnTo>
                <a:lnTo>
                  <a:pt x="426438" y="6651337"/>
                </a:lnTo>
                <a:cubicBezTo>
                  <a:pt x="1289290" y="5927454"/>
                  <a:pt x="1972117" y="5149903"/>
                  <a:pt x="1972117" y="3859832"/>
                </a:cubicBezTo>
                <a:cubicBezTo>
                  <a:pt x="1972117" y="2396483"/>
                  <a:pt x="1550289" y="1069500"/>
                  <a:pt x="772975" y="99143"/>
                </a:cubicBezTo>
                <a:close/>
                <a:moveTo>
                  <a:pt x="354738" y="0"/>
                </a:moveTo>
                <a:lnTo>
                  <a:pt x="663489" y="0"/>
                </a:lnTo>
                <a:lnTo>
                  <a:pt x="748570" y="99143"/>
                </a:lnTo>
                <a:cubicBezTo>
                  <a:pt x="1525884" y="1069500"/>
                  <a:pt x="1947712" y="2396483"/>
                  <a:pt x="1947712" y="3859832"/>
                </a:cubicBezTo>
                <a:cubicBezTo>
                  <a:pt x="1947712" y="5149903"/>
                  <a:pt x="1264887" y="5927454"/>
                  <a:pt x="402035" y="6651337"/>
                </a:cubicBezTo>
                <a:lnTo>
                  <a:pt x="146805" y="6857999"/>
                </a:lnTo>
                <a:lnTo>
                  <a:pt x="0" y="6857999"/>
                </a:lnTo>
                <a:lnTo>
                  <a:pt x="224325" y="6659295"/>
                </a:lnTo>
                <a:cubicBezTo>
                  <a:pt x="1058386" y="5919526"/>
                  <a:pt x="1789426" y="5207144"/>
                  <a:pt x="1789426" y="3879328"/>
                </a:cubicBezTo>
                <a:cubicBezTo>
                  <a:pt x="1789426" y="2373164"/>
                  <a:pt x="1337813" y="1030748"/>
                  <a:pt x="517450" y="160650"/>
                </a:cubicBezTo>
                <a:close/>
              </a:path>
            </a:pathLst>
          </a:custGeom>
          <a:solidFill>
            <a:schemeClr val="accent4"/>
          </a:solidFill>
        </p:spPr>
        <p:txBody>
          <a:bodyPr wrap="square">
            <a:noAutofit/>
          </a:bodyPr>
          <a:lstStyle/>
          <a:p>
            <a:r>
              <a:rPr lang="en-US"/>
              <a:t>Click icon to add picture</a:t>
            </a:r>
            <a:endParaRPr lang="en-US" dirty="0"/>
          </a:p>
        </p:txBody>
      </p:sp>
      <p:sp>
        <p:nvSpPr>
          <p:cNvPr id="28" name="Content Placeholder 2">
            <a:extLst>
              <a:ext uri="{FF2B5EF4-FFF2-40B4-BE49-F238E27FC236}">
                <a16:creationId xmlns:a16="http://schemas.microsoft.com/office/drawing/2014/main" id="{9DCF97C3-1A74-41B6-B2C1-6FE1B2E30B98}"/>
              </a:ext>
            </a:extLst>
          </p:cNvPr>
          <p:cNvSpPr>
            <a:spLocks noGrp="1"/>
          </p:cNvSpPr>
          <p:nvPr>
            <p:ph idx="1"/>
          </p:nvPr>
        </p:nvSpPr>
        <p:spPr>
          <a:xfrm>
            <a:off x="1828800" y="2775004"/>
            <a:ext cx="7973568" cy="3189233"/>
          </a:xfrm>
        </p:spPr>
        <p:txBody>
          <a:bodyPr/>
          <a:lstStyle/>
          <a:p>
            <a:pPr lvl="0"/>
            <a:r>
              <a:rPr lang="en-US"/>
              <a:t>Click to edit Master text styles</a:t>
            </a:r>
          </a:p>
        </p:txBody>
      </p:sp>
      <p:sp>
        <p:nvSpPr>
          <p:cNvPr id="18" name="Footer Placeholder 4">
            <a:extLst>
              <a:ext uri="{FF2B5EF4-FFF2-40B4-BE49-F238E27FC236}">
                <a16:creationId xmlns:a16="http://schemas.microsoft.com/office/drawing/2014/main" id="{22DA349A-7C69-42D7-B16F-02B87068D19C}"/>
              </a:ext>
            </a:extLst>
          </p:cNvPr>
          <p:cNvSpPr>
            <a:spLocks noGrp="1"/>
          </p:cNvSpPr>
          <p:nvPr>
            <p:ph type="ftr" sz="quarter" idx="11"/>
          </p:nvPr>
        </p:nvSpPr>
        <p:spPr>
          <a:xfrm>
            <a:off x="1828800" y="6172200"/>
            <a:ext cx="5667375" cy="457200"/>
          </a:xfrm>
        </p:spPr>
        <p:txBody>
          <a:bodyPr/>
          <a:lstStyle>
            <a:lvl1pPr>
              <a:defRPr>
                <a:solidFill>
                  <a:schemeClr val="tx1"/>
                </a:solidFill>
                <a:effectLst/>
              </a:defRPr>
            </a:lvl1pPr>
          </a:lstStyle>
          <a:p>
            <a:r>
              <a:rPr lang="en-US" dirty="0"/>
              <a:t>Sample Footer Text</a:t>
            </a:r>
          </a:p>
        </p:txBody>
      </p:sp>
      <p:sp>
        <p:nvSpPr>
          <p:cNvPr id="19" name="Date Placeholder 3">
            <a:extLst>
              <a:ext uri="{FF2B5EF4-FFF2-40B4-BE49-F238E27FC236}">
                <a16:creationId xmlns:a16="http://schemas.microsoft.com/office/drawing/2014/main" id="{F10113C0-83F9-406D-A6A7-8FB380833304}"/>
              </a:ext>
            </a:extLst>
          </p:cNvPr>
          <p:cNvSpPr>
            <a:spLocks noGrp="1"/>
          </p:cNvSpPr>
          <p:nvPr>
            <p:ph type="dt" sz="half" idx="10"/>
          </p:nvPr>
        </p:nvSpPr>
        <p:spPr>
          <a:xfrm>
            <a:off x="7854696" y="6172200"/>
            <a:ext cx="2840083" cy="457200"/>
          </a:xfrm>
        </p:spPr>
        <p:txBody>
          <a:bodyPr/>
          <a:lstStyle>
            <a:lvl1pPr>
              <a:defRPr>
                <a:solidFill>
                  <a:schemeClr val="tx1"/>
                </a:solidFill>
                <a:effectLst/>
              </a:defRPr>
            </a:lvl1pPr>
          </a:lstStyle>
          <a:p>
            <a:r>
              <a:rPr lang="en-US" dirty="0"/>
              <a:t>2/3/20XX</a:t>
            </a:r>
          </a:p>
        </p:txBody>
      </p:sp>
      <p:sp>
        <p:nvSpPr>
          <p:cNvPr id="14" name="Slide Number Placeholder 31">
            <a:extLst>
              <a:ext uri="{FF2B5EF4-FFF2-40B4-BE49-F238E27FC236}">
                <a16:creationId xmlns:a16="http://schemas.microsoft.com/office/drawing/2014/main" id="{738131C9-BB2B-4B17-B369-266A658BEFC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
        <p:nvSpPr>
          <p:cNvPr id="25" name="Freeform: Shape 24">
            <a:extLst>
              <a:ext uri="{FF2B5EF4-FFF2-40B4-BE49-F238E27FC236}">
                <a16:creationId xmlns:a16="http://schemas.microsoft.com/office/drawing/2014/main" id="{C3103935-D578-4E74-AD03-634BD4A5615B}"/>
              </a:ext>
              <a:ext uri="{C183D7F6-B498-43B3-948B-1728B52AA6E4}">
                <adec:decorative xmlns:adec="http://schemas.microsoft.com/office/drawing/2017/decorative" val="1"/>
              </a:ext>
            </a:extLst>
          </p:cNvPr>
          <p:cNvSpPr/>
          <p:nvPr userDrawn="1"/>
        </p:nvSpPr>
        <p:spPr>
          <a:xfrm flipH="1">
            <a:off x="359337"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AF9FDE73-1B6C-41BC-BDF9-CA5660397890}"/>
              </a:ext>
              <a:ext uri="{C183D7F6-B498-43B3-948B-1728B52AA6E4}">
                <adec:decorative xmlns:adec="http://schemas.microsoft.com/office/drawing/2017/decorative" val="1"/>
              </a:ext>
            </a:extLst>
          </p:cNvPr>
          <p:cNvSpPr/>
          <p:nvPr userDrawn="1"/>
        </p:nvSpPr>
        <p:spPr>
          <a:xfrm>
            <a:off x="550169"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372902A6-3D21-43DD-95F6-88542794C4D0}"/>
              </a:ext>
              <a:ext uri="{C183D7F6-B498-43B3-948B-1728B52AA6E4}">
                <adec:decorative xmlns:adec="http://schemas.microsoft.com/office/drawing/2017/decorative" val="1"/>
              </a:ext>
            </a:extLst>
          </p:cNvPr>
          <p:cNvSpPr/>
          <p:nvPr userDrawn="1"/>
        </p:nvSpPr>
        <p:spPr>
          <a:xfrm>
            <a:off x="9291101"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F0B134F2-3D84-48E8-B16A-0DBCF9E8DC9D}"/>
              </a:ext>
              <a:ext uri="{C183D7F6-B498-43B3-948B-1728B52AA6E4}">
                <adec:decorative xmlns:adec="http://schemas.microsoft.com/office/drawing/2017/decorative" val="1"/>
              </a:ext>
            </a:extLst>
          </p:cNvPr>
          <p:cNvSpPr/>
          <p:nvPr userDrawn="1"/>
        </p:nvSpPr>
        <p:spPr>
          <a:xfrm>
            <a:off x="9437331"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69270812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58B35E44-8881-47EA-963A-54C1FF6BDE21}"/>
              </a:ext>
            </a:extLst>
          </p:cNvPr>
          <p:cNvSpPr>
            <a:spLocks noGrp="1"/>
          </p:cNvSpPr>
          <p:nvPr>
            <p:ph type="pic" sz="quarter" idx="14"/>
          </p:nvPr>
        </p:nvSpPr>
        <p:spPr>
          <a:xfrm>
            <a:off x="-152" y="-1"/>
            <a:ext cx="12192152" cy="6858000"/>
          </a:xfrm>
          <a:custGeom>
            <a:avLst/>
            <a:gdLst>
              <a:gd name="connsiteX0" fmla="*/ 0 w 12192152"/>
              <a:gd name="connsiteY0" fmla="*/ 0 h 6858000"/>
              <a:gd name="connsiteX1" fmla="*/ 12192000 w 12192152"/>
              <a:gd name="connsiteY1" fmla="*/ 0 h 6858000"/>
              <a:gd name="connsiteX2" fmla="*/ 12192000 w 12192152"/>
              <a:gd name="connsiteY2" fmla="*/ 1230313 h 6858000"/>
              <a:gd name="connsiteX3" fmla="*/ 12192152 w 12192152"/>
              <a:gd name="connsiteY3" fmla="*/ 1230313 h 6858000"/>
              <a:gd name="connsiteX4" fmla="*/ 12192152 w 12192152"/>
              <a:gd name="connsiteY4" fmla="*/ 6858000 h 6858000"/>
              <a:gd name="connsiteX5" fmla="*/ 12192000 w 12192152"/>
              <a:gd name="connsiteY5" fmla="*/ 6858000 h 6858000"/>
              <a:gd name="connsiteX6" fmla="*/ 11611208 w 12192152"/>
              <a:gd name="connsiteY6" fmla="*/ 6858000 h 6858000"/>
              <a:gd name="connsiteX7" fmla="*/ 8258426 w 12192152"/>
              <a:gd name="connsiteY7" fmla="*/ 6858000 h 6858000"/>
              <a:gd name="connsiteX8" fmla="*/ 6400952 w 12192152"/>
              <a:gd name="connsiteY8" fmla="*/ 6858000 h 6858000"/>
              <a:gd name="connsiteX9" fmla="*/ 0 w 12192152"/>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152" h="6858000">
                <a:moveTo>
                  <a:pt x="0" y="0"/>
                </a:moveTo>
                <a:lnTo>
                  <a:pt x="12192000" y="0"/>
                </a:lnTo>
                <a:lnTo>
                  <a:pt x="12192000" y="1230313"/>
                </a:lnTo>
                <a:lnTo>
                  <a:pt x="12192152" y="1230313"/>
                </a:lnTo>
                <a:lnTo>
                  <a:pt x="12192152" y="6858000"/>
                </a:lnTo>
                <a:lnTo>
                  <a:pt x="12192000" y="6858000"/>
                </a:lnTo>
                <a:lnTo>
                  <a:pt x="11611208" y="6858000"/>
                </a:lnTo>
                <a:lnTo>
                  <a:pt x="8258426" y="6858000"/>
                </a:lnTo>
                <a:lnTo>
                  <a:pt x="6400952" y="6858000"/>
                </a:lnTo>
                <a:lnTo>
                  <a:pt x="0" y="6858000"/>
                </a:lnTo>
                <a:close/>
              </a:path>
            </a:pathLst>
          </a:custGeom>
          <a:solidFill>
            <a:schemeClr val="accent4"/>
          </a:solidFill>
        </p:spPr>
        <p:txBody>
          <a:bodyPr wrap="square">
            <a:noAutofit/>
          </a:bodyPr>
          <a:lstStyle/>
          <a:p>
            <a:r>
              <a:rPr lang="en-US"/>
              <a:t>Click icon to add picture</a:t>
            </a:r>
          </a:p>
        </p:txBody>
      </p:sp>
      <p:sp>
        <p:nvSpPr>
          <p:cNvPr id="22" name="Title 21">
            <a:extLst>
              <a:ext uri="{FF2B5EF4-FFF2-40B4-BE49-F238E27FC236}">
                <a16:creationId xmlns:a16="http://schemas.microsoft.com/office/drawing/2014/main" id="{D3AC31D1-956B-4E28-946A-2C96547A207A}"/>
              </a:ext>
            </a:extLst>
          </p:cNvPr>
          <p:cNvSpPr>
            <a:spLocks noGrp="1"/>
          </p:cNvSpPr>
          <p:nvPr>
            <p:ph type="title"/>
          </p:nvPr>
        </p:nvSpPr>
        <p:spPr>
          <a:xfrm>
            <a:off x="7260958" y="2256519"/>
            <a:ext cx="4931041" cy="4601481"/>
          </a:xfrm>
          <a:custGeom>
            <a:avLst/>
            <a:gdLst>
              <a:gd name="connsiteX0" fmla="*/ 2486924 w 4930888"/>
              <a:gd name="connsiteY0" fmla="*/ 1242 h 4601481"/>
              <a:gd name="connsiteX1" fmla="*/ 3569373 w 4930888"/>
              <a:gd name="connsiteY1" fmla="*/ 324180 h 4601481"/>
              <a:gd name="connsiteX2" fmla="*/ 4856237 w 4930888"/>
              <a:gd name="connsiteY2" fmla="*/ 1766523 h 4601481"/>
              <a:gd name="connsiteX3" fmla="*/ 4930888 w 4930888"/>
              <a:gd name="connsiteY3" fmla="*/ 1950929 h 4601481"/>
              <a:gd name="connsiteX4" fmla="*/ 4930887 w 4930888"/>
              <a:gd name="connsiteY4" fmla="*/ 3928932 h 4601481"/>
              <a:gd name="connsiteX5" fmla="*/ 4836867 w 4930888"/>
              <a:gd name="connsiteY5" fmla="*/ 4118749 h 4601481"/>
              <a:gd name="connsiteX6" fmla="*/ 4475081 w 4930888"/>
              <a:gd name="connsiteY6" fmla="*/ 4521219 h 4601481"/>
              <a:gd name="connsiteX7" fmla="*/ 4350096 w 4930888"/>
              <a:gd name="connsiteY7" fmla="*/ 4601481 h 4601481"/>
              <a:gd name="connsiteX8" fmla="*/ 997314 w 4930888"/>
              <a:gd name="connsiteY8" fmla="*/ 4601481 h 4601481"/>
              <a:gd name="connsiteX9" fmla="*/ 892839 w 4930888"/>
              <a:gd name="connsiteY9" fmla="*/ 4484500 h 4601481"/>
              <a:gd name="connsiteX10" fmla="*/ 407190 w 4930888"/>
              <a:gd name="connsiteY10" fmla="*/ 3560851 h 4601481"/>
              <a:gd name="connsiteX11" fmla="*/ 201278 w 4930888"/>
              <a:gd name="connsiteY11" fmla="*/ 1442390 h 4601481"/>
              <a:gd name="connsiteX12" fmla="*/ 2486924 w 4930888"/>
              <a:gd name="connsiteY12" fmla="*/ 1242 h 4601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8" h="4601481">
                <a:moveTo>
                  <a:pt x="2486924" y="1242"/>
                </a:moveTo>
                <a:cubicBezTo>
                  <a:pt x="2843346" y="13471"/>
                  <a:pt x="3209340" y="116315"/>
                  <a:pt x="3569373" y="324180"/>
                </a:cubicBezTo>
                <a:cubicBezTo>
                  <a:pt x="4132717" y="649427"/>
                  <a:pt x="4585942" y="1173552"/>
                  <a:pt x="4856237" y="1766523"/>
                </a:cubicBezTo>
                <a:lnTo>
                  <a:pt x="4930888" y="1950929"/>
                </a:lnTo>
                <a:lnTo>
                  <a:pt x="4930887" y="3928932"/>
                </a:lnTo>
                <a:lnTo>
                  <a:pt x="4836867" y="4118749"/>
                </a:lnTo>
                <a:cubicBezTo>
                  <a:pt x="4733860" y="4297162"/>
                  <a:pt x="4611784" y="4422506"/>
                  <a:pt x="4475081" y="4521219"/>
                </a:cubicBezTo>
                <a:lnTo>
                  <a:pt x="4350096" y="4601481"/>
                </a:lnTo>
                <a:lnTo>
                  <a:pt x="997314" y="4601481"/>
                </a:lnTo>
                <a:lnTo>
                  <a:pt x="892839" y="4484500"/>
                </a:lnTo>
                <a:cubicBezTo>
                  <a:pt x="678468" y="4214960"/>
                  <a:pt x="542823" y="3894418"/>
                  <a:pt x="407190" y="3560851"/>
                </a:cubicBezTo>
                <a:cubicBezTo>
                  <a:pt x="109258" y="2828168"/>
                  <a:pt x="-222538" y="2176460"/>
                  <a:pt x="201278" y="1442390"/>
                </a:cubicBezTo>
                <a:cubicBezTo>
                  <a:pt x="727746" y="530520"/>
                  <a:pt x="1576072" y="-30012"/>
                  <a:pt x="2486924" y="1242"/>
                </a:cubicBezTo>
                <a:close/>
              </a:path>
            </a:pathLst>
          </a:custGeom>
          <a:solidFill>
            <a:schemeClr val="bg1">
              <a:alpha val="80000"/>
            </a:schemeClr>
          </a:solidFill>
          <a:effectLst>
            <a:outerShdw sx="110000" sy="110000" algn="ctr" rotWithShape="0">
              <a:schemeClr val="bg1">
                <a:alpha val="50000"/>
              </a:schemeClr>
            </a:outerShdw>
          </a:effectLst>
        </p:spPr>
        <p:txBody>
          <a:bodyPr wrap="square" lIns="548640" rIns="457200" bIns="1737360">
            <a:noAutofit/>
          </a:bodyPr>
          <a:lstStyle>
            <a:lvl1pPr>
              <a:lnSpc>
                <a:spcPct val="110000"/>
              </a:lnSpc>
              <a:defRPr sz="2400" spc="0" baseline="0"/>
            </a:lvl1pPr>
          </a:lstStyle>
          <a:p>
            <a:r>
              <a:rPr lang="en-US"/>
              <a:t>Click to edit Master title style</a:t>
            </a:r>
            <a:endParaRPr lang="en-US" dirty="0"/>
          </a:p>
        </p:txBody>
      </p:sp>
      <p:sp>
        <p:nvSpPr>
          <p:cNvPr id="21" name="Freeform: Shape 20">
            <a:extLst>
              <a:ext uri="{FF2B5EF4-FFF2-40B4-BE49-F238E27FC236}">
                <a16:creationId xmlns:a16="http://schemas.microsoft.com/office/drawing/2014/main" id="{EDA0673F-81CD-4FD2-A0E2-2B800F67CD54}"/>
              </a:ext>
              <a:ext uri="{C183D7F6-B498-43B3-948B-1728B52AA6E4}">
                <adec:decorative xmlns:adec="http://schemas.microsoft.com/office/drawing/2017/decorative" val="1"/>
              </a:ext>
            </a:extLst>
          </p:cNvPr>
          <p:cNvSpPr/>
          <p:nvPr userDrawn="1"/>
        </p:nvSpPr>
        <p:spPr>
          <a:xfrm>
            <a:off x="6781549" y="1757155"/>
            <a:ext cx="5433311" cy="5118625"/>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 name="Subtitle 2">
            <a:extLst>
              <a:ext uri="{FF2B5EF4-FFF2-40B4-BE49-F238E27FC236}">
                <a16:creationId xmlns:a16="http://schemas.microsoft.com/office/drawing/2014/main" id="{E734C383-6DCF-4C3B-8D34-B514D59344E2}"/>
              </a:ext>
            </a:extLst>
          </p:cNvPr>
          <p:cNvSpPr>
            <a:spLocks noGrp="1"/>
          </p:cNvSpPr>
          <p:nvPr>
            <p:ph type="subTitle" idx="1" hasCustomPrompt="1"/>
          </p:nvPr>
        </p:nvSpPr>
        <p:spPr>
          <a:xfrm>
            <a:off x="7706870" y="5261547"/>
            <a:ext cx="3848429" cy="678633"/>
          </a:xfrm>
        </p:spPr>
        <p:txBody>
          <a:bodyPr anchor="t">
            <a:normAutofit/>
          </a:bodyPr>
          <a:lstStyle>
            <a:lvl1pPr marL="0" indent="0">
              <a:defRPr/>
            </a:lvl1pPr>
          </a:lstStyle>
          <a:p>
            <a:r>
              <a:rPr lang="en-US" sz="1800" dirty="0">
                <a:solidFill>
                  <a:schemeClr val="tx1">
                    <a:lumMod val="75000"/>
                    <a:lumOff val="25000"/>
                  </a:schemeClr>
                </a:solidFill>
              </a:rPr>
              <a:t>Click to add subtitle</a:t>
            </a:r>
          </a:p>
        </p:txBody>
      </p:sp>
      <p:sp>
        <p:nvSpPr>
          <p:cNvPr id="11" name="Footer Placeholder 13">
            <a:extLst>
              <a:ext uri="{FF2B5EF4-FFF2-40B4-BE49-F238E27FC236}">
                <a16:creationId xmlns:a16="http://schemas.microsoft.com/office/drawing/2014/main" id="{F0B4B380-E466-46B3-B541-B6D166755EBB}"/>
              </a:ext>
            </a:extLst>
          </p:cNvPr>
          <p:cNvSpPr>
            <a:spLocks noGrp="1"/>
          </p:cNvSpPr>
          <p:nvPr>
            <p:ph type="ftr" sz="quarter" idx="11"/>
          </p:nvPr>
        </p:nvSpPr>
        <p:spPr>
          <a:xfrm>
            <a:off x="1124712" y="6170490"/>
            <a:ext cx="5669280" cy="457200"/>
          </a:xfrm>
        </p:spPr>
        <p:txBody>
          <a:bodyPr/>
          <a:lstStyle/>
          <a:p>
            <a:r>
              <a:rPr lang="en-US" dirty="0">
                <a:solidFill>
                  <a:srgbClr val="FFFFFF"/>
                </a:solidFill>
                <a:effectLst>
                  <a:outerShdw blurRad="50800" dist="38100" dir="2700000" algn="tl" rotWithShape="0">
                    <a:prstClr val="black">
                      <a:alpha val="43000"/>
                    </a:prstClr>
                  </a:outerShdw>
                </a:effectLst>
              </a:rPr>
              <a:t>Sample Footer Text</a:t>
            </a:r>
          </a:p>
        </p:txBody>
      </p:sp>
      <p:sp>
        <p:nvSpPr>
          <p:cNvPr id="12" name="Date Placeholder 9">
            <a:extLst>
              <a:ext uri="{FF2B5EF4-FFF2-40B4-BE49-F238E27FC236}">
                <a16:creationId xmlns:a16="http://schemas.microsoft.com/office/drawing/2014/main" id="{19723AE5-0785-4E75-8F8A-0585867971F0}"/>
              </a:ext>
            </a:extLst>
          </p:cNvPr>
          <p:cNvSpPr>
            <a:spLocks noGrp="1"/>
          </p:cNvSpPr>
          <p:nvPr>
            <p:ph type="dt" sz="half" idx="10"/>
          </p:nvPr>
        </p:nvSpPr>
        <p:spPr>
          <a:xfrm>
            <a:off x="7854696" y="6172200"/>
            <a:ext cx="2843784" cy="457200"/>
          </a:xfrm>
        </p:spPr>
        <p:txBody>
          <a:bodyPr/>
          <a:lstStyle/>
          <a:p>
            <a:pPr algn="r"/>
            <a:r>
              <a:rPr lang="en-US"/>
              <a:t>2/3/20XX</a:t>
            </a:r>
            <a:endParaRPr lang="en-US" dirty="0"/>
          </a:p>
        </p:txBody>
      </p:sp>
      <p:sp>
        <p:nvSpPr>
          <p:cNvPr id="13" name="Slide Number Placeholder 31">
            <a:extLst>
              <a:ext uri="{FF2B5EF4-FFF2-40B4-BE49-F238E27FC236}">
                <a16:creationId xmlns:a16="http://schemas.microsoft.com/office/drawing/2014/main" id="{17FECCBB-8049-41D8-AC1F-EF5DD957BFE9}"/>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275666281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4B79B1E-6457-4C1A-89F2-EA414062EE72}"/>
              </a:ext>
              <a:ext uri="{C183D7F6-B498-43B3-948B-1728B52AA6E4}">
                <adec:decorative xmlns:adec="http://schemas.microsoft.com/office/drawing/2017/decorative"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0E36164D-F9AC-477E-9F21-EBF15A4E1190}"/>
              </a:ext>
              <a:ext uri="{C183D7F6-B498-43B3-948B-1728B52AA6E4}">
                <adec:decorative xmlns:adec="http://schemas.microsoft.com/office/drawing/2017/decorative"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106CD9F-8D15-4E8B-8E32-423B527E792E}"/>
              </a:ext>
              <a:ext uri="{C183D7F6-B498-43B3-948B-1728B52AA6E4}">
                <adec:decorative xmlns:adec="http://schemas.microsoft.com/office/drawing/2017/decorative"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A1043A60-7623-431D-9540-C6F628A80C33}"/>
              </a:ext>
              <a:ext uri="{C183D7F6-B498-43B3-948B-1728B52AA6E4}">
                <adec:decorative xmlns:adec="http://schemas.microsoft.com/office/drawing/2017/decorative"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395F4F1-E095-4BE3-BCD6-DEC8FE3B20D7}"/>
              </a:ext>
              <a:ext uri="{C183D7F6-B498-43B3-948B-1728B52AA6E4}">
                <adec:decorative xmlns:adec="http://schemas.microsoft.com/office/drawing/2017/decorative"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10EC54D-D3B9-4AE7-B9F7-670EA01A98D6}"/>
              </a:ext>
              <a:ext uri="{C183D7F6-B498-43B3-948B-1728B52AA6E4}">
                <adec:decorative xmlns:adec="http://schemas.microsoft.com/office/drawing/2017/decorative"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3EC6FACB-A48F-4A55-90AE-84C912FA26AE}"/>
              </a:ext>
              <a:ext uri="{C183D7F6-B498-43B3-948B-1728B52AA6E4}">
                <adec:decorative xmlns:adec="http://schemas.microsoft.com/office/drawing/2017/decorative"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29E91105-2BC9-42C7-A758-798D095DABED}"/>
              </a:ext>
              <a:ext uri="{C183D7F6-B498-43B3-948B-1728B52AA6E4}">
                <adec:decorative xmlns:adec="http://schemas.microsoft.com/office/drawing/2017/decorative"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Title 1">
            <a:extLst>
              <a:ext uri="{FF2B5EF4-FFF2-40B4-BE49-F238E27FC236}">
                <a16:creationId xmlns:a16="http://schemas.microsoft.com/office/drawing/2014/main" id="{6A923D92-76D5-4997-A5E0-A5D1364BF663}"/>
              </a:ext>
            </a:extLst>
          </p:cNvPr>
          <p:cNvSpPr>
            <a:spLocks noGrp="1"/>
          </p:cNvSpPr>
          <p:nvPr>
            <p:ph type="title"/>
          </p:nvPr>
        </p:nvSpPr>
        <p:spPr>
          <a:xfrm>
            <a:off x="1124712" y="442220"/>
            <a:ext cx="9571507" cy="1345269"/>
          </a:xfrm>
        </p:spPr>
        <p:txBody>
          <a:bodyPr/>
          <a:lstStyle/>
          <a:p>
            <a:r>
              <a:rPr lang="en-US"/>
              <a:t>Click to edit Master title style</a:t>
            </a:r>
            <a:endParaRPr lang="en-US" dirty="0"/>
          </a:p>
        </p:txBody>
      </p:sp>
      <p:sp>
        <p:nvSpPr>
          <p:cNvPr id="25" name="Picture Placeholder 24">
            <a:extLst>
              <a:ext uri="{FF2B5EF4-FFF2-40B4-BE49-F238E27FC236}">
                <a16:creationId xmlns:a16="http://schemas.microsoft.com/office/drawing/2014/main" id="{8FE53E61-C298-4BED-8B66-0A07A6B9B042}"/>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a:noAutofit/>
          </a:bodyPr>
          <a:lstStyle/>
          <a:p>
            <a:r>
              <a:rPr lang="en-US"/>
              <a:t>Click icon to add picture</a:t>
            </a:r>
            <a:endParaRPr lang="en-US" dirty="0"/>
          </a:p>
        </p:txBody>
      </p:sp>
      <p:sp>
        <p:nvSpPr>
          <p:cNvPr id="36" name="Text Placeholder 14">
            <a:extLst>
              <a:ext uri="{FF2B5EF4-FFF2-40B4-BE49-F238E27FC236}">
                <a16:creationId xmlns:a16="http://schemas.microsoft.com/office/drawing/2014/main" id="{076AFBCF-9AAE-4A07-9BC3-421976742FFB}"/>
              </a:ext>
            </a:extLst>
          </p:cNvPr>
          <p:cNvSpPr>
            <a:spLocks noGrp="1"/>
          </p:cNvSpPr>
          <p:nvPr>
            <p:ph type="body" sz="quarter" idx="17" hasCustomPrompt="1"/>
          </p:nvPr>
        </p:nvSpPr>
        <p:spPr>
          <a:xfrm>
            <a:off x="1333320" y="4906758"/>
            <a:ext cx="1371600" cy="365760"/>
          </a:xfrm>
        </p:spPr>
        <p:txBody>
          <a:bodyPr/>
          <a:lstStyle>
            <a:lvl1pPr algn="ctr">
              <a:lnSpc>
                <a:spcPct val="100000"/>
              </a:lnSpc>
              <a:defRPr sz="1200" b="1"/>
            </a:lvl1pPr>
          </a:lstStyle>
          <a:p>
            <a:pPr lvl="0"/>
            <a:r>
              <a:rPr lang="en-US" dirty="0"/>
              <a:t>Name</a:t>
            </a:r>
          </a:p>
        </p:txBody>
      </p:sp>
      <p:sp>
        <p:nvSpPr>
          <p:cNvPr id="40" name="Text Placeholder 14">
            <a:extLst>
              <a:ext uri="{FF2B5EF4-FFF2-40B4-BE49-F238E27FC236}">
                <a16:creationId xmlns:a16="http://schemas.microsoft.com/office/drawing/2014/main" id="{974AD54E-9176-41F1-A62B-4196EB01E83F}"/>
              </a:ext>
            </a:extLst>
          </p:cNvPr>
          <p:cNvSpPr>
            <a:spLocks noGrp="1"/>
          </p:cNvSpPr>
          <p:nvPr>
            <p:ph type="body" sz="quarter" idx="21" hasCustomPrompt="1"/>
          </p:nvPr>
        </p:nvSpPr>
        <p:spPr>
          <a:xfrm>
            <a:off x="1333320" y="5197840"/>
            <a:ext cx="1371600" cy="697664"/>
          </a:xfrm>
        </p:spPr>
        <p:txBody>
          <a:bodyPr/>
          <a:lstStyle>
            <a:lvl1pPr algn="ctr">
              <a:lnSpc>
                <a:spcPct val="100000"/>
              </a:lnSpc>
              <a:defRPr sz="1000"/>
            </a:lvl1pPr>
          </a:lstStyle>
          <a:p>
            <a:pPr lvl="0"/>
            <a:r>
              <a:rPr lang="en-US" dirty="0"/>
              <a:t>Title</a:t>
            </a:r>
          </a:p>
        </p:txBody>
      </p:sp>
      <p:sp>
        <p:nvSpPr>
          <p:cNvPr id="29" name="Picture Placeholder 28">
            <a:extLst>
              <a:ext uri="{FF2B5EF4-FFF2-40B4-BE49-F238E27FC236}">
                <a16:creationId xmlns:a16="http://schemas.microsoft.com/office/drawing/2014/main" id="{3B6D0A3F-7049-4D75-83D4-CC7FFEC1792E}"/>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a:noAutofit/>
          </a:bodyPr>
          <a:lstStyle/>
          <a:p>
            <a:r>
              <a:rPr lang="en-US"/>
              <a:t>Click icon to add picture</a:t>
            </a:r>
            <a:endParaRPr lang="en-US" dirty="0"/>
          </a:p>
        </p:txBody>
      </p:sp>
      <p:sp>
        <p:nvSpPr>
          <p:cNvPr id="37" name="Text Placeholder 14">
            <a:extLst>
              <a:ext uri="{FF2B5EF4-FFF2-40B4-BE49-F238E27FC236}">
                <a16:creationId xmlns:a16="http://schemas.microsoft.com/office/drawing/2014/main" id="{63C347DF-C40B-4DFE-8F25-D6E2243F364D}"/>
              </a:ext>
            </a:extLst>
          </p:cNvPr>
          <p:cNvSpPr>
            <a:spLocks noGrp="1"/>
          </p:cNvSpPr>
          <p:nvPr>
            <p:ph type="body" sz="quarter" idx="18" hasCustomPrompt="1"/>
          </p:nvPr>
        </p:nvSpPr>
        <p:spPr>
          <a:xfrm>
            <a:off x="3960535" y="4906758"/>
            <a:ext cx="1371600" cy="365760"/>
          </a:xfrm>
        </p:spPr>
        <p:txBody>
          <a:bodyPr/>
          <a:lstStyle>
            <a:lvl1pPr algn="ctr">
              <a:lnSpc>
                <a:spcPct val="100000"/>
              </a:lnSpc>
              <a:defRPr sz="1200" b="1"/>
            </a:lvl1pPr>
          </a:lstStyle>
          <a:p>
            <a:pPr lvl="0"/>
            <a:r>
              <a:rPr lang="en-US" dirty="0"/>
              <a:t>Name</a:t>
            </a:r>
          </a:p>
        </p:txBody>
      </p:sp>
      <p:sp>
        <p:nvSpPr>
          <p:cNvPr id="41" name="Text Placeholder 14">
            <a:extLst>
              <a:ext uri="{FF2B5EF4-FFF2-40B4-BE49-F238E27FC236}">
                <a16:creationId xmlns:a16="http://schemas.microsoft.com/office/drawing/2014/main" id="{2283ACB1-B0B4-4D7B-9D01-8DCF81D9C047}"/>
              </a:ext>
            </a:extLst>
          </p:cNvPr>
          <p:cNvSpPr>
            <a:spLocks noGrp="1"/>
          </p:cNvSpPr>
          <p:nvPr>
            <p:ph type="body" sz="quarter" idx="22" hasCustomPrompt="1"/>
          </p:nvPr>
        </p:nvSpPr>
        <p:spPr>
          <a:xfrm>
            <a:off x="3960535" y="5197840"/>
            <a:ext cx="1371600" cy="697664"/>
          </a:xfrm>
        </p:spPr>
        <p:txBody>
          <a:bodyPr/>
          <a:lstStyle>
            <a:lvl1pPr algn="ctr">
              <a:lnSpc>
                <a:spcPct val="100000"/>
              </a:lnSpc>
              <a:defRPr sz="1000"/>
            </a:lvl1pPr>
          </a:lstStyle>
          <a:p>
            <a:pPr lvl="0"/>
            <a:r>
              <a:rPr lang="en-US" dirty="0"/>
              <a:t>Title</a:t>
            </a:r>
          </a:p>
        </p:txBody>
      </p:sp>
      <p:sp>
        <p:nvSpPr>
          <p:cNvPr id="32" name="Picture Placeholder 31">
            <a:extLst>
              <a:ext uri="{FF2B5EF4-FFF2-40B4-BE49-F238E27FC236}">
                <a16:creationId xmlns:a16="http://schemas.microsoft.com/office/drawing/2014/main" id="{5B78EE57-147F-4493-A816-173D6D6A9F62}"/>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a:noAutofit/>
          </a:bodyPr>
          <a:lstStyle/>
          <a:p>
            <a:r>
              <a:rPr lang="en-US"/>
              <a:t>Click icon to add picture</a:t>
            </a:r>
            <a:endParaRPr lang="en-US" dirty="0"/>
          </a:p>
        </p:txBody>
      </p:sp>
      <p:sp>
        <p:nvSpPr>
          <p:cNvPr id="38" name="Text Placeholder 14">
            <a:extLst>
              <a:ext uri="{FF2B5EF4-FFF2-40B4-BE49-F238E27FC236}">
                <a16:creationId xmlns:a16="http://schemas.microsoft.com/office/drawing/2014/main" id="{15576746-90F9-4965-B8B6-4FF3DCC5F91B}"/>
              </a:ext>
            </a:extLst>
          </p:cNvPr>
          <p:cNvSpPr>
            <a:spLocks noGrp="1"/>
          </p:cNvSpPr>
          <p:nvPr>
            <p:ph type="body" sz="quarter" idx="19" hasCustomPrompt="1"/>
          </p:nvPr>
        </p:nvSpPr>
        <p:spPr>
          <a:xfrm>
            <a:off x="6604900" y="4906758"/>
            <a:ext cx="1371600" cy="365760"/>
          </a:xfrm>
        </p:spPr>
        <p:txBody>
          <a:bodyPr/>
          <a:lstStyle>
            <a:lvl1pPr algn="ctr">
              <a:lnSpc>
                <a:spcPct val="100000"/>
              </a:lnSpc>
              <a:defRPr sz="1200" b="1"/>
            </a:lvl1pPr>
          </a:lstStyle>
          <a:p>
            <a:pPr lvl="0"/>
            <a:r>
              <a:rPr lang="en-US" dirty="0"/>
              <a:t>Name</a:t>
            </a:r>
          </a:p>
        </p:txBody>
      </p:sp>
      <p:sp>
        <p:nvSpPr>
          <p:cNvPr id="42" name="Text Placeholder 14">
            <a:extLst>
              <a:ext uri="{FF2B5EF4-FFF2-40B4-BE49-F238E27FC236}">
                <a16:creationId xmlns:a16="http://schemas.microsoft.com/office/drawing/2014/main" id="{E55A06C3-F76A-4B9C-AE9C-9F000ECB9CE2}"/>
              </a:ext>
            </a:extLst>
          </p:cNvPr>
          <p:cNvSpPr>
            <a:spLocks noGrp="1"/>
          </p:cNvSpPr>
          <p:nvPr>
            <p:ph type="body" sz="quarter" idx="23" hasCustomPrompt="1"/>
          </p:nvPr>
        </p:nvSpPr>
        <p:spPr>
          <a:xfrm>
            <a:off x="6604900" y="5197840"/>
            <a:ext cx="1371600" cy="697664"/>
          </a:xfrm>
        </p:spPr>
        <p:txBody>
          <a:bodyPr/>
          <a:lstStyle>
            <a:lvl1pPr algn="ctr">
              <a:lnSpc>
                <a:spcPct val="100000"/>
              </a:lnSpc>
              <a:defRPr sz="1000"/>
            </a:lvl1pPr>
          </a:lstStyle>
          <a:p>
            <a:pPr lvl="0"/>
            <a:r>
              <a:rPr lang="en-US" dirty="0"/>
              <a:t>Title</a:t>
            </a:r>
          </a:p>
        </p:txBody>
      </p:sp>
      <p:sp>
        <p:nvSpPr>
          <p:cNvPr id="35" name="Picture Placeholder 34">
            <a:extLst>
              <a:ext uri="{FF2B5EF4-FFF2-40B4-BE49-F238E27FC236}">
                <a16:creationId xmlns:a16="http://schemas.microsoft.com/office/drawing/2014/main" id="{6D98840D-0D60-4A2C-8A1A-707061817FA5}"/>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a:noAutofit/>
          </a:bodyPr>
          <a:lstStyle/>
          <a:p>
            <a:r>
              <a:rPr lang="en-US"/>
              <a:t>Click icon to add picture</a:t>
            </a:r>
            <a:endParaRPr lang="en-US" dirty="0"/>
          </a:p>
        </p:txBody>
      </p:sp>
      <p:sp>
        <p:nvSpPr>
          <p:cNvPr id="39" name="Text Placeholder 14">
            <a:extLst>
              <a:ext uri="{FF2B5EF4-FFF2-40B4-BE49-F238E27FC236}">
                <a16:creationId xmlns:a16="http://schemas.microsoft.com/office/drawing/2014/main" id="{354BC573-50DE-493D-9F73-93719350B8AB}"/>
              </a:ext>
            </a:extLst>
          </p:cNvPr>
          <p:cNvSpPr>
            <a:spLocks noGrp="1"/>
          </p:cNvSpPr>
          <p:nvPr>
            <p:ph type="body" sz="quarter" idx="20" hasCustomPrompt="1"/>
          </p:nvPr>
        </p:nvSpPr>
        <p:spPr>
          <a:xfrm>
            <a:off x="9261233" y="4906758"/>
            <a:ext cx="1371600" cy="365760"/>
          </a:xfrm>
        </p:spPr>
        <p:txBody>
          <a:bodyPr/>
          <a:lstStyle>
            <a:lvl1pPr algn="ctr">
              <a:lnSpc>
                <a:spcPct val="100000"/>
              </a:lnSpc>
              <a:defRPr sz="1200" b="1"/>
            </a:lvl1pPr>
          </a:lstStyle>
          <a:p>
            <a:pPr lvl="0"/>
            <a:r>
              <a:rPr lang="en-US" dirty="0"/>
              <a:t>Name</a:t>
            </a:r>
          </a:p>
        </p:txBody>
      </p:sp>
      <p:sp>
        <p:nvSpPr>
          <p:cNvPr id="43" name="Text Placeholder 14">
            <a:extLst>
              <a:ext uri="{FF2B5EF4-FFF2-40B4-BE49-F238E27FC236}">
                <a16:creationId xmlns:a16="http://schemas.microsoft.com/office/drawing/2014/main" id="{068248F1-43F7-4B14-BFFA-442ACAC3E08A}"/>
              </a:ext>
            </a:extLst>
          </p:cNvPr>
          <p:cNvSpPr>
            <a:spLocks noGrp="1"/>
          </p:cNvSpPr>
          <p:nvPr>
            <p:ph type="body" sz="quarter" idx="24" hasCustomPrompt="1"/>
          </p:nvPr>
        </p:nvSpPr>
        <p:spPr>
          <a:xfrm>
            <a:off x="9261233" y="5197840"/>
            <a:ext cx="1371600" cy="697664"/>
          </a:xfrm>
        </p:spPr>
        <p:txBody>
          <a:bodyPr/>
          <a:lstStyle>
            <a:lvl1pPr algn="ctr">
              <a:lnSpc>
                <a:spcPct val="100000"/>
              </a:lnSpc>
              <a:defRPr sz="1000"/>
            </a:lvl1pPr>
          </a:lstStyle>
          <a:p>
            <a:pPr lvl="0"/>
            <a:r>
              <a:rPr lang="en-US" dirty="0"/>
              <a:t>Title</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r>
              <a:rPr lang="en-US" dirty="0"/>
              <a:t>2/3/20XX</a:t>
            </a:r>
          </a:p>
        </p:txBody>
      </p:sp>
      <p:sp>
        <p:nvSpPr>
          <p:cNvPr id="27" name="Slide Number Placeholder 31">
            <a:extLst>
              <a:ext uri="{FF2B5EF4-FFF2-40B4-BE49-F238E27FC236}">
                <a16:creationId xmlns:a16="http://schemas.microsoft.com/office/drawing/2014/main" id="{B29A3A0E-4CEE-4592-817D-64879509265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Tree>
    <p:extLst>
      <p:ext uri="{BB962C8B-B14F-4D97-AF65-F5344CB8AC3E}">
        <p14:creationId xmlns:p14="http://schemas.microsoft.com/office/powerpoint/2010/main" val="4096108695"/>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124712" y="442220"/>
            <a:ext cx="9566098" cy="1345269"/>
          </a:xfrm>
        </p:spPr>
        <p:txBody>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1796944F-19A6-46D1-9D9C-A7570E147ACA}"/>
              </a:ext>
            </a:extLst>
          </p:cNvPr>
          <p:cNvSpPr>
            <a:spLocks noGrp="1"/>
          </p:cNvSpPr>
          <p:nvPr>
            <p:ph type="pic" sz="quarter" idx="13"/>
          </p:nvPr>
        </p:nvSpPr>
        <p:spPr>
          <a:xfrm>
            <a:off x="2170429" y="0"/>
            <a:ext cx="7851142" cy="1239903"/>
          </a:xfrm>
          <a:custGeom>
            <a:avLst/>
            <a:gdLst>
              <a:gd name="connsiteX0" fmla="*/ 609697 w 7851142"/>
              <a:gd name="connsiteY0" fmla="*/ 0 h 1239903"/>
              <a:gd name="connsiteX1" fmla="*/ 7851142 w 7851142"/>
              <a:gd name="connsiteY1" fmla="*/ 0 h 1239903"/>
              <a:gd name="connsiteX2" fmla="*/ 7683059 w 7851142"/>
              <a:gd name="connsiteY2" fmla="*/ 102039 h 1239903"/>
              <a:gd name="connsiteX3" fmla="*/ 7334627 w 7851142"/>
              <a:gd name="connsiteY3" fmla="*/ 257976 h 1239903"/>
              <a:gd name="connsiteX4" fmla="*/ 4349591 w 7851142"/>
              <a:gd name="connsiteY4" fmla="*/ 990399 h 1239903"/>
              <a:gd name="connsiteX5" fmla="*/ 920383 w 7851142"/>
              <a:gd name="connsiteY5" fmla="*/ 175298 h 1239903"/>
              <a:gd name="connsiteX6" fmla="*/ 0 w 7851142"/>
              <a:gd name="connsiteY6" fmla="*/ 0 h 1239903"/>
              <a:gd name="connsiteX7" fmla="*/ 585485 w 7851142"/>
              <a:gd name="connsiteY7" fmla="*/ 0 h 1239903"/>
              <a:gd name="connsiteX8" fmla="*/ 922046 w 7851142"/>
              <a:gd name="connsiteY8" fmla="*/ 189899 h 1239903"/>
              <a:gd name="connsiteX9" fmla="*/ 4351255 w 7851142"/>
              <a:gd name="connsiteY9" fmla="*/ 1005000 h 1239903"/>
              <a:gd name="connsiteX10" fmla="*/ 7336292 w 7851142"/>
              <a:gd name="connsiteY10" fmla="*/ 272577 h 1239903"/>
              <a:gd name="connsiteX11" fmla="*/ 7482334 w 7851142"/>
              <a:gd name="connsiteY11" fmla="*/ 207218 h 1239903"/>
              <a:gd name="connsiteX12" fmla="*/ 7281089 w 7851142"/>
              <a:gd name="connsiteY12" fmla="*/ 310828 h 1239903"/>
              <a:gd name="connsiteX13" fmla="*/ 3968199 w 7851142"/>
              <a:gd name="connsiteY13" fmla="*/ 1201816 h 1239903"/>
              <a:gd name="connsiteX14" fmla="*/ 292676 w 7851142"/>
              <a:gd name="connsiteY14" fmla="*/ 186040 h 123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51142" h="1239903">
                <a:moveTo>
                  <a:pt x="609697" y="0"/>
                </a:moveTo>
                <a:lnTo>
                  <a:pt x="7851142" y="0"/>
                </a:lnTo>
                <a:lnTo>
                  <a:pt x="7683059" y="102039"/>
                </a:lnTo>
                <a:lnTo>
                  <a:pt x="7334627" y="257976"/>
                </a:lnTo>
                <a:cubicBezTo>
                  <a:pt x="6489021" y="610626"/>
                  <a:pt x="5464844" y="863287"/>
                  <a:pt x="4349591" y="990399"/>
                </a:cubicBezTo>
                <a:cubicBezTo>
                  <a:pt x="2776482" y="1169695"/>
                  <a:pt x="1869121" y="709828"/>
                  <a:pt x="920383" y="175298"/>
                </a:cubicBezTo>
                <a:close/>
                <a:moveTo>
                  <a:pt x="0" y="0"/>
                </a:moveTo>
                <a:lnTo>
                  <a:pt x="585485" y="0"/>
                </a:lnTo>
                <a:lnTo>
                  <a:pt x="922046" y="189899"/>
                </a:lnTo>
                <a:cubicBezTo>
                  <a:pt x="1870785" y="724430"/>
                  <a:pt x="2778146" y="1184296"/>
                  <a:pt x="4351255" y="1005000"/>
                </a:cubicBezTo>
                <a:cubicBezTo>
                  <a:pt x="5466508" y="877888"/>
                  <a:pt x="6490686" y="625227"/>
                  <a:pt x="7336292" y="272577"/>
                </a:cubicBezTo>
                <a:lnTo>
                  <a:pt x="7482334" y="207218"/>
                </a:lnTo>
                <a:lnTo>
                  <a:pt x="7281089" y="310828"/>
                </a:lnTo>
                <a:cubicBezTo>
                  <a:pt x="6357879" y="751161"/>
                  <a:pt x="5217641" y="1059409"/>
                  <a:pt x="3968199" y="1201816"/>
                </a:cubicBezTo>
                <a:cubicBezTo>
                  <a:pt x="2289734" y="1393120"/>
                  <a:pt x="1313827" y="834220"/>
                  <a:pt x="292676" y="186040"/>
                </a:cubicBezTo>
                <a:close/>
              </a:path>
            </a:pathLst>
          </a:custGeom>
          <a:solidFill>
            <a:schemeClr val="accent4"/>
          </a:solidFill>
        </p:spPr>
        <p:txBody>
          <a:bodyPr wrap="square">
            <a:noAutofit/>
          </a:bodyPr>
          <a:lstStyle/>
          <a:p>
            <a:r>
              <a:rPr lang="en-US"/>
              <a:t>Click icon to add picture</a:t>
            </a:r>
            <a:endParaRPr lang="en-US" dirty="0"/>
          </a:p>
        </p:txBody>
      </p:sp>
      <p:sp>
        <p:nvSpPr>
          <p:cNvPr id="3" name="Content Placeholder 2"/>
          <p:cNvSpPr>
            <a:spLocks noGrp="1"/>
          </p:cNvSpPr>
          <p:nvPr>
            <p:ph idx="1"/>
          </p:nvPr>
        </p:nvSpPr>
        <p:spPr>
          <a:xfrm>
            <a:off x="1320655" y="2312276"/>
            <a:ext cx="9566098" cy="3651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a:xfrm>
            <a:off x="1124712" y="6170490"/>
            <a:ext cx="5667375" cy="457200"/>
          </a:xfrm>
        </p:spPr>
        <p:txBody>
          <a:bodyPr/>
          <a:lstStyle/>
          <a:p>
            <a:r>
              <a:rPr lang="en-US" dirty="0"/>
              <a:t>Sample Footer Text</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r>
              <a:rPr lang="en-US" dirty="0"/>
              <a:t>2/3/20XX</a:t>
            </a:r>
          </a:p>
        </p:txBody>
      </p:sp>
      <p:sp>
        <p:nvSpPr>
          <p:cNvPr id="9" name="Slide Number Placeholder 31">
            <a:extLst>
              <a:ext uri="{FF2B5EF4-FFF2-40B4-BE49-F238E27FC236}">
                <a16:creationId xmlns:a16="http://schemas.microsoft.com/office/drawing/2014/main" id="{63557A7C-6DD4-467A-A5AE-BE8D2761CD6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t>‹#›</a:t>
            </a:fld>
            <a:endParaRPr lang="en-US" dirty="0"/>
          </a:p>
        </p:txBody>
      </p:sp>
      <p:sp>
        <p:nvSpPr>
          <p:cNvPr id="14" name="Freeform: Shape 13">
            <a:extLst>
              <a:ext uri="{FF2B5EF4-FFF2-40B4-BE49-F238E27FC236}">
                <a16:creationId xmlns:a16="http://schemas.microsoft.com/office/drawing/2014/main" id="{EC077E07-D80C-4CE0-AE55-BD2AB13FB52C}"/>
              </a:ext>
              <a:ext uri="{C183D7F6-B498-43B3-948B-1728B52AA6E4}">
                <adec:decorative xmlns:adec="http://schemas.microsoft.com/office/drawing/2017/decorative" val="1"/>
              </a:ext>
            </a:extLst>
          </p:cNvPr>
          <p:cNvSpPr/>
          <p:nvPr userDrawn="1"/>
        </p:nvSpPr>
        <p:spPr>
          <a:xfrm rot="5009863">
            <a:off x="6327232" y="-4031948"/>
            <a:ext cx="1437166" cy="8507948"/>
          </a:xfrm>
          <a:custGeom>
            <a:avLst/>
            <a:gdLst>
              <a:gd name="connsiteX0" fmla="*/ 0 w 974343"/>
              <a:gd name="connsiteY0" fmla="*/ 5768060 h 5768060"/>
              <a:gd name="connsiteX1" fmla="*/ 1859 w 974343"/>
              <a:gd name="connsiteY1" fmla="*/ 5751750 h 5768060"/>
              <a:gd name="connsiteX2" fmla="*/ 152053 w 974343"/>
              <a:gd name="connsiteY2" fmla="*/ 5544534 h 5768060"/>
              <a:gd name="connsiteX3" fmla="*/ 964380 w 974343"/>
              <a:gd name="connsiteY3" fmla="*/ 3297197 h 5768060"/>
              <a:gd name="connsiteX4" fmla="*/ 621280 w 974343"/>
              <a:gd name="connsiteY4" fmla="*/ 981599 h 5768060"/>
              <a:gd name="connsiteX5" fmla="*/ 562350 w 974343"/>
              <a:gd name="connsiteY5" fmla="*/ 834125 h 5768060"/>
              <a:gd name="connsiteX6" fmla="*/ 564561 w 974343"/>
              <a:gd name="connsiteY6" fmla="*/ 814726 h 5768060"/>
              <a:gd name="connsiteX7" fmla="*/ 631243 w 974343"/>
              <a:gd name="connsiteY7" fmla="*/ 981598 h 5768060"/>
              <a:gd name="connsiteX8" fmla="*/ 974343 w 974343"/>
              <a:gd name="connsiteY8" fmla="*/ 3297197 h 5768060"/>
              <a:gd name="connsiteX9" fmla="*/ 162016 w 974343"/>
              <a:gd name="connsiteY9" fmla="*/ 5544534 h 5768060"/>
              <a:gd name="connsiteX10" fmla="*/ 98313 w 974343"/>
              <a:gd name="connsiteY10" fmla="*/ 0 h 5768060"/>
              <a:gd name="connsiteX11" fmla="*/ 107976 w 974343"/>
              <a:gd name="connsiteY11" fmla="*/ 0 h 5768060"/>
              <a:gd name="connsiteX12" fmla="*/ 106851 w 974343"/>
              <a:gd name="connsiteY12" fmla="*/ 9874 h 576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4343" h="5768060">
                <a:moveTo>
                  <a:pt x="0" y="5768060"/>
                </a:moveTo>
                <a:lnTo>
                  <a:pt x="1859" y="5751750"/>
                </a:lnTo>
                <a:lnTo>
                  <a:pt x="152053" y="5544534"/>
                </a:lnTo>
                <a:cubicBezTo>
                  <a:pt x="584951" y="4946502"/>
                  <a:pt x="964380" y="4370609"/>
                  <a:pt x="964380" y="3297197"/>
                </a:cubicBezTo>
                <a:cubicBezTo>
                  <a:pt x="964380" y="2427490"/>
                  <a:pt x="844789" y="1625322"/>
                  <a:pt x="621280" y="981599"/>
                </a:cubicBezTo>
                <a:lnTo>
                  <a:pt x="562350" y="834125"/>
                </a:lnTo>
                <a:lnTo>
                  <a:pt x="564561" y="814726"/>
                </a:lnTo>
                <a:lnTo>
                  <a:pt x="631243" y="981598"/>
                </a:lnTo>
                <a:cubicBezTo>
                  <a:pt x="854752" y="1625322"/>
                  <a:pt x="974343" y="2427490"/>
                  <a:pt x="974343" y="3297197"/>
                </a:cubicBezTo>
                <a:cubicBezTo>
                  <a:pt x="974343" y="4370609"/>
                  <a:pt x="594915" y="4946502"/>
                  <a:pt x="162016" y="5544534"/>
                </a:cubicBezTo>
                <a:close/>
                <a:moveTo>
                  <a:pt x="98313" y="0"/>
                </a:moveTo>
                <a:lnTo>
                  <a:pt x="107976" y="0"/>
                </a:lnTo>
                <a:lnTo>
                  <a:pt x="106851" y="9874"/>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039411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dirty="0"/>
              <a:t>2/3/20XX</a:t>
            </a:r>
            <a:endParaRPr lang="en-US" spc="0" dirty="0"/>
          </a:p>
        </p:txBody>
      </p:sp>
      <p:sp>
        <p:nvSpPr>
          <p:cNvPr id="5" name="Footer Placeholder 4"/>
          <p:cNvSpPr>
            <a:spLocks noGrp="1"/>
          </p:cNvSpPr>
          <p:nvPr>
            <p:ph type="ftr" sz="quarter" idx="3"/>
          </p:nvPr>
        </p:nvSpPr>
        <p:spPr>
          <a:xfrm>
            <a:off x="1124712" y="6170490"/>
            <a:ext cx="5667375" cy="457200"/>
          </a:xfrm>
          <a:prstGeom prst="rect">
            <a:avLst/>
          </a:prstGeom>
        </p:spPr>
        <p:txBody>
          <a:bodyPr vert="horz" lIns="109728" tIns="109728" rIns="109728" bIns="91440" rtlCol="0" anchor="ctr"/>
          <a:lstStyle>
            <a:lvl1pPr algn="l">
              <a:defRPr sz="1100" spc="0" baseline="0">
                <a:solidFill>
                  <a:schemeClr val="tx1">
                    <a:lumMod val="75000"/>
                    <a:lumOff val="25000"/>
                  </a:schemeClr>
                </a:solidFill>
                <a:latin typeface="+mj-lt"/>
              </a:defRPr>
            </a:lvl1pPr>
          </a:lstStyle>
          <a:p>
            <a:r>
              <a:rPr lang="en-US" dirty="0"/>
              <a:t>Sample Footer Text</a:t>
            </a:r>
            <a:endParaRPr lang="en-US" spc="0"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3416685"/>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64" r:id="rId5"/>
    <p:sldLayoutId id="2147483768" r:id="rId6"/>
    <p:sldLayoutId id="2147483775" r:id="rId7"/>
    <p:sldLayoutId id="2147483679" r:id="rId8"/>
    <p:sldLayoutId id="2147483710" r:id="rId9"/>
    <p:sldLayoutId id="2147483776" r:id="rId10"/>
    <p:sldLayoutId id="2147483777" r:id="rId11"/>
    <p:sldLayoutId id="2147483778" r:id="rId12"/>
    <p:sldLayoutId id="2147483761" r:id="rId13"/>
    <p:sldLayoutId id="2147483674" r:id="rId14"/>
    <p:sldLayoutId id="2147483676" r:id="rId15"/>
    <p:sldLayoutId id="2147483678" r:id="rId16"/>
    <p:sldLayoutId id="2147483691" r:id="rId17"/>
    <p:sldLayoutId id="2147483680" r:id="rId18"/>
    <p:sldLayoutId id="2147483681" r:id="rId19"/>
  </p:sldLayoutIdLst>
  <p:hf hdr="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jpe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8" descr="Tractor spraying crops">
            <a:extLst>
              <a:ext uri="{FF2B5EF4-FFF2-40B4-BE49-F238E27FC236}">
                <a16:creationId xmlns:a16="http://schemas.microsoft.com/office/drawing/2014/main" id="{7B103EA2-F14D-4D47-8BE8-D1C3EDA583F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13" r="13"/>
          <a:stretch/>
        </p:blipFill>
        <p:spPr>
          <a:xfrm>
            <a:off x="1524" y="0"/>
            <a:ext cx="12188952" cy="6858000"/>
          </a:xfrm>
        </p:spPr>
      </p:pic>
      <p:sp>
        <p:nvSpPr>
          <p:cNvPr id="2" name="Title 1">
            <a:extLst>
              <a:ext uri="{FF2B5EF4-FFF2-40B4-BE49-F238E27FC236}">
                <a16:creationId xmlns:a16="http://schemas.microsoft.com/office/drawing/2014/main" id="{34086996-3F9C-48D9-9B0A-0A2614B992C5}"/>
              </a:ext>
            </a:extLst>
          </p:cNvPr>
          <p:cNvSpPr>
            <a:spLocks noGrp="1"/>
          </p:cNvSpPr>
          <p:nvPr>
            <p:ph type="ctrTitle"/>
          </p:nvPr>
        </p:nvSpPr>
        <p:spPr>
          <a:xfrm>
            <a:off x="6911975" y="1695450"/>
            <a:ext cx="4452938" cy="4029075"/>
          </a:xfrm>
        </p:spPr>
        <p:txBody>
          <a:bodyPr/>
          <a:lstStyle/>
          <a:p>
            <a:r>
              <a:rPr lang="en-US" dirty="0"/>
              <a:t>TEAM 14 </a:t>
            </a:r>
            <a:br>
              <a:rPr lang="en-US" dirty="0"/>
            </a:br>
            <a:r>
              <a:rPr lang="en-US" dirty="0" err="1"/>
              <a:t>Sarvottam</a:t>
            </a:r>
            <a:endParaRPr lang="en-US" dirty="0"/>
          </a:p>
        </p:txBody>
      </p:sp>
      <p:sp>
        <p:nvSpPr>
          <p:cNvPr id="16" name="Subtitle 15">
            <a:extLst>
              <a:ext uri="{FF2B5EF4-FFF2-40B4-BE49-F238E27FC236}">
                <a16:creationId xmlns:a16="http://schemas.microsoft.com/office/drawing/2014/main" id="{97E438EC-C32B-4BA7-B7BF-D7C47B983F2F}"/>
              </a:ext>
            </a:extLst>
          </p:cNvPr>
          <p:cNvSpPr>
            <a:spLocks noGrp="1"/>
          </p:cNvSpPr>
          <p:nvPr>
            <p:ph type="body" sz="quarter" idx="14"/>
          </p:nvPr>
        </p:nvSpPr>
        <p:spPr>
          <a:xfrm>
            <a:off x="7545417" y="4452155"/>
            <a:ext cx="3246438" cy="620588"/>
          </a:xfrm>
        </p:spPr>
        <p:txBody>
          <a:bodyPr/>
          <a:lstStyle/>
          <a:p>
            <a:r>
              <a:rPr lang="en-US" dirty="0"/>
              <a:t>AGRINET</a:t>
            </a:r>
          </a:p>
        </p:txBody>
      </p:sp>
      <p:sp>
        <p:nvSpPr>
          <p:cNvPr id="5" name="Freeform: Shape 4">
            <a:extLst>
              <a:ext uri="{FF2B5EF4-FFF2-40B4-BE49-F238E27FC236}">
                <a16:creationId xmlns:a16="http://schemas.microsoft.com/office/drawing/2014/main" id="{949BEF89-76DD-44A7-ACB9-8CB72C11AEC5}"/>
              </a:ext>
              <a:ext uri="{C183D7F6-B498-43B3-948B-1728B52AA6E4}">
                <adec:decorative xmlns:adec="http://schemas.microsoft.com/office/drawing/2017/decorative" val="1"/>
              </a:ext>
            </a:extLst>
          </p:cNvPr>
          <p:cNvSpPr/>
          <p:nvPr/>
        </p:nvSpPr>
        <p:spPr>
          <a:xfrm rot="21300000" flipH="1">
            <a:off x="6652574" y="1272209"/>
            <a:ext cx="5147826" cy="483924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a:extLst>
              <a:ext uri="{FF2B5EF4-FFF2-40B4-BE49-F238E27FC236}">
                <a16:creationId xmlns:a16="http://schemas.microsoft.com/office/drawing/2014/main" id="{DADC2045-3029-C555-C3AA-85C0F4646D51}"/>
              </a:ext>
            </a:extLst>
          </p:cNvPr>
          <p:cNvPicPr>
            <a:picLocks noChangeAspect="1"/>
          </p:cNvPicPr>
          <p:nvPr/>
        </p:nvPicPr>
        <p:blipFill>
          <a:blip r:embed="rId3"/>
          <a:stretch>
            <a:fillRect/>
          </a:stretch>
        </p:blipFill>
        <p:spPr>
          <a:xfrm>
            <a:off x="827485" y="653214"/>
            <a:ext cx="2265339" cy="816998"/>
          </a:xfrm>
          <a:prstGeom prst="rect">
            <a:avLst/>
          </a:prstGeom>
        </p:spPr>
      </p:pic>
    </p:spTree>
    <p:extLst>
      <p:ext uri="{BB962C8B-B14F-4D97-AF65-F5344CB8AC3E}">
        <p14:creationId xmlns:p14="http://schemas.microsoft.com/office/powerpoint/2010/main" val="46656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a:xfrm>
            <a:off x="618476" y="-27782"/>
            <a:ext cx="7134415" cy="1843087"/>
          </a:xfrm>
        </p:spPr>
        <p:txBody>
          <a:bodyPr anchor="b"/>
          <a:lstStyle/>
          <a:p>
            <a:r>
              <a:rPr lang="en-US" dirty="0"/>
              <a:t>TEAM MEMBERS</a:t>
            </a:r>
          </a:p>
        </p:txBody>
      </p:sp>
      <p:sp>
        <p:nvSpPr>
          <p:cNvPr id="3" name="Content Placeholder 2">
            <a:extLst>
              <a:ext uri="{FF2B5EF4-FFF2-40B4-BE49-F238E27FC236}">
                <a16:creationId xmlns:a16="http://schemas.microsoft.com/office/drawing/2014/main" id="{69CF77C5-9F6B-451C-B03D-A5E55E0DAC90}"/>
              </a:ext>
            </a:extLst>
          </p:cNvPr>
          <p:cNvSpPr>
            <a:spLocks noGrp="1"/>
          </p:cNvSpPr>
          <p:nvPr>
            <p:ph idx="1"/>
          </p:nvPr>
        </p:nvSpPr>
        <p:spPr>
          <a:xfrm>
            <a:off x="667283" y="1648915"/>
            <a:ext cx="5485331" cy="4521576"/>
          </a:xfrm>
        </p:spPr>
        <p:txBody>
          <a:bodyPr>
            <a:normAutofit lnSpcReduction="10000"/>
          </a:bodyPr>
          <a:lstStyle/>
          <a:p>
            <a:pPr>
              <a:spcBef>
                <a:spcPts val="0"/>
              </a:spcBef>
            </a:pPr>
            <a:r>
              <a:rPr lang="en-US" dirty="0"/>
              <a:t>Chetna </a:t>
            </a:r>
            <a:r>
              <a:rPr lang="en-US" dirty="0" err="1"/>
              <a:t>Soni</a:t>
            </a:r>
            <a:endParaRPr lang="en-US" dirty="0"/>
          </a:p>
          <a:p>
            <a:pPr>
              <a:spcBef>
                <a:spcPts val="0"/>
              </a:spcBef>
            </a:pPr>
            <a:r>
              <a:rPr lang="en-US" dirty="0" err="1"/>
              <a:t>Divija</a:t>
            </a:r>
            <a:r>
              <a:rPr lang="en-US" dirty="0"/>
              <a:t> Arora</a:t>
            </a:r>
          </a:p>
          <a:p>
            <a:pPr>
              <a:spcBef>
                <a:spcPts val="0"/>
              </a:spcBef>
            </a:pPr>
            <a:r>
              <a:rPr lang="en-US" dirty="0" err="1"/>
              <a:t>Mehakpreet</a:t>
            </a:r>
            <a:r>
              <a:rPr lang="en-US" dirty="0"/>
              <a:t> Singh</a:t>
            </a:r>
          </a:p>
          <a:p>
            <a:pPr>
              <a:spcBef>
                <a:spcPts val="0"/>
              </a:spcBef>
            </a:pPr>
            <a:r>
              <a:rPr lang="en-US" dirty="0" err="1"/>
              <a:t>Pabitra</a:t>
            </a:r>
            <a:r>
              <a:rPr lang="en-US" dirty="0"/>
              <a:t> Senapati</a:t>
            </a:r>
          </a:p>
          <a:p>
            <a:pPr>
              <a:spcBef>
                <a:spcPts val="0"/>
              </a:spcBef>
            </a:pPr>
            <a:r>
              <a:rPr lang="en-US" dirty="0"/>
              <a:t>Ridhima Gupta</a:t>
            </a:r>
          </a:p>
          <a:p>
            <a:pPr>
              <a:spcBef>
                <a:spcPts val="0"/>
              </a:spcBef>
            </a:pPr>
            <a:r>
              <a:rPr lang="en-US" dirty="0"/>
              <a:t>Ritika </a:t>
            </a:r>
            <a:r>
              <a:rPr lang="en-US" dirty="0" err="1"/>
              <a:t>Upreti</a:t>
            </a:r>
            <a:endParaRPr lang="en-US" dirty="0"/>
          </a:p>
          <a:p>
            <a:pPr>
              <a:spcBef>
                <a:spcPts val="0"/>
              </a:spcBef>
            </a:pPr>
            <a:r>
              <a:rPr lang="en-US" dirty="0"/>
              <a:t>Sai Anish </a:t>
            </a:r>
            <a:r>
              <a:rPr lang="en-US" dirty="0" err="1"/>
              <a:t>Malla</a:t>
            </a:r>
            <a:endParaRPr lang="en-US" dirty="0"/>
          </a:p>
          <a:p>
            <a:pPr>
              <a:spcBef>
                <a:spcPts val="0"/>
              </a:spcBef>
            </a:pPr>
            <a:r>
              <a:rPr lang="en-US" dirty="0" err="1"/>
              <a:t>Varshini</a:t>
            </a:r>
            <a:r>
              <a:rPr lang="en-US" dirty="0"/>
              <a:t> </a:t>
            </a:r>
            <a:r>
              <a:rPr lang="en-US" dirty="0" err="1"/>
              <a:t>Akula</a:t>
            </a:r>
            <a:endParaRPr lang="en-US" dirty="0"/>
          </a:p>
          <a:p>
            <a:pPr>
              <a:spcBef>
                <a:spcPts val="0"/>
              </a:spcBef>
            </a:pPr>
            <a:r>
              <a:rPr kumimoji="0" lang="en-US" sz="2800" b="1" i="0" u="none" strike="noStrike" kern="1200" cap="none" spc="150" normalizeH="0" baseline="0" noProof="0" dirty="0">
                <a:ln>
                  <a:noFill/>
                </a:ln>
                <a:solidFill>
                  <a:prstClr val="black">
                    <a:lumMod val="75000"/>
                    <a:lumOff val="25000"/>
                  </a:prstClr>
                </a:solidFill>
                <a:effectLst/>
                <a:uLnTx/>
                <a:uFillTx/>
                <a:latin typeface="Meiryo"/>
                <a:ea typeface="+mj-ea"/>
                <a:cs typeface="+mj-cs"/>
              </a:rPr>
              <a:t>TEAM MENTORS</a:t>
            </a:r>
          </a:p>
          <a:p>
            <a:pPr>
              <a:spcBef>
                <a:spcPts val="0"/>
              </a:spcBef>
            </a:pPr>
            <a:r>
              <a:rPr lang="en-US" spc="150" dirty="0">
                <a:solidFill>
                  <a:prstClr val="black">
                    <a:lumMod val="75000"/>
                    <a:lumOff val="25000"/>
                  </a:prstClr>
                </a:solidFill>
                <a:latin typeface="Meiryo"/>
                <a:ea typeface="+mj-ea"/>
                <a:cs typeface="+mj-cs"/>
              </a:rPr>
              <a:t>Kuldeep Zaveri</a:t>
            </a:r>
          </a:p>
          <a:p>
            <a:pPr>
              <a:spcBef>
                <a:spcPts val="0"/>
              </a:spcBef>
            </a:pPr>
            <a:r>
              <a:rPr kumimoji="0" lang="en-US" i="0" u="none" strike="noStrike" kern="1200" cap="none" spc="150" normalizeH="0" baseline="0" noProof="0" dirty="0">
                <a:ln>
                  <a:noFill/>
                </a:ln>
                <a:solidFill>
                  <a:prstClr val="black">
                    <a:lumMod val="75000"/>
                    <a:lumOff val="25000"/>
                  </a:prstClr>
                </a:solidFill>
                <a:effectLst/>
                <a:uLnTx/>
                <a:uFillTx/>
                <a:latin typeface="Meiryo"/>
                <a:ea typeface="+mj-ea"/>
                <a:cs typeface="+mj-cs"/>
              </a:rPr>
              <a:t>Alok Bhatnagar</a:t>
            </a:r>
          </a:p>
          <a:p>
            <a:pPr>
              <a:spcBef>
                <a:spcPts val="0"/>
              </a:spcBef>
            </a:pPr>
            <a:endParaRPr kumimoji="0" lang="en-US" sz="3200" i="0" u="none" strike="noStrike" kern="1200" cap="none" spc="150" normalizeH="0" baseline="0" noProof="0" dirty="0">
              <a:ln>
                <a:noFill/>
              </a:ln>
              <a:solidFill>
                <a:prstClr val="black">
                  <a:lumMod val="75000"/>
                  <a:lumOff val="25000"/>
                </a:prstClr>
              </a:solidFill>
              <a:effectLst/>
              <a:uLnTx/>
              <a:uFillTx/>
              <a:latin typeface="Meiryo"/>
              <a:ea typeface="+mj-ea"/>
              <a:cs typeface="+mj-cs"/>
            </a:endParaRPr>
          </a:p>
          <a:p>
            <a:pPr>
              <a:spcBef>
                <a:spcPts val="0"/>
              </a:spcBef>
            </a:pPr>
            <a:endParaRPr lang="en-US" dirty="0"/>
          </a:p>
        </p:txBody>
      </p:sp>
      <p:pic>
        <p:nvPicPr>
          <p:cNvPr id="21" name="Picture Placeholder 20" descr="Seedling soil in the sunlight">
            <a:extLst>
              <a:ext uri="{FF2B5EF4-FFF2-40B4-BE49-F238E27FC236}">
                <a16:creationId xmlns:a16="http://schemas.microsoft.com/office/drawing/2014/main" id="{3DBC1EA4-CEC0-4946-B147-DB5F70AB5C64}"/>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34" b="34"/>
          <a:stretch/>
        </p:blipFill>
        <p:spPr/>
      </p:pic>
      <p:pic>
        <p:nvPicPr>
          <p:cNvPr id="16" name="Picture Placeholder 15" descr="Seedling soil in the sunlight">
            <a:extLst>
              <a:ext uri="{FF2B5EF4-FFF2-40B4-BE49-F238E27FC236}">
                <a16:creationId xmlns:a16="http://schemas.microsoft.com/office/drawing/2014/main" id="{3CB8AD46-F0A9-4BC7-9654-CFD400CE1206}"/>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t="252" b="252"/>
          <a:stretch/>
        </p:blipFill>
        <p:spPr/>
      </p:pic>
      <p:sp>
        <p:nvSpPr>
          <p:cNvPr id="7" name="Date Placeholder 6">
            <a:extLst>
              <a:ext uri="{FF2B5EF4-FFF2-40B4-BE49-F238E27FC236}">
                <a16:creationId xmlns:a16="http://schemas.microsoft.com/office/drawing/2014/main" id="{8DA13AEC-8150-4417-8371-8F675C0C9CEF}"/>
              </a:ext>
            </a:extLst>
          </p:cNvPr>
          <p:cNvSpPr>
            <a:spLocks noGrp="1"/>
          </p:cNvSpPr>
          <p:nvPr>
            <p:ph type="dt" sz="half" idx="10"/>
          </p:nvPr>
        </p:nvSpPr>
        <p:spPr/>
        <p:txBody>
          <a:bodyPr/>
          <a:lstStyle/>
          <a:p>
            <a:r>
              <a:rPr lang="en-US" dirty="0"/>
              <a:t>2/3/20XX</a:t>
            </a:r>
          </a:p>
        </p:txBody>
      </p:sp>
      <p:sp>
        <p:nvSpPr>
          <p:cNvPr id="6" name="Slide Number Placeholder 5">
            <a:extLst>
              <a:ext uri="{FF2B5EF4-FFF2-40B4-BE49-F238E27FC236}">
                <a16:creationId xmlns:a16="http://schemas.microsoft.com/office/drawing/2014/main" id="{7F44664F-D996-450A-B049-CB96E8089DB5}"/>
              </a:ext>
            </a:extLst>
          </p:cNvPr>
          <p:cNvSpPr>
            <a:spLocks noGrp="1"/>
          </p:cNvSpPr>
          <p:nvPr>
            <p:ph type="sldNum" sz="quarter" idx="12"/>
          </p:nvPr>
        </p:nvSpPr>
        <p:spPr/>
        <p:txBody>
          <a:bodyPr/>
          <a:lstStyle/>
          <a:p>
            <a:fld id="{FAEF9944-A4F6-4C59-AEBD-678D6480B8EA}" type="slidenum">
              <a:rPr lang="en-US" smtClean="0"/>
              <a:pPr/>
              <a:t>2</a:t>
            </a:fld>
            <a:endParaRPr lang="en-US" dirty="0"/>
          </a:p>
        </p:txBody>
      </p:sp>
    </p:spTree>
    <p:extLst>
      <p:ext uri="{BB962C8B-B14F-4D97-AF65-F5344CB8AC3E}">
        <p14:creationId xmlns:p14="http://schemas.microsoft.com/office/powerpoint/2010/main" val="128230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B321-A9BF-467D-90CC-B7D41C7D46F9}"/>
              </a:ext>
            </a:extLst>
          </p:cNvPr>
          <p:cNvSpPr>
            <a:spLocks noGrp="1"/>
          </p:cNvSpPr>
          <p:nvPr>
            <p:ph type="title"/>
          </p:nvPr>
        </p:nvSpPr>
        <p:spPr>
          <a:xfrm>
            <a:off x="6301382" y="620202"/>
            <a:ext cx="5460312" cy="1598211"/>
          </a:xfrm>
        </p:spPr>
        <p:txBody>
          <a:bodyPr anchor="b"/>
          <a:lstStyle/>
          <a:p>
            <a:r>
              <a:rPr lang="en-US" dirty="0"/>
              <a:t>PROBLEM STATEMENT</a:t>
            </a:r>
          </a:p>
        </p:txBody>
      </p:sp>
      <p:pic>
        <p:nvPicPr>
          <p:cNvPr id="12" name="Picture Placeholder 11" descr="A picture containing person, plant, green, vegetable">
            <a:extLst>
              <a:ext uri="{FF2B5EF4-FFF2-40B4-BE49-F238E27FC236}">
                <a16:creationId xmlns:a16="http://schemas.microsoft.com/office/drawing/2014/main" id="{DEF738F3-3ED1-4807-B7DF-B6B70629C4E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182" r="182"/>
          <a:stretch/>
        </p:blipFill>
        <p:spPr/>
      </p:pic>
      <p:pic>
        <p:nvPicPr>
          <p:cNvPr id="18" name="Picture Placeholder 17" descr="A person standing in a greenhouse">
            <a:extLst>
              <a:ext uri="{FF2B5EF4-FFF2-40B4-BE49-F238E27FC236}">
                <a16:creationId xmlns:a16="http://schemas.microsoft.com/office/drawing/2014/main" id="{59596EF7-C31A-47EF-8885-44BE94DB196E}"/>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6" b="26"/>
          <a:stretch/>
        </p:blipFill>
        <p:spPr/>
      </p:pic>
      <p:pic>
        <p:nvPicPr>
          <p:cNvPr id="25" name="Picture Placeholder 24" descr="A picture containing person, wheel barrow, plants, green, vegetable">
            <a:extLst>
              <a:ext uri="{FF2B5EF4-FFF2-40B4-BE49-F238E27FC236}">
                <a16:creationId xmlns:a16="http://schemas.microsoft.com/office/drawing/2014/main" id="{26B4E439-15BE-4848-B2FE-CFA129F1B159}"/>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t="568" b="568"/>
          <a:stretch/>
        </p:blipFill>
        <p:spPr/>
      </p:pic>
      <p:sp>
        <p:nvSpPr>
          <p:cNvPr id="3" name="Content Placeholder 2">
            <a:extLst>
              <a:ext uri="{FF2B5EF4-FFF2-40B4-BE49-F238E27FC236}">
                <a16:creationId xmlns:a16="http://schemas.microsoft.com/office/drawing/2014/main" id="{69CF77C5-9F6B-451C-B03D-A5E55E0DAC90}"/>
              </a:ext>
            </a:extLst>
          </p:cNvPr>
          <p:cNvSpPr>
            <a:spLocks noGrp="1"/>
          </p:cNvSpPr>
          <p:nvPr>
            <p:ph idx="1"/>
          </p:nvPr>
        </p:nvSpPr>
        <p:spPr>
          <a:xfrm>
            <a:off x="6096000" y="2312988"/>
            <a:ext cx="5665694" cy="3651250"/>
          </a:xfrm>
        </p:spPr>
        <p:txBody>
          <a:bodyPr>
            <a:normAutofit/>
          </a:bodyPr>
          <a:lstStyle/>
          <a:p>
            <a:pPr marL="285750" indent="-285750">
              <a:buFont typeface="Wingdings" panose="05000000000000000000" pitchFamily="2" charset="2"/>
              <a:buChar char="v"/>
            </a:pPr>
            <a:r>
              <a:rPr lang="en-IN" dirty="0"/>
              <a:t>To display the farmer’s profile and his crop analysis. </a:t>
            </a:r>
          </a:p>
          <a:p>
            <a:pPr marL="285750" indent="-285750">
              <a:buFont typeface="Wingdings" panose="05000000000000000000" pitchFamily="2" charset="2"/>
              <a:buChar char="v"/>
            </a:pPr>
            <a:r>
              <a:rPr lang="en-IN" dirty="0"/>
              <a:t>Provide a portal where field staff can enter the data of farmers through a form.</a:t>
            </a:r>
          </a:p>
          <a:p>
            <a:pPr marL="285750" indent="-285750">
              <a:buFont typeface="Wingdings" panose="05000000000000000000" pitchFamily="2" charset="2"/>
              <a:buChar char="v"/>
            </a:pPr>
            <a:r>
              <a:rPr lang="en-IN" dirty="0"/>
              <a:t>Provide a way to analysis and visualize data for economic and social impact</a:t>
            </a:r>
          </a:p>
          <a:p>
            <a:pPr marL="285750" indent="-285750">
              <a:buFont typeface="Wingdings" panose="05000000000000000000" pitchFamily="2" charset="2"/>
              <a:buChar char="v"/>
            </a:pPr>
            <a:r>
              <a:rPr lang="en-IN" dirty="0"/>
              <a:t>Need to educate farmers about the technology and local resources</a:t>
            </a:r>
            <a:endParaRPr lang="en-US" dirty="0"/>
          </a:p>
        </p:txBody>
      </p:sp>
      <p:sp>
        <p:nvSpPr>
          <p:cNvPr id="29" name="Slide Number Placeholder 28">
            <a:extLst>
              <a:ext uri="{FF2B5EF4-FFF2-40B4-BE49-F238E27FC236}">
                <a16:creationId xmlns:a16="http://schemas.microsoft.com/office/drawing/2014/main" id="{EB7FA994-B153-45E4-B5FD-FF6CABD2DBFF}"/>
              </a:ext>
            </a:extLst>
          </p:cNvPr>
          <p:cNvSpPr>
            <a:spLocks noGrp="1"/>
          </p:cNvSpPr>
          <p:nvPr>
            <p:ph type="sldNum" sz="quarter" idx="12"/>
          </p:nvPr>
        </p:nvSpPr>
        <p:spPr/>
        <p:txBody>
          <a:bodyPr/>
          <a:lstStyle/>
          <a:p>
            <a:fld id="{FAEF9944-A4F6-4C59-AEBD-678D6480B8EA}" type="slidenum">
              <a:rPr lang="en-US" smtClean="0"/>
              <a:pPr/>
              <a:t>3</a:t>
            </a:fld>
            <a:endParaRPr lang="en-US" dirty="0"/>
          </a:p>
        </p:txBody>
      </p:sp>
    </p:spTree>
    <p:extLst>
      <p:ext uri="{BB962C8B-B14F-4D97-AF65-F5344CB8AC3E}">
        <p14:creationId xmlns:p14="http://schemas.microsoft.com/office/powerpoint/2010/main" val="377787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Person planting seedlings">
            <a:extLst>
              <a:ext uri="{FF2B5EF4-FFF2-40B4-BE49-F238E27FC236}">
                <a16:creationId xmlns:a16="http://schemas.microsoft.com/office/drawing/2014/main" id="{1D72F91E-78DC-4ED2-886A-750102A08E26}"/>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3" b="3"/>
          <a:stretch/>
        </p:blipFill>
        <p:spPr/>
      </p:pic>
      <p:sp>
        <p:nvSpPr>
          <p:cNvPr id="2" name="Title 1">
            <a:extLst>
              <a:ext uri="{FF2B5EF4-FFF2-40B4-BE49-F238E27FC236}">
                <a16:creationId xmlns:a16="http://schemas.microsoft.com/office/drawing/2014/main" id="{3C3D335A-5ECE-43C8-B81D-FB11A0598038}"/>
              </a:ext>
            </a:extLst>
          </p:cNvPr>
          <p:cNvSpPr>
            <a:spLocks noGrp="1"/>
          </p:cNvSpPr>
          <p:nvPr>
            <p:ph type="ctrTitle"/>
          </p:nvPr>
        </p:nvSpPr>
        <p:spPr>
          <a:xfrm>
            <a:off x="407537" y="47163"/>
            <a:ext cx="5274860" cy="1427727"/>
          </a:xfrm>
        </p:spPr>
        <p:txBody>
          <a:bodyPr anchor="b">
            <a:normAutofit/>
          </a:bodyPr>
          <a:lstStyle/>
          <a:p>
            <a:r>
              <a:rPr lang="en-US" sz="3200" dirty="0"/>
              <a:t>SOLUTION</a:t>
            </a:r>
          </a:p>
        </p:txBody>
      </p:sp>
      <p:sp>
        <p:nvSpPr>
          <p:cNvPr id="3" name="Subtitle 2">
            <a:extLst>
              <a:ext uri="{FF2B5EF4-FFF2-40B4-BE49-F238E27FC236}">
                <a16:creationId xmlns:a16="http://schemas.microsoft.com/office/drawing/2014/main" id="{CE24BAAE-F3C2-4167-8E55-3D4A3B8F9FD0}"/>
              </a:ext>
            </a:extLst>
          </p:cNvPr>
          <p:cNvSpPr>
            <a:spLocks noGrp="1"/>
          </p:cNvSpPr>
          <p:nvPr>
            <p:ph type="subTitle" idx="1"/>
          </p:nvPr>
        </p:nvSpPr>
        <p:spPr>
          <a:xfrm>
            <a:off x="326854" y="1866998"/>
            <a:ext cx="5274860" cy="4094532"/>
          </a:xfrm>
        </p:spPr>
        <p:txBody>
          <a:bodyPr anchor="t"/>
          <a:lstStyle/>
          <a:p>
            <a:pPr marL="285750" indent="-285750">
              <a:buFont typeface="Wingdings" panose="05000000000000000000" pitchFamily="2" charset="2"/>
              <a:buChar char="v"/>
            </a:pPr>
            <a:r>
              <a:rPr lang="en-IN" dirty="0"/>
              <a:t>Simple and user-friendly portal to gather all the data.</a:t>
            </a:r>
          </a:p>
          <a:p>
            <a:pPr marL="285750" indent="-285750">
              <a:buFont typeface="Wingdings" panose="05000000000000000000" pitchFamily="2" charset="2"/>
              <a:buChar char="v"/>
            </a:pPr>
            <a:r>
              <a:rPr lang="en-IN" dirty="0"/>
              <a:t>Admin, Regional Field Managers, and Farmers have their own database to serve their needs.</a:t>
            </a:r>
          </a:p>
          <a:p>
            <a:pPr marL="285750" indent="-285750">
              <a:buFont typeface="Wingdings" panose="05000000000000000000" pitchFamily="2" charset="2"/>
              <a:buChar char="v"/>
            </a:pPr>
            <a:r>
              <a:rPr lang="en-IN" dirty="0"/>
              <a:t>Visualization of data in graphical form</a:t>
            </a:r>
          </a:p>
          <a:p>
            <a:pPr marL="285750" indent="-285750">
              <a:buFont typeface="Wingdings" panose="05000000000000000000" pitchFamily="2" charset="2"/>
              <a:buChar char="v"/>
            </a:pPr>
            <a:r>
              <a:rPr lang="en-IN" dirty="0"/>
              <a:t>Logistics presentation for economic and social benefits.</a:t>
            </a:r>
          </a:p>
        </p:txBody>
      </p:sp>
    </p:spTree>
    <p:extLst>
      <p:ext uri="{BB962C8B-B14F-4D97-AF65-F5344CB8AC3E}">
        <p14:creationId xmlns:p14="http://schemas.microsoft.com/office/powerpoint/2010/main" val="3789343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1B9B0D-416F-4632-8530-27002FB8B981}"/>
              </a:ext>
            </a:extLst>
          </p:cNvPr>
          <p:cNvSpPr>
            <a:spLocks noGrp="1"/>
          </p:cNvSpPr>
          <p:nvPr>
            <p:ph type="title"/>
          </p:nvPr>
        </p:nvSpPr>
        <p:spPr>
          <a:xfrm>
            <a:off x="1828800" y="-757291"/>
            <a:ext cx="7340048" cy="1651054"/>
          </a:xfrm>
        </p:spPr>
        <p:txBody>
          <a:bodyPr/>
          <a:lstStyle/>
          <a:p>
            <a:pPr algn="ctr"/>
            <a:r>
              <a:rPr lang="en-US" dirty="0"/>
              <a:t>FLOW OF THE PROJECT</a:t>
            </a:r>
          </a:p>
        </p:txBody>
      </p:sp>
      <p:pic>
        <p:nvPicPr>
          <p:cNvPr id="10" name="Picture Placeholder 9" descr="A picture containing person, plant, green, vegetable">
            <a:extLst>
              <a:ext uri="{FF2B5EF4-FFF2-40B4-BE49-F238E27FC236}">
                <a16:creationId xmlns:a16="http://schemas.microsoft.com/office/drawing/2014/main" id="{CAA82CD4-07C1-403F-9463-C28AF924A8E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2417763" cy="6858000"/>
          </a:xfrm>
        </p:spPr>
      </p:pic>
      <p:pic>
        <p:nvPicPr>
          <p:cNvPr id="12" name="Picture Placeholder 11" descr="A picture containing person, plant, green, vegetable">
            <a:extLst>
              <a:ext uri="{FF2B5EF4-FFF2-40B4-BE49-F238E27FC236}">
                <a16:creationId xmlns:a16="http://schemas.microsoft.com/office/drawing/2014/main" id="{710A1955-F4D9-4D6A-8F17-5F7D9DC7721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0"/>
            <a:ext cx="3048000" cy="6858000"/>
          </a:xfrm>
        </p:spPr>
      </p:pic>
      <p:sp>
        <p:nvSpPr>
          <p:cNvPr id="45" name="Slide Number Placeholder 31">
            <a:extLst>
              <a:ext uri="{FF2B5EF4-FFF2-40B4-BE49-F238E27FC236}">
                <a16:creationId xmlns:a16="http://schemas.microsoft.com/office/drawing/2014/main" id="{33815EDF-8F7C-4409-9266-EF1F240D99FC}"/>
              </a:ext>
            </a:extLst>
          </p:cNvPr>
          <p:cNvSpPr>
            <a:spLocks noGrp="1"/>
          </p:cNvSpPr>
          <p:nvPr>
            <p:ph type="sldNum" sz="quarter" idx="12"/>
          </p:nvPr>
        </p:nvSpPr>
        <p:spPr>
          <a:xfrm>
            <a:off x="10712410" y="6172200"/>
            <a:ext cx="775429" cy="457200"/>
          </a:xfrm>
        </p:spPr>
        <p:txBody>
          <a:bodyPr/>
          <a:lstStyle>
            <a:lvl1pPr>
              <a:defRPr>
                <a:solidFill>
                  <a:schemeClr val="tx1">
                    <a:lumMod val="75000"/>
                    <a:lumOff val="25000"/>
                  </a:schemeClr>
                </a:solidFill>
                <a:effectLst/>
              </a:defRPr>
            </a:lvl1pPr>
          </a:lstStyle>
          <a:p>
            <a:fld id="{FAEF9944-A4F6-4C59-AEBD-678D6480B8EA}" type="slidenum">
              <a:rPr lang="en-US" smtClean="0"/>
              <a:pPr/>
              <a:t>5</a:t>
            </a:fld>
            <a:endParaRPr lang="en-US" dirty="0"/>
          </a:p>
        </p:txBody>
      </p:sp>
      <p:pic>
        <p:nvPicPr>
          <p:cNvPr id="6" name="Content Placeholder 5">
            <a:extLst>
              <a:ext uri="{FF2B5EF4-FFF2-40B4-BE49-F238E27FC236}">
                <a16:creationId xmlns:a16="http://schemas.microsoft.com/office/drawing/2014/main" id="{62E10580-5B60-0461-CCC1-5373D109313B}"/>
              </a:ext>
            </a:extLst>
          </p:cNvPr>
          <p:cNvPicPr>
            <a:picLocks noGrp="1" noChangeAspect="1"/>
          </p:cNvPicPr>
          <p:nvPr>
            <p:ph idx="1"/>
          </p:nvPr>
        </p:nvPicPr>
        <p:blipFill>
          <a:blip r:embed="rId4"/>
          <a:stretch>
            <a:fillRect/>
          </a:stretch>
        </p:blipFill>
        <p:spPr>
          <a:xfrm>
            <a:off x="1523999" y="1353672"/>
            <a:ext cx="8319247" cy="4755776"/>
          </a:xfrm>
        </p:spPr>
      </p:pic>
    </p:spTree>
    <p:extLst>
      <p:ext uri="{BB962C8B-B14F-4D97-AF65-F5344CB8AC3E}">
        <p14:creationId xmlns:p14="http://schemas.microsoft.com/office/powerpoint/2010/main" val="1933658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person, wheel barrow, plants, green, vegetable">
            <a:extLst>
              <a:ext uri="{FF2B5EF4-FFF2-40B4-BE49-F238E27FC236}">
                <a16:creationId xmlns:a16="http://schemas.microsoft.com/office/drawing/2014/main" id="{6967CCE3-23DA-4EDA-83A3-93D05A8B38FA}"/>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149" b="149"/>
          <a:stretch/>
        </p:blipFill>
        <p:spPr/>
      </p:pic>
      <p:sp>
        <p:nvSpPr>
          <p:cNvPr id="15" name="Title 14">
            <a:extLst>
              <a:ext uri="{FF2B5EF4-FFF2-40B4-BE49-F238E27FC236}">
                <a16:creationId xmlns:a16="http://schemas.microsoft.com/office/drawing/2014/main" id="{216DE36A-8936-4960-80FB-84297E9ED7B8}"/>
              </a:ext>
            </a:extLst>
          </p:cNvPr>
          <p:cNvSpPr>
            <a:spLocks noGrp="1"/>
          </p:cNvSpPr>
          <p:nvPr>
            <p:ph type="title"/>
          </p:nvPr>
        </p:nvSpPr>
        <p:spPr>
          <a:xfrm>
            <a:off x="481264" y="442220"/>
            <a:ext cx="9414020" cy="1345269"/>
          </a:xfrm>
        </p:spPr>
        <p:txBody>
          <a:bodyPr/>
          <a:lstStyle/>
          <a:p>
            <a:r>
              <a:rPr lang="en-US" dirty="0"/>
              <a:t>ARCHITECTURE DIAGRAM</a:t>
            </a:r>
          </a:p>
        </p:txBody>
      </p:sp>
      <p:sp>
        <p:nvSpPr>
          <p:cNvPr id="22" name="Slide Number Placeholder 21">
            <a:extLst>
              <a:ext uri="{FF2B5EF4-FFF2-40B4-BE49-F238E27FC236}">
                <a16:creationId xmlns:a16="http://schemas.microsoft.com/office/drawing/2014/main" id="{CC6BC281-8A91-43D4-BB5F-90DD203B816B}"/>
              </a:ext>
            </a:extLst>
          </p:cNvPr>
          <p:cNvSpPr>
            <a:spLocks noGrp="1"/>
          </p:cNvSpPr>
          <p:nvPr>
            <p:ph type="sldNum" sz="quarter" idx="12"/>
          </p:nvPr>
        </p:nvSpPr>
        <p:spPr/>
        <p:txBody>
          <a:bodyPr/>
          <a:lstStyle/>
          <a:p>
            <a:fld id="{FAEF9944-A4F6-4C59-AEBD-678D6480B8EA}" type="slidenum">
              <a:rPr lang="en-US" smtClean="0"/>
              <a:pPr/>
              <a:t>6</a:t>
            </a:fld>
            <a:endParaRPr lang="en-US" dirty="0"/>
          </a:p>
        </p:txBody>
      </p:sp>
      <p:pic>
        <p:nvPicPr>
          <p:cNvPr id="7" name="Picture 6">
            <a:extLst>
              <a:ext uri="{FF2B5EF4-FFF2-40B4-BE49-F238E27FC236}">
                <a16:creationId xmlns:a16="http://schemas.microsoft.com/office/drawing/2014/main" id="{4E001118-83BB-2376-30F5-B5F98476B4F9}"/>
              </a:ext>
            </a:extLst>
          </p:cNvPr>
          <p:cNvPicPr>
            <a:picLocks noChangeAspect="1"/>
          </p:cNvPicPr>
          <p:nvPr/>
        </p:nvPicPr>
        <p:blipFill rotWithShape="1">
          <a:blip r:embed="rId3"/>
          <a:srcRect l="24044" t="24350" r="20368" b="20246"/>
          <a:stretch/>
        </p:blipFill>
        <p:spPr>
          <a:xfrm>
            <a:off x="481264" y="2051003"/>
            <a:ext cx="10452848" cy="4446494"/>
          </a:xfrm>
          <a:prstGeom prst="rect">
            <a:avLst/>
          </a:prstGeom>
        </p:spPr>
      </p:pic>
    </p:spTree>
    <p:extLst>
      <p:ext uri="{BB962C8B-B14F-4D97-AF65-F5344CB8AC3E}">
        <p14:creationId xmlns:p14="http://schemas.microsoft.com/office/powerpoint/2010/main" val="2242693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8CF3A-C77F-41D2-8879-43D1043E025D}"/>
              </a:ext>
            </a:extLst>
          </p:cNvPr>
          <p:cNvSpPr>
            <a:spLocks noGrp="1"/>
          </p:cNvSpPr>
          <p:nvPr>
            <p:ph type="title"/>
          </p:nvPr>
        </p:nvSpPr>
        <p:spPr>
          <a:xfrm>
            <a:off x="1124712" y="442220"/>
            <a:ext cx="9566098" cy="1345269"/>
          </a:xfrm>
        </p:spPr>
        <p:txBody>
          <a:bodyPr/>
          <a:lstStyle/>
          <a:p>
            <a:r>
              <a:rPr lang="en-US" dirty="0"/>
              <a:t>FUTURE SCOPE</a:t>
            </a:r>
          </a:p>
        </p:txBody>
      </p:sp>
      <p:pic>
        <p:nvPicPr>
          <p:cNvPr id="23" name="Picture Placeholder 22" descr="Crops, green and pink">
            <a:extLst>
              <a:ext uri="{FF2B5EF4-FFF2-40B4-BE49-F238E27FC236}">
                <a16:creationId xmlns:a16="http://schemas.microsoft.com/office/drawing/2014/main" id="{85F8DE3C-C55A-41E0-80E3-284DA96B9725}"/>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2170113" y="0"/>
            <a:ext cx="7851775" cy="1239838"/>
          </a:xfrm>
        </p:spPr>
      </p:pic>
      <p:graphicFrame>
        <p:nvGraphicFramePr>
          <p:cNvPr id="4" name="Content Placeholder 3" descr="Timeline placeholder">
            <a:extLst>
              <a:ext uri="{FF2B5EF4-FFF2-40B4-BE49-F238E27FC236}">
                <a16:creationId xmlns:a16="http://schemas.microsoft.com/office/drawing/2014/main" id="{9072FA75-03CE-492F-80E1-68DC3982C2EF}"/>
              </a:ext>
            </a:extLst>
          </p:cNvPr>
          <p:cNvGraphicFramePr>
            <a:graphicFrameLocks noGrp="1"/>
          </p:cNvGraphicFramePr>
          <p:nvPr>
            <p:ph idx="1"/>
            <p:extLst>
              <p:ext uri="{D42A27DB-BD31-4B8C-83A1-F6EECF244321}">
                <p14:modId xmlns:p14="http://schemas.microsoft.com/office/powerpoint/2010/main" val="3596644110"/>
              </p:ext>
            </p:extLst>
          </p:nvPr>
        </p:nvGraphicFramePr>
        <p:xfrm>
          <a:off x="1320800" y="2312988"/>
          <a:ext cx="9566275" cy="3651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Slide Number Placeholder 25">
            <a:extLst>
              <a:ext uri="{FF2B5EF4-FFF2-40B4-BE49-F238E27FC236}">
                <a16:creationId xmlns:a16="http://schemas.microsoft.com/office/drawing/2014/main" id="{D340E6D2-5814-4CD5-B1E5-425DA2E5BA5E}"/>
              </a:ext>
            </a:extLst>
          </p:cNvPr>
          <p:cNvSpPr>
            <a:spLocks noGrp="1"/>
          </p:cNvSpPr>
          <p:nvPr>
            <p:ph type="sldNum" sz="quarter" idx="12"/>
          </p:nvPr>
        </p:nvSpPr>
        <p:spPr>
          <a:xfrm>
            <a:off x="10712410" y="6172200"/>
            <a:ext cx="775429" cy="457200"/>
          </a:xfrm>
        </p:spPr>
        <p:txBody>
          <a:bodyPr/>
          <a:lstStyle/>
          <a:p>
            <a:fld id="{FAEF9944-A4F6-4C59-AEBD-678D6480B8EA}" type="slidenum">
              <a:rPr lang="en-US" smtClean="0"/>
              <a:pPr/>
              <a:t>7</a:t>
            </a:fld>
            <a:endParaRPr lang="en-US" dirty="0"/>
          </a:p>
        </p:txBody>
      </p:sp>
    </p:spTree>
    <p:extLst>
      <p:ext uri="{BB962C8B-B14F-4D97-AF65-F5344CB8AC3E}">
        <p14:creationId xmlns:p14="http://schemas.microsoft.com/office/powerpoint/2010/main" val="290544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335A-5ECE-43C8-B81D-FB11A0598038}"/>
              </a:ext>
            </a:extLst>
          </p:cNvPr>
          <p:cNvSpPr>
            <a:spLocks noGrp="1"/>
          </p:cNvSpPr>
          <p:nvPr>
            <p:ph type="ctrTitle"/>
          </p:nvPr>
        </p:nvSpPr>
        <p:spPr>
          <a:xfrm>
            <a:off x="1061298" y="208579"/>
            <a:ext cx="4632891" cy="3066706"/>
          </a:xfrm>
        </p:spPr>
        <p:txBody>
          <a:bodyPr anchor="b">
            <a:normAutofit/>
          </a:bodyPr>
          <a:lstStyle/>
          <a:p>
            <a:r>
              <a:rPr lang="en-US" sz="5400" dirty="0"/>
              <a:t>Thank You</a:t>
            </a:r>
          </a:p>
        </p:txBody>
      </p:sp>
      <p:sp>
        <p:nvSpPr>
          <p:cNvPr id="3" name="Subtitle 2">
            <a:extLst>
              <a:ext uri="{FF2B5EF4-FFF2-40B4-BE49-F238E27FC236}">
                <a16:creationId xmlns:a16="http://schemas.microsoft.com/office/drawing/2014/main" id="{CE24BAAE-F3C2-4167-8E55-3D4A3B8F9FD0}"/>
              </a:ext>
            </a:extLst>
          </p:cNvPr>
          <p:cNvSpPr>
            <a:spLocks noGrp="1"/>
          </p:cNvSpPr>
          <p:nvPr>
            <p:ph type="subTitle" idx="1"/>
          </p:nvPr>
        </p:nvSpPr>
        <p:spPr>
          <a:xfrm>
            <a:off x="1188122" y="3429000"/>
            <a:ext cx="4506067" cy="1576188"/>
          </a:xfrm>
        </p:spPr>
        <p:txBody>
          <a:bodyPr anchor="t">
            <a:normAutofit/>
          </a:bodyPr>
          <a:lstStyle/>
          <a:p>
            <a:r>
              <a:rPr lang="en-US" dirty="0"/>
              <a:t>Now we can move towards the demo of the project!</a:t>
            </a:r>
          </a:p>
        </p:txBody>
      </p:sp>
      <p:pic>
        <p:nvPicPr>
          <p:cNvPr id="12" name="Picture Placeholder 11" descr="A picture containing person, plant, green, vegetable">
            <a:extLst>
              <a:ext uri="{FF2B5EF4-FFF2-40B4-BE49-F238E27FC236}">
                <a16:creationId xmlns:a16="http://schemas.microsoft.com/office/drawing/2014/main" id="{913ABB5F-0386-46D2-984D-F772DEC67B05}"/>
              </a:ex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380397" y="4570"/>
            <a:ext cx="3084612" cy="3481579"/>
          </a:xfrm>
        </p:spPr>
      </p:pic>
      <p:pic>
        <p:nvPicPr>
          <p:cNvPr id="16" name="Picture Placeholder 15" descr="A picture containing person, wheel barrow, plants, green, vegetable">
            <a:extLst>
              <a:ext uri="{FF2B5EF4-FFF2-40B4-BE49-F238E27FC236}">
                <a16:creationId xmlns:a16="http://schemas.microsoft.com/office/drawing/2014/main" id="{A691FEAE-FE9B-4F51-8E02-402437FA3BBA}"/>
              </a:ext>
              <a:ext uri="{C183D7F6-B498-43B3-948B-1728B52AA6E4}">
                <adec:decorative xmlns:adec="http://schemas.microsoft.com/office/drawing/2017/decorative" val="0"/>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512300" y="0"/>
            <a:ext cx="2679700" cy="3483864"/>
          </a:xfrm>
        </p:spPr>
      </p:pic>
      <p:pic>
        <p:nvPicPr>
          <p:cNvPr id="14" name="Picture Placeholder 13" descr="A person standing in a greenhouse">
            <a:extLst>
              <a:ext uri="{FF2B5EF4-FFF2-40B4-BE49-F238E27FC236}">
                <a16:creationId xmlns:a16="http://schemas.microsoft.com/office/drawing/2014/main" id="{8706E96D-2B8F-45D1-8BDA-C66A1827E62A}"/>
              </a:ext>
              <a:ext uri="{C183D7F6-B498-43B3-948B-1728B52AA6E4}">
                <adec:decorative xmlns:adec="http://schemas.microsoft.com/office/drawing/2017/decorative" val="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382115" y="3531870"/>
            <a:ext cx="3084612" cy="3326130"/>
          </a:xfrm>
        </p:spPr>
      </p:pic>
      <p:pic>
        <p:nvPicPr>
          <p:cNvPr id="18" name="Picture Placeholder 17" descr="A picture containing people, standing together in a greenhouse">
            <a:extLst>
              <a:ext uri="{FF2B5EF4-FFF2-40B4-BE49-F238E27FC236}">
                <a16:creationId xmlns:a16="http://schemas.microsoft.com/office/drawing/2014/main" id="{26421B3B-62C4-436B-9D85-8D6D4E337D18}"/>
              </a:ext>
              <a:ext uri="{C183D7F6-B498-43B3-948B-1728B52AA6E4}">
                <adec:decorative xmlns:adec="http://schemas.microsoft.com/office/drawing/2017/decorative" val="0"/>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534858" y="3531870"/>
            <a:ext cx="2679700" cy="3326130"/>
          </a:xfrm>
        </p:spPr>
      </p:pic>
      <p:sp>
        <p:nvSpPr>
          <p:cNvPr id="33" name="Date Placeholder 32">
            <a:extLst>
              <a:ext uri="{FF2B5EF4-FFF2-40B4-BE49-F238E27FC236}">
                <a16:creationId xmlns:a16="http://schemas.microsoft.com/office/drawing/2014/main" id="{112F4E2E-F4E9-4450-B72D-2B27F56D5E88}"/>
              </a:ext>
            </a:extLst>
          </p:cNvPr>
          <p:cNvSpPr>
            <a:spLocks noGrp="1"/>
          </p:cNvSpPr>
          <p:nvPr>
            <p:ph type="dt" sz="half" idx="10"/>
          </p:nvPr>
        </p:nvSpPr>
        <p:spPr>
          <a:xfrm>
            <a:off x="7854696" y="6172200"/>
            <a:ext cx="2843784" cy="457200"/>
          </a:xfrm>
        </p:spPr>
        <p:txBody>
          <a:bodyPr/>
          <a:lstStyle/>
          <a:p>
            <a:r>
              <a:rPr lang="en-US" dirty="0"/>
              <a:t>2/3/20XX</a:t>
            </a:r>
          </a:p>
        </p:txBody>
      </p:sp>
      <p:sp>
        <p:nvSpPr>
          <p:cNvPr id="34" name="Slide Number Placeholder 33">
            <a:extLst>
              <a:ext uri="{FF2B5EF4-FFF2-40B4-BE49-F238E27FC236}">
                <a16:creationId xmlns:a16="http://schemas.microsoft.com/office/drawing/2014/main" id="{547D40C6-87B1-48BA-A5F4-713A846F503E}"/>
              </a:ext>
            </a:extLst>
          </p:cNvPr>
          <p:cNvSpPr>
            <a:spLocks noGrp="1"/>
          </p:cNvSpPr>
          <p:nvPr>
            <p:ph type="sldNum" sz="quarter" idx="12"/>
          </p:nvPr>
        </p:nvSpPr>
        <p:spPr>
          <a:xfrm>
            <a:off x="10712410" y="6172200"/>
            <a:ext cx="775429" cy="457200"/>
          </a:xfrm>
        </p:spPr>
        <p:txBody>
          <a:bodyPr/>
          <a:lstStyle/>
          <a:p>
            <a:fld id="{FAEF9944-A4F6-4C59-AEBD-678D6480B8EA}" type="slidenum">
              <a:rPr lang="en-US" smtClean="0"/>
              <a:pPr/>
              <a:t>8</a:t>
            </a:fld>
            <a:endParaRPr lang="en-US" dirty="0"/>
          </a:p>
        </p:txBody>
      </p:sp>
    </p:spTree>
    <p:extLst>
      <p:ext uri="{BB962C8B-B14F-4D97-AF65-F5344CB8AC3E}">
        <p14:creationId xmlns:p14="http://schemas.microsoft.com/office/powerpoint/2010/main" val="2382130069"/>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E8E41239-C5EC-4F83-8E98-7D7D6C2BBFDA}">
  <ds:schemaRefs>
    <ds:schemaRef ds:uri="http://schemas.microsoft.com/sharepoint/v3/contenttype/forms"/>
  </ds:schemaRefs>
</ds:datastoreItem>
</file>

<file path=customXml/itemProps2.xml><?xml version="1.0" encoding="utf-8"?>
<ds:datastoreItem xmlns:ds="http://schemas.openxmlformats.org/officeDocument/2006/customXml" ds:itemID="{4BD88FD9-F816-4DDA-AB4F-EFDCB988DB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E13122-F311-42FD-A551-F80E95967A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Sketchlines design</Template>
  <TotalTime>70</TotalTime>
  <Words>179</Words>
  <Application>Microsoft Office PowerPoint</Application>
  <PresentationFormat>Widescreen</PresentationFormat>
  <Paragraphs>49</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Meiryo</vt:lpstr>
      <vt:lpstr>Arial</vt:lpstr>
      <vt:lpstr>Calibri</vt:lpstr>
      <vt:lpstr>Corbel</vt:lpstr>
      <vt:lpstr>Symbol</vt:lpstr>
      <vt:lpstr>Wingdings</vt:lpstr>
      <vt:lpstr>SketchLinesVTI</vt:lpstr>
      <vt:lpstr>TEAM 14  Sarvottam</vt:lpstr>
      <vt:lpstr>TEAM MEMBERS</vt:lpstr>
      <vt:lpstr>PROBLEM STATEMENT</vt:lpstr>
      <vt:lpstr>SOLUTION</vt:lpstr>
      <vt:lpstr>FLOW OF THE PROJECT</vt:lpstr>
      <vt:lpstr>ARCHITECTURE DIAGRAM</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14  Sarvottam</dc:title>
  <dc:creator>divija arora</dc:creator>
  <cp:lastModifiedBy>Varshini Akula</cp:lastModifiedBy>
  <cp:revision>2</cp:revision>
  <dcterms:created xsi:type="dcterms:W3CDTF">2022-06-25T19:57:07Z</dcterms:created>
  <dcterms:modified xsi:type="dcterms:W3CDTF">2022-06-26T03:21:42Z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