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93" r:id="rId4"/>
    <p:sldId id="294" r:id="rId5"/>
    <p:sldId id="296" r:id="rId6"/>
    <p:sldId id="29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45F64-CC21-C0D1-C125-3F0A38A496B3}" v="7" dt="2024-02-15T22:52:58.774"/>
    <p1510:client id="{FF69B1AB-05A7-D326-018E-2FD9D807FB7D}" v="1980" dt="2024-02-17T15:47:22.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ker, Austin S" userId="S::awalker317@gatech.edu::0f4afa7d-9f31-4646-b506-8c149b6af06e" providerId="AD" clId="Web-{B1945F64-CC21-C0D1-C125-3F0A38A496B3}"/>
    <pc:docChg chg="modSld">
      <pc:chgData name="Walker, Austin S" userId="S::awalker317@gatech.edu::0f4afa7d-9f31-4646-b506-8c149b6af06e" providerId="AD" clId="Web-{B1945F64-CC21-C0D1-C125-3F0A38A496B3}" dt="2024-02-15T22:52:58.430" v="2" actId="20577"/>
      <pc:docMkLst>
        <pc:docMk/>
      </pc:docMkLst>
      <pc:sldChg chg="modSp">
        <pc:chgData name="Walker, Austin S" userId="S::awalker317@gatech.edu::0f4afa7d-9f31-4646-b506-8c149b6af06e" providerId="AD" clId="Web-{B1945F64-CC21-C0D1-C125-3F0A38A496B3}" dt="2024-02-15T22:52:58.430" v="2" actId="20577"/>
        <pc:sldMkLst>
          <pc:docMk/>
          <pc:sldMk cId="165773814" sldId="293"/>
        </pc:sldMkLst>
        <pc:spChg chg="mod">
          <ac:chgData name="Walker, Austin S" userId="S::awalker317@gatech.edu::0f4afa7d-9f31-4646-b506-8c149b6af06e" providerId="AD" clId="Web-{B1945F64-CC21-C0D1-C125-3F0A38A496B3}" dt="2024-02-15T22:52:58.430" v="2" actId="20577"/>
          <ac:spMkLst>
            <pc:docMk/>
            <pc:sldMk cId="165773814" sldId="293"/>
            <ac:spMk id="4" creationId="{9150B503-355F-167D-48FE-59F45A466AF5}"/>
          </ac:spMkLst>
        </pc:spChg>
      </pc:sldChg>
    </pc:docChg>
  </pc:docChgLst>
  <pc:docChgLst>
    <pc:chgData name="Srivastava, Raj B" userId="S::rsrivastava60@gatech.edu::7d31d07c-03e6-4266-b6b2-7ea374373c97" providerId="AD" clId="Web-{359AEFFB-DC16-87DA-738B-B3D79B5A5BF8}"/>
    <pc:docChg chg="modSld">
      <pc:chgData name="Srivastava, Raj B" userId="S::rsrivastava60@gatech.edu::7d31d07c-03e6-4266-b6b2-7ea374373c97" providerId="AD" clId="Web-{359AEFFB-DC16-87DA-738B-B3D79B5A5BF8}" dt="2024-02-13T22:01:39.663" v="4" actId="20577"/>
      <pc:docMkLst>
        <pc:docMk/>
      </pc:docMkLst>
      <pc:sldChg chg="addSp modSp">
        <pc:chgData name="Srivastava, Raj B" userId="S::rsrivastava60@gatech.edu::7d31d07c-03e6-4266-b6b2-7ea374373c97" providerId="AD" clId="Web-{359AEFFB-DC16-87DA-738B-B3D79B5A5BF8}" dt="2024-02-13T22:01:39.663" v="4" actId="20577"/>
        <pc:sldMkLst>
          <pc:docMk/>
          <pc:sldMk cId="2120613834" sldId="272"/>
        </pc:sldMkLst>
        <pc:spChg chg="add mod">
          <ac:chgData name="Srivastava, Raj B" userId="S::rsrivastava60@gatech.edu::7d31d07c-03e6-4266-b6b2-7ea374373c97" providerId="AD" clId="Web-{359AEFFB-DC16-87DA-738B-B3D79B5A5BF8}" dt="2024-02-13T22:01:39.663" v="4" actId="20577"/>
          <ac:spMkLst>
            <pc:docMk/>
            <pc:sldMk cId="2120613834" sldId="272"/>
            <ac:spMk id="2" creationId="{12494972-21EA-9431-7112-7AD6BAA9A4A6}"/>
          </ac:spMkLst>
        </pc:spChg>
      </pc:sldChg>
    </pc:docChg>
  </pc:docChgLst>
  <pc:docChgLst>
    <pc:chgData name="Akhtar, Zainab" userId="S::zakhtar8@gatech.edu::ba75a2f4-409b-4130-af87-a39a240337ff" providerId="AD" clId="Web-{946896B9-BC34-7956-9726-F9EF1A5F80D4}"/>
    <pc:docChg chg="addSld delSld modSld sldOrd">
      <pc:chgData name="Akhtar, Zainab" userId="S::zakhtar8@gatech.edu::ba75a2f4-409b-4130-af87-a39a240337ff" providerId="AD" clId="Web-{946896B9-BC34-7956-9726-F9EF1A5F80D4}" dt="2024-02-14T18:24:44.524" v="5205"/>
      <pc:docMkLst>
        <pc:docMk/>
      </pc:docMkLst>
      <pc:sldChg chg="modSp">
        <pc:chgData name="Akhtar, Zainab" userId="S::zakhtar8@gatech.edu::ba75a2f4-409b-4130-af87-a39a240337ff" providerId="AD" clId="Web-{946896B9-BC34-7956-9726-F9EF1A5F80D4}" dt="2024-02-14T16:45:24.099" v="2833" actId="20577"/>
        <pc:sldMkLst>
          <pc:docMk/>
          <pc:sldMk cId="3363388620" sldId="257"/>
        </pc:sldMkLst>
        <pc:spChg chg="mod">
          <ac:chgData name="Akhtar, Zainab" userId="S::zakhtar8@gatech.edu::ba75a2f4-409b-4130-af87-a39a240337ff" providerId="AD" clId="Web-{946896B9-BC34-7956-9726-F9EF1A5F80D4}" dt="2024-02-14T16:45:24.099" v="2833" actId="20577"/>
          <ac:spMkLst>
            <pc:docMk/>
            <pc:sldMk cId="3363388620" sldId="257"/>
            <ac:spMk id="5" creationId="{D702D9D5-403F-D49C-B9E0-66631003AEC5}"/>
          </ac:spMkLst>
        </pc:spChg>
      </pc:sldChg>
      <pc:sldChg chg="modSp">
        <pc:chgData name="Akhtar, Zainab" userId="S::zakhtar8@gatech.edu::ba75a2f4-409b-4130-af87-a39a240337ff" providerId="AD" clId="Web-{946896B9-BC34-7956-9726-F9EF1A5F80D4}" dt="2024-02-14T16:47:18.055" v="2973" actId="20577"/>
        <pc:sldMkLst>
          <pc:docMk/>
          <pc:sldMk cId="2701303335" sldId="258"/>
        </pc:sldMkLst>
        <pc:spChg chg="mod">
          <ac:chgData name="Akhtar, Zainab" userId="S::zakhtar8@gatech.edu::ba75a2f4-409b-4130-af87-a39a240337ff" providerId="AD" clId="Web-{946896B9-BC34-7956-9726-F9EF1A5F80D4}" dt="2024-02-14T16:47:18.055" v="2973" actId="20577"/>
          <ac:spMkLst>
            <pc:docMk/>
            <pc:sldMk cId="2701303335" sldId="258"/>
            <ac:spMk id="2" creationId="{43392E90-7D63-AC8E-C60E-089390E4A42D}"/>
          </ac:spMkLst>
        </pc:spChg>
      </pc:sldChg>
      <pc:sldChg chg="modSp">
        <pc:chgData name="Akhtar, Zainab" userId="S::zakhtar8@gatech.edu::ba75a2f4-409b-4130-af87-a39a240337ff" providerId="AD" clId="Web-{946896B9-BC34-7956-9726-F9EF1A5F80D4}" dt="2024-02-14T16:47:37.196" v="3011" actId="20577"/>
        <pc:sldMkLst>
          <pc:docMk/>
          <pc:sldMk cId="433411919" sldId="260"/>
        </pc:sldMkLst>
        <pc:spChg chg="mod">
          <ac:chgData name="Akhtar, Zainab" userId="S::zakhtar8@gatech.edu::ba75a2f4-409b-4130-af87-a39a240337ff" providerId="AD" clId="Web-{946896B9-BC34-7956-9726-F9EF1A5F80D4}" dt="2024-02-14T16:47:37.196" v="3011" actId="20577"/>
          <ac:spMkLst>
            <pc:docMk/>
            <pc:sldMk cId="433411919" sldId="260"/>
            <ac:spMk id="2" creationId="{96A1BFF8-D6E2-3963-5285-6103C53434F7}"/>
          </ac:spMkLst>
        </pc:spChg>
      </pc:sldChg>
      <pc:sldChg chg="modSp">
        <pc:chgData name="Akhtar, Zainab" userId="S::zakhtar8@gatech.edu::ba75a2f4-409b-4130-af87-a39a240337ff" providerId="AD" clId="Web-{946896B9-BC34-7956-9726-F9EF1A5F80D4}" dt="2024-02-13T22:56:12.548" v="1630" actId="1076"/>
        <pc:sldMkLst>
          <pc:docMk/>
          <pc:sldMk cId="3992848345" sldId="262"/>
        </pc:sldMkLst>
        <pc:spChg chg="mod">
          <ac:chgData name="Akhtar, Zainab" userId="S::zakhtar8@gatech.edu::ba75a2f4-409b-4130-af87-a39a240337ff" providerId="AD" clId="Web-{946896B9-BC34-7956-9726-F9EF1A5F80D4}" dt="2024-02-13T22:56:12.548" v="1630" actId="1076"/>
          <ac:spMkLst>
            <pc:docMk/>
            <pc:sldMk cId="3992848345" sldId="262"/>
            <ac:spMk id="2" creationId="{32583E10-7FE1-11C7-05B1-33E691AE8C63}"/>
          </ac:spMkLst>
        </pc:spChg>
      </pc:sldChg>
      <pc:sldChg chg="addSp modSp">
        <pc:chgData name="Akhtar, Zainab" userId="S::zakhtar8@gatech.edu::ba75a2f4-409b-4130-af87-a39a240337ff" providerId="AD" clId="Web-{946896B9-BC34-7956-9726-F9EF1A5F80D4}" dt="2024-02-14T17:49:41.659" v="4198" actId="20577"/>
        <pc:sldMkLst>
          <pc:docMk/>
          <pc:sldMk cId="1879318593" sldId="263"/>
        </pc:sldMkLst>
        <pc:spChg chg="mod">
          <ac:chgData name="Akhtar, Zainab" userId="S::zakhtar8@gatech.edu::ba75a2f4-409b-4130-af87-a39a240337ff" providerId="AD" clId="Web-{946896B9-BC34-7956-9726-F9EF1A5F80D4}" dt="2024-02-14T17:49:41.659" v="4198" actId="20577"/>
          <ac:spMkLst>
            <pc:docMk/>
            <pc:sldMk cId="1879318593" sldId="263"/>
            <ac:spMk id="2" creationId="{BC617FE1-6954-7359-07B1-BB5B4C68596D}"/>
          </ac:spMkLst>
        </pc:spChg>
        <pc:spChg chg="add mod ord">
          <ac:chgData name="Akhtar, Zainab" userId="S::zakhtar8@gatech.edu::ba75a2f4-409b-4130-af87-a39a240337ff" providerId="AD" clId="Web-{946896B9-BC34-7956-9726-F9EF1A5F80D4}" dt="2024-02-14T17:19:40.179" v="3625"/>
          <ac:spMkLst>
            <pc:docMk/>
            <pc:sldMk cId="1879318593" sldId="263"/>
            <ac:spMk id="9" creationId="{791932DD-029C-E40A-37E5-04E1C278E4A3}"/>
          </ac:spMkLst>
        </pc:spChg>
        <pc:spChg chg="add mod">
          <ac:chgData name="Akhtar, Zainab" userId="S::zakhtar8@gatech.edu::ba75a2f4-409b-4130-af87-a39a240337ff" providerId="AD" clId="Web-{946896B9-BC34-7956-9726-F9EF1A5F80D4}" dt="2024-02-14T17:17:05.707" v="3551" actId="1076"/>
          <ac:spMkLst>
            <pc:docMk/>
            <pc:sldMk cId="1879318593" sldId="263"/>
            <ac:spMk id="11" creationId="{4421F5ED-86F4-3F39-EDA4-F521CEAED8E9}"/>
          </ac:spMkLst>
        </pc:spChg>
        <pc:picChg chg="mod">
          <ac:chgData name="Akhtar, Zainab" userId="S::zakhtar8@gatech.edu::ba75a2f4-409b-4130-af87-a39a240337ff" providerId="AD" clId="Web-{946896B9-BC34-7956-9726-F9EF1A5F80D4}" dt="2024-02-14T17:17:09.191" v="3552" actId="1076"/>
          <ac:picMkLst>
            <pc:docMk/>
            <pc:sldMk cId="1879318593" sldId="263"/>
            <ac:picMk id="4" creationId="{B1FF1CAF-07AE-E892-1E6B-5D895602D856}"/>
          </ac:picMkLst>
        </pc:picChg>
        <pc:picChg chg="mod modCrop">
          <ac:chgData name="Akhtar, Zainab" userId="S::zakhtar8@gatech.edu::ba75a2f4-409b-4130-af87-a39a240337ff" providerId="AD" clId="Web-{946896B9-BC34-7956-9726-F9EF1A5F80D4}" dt="2024-02-14T17:16:41.440" v="3545"/>
          <ac:picMkLst>
            <pc:docMk/>
            <pc:sldMk cId="1879318593" sldId="263"/>
            <ac:picMk id="5" creationId="{EE6A292F-69FE-734F-5398-EE099B388CD8}"/>
          </ac:picMkLst>
        </pc:picChg>
        <pc:picChg chg="mod modCrop">
          <ac:chgData name="Akhtar, Zainab" userId="S::zakhtar8@gatech.edu::ba75a2f4-409b-4130-af87-a39a240337ff" providerId="AD" clId="Web-{946896B9-BC34-7956-9726-F9EF1A5F80D4}" dt="2024-02-14T17:16:52.613" v="3547"/>
          <ac:picMkLst>
            <pc:docMk/>
            <pc:sldMk cId="1879318593" sldId="263"/>
            <ac:picMk id="6" creationId="{70E80227-E360-17E9-4A2B-B00106AC9103}"/>
          </ac:picMkLst>
        </pc:picChg>
        <pc:picChg chg="mod">
          <ac:chgData name="Akhtar, Zainab" userId="S::zakhtar8@gatech.edu::ba75a2f4-409b-4130-af87-a39a240337ff" providerId="AD" clId="Web-{946896B9-BC34-7956-9726-F9EF1A5F80D4}" dt="2024-02-14T17:15:24.017" v="3503" actId="1076"/>
          <ac:picMkLst>
            <pc:docMk/>
            <pc:sldMk cId="1879318593" sldId="263"/>
            <ac:picMk id="7" creationId="{5EAFA1B4-89A8-907B-BEFB-D2050958E21D}"/>
          </ac:picMkLst>
        </pc:picChg>
      </pc:sldChg>
      <pc:sldChg chg="modSp">
        <pc:chgData name="Akhtar, Zainab" userId="S::zakhtar8@gatech.edu::ba75a2f4-409b-4130-af87-a39a240337ff" providerId="AD" clId="Web-{946896B9-BC34-7956-9726-F9EF1A5F80D4}" dt="2024-02-14T17:08:05.131" v="3356" actId="14100"/>
        <pc:sldMkLst>
          <pc:docMk/>
          <pc:sldMk cId="308090177" sldId="264"/>
        </pc:sldMkLst>
        <pc:spChg chg="mod">
          <ac:chgData name="Akhtar, Zainab" userId="S::zakhtar8@gatech.edu::ba75a2f4-409b-4130-af87-a39a240337ff" providerId="AD" clId="Web-{946896B9-BC34-7956-9726-F9EF1A5F80D4}" dt="2024-02-14T17:08:05.131" v="3356" actId="14100"/>
          <ac:spMkLst>
            <pc:docMk/>
            <pc:sldMk cId="308090177" sldId="264"/>
            <ac:spMk id="2" creationId="{49DD722E-4383-F117-54BA-1A9C7EF0E4EC}"/>
          </ac:spMkLst>
        </pc:spChg>
        <pc:spChg chg="mod">
          <ac:chgData name="Akhtar, Zainab" userId="S::zakhtar8@gatech.edu::ba75a2f4-409b-4130-af87-a39a240337ff" providerId="AD" clId="Web-{946896B9-BC34-7956-9726-F9EF1A5F80D4}" dt="2024-02-14T16:43:21.628" v="2796" actId="20577"/>
          <ac:spMkLst>
            <pc:docMk/>
            <pc:sldMk cId="308090177" sldId="264"/>
            <ac:spMk id="3" creationId="{799FB147-608D-5FF3-E3C1-1E61D273EEA5}"/>
          </ac:spMkLst>
        </pc:spChg>
      </pc:sldChg>
      <pc:sldChg chg="addSp modSp">
        <pc:chgData name="Akhtar, Zainab" userId="S::zakhtar8@gatech.edu::ba75a2f4-409b-4130-af87-a39a240337ff" providerId="AD" clId="Web-{946896B9-BC34-7956-9726-F9EF1A5F80D4}" dt="2024-02-14T18:12:53.739" v="4657" actId="14100"/>
        <pc:sldMkLst>
          <pc:docMk/>
          <pc:sldMk cId="4294260231" sldId="265"/>
        </pc:sldMkLst>
        <pc:spChg chg="mod">
          <ac:chgData name="Akhtar, Zainab" userId="S::zakhtar8@gatech.edu::ba75a2f4-409b-4130-af87-a39a240337ff" providerId="AD" clId="Web-{946896B9-BC34-7956-9726-F9EF1A5F80D4}" dt="2024-02-14T18:12:53.739" v="4657" actId="14100"/>
          <ac:spMkLst>
            <pc:docMk/>
            <pc:sldMk cId="4294260231" sldId="265"/>
            <ac:spMk id="4" creationId="{AF10F1C6-40A1-4C58-C37D-9B4FE551032C}"/>
          </ac:spMkLst>
        </pc:spChg>
        <pc:spChg chg="add mod ord">
          <ac:chgData name="Akhtar, Zainab" userId="S::zakhtar8@gatech.edu::ba75a2f4-409b-4130-af87-a39a240337ff" providerId="AD" clId="Web-{946896B9-BC34-7956-9726-F9EF1A5F80D4}" dt="2024-02-14T17:19:49.648" v="3626"/>
          <ac:spMkLst>
            <pc:docMk/>
            <pc:sldMk cId="4294260231" sldId="265"/>
            <ac:spMk id="7" creationId="{AD9AF8E8-695D-B94C-AFEB-DC7352191DA2}"/>
          </ac:spMkLst>
        </pc:spChg>
        <pc:spChg chg="add mod">
          <ac:chgData name="Akhtar, Zainab" userId="S::zakhtar8@gatech.edu::ba75a2f4-409b-4130-af87-a39a240337ff" providerId="AD" clId="Web-{946896B9-BC34-7956-9726-F9EF1A5F80D4}" dt="2024-02-14T17:19:54.679" v="3627" actId="1076"/>
          <ac:spMkLst>
            <pc:docMk/>
            <pc:sldMk cId="4294260231" sldId="265"/>
            <ac:spMk id="11" creationId="{9C1CF93D-1066-610E-FA2F-32006B51AAE6}"/>
          </ac:spMkLst>
        </pc:spChg>
        <pc:spChg chg="mod">
          <ac:chgData name="Akhtar, Zainab" userId="S::zakhtar8@gatech.edu::ba75a2f4-409b-4130-af87-a39a240337ff" providerId="AD" clId="Web-{946896B9-BC34-7956-9726-F9EF1A5F80D4}" dt="2024-02-14T17:49:46.456" v="4204" actId="20577"/>
          <ac:spMkLst>
            <pc:docMk/>
            <pc:sldMk cId="4294260231" sldId="265"/>
            <ac:spMk id="12" creationId="{6756A956-5691-F2F8-D2E3-D68A025351E2}"/>
          </ac:spMkLst>
        </pc:spChg>
        <pc:picChg chg="mod">
          <ac:chgData name="Akhtar, Zainab" userId="S::zakhtar8@gatech.edu::ba75a2f4-409b-4130-af87-a39a240337ff" providerId="AD" clId="Web-{946896B9-BC34-7956-9726-F9EF1A5F80D4}" dt="2024-02-14T17:18:07.067" v="3574" actId="1076"/>
          <ac:picMkLst>
            <pc:docMk/>
            <pc:sldMk cId="4294260231" sldId="265"/>
            <ac:picMk id="3" creationId="{BCA28910-4B96-AEEB-6BC6-0BAEC923D271}"/>
          </ac:picMkLst>
        </pc:picChg>
        <pc:picChg chg="mod">
          <ac:chgData name="Akhtar, Zainab" userId="S::zakhtar8@gatech.edu::ba75a2f4-409b-4130-af87-a39a240337ff" providerId="AD" clId="Web-{946896B9-BC34-7956-9726-F9EF1A5F80D4}" dt="2024-02-14T17:18:07.130" v="3575" actId="1076"/>
          <ac:picMkLst>
            <pc:docMk/>
            <pc:sldMk cId="4294260231" sldId="265"/>
            <ac:picMk id="6" creationId="{40F92409-9085-A886-86FC-DD4901A08627}"/>
          </ac:picMkLst>
        </pc:picChg>
        <pc:picChg chg="mod">
          <ac:chgData name="Akhtar, Zainab" userId="S::zakhtar8@gatech.edu::ba75a2f4-409b-4130-af87-a39a240337ff" providerId="AD" clId="Web-{946896B9-BC34-7956-9726-F9EF1A5F80D4}" dt="2024-02-14T17:18:07.177" v="3576" actId="1076"/>
          <ac:picMkLst>
            <pc:docMk/>
            <pc:sldMk cId="4294260231" sldId="265"/>
            <ac:picMk id="9" creationId="{D1462186-31C1-37D8-2864-2C09306AEDA1}"/>
          </ac:picMkLst>
        </pc:picChg>
        <pc:picChg chg="mod modCrop">
          <ac:chgData name="Akhtar, Zainab" userId="S::zakhtar8@gatech.edu::ba75a2f4-409b-4130-af87-a39a240337ff" providerId="AD" clId="Web-{946896B9-BC34-7956-9726-F9EF1A5F80D4}" dt="2024-02-14T17:18:07.192" v="3577" actId="1076"/>
          <ac:picMkLst>
            <pc:docMk/>
            <pc:sldMk cId="4294260231" sldId="265"/>
            <ac:picMk id="10" creationId="{5A0F0566-FC80-218F-8B30-909ABC867FFE}"/>
          </ac:picMkLst>
        </pc:picChg>
      </pc:sldChg>
      <pc:sldChg chg="modSp">
        <pc:chgData name="Akhtar, Zainab" userId="S::zakhtar8@gatech.edu::ba75a2f4-409b-4130-af87-a39a240337ff" providerId="AD" clId="Web-{946896B9-BC34-7956-9726-F9EF1A5F80D4}" dt="2024-02-14T17:49:23.877" v="4188" actId="20577"/>
        <pc:sldMkLst>
          <pc:docMk/>
          <pc:sldMk cId="700837883" sldId="266"/>
        </pc:sldMkLst>
        <pc:spChg chg="mod">
          <ac:chgData name="Akhtar, Zainab" userId="S::zakhtar8@gatech.edu::ba75a2f4-409b-4130-af87-a39a240337ff" providerId="AD" clId="Web-{946896B9-BC34-7956-9726-F9EF1A5F80D4}" dt="2024-02-14T17:48:51.923" v="4169" actId="20577"/>
          <ac:spMkLst>
            <pc:docMk/>
            <pc:sldMk cId="700837883" sldId="266"/>
            <ac:spMk id="3" creationId="{A0CEA217-A011-7903-3BE6-2E9E9DE93AA1}"/>
          </ac:spMkLst>
        </pc:spChg>
        <pc:spChg chg="mod">
          <ac:chgData name="Akhtar, Zainab" userId="S::zakhtar8@gatech.edu::ba75a2f4-409b-4130-af87-a39a240337ff" providerId="AD" clId="Web-{946896B9-BC34-7956-9726-F9EF1A5F80D4}" dt="2024-02-14T17:49:23.877" v="4188" actId="20577"/>
          <ac:spMkLst>
            <pc:docMk/>
            <pc:sldMk cId="700837883" sldId="266"/>
            <ac:spMk id="4" creationId="{85CB475C-10F0-A766-9603-65DD05770DF6}"/>
          </ac:spMkLst>
        </pc:spChg>
      </pc:sldChg>
      <pc:sldChg chg="modSp">
        <pc:chgData name="Akhtar, Zainab" userId="S::zakhtar8@gatech.edu::ba75a2f4-409b-4130-af87-a39a240337ff" providerId="AD" clId="Web-{946896B9-BC34-7956-9726-F9EF1A5F80D4}" dt="2024-02-14T17:52:17.928" v="4214" actId="1076"/>
        <pc:sldMkLst>
          <pc:docMk/>
          <pc:sldMk cId="1800553061" sldId="267"/>
        </pc:sldMkLst>
        <pc:spChg chg="mod">
          <ac:chgData name="Akhtar, Zainab" userId="S::zakhtar8@gatech.edu::ba75a2f4-409b-4130-af87-a39a240337ff" providerId="AD" clId="Web-{946896B9-BC34-7956-9726-F9EF1A5F80D4}" dt="2024-02-14T17:52:17.928" v="4214" actId="1076"/>
          <ac:spMkLst>
            <pc:docMk/>
            <pc:sldMk cId="1800553061" sldId="267"/>
            <ac:spMk id="2" creationId="{DB62A4E6-EAAE-15D4-252F-A893FD796EA7}"/>
          </ac:spMkLst>
        </pc:spChg>
        <pc:spChg chg="mod">
          <ac:chgData name="Akhtar, Zainab" userId="S::zakhtar8@gatech.edu::ba75a2f4-409b-4130-af87-a39a240337ff" providerId="AD" clId="Web-{946896B9-BC34-7956-9726-F9EF1A5F80D4}" dt="2024-02-14T17:48:59.845" v="4180" actId="20577"/>
          <ac:spMkLst>
            <pc:docMk/>
            <pc:sldMk cId="1800553061" sldId="267"/>
            <ac:spMk id="4" creationId="{F4087400-63F9-0EB1-295A-CCBD8FA192EF}"/>
          </ac:spMkLst>
        </pc:spChg>
      </pc:sldChg>
      <pc:sldChg chg="addSp delSp modSp">
        <pc:chgData name="Akhtar, Zainab" userId="S::zakhtar8@gatech.edu::ba75a2f4-409b-4130-af87-a39a240337ff" providerId="AD" clId="Web-{946896B9-BC34-7956-9726-F9EF1A5F80D4}" dt="2024-02-14T17:29:54.834" v="3767" actId="14100"/>
        <pc:sldMkLst>
          <pc:docMk/>
          <pc:sldMk cId="3953778491" sldId="268"/>
        </pc:sldMkLst>
        <pc:spChg chg="del mod">
          <ac:chgData name="Akhtar, Zainab" userId="S::zakhtar8@gatech.edu::ba75a2f4-409b-4130-af87-a39a240337ff" providerId="AD" clId="Web-{946896B9-BC34-7956-9726-F9EF1A5F80D4}" dt="2024-02-14T17:11:38.777" v="3455"/>
          <ac:spMkLst>
            <pc:docMk/>
            <pc:sldMk cId="3953778491" sldId="268"/>
            <ac:spMk id="3" creationId="{F52E25DC-6015-B305-4D6E-F90092EF3040}"/>
          </ac:spMkLst>
        </pc:spChg>
        <pc:spChg chg="mod">
          <ac:chgData name="Akhtar, Zainab" userId="S::zakhtar8@gatech.edu::ba75a2f4-409b-4130-af87-a39a240337ff" providerId="AD" clId="Web-{946896B9-BC34-7956-9726-F9EF1A5F80D4}" dt="2024-02-14T17:20:25.899" v="3632" actId="1076"/>
          <ac:spMkLst>
            <pc:docMk/>
            <pc:sldMk cId="3953778491" sldId="268"/>
            <ac:spMk id="4" creationId="{5521B295-1DBC-8C3B-2A51-AB84CCF40DEF}"/>
          </ac:spMkLst>
        </pc:spChg>
        <pc:spChg chg="mod ord">
          <ac:chgData name="Akhtar, Zainab" userId="S::zakhtar8@gatech.edu::ba75a2f4-409b-4130-af87-a39a240337ff" providerId="AD" clId="Web-{946896B9-BC34-7956-9726-F9EF1A5F80D4}" dt="2024-02-14T17:23:58.404" v="3648" actId="20577"/>
          <ac:spMkLst>
            <pc:docMk/>
            <pc:sldMk cId="3953778491" sldId="268"/>
            <ac:spMk id="5" creationId="{B4E32CD8-EE62-7812-0881-88359E67F0AD}"/>
          </ac:spMkLst>
        </pc:spChg>
        <pc:spChg chg="mod">
          <ac:chgData name="Akhtar, Zainab" userId="S::zakhtar8@gatech.edu::ba75a2f4-409b-4130-af87-a39a240337ff" providerId="AD" clId="Web-{946896B9-BC34-7956-9726-F9EF1A5F80D4}" dt="2024-02-14T17:23:09.606" v="3645" actId="20577"/>
          <ac:spMkLst>
            <pc:docMk/>
            <pc:sldMk cId="3953778491" sldId="268"/>
            <ac:spMk id="6" creationId="{6B0486FA-8D01-45C4-42B5-C12E91F615B9}"/>
          </ac:spMkLst>
        </pc:spChg>
        <pc:spChg chg="mod">
          <ac:chgData name="Akhtar, Zainab" userId="S::zakhtar8@gatech.edu::ba75a2f4-409b-4130-af87-a39a240337ff" providerId="AD" clId="Web-{946896B9-BC34-7956-9726-F9EF1A5F80D4}" dt="2024-02-14T17:06:00.269" v="3322" actId="14100"/>
          <ac:spMkLst>
            <pc:docMk/>
            <pc:sldMk cId="3953778491" sldId="268"/>
            <ac:spMk id="12" creationId="{48AA3B92-257F-DDCB-21A0-B44A3CC139E6}"/>
          </ac:spMkLst>
        </pc:spChg>
        <pc:spChg chg="del">
          <ac:chgData name="Akhtar, Zainab" userId="S::zakhtar8@gatech.edu::ba75a2f4-409b-4130-af87-a39a240337ff" providerId="AD" clId="Web-{946896B9-BC34-7956-9726-F9EF1A5F80D4}" dt="2024-02-14T17:11:59.277" v="3460"/>
          <ac:spMkLst>
            <pc:docMk/>
            <pc:sldMk cId="3953778491" sldId="268"/>
            <ac:spMk id="13" creationId="{EF4EAB8B-9340-BDF1-A12A-7BBA78028047}"/>
          </ac:spMkLst>
        </pc:spChg>
        <pc:spChg chg="mod">
          <ac:chgData name="Akhtar, Zainab" userId="S::zakhtar8@gatech.edu::ba75a2f4-409b-4130-af87-a39a240337ff" providerId="AD" clId="Web-{946896B9-BC34-7956-9726-F9EF1A5F80D4}" dt="2024-02-14T17:06:03.644" v="3323" actId="14100"/>
          <ac:spMkLst>
            <pc:docMk/>
            <pc:sldMk cId="3953778491" sldId="268"/>
            <ac:spMk id="15" creationId="{4A710846-B578-5E9F-A924-3EEDC6C31DEB}"/>
          </ac:spMkLst>
        </pc:spChg>
        <pc:spChg chg="del mod">
          <ac:chgData name="Akhtar, Zainab" userId="S::zakhtar8@gatech.edu::ba75a2f4-409b-4130-af87-a39a240337ff" providerId="AD" clId="Web-{946896B9-BC34-7956-9726-F9EF1A5F80D4}" dt="2024-02-14T17:25:09.515" v="3682"/>
          <ac:spMkLst>
            <pc:docMk/>
            <pc:sldMk cId="3953778491" sldId="268"/>
            <ac:spMk id="16" creationId="{534281F9-1D87-ADED-DCE2-573D92E9C88B}"/>
          </ac:spMkLst>
        </pc:spChg>
        <pc:spChg chg="mod">
          <ac:chgData name="Akhtar, Zainab" userId="S::zakhtar8@gatech.edu::ba75a2f4-409b-4130-af87-a39a240337ff" providerId="AD" clId="Web-{946896B9-BC34-7956-9726-F9EF1A5F80D4}" dt="2024-02-14T17:13:21.920" v="3484" actId="1076"/>
          <ac:spMkLst>
            <pc:docMk/>
            <pc:sldMk cId="3953778491" sldId="268"/>
            <ac:spMk id="17" creationId="{9776CC9F-A8D4-2CF3-CCA9-D2596FDE7A4D}"/>
          </ac:spMkLst>
        </pc:spChg>
        <pc:spChg chg="del">
          <ac:chgData name="Akhtar, Zainab" userId="S::zakhtar8@gatech.edu::ba75a2f4-409b-4130-af87-a39a240337ff" providerId="AD" clId="Web-{946896B9-BC34-7956-9726-F9EF1A5F80D4}" dt="2024-02-14T17:11:59.277" v="3461"/>
          <ac:spMkLst>
            <pc:docMk/>
            <pc:sldMk cId="3953778491" sldId="268"/>
            <ac:spMk id="18" creationId="{953A7033-9436-35E9-DBE6-5F43AFAB2DCC}"/>
          </ac:spMkLst>
        </pc:spChg>
        <pc:spChg chg="del mod">
          <ac:chgData name="Akhtar, Zainab" userId="S::zakhtar8@gatech.edu::ba75a2f4-409b-4130-af87-a39a240337ff" providerId="AD" clId="Web-{946896B9-BC34-7956-9726-F9EF1A5F80D4}" dt="2024-02-14T17:25:45.672" v="3703"/>
          <ac:spMkLst>
            <pc:docMk/>
            <pc:sldMk cId="3953778491" sldId="268"/>
            <ac:spMk id="19" creationId="{65B3FA46-60F2-577D-85B8-968C33C306B8}"/>
          </ac:spMkLst>
        </pc:spChg>
        <pc:spChg chg="mod">
          <ac:chgData name="Akhtar, Zainab" userId="S::zakhtar8@gatech.edu::ba75a2f4-409b-4130-af87-a39a240337ff" providerId="AD" clId="Web-{946896B9-BC34-7956-9726-F9EF1A5F80D4}" dt="2024-02-14T17:28:02.691" v="3744" actId="1076"/>
          <ac:spMkLst>
            <pc:docMk/>
            <pc:sldMk cId="3953778491" sldId="268"/>
            <ac:spMk id="21" creationId="{6451B7D4-4E01-CFC3-7F89-0804246C7C8B}"/>
          </ac:spMkLst>
        </pc:spChg>
        <pc:spChg chg="del mod">
          <ac:chgData name="Akhtar, Zainab" userId="S::zakhtar8@gatech.edu::ba75a2f4-409b-4130-af87-a39a240337ff" providerId="AD" clId="Web-{946896B9-BC34-7956-9726-F9EF1A5F80D4}" dt="2024-02-14T17:25:09.515" v="3681"/>
          <ac:spMkLst>
            <pc:docMk/>
            <pc:sldMk cId="3953778491" sldId="268"/>
            <ac:spMk id="22" creationId="{2C78D275-43C1-6CF1-7D78-CE7605293C1E}"/>
          </ac:spMkLst>
        </pc:spChg>
        <pc:spChg chg="del mod">
          <ac:chgData name="Akhtar, Zainab" userId="S::zakhtar8@gatech.edu::ba75a2f4-409b-4130-af87-a39a240337ff" providerId="AD" clId="Web-{946896B9-BC34-7956-9726-F9EF1A5F80D4}" dt="2024-02-14T17:25:45.672" v="3702"/>
          <ac:spMkLst>
            <pc:docMk/>
            <pc:sldMk cId="3953778491" sldId="268"/>
            <ac:spMk id="25" creationId="{5E44B80C-83A9-B241-6206-F5FA2166FD18}"/>
          </ac:spMkLst>
        </pc:spChg>
        <pc:spChg chg="mod">
          <ac:chgData name="Akhtar, Zainab" userId="S::zakhtar8@gatech.edu::ba75a2f4-409b-4130-af87-a39a240337ff" providerId="AD" clId="Web-{946896B9-BC34-7956-9726-F9EF1A5F80D4}" dt="2024-02-14T17:28:02.738" v="3747" actId="1076"/>
          <ac:spMkLst>
            <pc:docMk/>
            <pc:sldMk cId="3953778491" sldId="268"/>
            <ac:spMk id="26" creationId="{C334CFC2-46ED-A4B2-92D0-0E462682722E}"/>
          </ac:spMkLst>
        </pc:spChg>
        <pc:spChg chg="del mod">
          <ac:chgData name="Akhtar, Zainab" userId="S::zakhtar8@gatech.edu::ba75a2f4-409b-4130-af87-a39a240337ff" providerId="AD" clId="Web-{946896B9-BC34-7956-9726-F9EF1A5F80D4}" dt="2024-02-14T17:02:54.171" v="3264"/>
          <ac:spMkLst>
            <pc:docMk/>
            <pc:sldMk cId="3953778491" sldId="268"/>
            <ac:spMk id="27" creationId="{26BA3599-37D7-64FC-E699-F3BB0ED9A2DC}"/>
          </ac:spMkLst>
        </pc:spChg>
        <pc:spChg chg="add mod ord">
          <ac:chgData name="Akhtar, Zainab" userId="S::zakhtar8@gatech.edu::ba75a2f4-409b-4130-af87-a39a240337ff" providerId="AD" clId="Web-{946896B9-BC34-7956-9726-F9EF1A5F80D4}" dt="2024-02-14T17:20:33.149" v="3635"/>
          <ac:spMkLst>
            <pc:docMk/>
            <pc:sldMk cId="3953778491" sldId="268"/>
            <ac:spMk id="28" creationId="{C355BA21-D137-3853-3DAD-A8DED265B248}"/>
          </ac:spMkLst>
        </pc:spChg>
        <pc:spChg chg="add mod">
          <ac:chgData name="Akhtar, Zainab" userId="S::zakhtar8@gatech.edu::ba75a2f4-409b-4130-af87-a39a240337ff" providerId="AD" clId="Web-{946896B9-BC34-7956-9726-F9EF1A5F80D4}" dt="2024-02-14T17:29:54.834" v="3767" actId="14100"/>
          <ac:spMkLst>
            <pc:docMk/>
            <pc:sldMk cId="3953778491" sldId="268"/>
            <ac:spMk id="30" creationId="{1E40B73D-C21A-1399-A4E9-A7C2CACD77C8}"/>
          </ac:spMkLst>
        </pc:spChg>
        <pc:spChg chg="add mod">
          <ac:chgData name="Akhtar, Zainab" userId="S::zakhtar8@gatech.edu::ba75a2f4-409b-4130-af87-a39a240337ff" providerId="AD" clId="Web-{946896B9-BC34-7956-9726-F9EF1A5F80D4}" dt="2024-02-14T17:20:27.633" v="3633" actId="1076"/>
          <ac:spMkLst>
            <pc:docMk/>
            <pc:sldMk cId="3953778491" sldId="268"/>
            <ac:spMk id="31" creationId="{B42FE846-643E-1D8C-50EC-A724282D6779}"/>
          </ac:spMkLst>
        </pc:spChg>
        <pc:spChg chg="add mod ord">
          <ac:chgData name="Akhtar, Zainab" userId="S::zakhtar8@gatech.edu::ba75a2f4-409b-4130-af87-a39a240337ff" providerId="AD" clId="Web-{946896B9-BC34-7956-9726-F9EF1A5F80D4}" dt="2024-02-14T17:29:51.303" v="3766" actId="14100"/>
          <ac:spMkLst>
            <pc:docMk/>
            <pc:sldMk cId="3953778491" sldId="268"/>
            <ac:spMk id="32" creationId="{6AA50F3D-AA4B-A470-89B9-2E8AD4DD6426}"/>
          </ac:spMkLst>
        </pc:spChg>
        <pc:spChg chg="add mod">
          <ac:chgData name="Akhtar, Zainab" userId="S::zakhtar8@gatech.edu::ba75a2f4-409b-4130-af87-a39a240337ff" providerId="AD" clId="Web-{946896B9-BC34-7956-9726-F9EF1A5F80D4}" dt="2024-02-14T17:24:41.452" v="3663" actId="20577"/>
          <ac:spMkLst>
            <pc:docMk/>
            <pc:sldMk cId="3953778491" sldId="268"/>
            <ac:spMk id="33" creationId="{41C66098-D497-D381-81E7-44B957125656}"/>
          </ac:spMkLst>
        </pc:spChg>
        <pc:spChg chg="add mod ord">
          <ac:chgData name="Akhtar, Zainab" userId="S::zakhtar8@gatech.edu::ba75a2f4-409b-4130-af87-a39a240337ff" providerId="AD" clId="Web-{946896B9-BC34-7956-9726-F9EF1A5F80D4}" dt="2024-02-14T17:28:02.675" v="3742" actId="1076"/>
          <ac:spMkLst>
            <pc:docMk/>
            <pc:sldMk cId="3953778491" sldId="268"/>
            <ac:spMk id="34" creationId="{17967CB5-88E5-D8B9-5DAA-FAE40ADF8643}"/>
          </ac:spMkLst>
        </pc:spChg>
        <pc:spChg chg="add mod">
          <ac:chgData name="Akhtar, Zainab" userId="S::zakhtar8@gatech.edu::ba75a2f4-409b-4130-af87-a39a240337ff" providerId="AD" clId="Web-{946896B9-BC34-7956-9726-F9EF1A5F80D4}" dt="2024-02-14T17:28:02.753" v="3748" actId="1076"/>
          <ac:spMkLst>
            <pc:docMk/>
            <pc:sldMk cId="3953778491" sldId="268"/>
            <ac:spMk id="35" creationId="{7B6E76E2-E7B6-86F6-E959-10FEA2D1E604}"/>
          </ac:spMkLst>
        </pc:spChg>
        <pc:spChg chg="add mod ord">
          <ac:chgData name="Akhtar, Zainab" userId="S::zakhtar8@gatech.edu::ba75a2f4-409b-4130-af87-a39a240337ff" providerId="AD" clId="Web-{946896B9-BC34-7956-9726-F9EF1A5F80D4}" dt="2024-02-14T17:28:02.660" v="3741" actId="1076"/>
          <ac:spMkLst>
            <pc:docMk/>
            <pc:sldMk cId="3953778491" sldId="268"/>
            <ac:spMk id="36" creationId="{03BB9A66-E081-77E2-E0BC-7C199530984C}"/>
          </ac:spMkLst>
        </pc:spChg>
        <pc:spChg chg="add mod">
          <ac:chgData name="Akhtar, Zainab" userId="S::zakhtar8@gatech.edu::ba75a2f4-409b-4130-af87-a39a240337ff" providerId="AD" clId="Web-{946896B9-BC34-7956-9726-F9EF1A5F80D4}" dt="2024-02-14T17:28:02.753" v="3749" actId="1076"/>
          <ac:spMkLst>
            <pc:docMk/>
            <pc:sldMk cId="3953778491" sldId="268"/>
            <ac:spMk id="37" creationId="{E342B261-383E-1511-BA93-21303FEECD41}"/>
          </ac:spMkLst>
        </pc:spChg>
        <pc:picChg chg="mod ord">
          <ac:chgData name="Akhtar, Zainab" userId="S::zakhtar8@gatech.edu::ba75a2f4-409b-4130-af87-a39a240337ff" providerId="AD" clId="Web-{946896B9-BC34-7956-9726-F9EF1A5F80D4}" dt="2024-02-14T17:10:06.119" v="3403" actId="1076"/>
          <ac:picMkLst>
            <pc:docMk/>
            <pc:sldMk cId="3953778491" sldId="268"/>
            <ac:picMk id="2" creationId="{46169235-C09B-2A24-C5BE-9870B38FF444}"/>
          </ac:picMkLst>
        </pc:picChg>
        <pc:picChg chg="mod">
          <ac:chgData name="Akhtar, Zainab" userId="S::zakhtar8@gatech.edu::ba75a2f4-409b-4130-af87-a39a240337ff" providerId="AD" clId="Web-{946896B9-BC34-7956-9726-F9EF1A5F80D4}" dt="2024-02-14T17:04:37.736" v="3288" actId="1076"/>
          <ac:picMkLst>
            <pc:docMk/>
            <pc:sldMk cId="3953778491" sldId="268"/>
            <ac:picMk id="7" creationId="{EA9BDFD1-8A43-7EE9-1D82-C62D0423C72A}"/>
          </ac:picMkLst>
        </pc:picChg>
        <pc:picChg chg="mod modCrop">
          <ac:chgData name="Akhtar, Zainab" userId="S::zakhtar8@gatech.edu::ba75a2f4-409b-4130-af87-a39a240337ff" providerId="AD" clId="Web-{946896B9-BC34-7956-9726-F9EF1A5F80D4}" dt="2024-02-14T17:04:37.767" v="3289" actId="1076"/>
          <ac:picMkLst>
            <pc:docMk/>
            <pc:sldMk cId="3953778491" sldId="268"/>
            <ac:picMk id="8" creationId="{8B1CF8F0-6882-FDBF-3F9B-24888D6B74B9}"/>
          </ac:picMkLst>
        </pc:picChg>
        <pc:picChg chg="mod">
          <ac:chgData name="Akhtar, Zainab" userId="S::zakhtar8@gatech.edu::ba75a2f4-409b-4130-af87-a39a240337ff" providerId="AD" clId="Web-{946896B9-BC34-7956-9726-F9EF1A5F80D4}" dt="2024-02-14T17:04:37.798" v="3290" actId="1076"/>
          <ac:picMkLst>
            <pc:docMk/>
            <pc:sldMk cId="3953778491" sldId="268"/>
            <ac:picMk id="9" creationId="{2AE829F4-57BD-3264-6320-5918D4E5A3A7}"/>
          </ac:picMkLst>
        </pc:picChg>
        <pc:picChg chg="mod modCrop">
          <ac:chgData name="Akhtar, Zainab" userId="S::zakhtar8@gatech.edu::ba75a2f4-409b-4130-af87-a39a240337ff" providerId="AD" clId="Web-{946896B9-BC34-7956-9726-F9EF1A5F80D4}" dt="2024-02-14T17:13:14.279" v="3481"/>
          <ac:picMkLst>
            <pc:docMk/>
            <pc:sldMk cId="3953778491" sldId="268"/>
            <ac:picMk id="10" creationId="{C0D97CCC-8E2B-4A53-F1EE-F5BFFB6967CF}"/>
          </ac:picMkLst>
        </pc:picChg>
        <pc:picChg chg="mod ord">
          <ac:chgData name="Akhtar, Zainab" userId="S::zakhtar8@gatech.edu::ba75a2f4-409b-4130-af87-a39a240337ff" providerId="AD" clId="Web-{946896B9-BC34-7956-9726-F9EF1A5F80D4}" dt="2024-02-14T17:28:10.644" v="3750" actId="1076"/>
          <ac:picMkLst>
            <pc:docMk/>
            <pc:sldMk cId="3953778491" sldId="268"/>
            <ac:picMk id="11" creationId="{F2433864-0C50-0805-48AD-A66A8BDA48E2}"/>
          </ac:picMkLst>
        </pc:picChg>
        <pc:picChg chg="mod">
          <ac:chgData name="Akhtar, Zainab" userId="S::zakhtar8@gatech.edu::ba75a2f4-409b-4130-af87-a39a240337ff" providerId="AD" clId="Web-{946896B9-BC34-7956-9726-F9EF1A5F80D4}" dt="2024-02-14T17:04:37.830" v="3292" actId="1076"/>
          <ac:picMkLst>
            <pc:docMk/>
            <pc:sldMk cId="3953778491" sldId="268"/>
            <ac:picMk id="14" creationId="{617EA503-D506-C40D-A3A5-E7EA520A143B}"/>
          </ac:picMkLst>
        </pc:picChg>
        <pc:picChg chg="mod modCrop">
          <ac:chgData name="Akhtar, Zainab" userId="S::zakhtar8@gatech.edu::ba75a2f4-409b-4130-af87-a39a240337ff" providerId="AD" clId="Web-{946896B9-BC34-7956-9726-F9EF1A5F80D4}" dt="2024-02-14T17:28:02.691" v="3743" actId="1076"/>
          <ac:picMkLst>
            <pc:docMk/>
            <pc:sldMk cId="3953778491" sldId="268"/>
            <ac:picMk id="20" creationId="{8DC4B775-8AAC-7705-8FAA-7191064FC553}"/>
          </ac:picMkLst>
        </pc:picChg>
        <pc:picChg chg="mod modCrop">
          <ac:chgData name="Akhtar, Zainab" userId="S::zakhtar8@gatech.edu::ba75a2f4-409b-4130-af87-a39a240337ff" providerId="AD" clId="Web-{946896B9-BC34-7956-9726-F9EF1A5F80D4}" dt="2024-02-14T17:28:02.706" v="3745" actId="1076"/>
          <ac:picMkLst>
            <pc:docMk/>
            <pc:sldMk cId="3953778491" sldId="268"/>
            <ac:picMk id="23" creationId="{BBF5F398-BADA-B8DC-CA1D-D1DD81E226B3}"/>
          </ac:picMkLst>
        </pc:picChg>
        <pc:picChg chg="mod modCrop">
          <ac:chgData name="Akhtar, Zainab" userId="S::zakhtar8@gatech.edu::ba75a2f4-409b-4130-af87-a39a240337ff" providerId="AD" clId="Web-{946896B9-BC34-7956-9726-F9EF1A5F80D4}" dt="2024-02-14T17:28:02.738" v="3746" actId="1076"/>
          <ac:picMkLst>
            <pc:docMk/>
            <pc:sldMk cId="3953778491" sldId="268"/>
            <ac:picMk id="24" creationId="{29E646B8-184B-353E-9E9F-C9DFD80E5980}"/>
          </ac:picMkLst>
        </pc:picChg>
      </pc:sldChg>
      <pc:sldChg chg="addSp delSp modSp">
        <pc:chgData name="Akhtar, Zainab" userId="S::zakhtar8@gatech.edu::ba75a2f4-409b-4130-af87-a39a240337ff" providerId="AD" clId="Web-{946896B9-BC34-7956-9726-F9EF1A5F80D4}" dt="2024-02-14T17:42:24.586" v="3979" actId="20577"/>
        <pc:sldMkLst>
          <pc:docMk/>
          <pc:sldMk cId="3266117570" sldId="269"/>
        </pc:sldMkLst>
        <pc:spChg chg="mod">
          <ac:chgData name="Akhtar, Zainab" userId="S::zakhtar8@gatech.edu::ba75a2f4-409b-4130-af87-a39a240337ff" providerId="AD" clId="Web-{946896B9-BC34-7956-9726-F9EF1A5F80D4}" dt="2024-02-14T17:19:21.382" v="3623" actId="20577"/>
          <ac:spMkLst>
            <pc:docMk/>
            <pc:sldMk cId="3266117570" sldId="269"/>
            <ac:spMk id="2" creationId="{69CAC01E-9D70-E9C6-FB49-F124D1237B50}"/>
          </ac:spMkLst>
        </pc:spChg>
        <pc:spChg chg="add mod">
          <ac:chgData name="Akhtar, Zainab" userId="S::zakhtar8@gatech.edu::ba75a2f4-409b-4130-af87-a39a240337ff" providerId="AD" clId="Web-{946896B9-BC34-7956-9726-F9EF1A5F80D4}" dt="2024-02-14T17:42:24.586" v="3979" actId="20577"/>
          <ac:spMkLst>
            <pc:docMk/>
            <pc:sldMk cId="3266117570" sldId="269"/>
            <ac:spMk id="3" creationId="{501F1E90-5D12-15C9-E332-8BE8C88A5C74}"/>
          </ac:spMkLst>
        </pc:spChg>
        <pc:spChg chg="add mod ord">
          <ac:chgData name="Akhtar, Zainab" userId="S::zakhtar8@gatech.edu::ba75a2f4-409b-4130-af87-a39a240337ff" providerId="AD" clId="Web-{946896B9-BC34-7956-9726-F9EF1A5F80D4}" dt="2024-02-14T17:42:16.555" v="3977"/>
          <ac:spMkLst>
            <pc:docMk/>
            <pc:sldMk cId="3266117570" sldId="269"/>
            <ac:spMk id="13" creationId="{6663591B-7250-756B-0499-CF69B2B9F540}"/>
          </ac:spMkLst>
        </pc:spChg>
        <pc:picChg chg="add del mod">
          <ac:chgData name="Akhtar, Zainab" userId="S::zakhtar8@gatech.edu::ba75a2f4-409b-4130-af87-a39a240337ff" providerId="AD" clId="Web-{946896B9-BC34-7956-9726-F9EF1A5F80D4}" dt="2024-02-14T17:36:15.046" v="3888"/>
          <ac:picMkLst>
            <pc:docMk/>
            <pc:sldMk cId="3266117570" sldId="269"/>
            <ac:picMk id="5" creationId="{35D59B12-6DAF-95C5-292F-3FB6798110EA}"/>
          </ac:picMkLst>
        </pc:picChg>
        <pc:picChg chg="add del mod">
          <ac:chgData name="Akhtar, Zainab" userId="S::zakhtar8@gatech.edu::ba75a2f4-409b-4130-af87-a39a240337ff" providerId="AD" clId="Web-{946896B9-BC34-7956-9726-F9EF1A5F80D4}" dt="2024-02-14T17:35:37.592" v="3881"/>
          <ac:picMkLst>
            <pc:docMk/>
            <pc:sldMk cId="3266117570" sldId="269"/>
            <ac:picMk id="6" creationId="{7B913802-69BA-CB81-82AB-D91CD348EF52}"/>
          </ac:picMkLst>
        </pc:picChg>
        <pc:picChg chg="add del mod">
          <ac:chgData name="Akhtar, Zainab" userId="S::zakhtar8@gatech.edu::ba75a2f4-409b-4130-af87-a39a240337ff" providerId="AD" clId="Web-{946896B9-BC34-7956-9726-F9EF1A5F80D4}" dt="2024-02-14T17:35:37.592" v="3880"/>
          <ac:picMkLst>
            <pc:docMk/>
            <pc:sldMk cId="3266117570" sldId="269"/>
            <ac:picMk id="7" creationId="{4532EB1B-5A3D-4C4F-0BB6-57C911ACEE25}"/>
          </ac:picMkLst>
        </pc:picChg>
        <pc:picChg chg="add del mod">
          <ac:chgData name="Akhtar, Zainab" userId="S::zakhtar8@gatech.edu::ba75a2f4-409b-4130-af87-a39a240337ff" providerId="AD" clId="Web-{946896B9-BC34-7956-9726-F9EF1A5F80D4}" dt="2024-02-14T17:29:17.630" v="3757"/>
          <ac:picMkLst>
            <pc:docMk/>
            <pc:sldMk cId="3266117570" sldId="269"/>
            <ac:picMk id="8" creationId="{4EF44507-6725-EF49-6592-B3AE0E6F2868}"/>
          </ac:picMkLst>
        </pc:picChg>
        <pc:picChg chg="add del mod">
          <ac:chgData name="Akhtar, Zainab" userId="S::zakhtar8@gatech.edu::ba75a2f4-409b-4130-af87-a39a240337ff" providerId="AD" clId="Web-{946896B9-BC34-7956-9726-F9EF1A5F80D4}" dt="2024-02-14T17:35:37.592" v="3879"/>
          <ac:picMkLst>
            <pc:docMk/>
            <pc:sldMk cId="3266117570" sldId="269"/>
            <ac:picMk id="9" creationId="{2CAAF9A9-11ED-CEC0-582C-1F3AB9629F91}"/>
          </ac:picMkLst>
        </pc:picChg>
        <pc:picChg chg="add del mod">
          <ac:chgData name="Akhtar, Zainab" userId="S::zakhtar8@gatech.edu::ba75a2f4-409b-4130-af87-a39a240337ff" providerId="AD" clId="Web-{946896B9-BC34-7956-9726-F9EF1A5F80D4}" dt="2024-02-14T17:29:17.630" v="3756"/>
          <ac:picMkLst>
            <pc:docMk/>
            <pc:sldMk cId="3266117570" sldId="269"/>
            <ac:picMk id="10" creationId="{F5BACA70-926A-2B5D-1814-9B71B0EFBA69}"/>
          </ac:picMkLst>
        </pc:picChg>
        <pc:picChg chg="add del mod">
          <ac:chgData name="Akhtar, Zainab" userId="S::zakhtar8@gatech.edu::ba75a2f4-409b-4130-af87-a39a240337ff" providerId="AD" clId="Web-{946896B9-BC34-7956-9726-F9EF1A5F80D4}" dt="2024-02-14T17:29:17.630" v="3755"/>
          <ac:picMkLst>
            <pc:docMk/>
            <pc:sldMk cId="3266117570" sldId="269"/>
            <ac:picMk id="11" creationId="{F5644425-2D6D-64EA-31DC-CFFA7ABEDB0D}"/>
          </ac:picMkLst>
        </pc:picChg>
        <pc:picChg chg="add del mod">
          <ac:chgData name="Akhtar, Zainab" userId="S::zakhtar8@gatech.edu::ba75a2f4-409b-4130-af87-a39a240337ff" providerId="AD" clId="Web-{946896B9-BC34-7956-9726-F9EF1A5F80D4}" dt="2024-02-14T17:28:38.176" v="3752"/>
          <ac:picMkLst>
            <pc:docMk/>
            <pc:sldMk cId="3266117570" sldId="269"/>
            <ac:picMk id="14" creationId="{05C22FE5-B185-F642-D018-B2BB13B44E0E}"/>
          </ac:picMkLst>
        </pc:picChg>
        <pc:picChg chg="add mod">
          <ac:chgData name="Akhtar, Zainab" userId="S::zakhtar8@gatech.edu::ba75a2f4-409b-4130-af87-a39a240337ff" providerId="AD" clId="Web-{946896B9-BC34-7956-9726-F9EF1A5F80D4}" dt="2024-02-14T17:37:59.377" v="3922" actId="1076"/>
          <ac:picMkLst>
            <pc:docMk/>
            <pc:sldMk cId="3266117570" sldId="269"/>
            <ac:picMk id="15" creationId="{E4727833-FD1D-C2FE-8EA2-49724A756025}"/>
          </ac:picMkLst>
        </pc:picChg>
        <pc:picChg chg="add mod">
          <ac:chgData name="Akhtar, Zainab" userId="S::zakhtar8@gatech.edu::ba75a2f4-409b-4130-af87-a39a240337ff" providerId="AD" clId="Web-{946896B9-BC34-7956-9726-F9EF1A5F80D4}" dt="2024-02-14T17:39:18.863" v="3961" actId="1076"/>
          <ac:picMkLst>
            <pc:docMk/>
            <pc:sldMk cId="3266117570" sldId="269"/>
            <ac:picMk id="16" creationId="{7F94E28B-81EA-2ABB-1D96-7D752FD1A6EA}"/>
          </ac:picMkLst>
        </pc:picChg>
        <pc:picChg chg="add mod">
          <ac:chgData name="Akhtar, Zainab" userId="S::zakhtar8@gatech.edu::ba75a2f4-409b-4130-af87-a39a240337ff" providerId="AD" clId="Web-{946896B9-BC34-7956-9726-F9EF1A5F80D4}" dt="2024-02-14T17:39:28.926" v="3966" actId="1076"/>
          <ac:picMkLst>
            <pc:docMk/>
            <pc:sldMk cId="3266117570" sldId="269"/>
            <ac:picMk id="17" creationId="{6626A8D9-ACA2-1786-7351-545923BA282D}"/>
          </ac:picMkLst>
        </pc:picChg>
        <pc:picChg chg="add del mod">
          <ac:chgData name="Akhtar, Zainab" userId="S::zakhtar8@gatech.edu::ba75a2f4-409b-4130-af87-a39a240337ff" providerId="AD" clId="Web-{946896B9-BC34-7956-9726-F9EF1A5F80D4}" dt="2024-02-14T17:35:57.499" v="3887"/>
          <ac:picMkLst>
            <pc:docMk/>
            <pc:sldMk cId="3266117570" sldId="269"/>
            <ac:picMk id="18" creationId="{6940331A-6035-13DA-72C2-08A5D238E4AF}"/>
          </ac:picMkLst>
        </pc:picChg>
        <pc:picChg chg="add mod">
          <ac:chgData name="Akhtar, Zainab" userId="S::zakhtar8@gatech.edu::ba75a2f4-409b-4130-af87-a39a240337ff" providerId="AD" clId="Web-{946896B9-BC34-7956-9726-F9EF1A5F80D4}" dt="2024-02-14T17:37:59.408" v="3925" actId="1076"/>
          <ac:picMkLst>
            <pc:docMk/>
            <pc:sldMk cId="3266117570" sldId="269"/>
            <ac:picMk id="19" creationId="{20174F40-AFA9-F802-DAF8-19E7FD580F3F}"/>
          </ac:picMkLst>
        </pc:picChg>
        <pc:picChg chg="add mod">
          <ac:chgData name="Akhtar, Zainab" userId="S::zakhtar8@gatech.edu::ba75a2f4-409b-4130-af87-a39a240337ff" providerId="AD" clId="Web-{946896B9-BC34-7956-9726-F9EF1A5F80D4}" dt="2024-02-14T17:37:59.424" v="3926" actId="1076"/>
          <ac:picMkLst>
            <pc:docMk/>
            <pc:sldMk cId="3266117570" sldId="269"/>
            <ac:picMk id="20" creationId="{DF2247E7-F62B-0452-51CA-39A4440A9064}"/>
          </ac:picMkLst>
        </pc:picChg>
        <pc:picChg chg="add mod">
          <ac:chgData name="Akhtar, Zainab" userId="S::zakhtar8@gatech.edu::ba75a2f4-409b-4130-af87-a39a240337ff" providerId="AD" clId="Web-{946896B9-BC34-7956-9726-F9EF1A5F80D4}" dt="2024-02-14T17:39:15.582" v="3960" actId="1076"/>
          <ac:picMkLst>
            <pc:docMk/>
            <pc:sldMk cId="3266117570" sldId="269"/>
            <ac:picMk id="21" creationId="{F1F2D403-60B0-D06F-B236-4D3EF7421FA7}"/>
          </ac:picMkLst>
        </pc:picChg>
        <pc:picChg chg="add mod">
          <ac:chgData name="Akhtar, Zainab" userId="S::zakhtar8@gatech.edu::ba75a2f4-409b-4130-af87-a39a240337ff" providerId="AD" clId="Web-{946896B9-BC34-7956-9726-F9EF1A5F80D4}" dt="2024-02-14T17:39:28.941" v="3967" actId="1076"/>
          <ac:picMkLst>
            <pc:docMk/>
            <pc:sldMk cId="3266117570" sldId="269"/>
            <ac:picMk id="22" creationId="{D388F4FC-306D-329B-7EA2-CAF3AFC1A117}"/>
          </ac:picMkLst>
        </pc:picChg>
        <pc:picChg chg="add mod">
          <ac:chgData name="Akhtar, Zainab" userId="S::zakhtar8@gatech.edu::ba75a2f4-409b-4130-af87-a39a240337ff" providerId="AD" clId="Web-{946896B9-BC34-7956-9726-F9EF1A5F80D4}" dt="2024-02-14T17:39:28.941" v="3968" actId="1076"/>
          <ac:picMkLst>
            <pc:docMk/>
            <pc:sldMk cId="3266117570" sldId="269"/>
            <ac:picMk id="23" creationId="{3E43940C-ECCB-A78D-89CA-13C43B0ED201}"/>
          </ac:picMkLst>
        </pc:picChg>
        <pc:picChg chg="add mod">
          <ac:chgData name="Akhtar, Zainab" userId="S::zakhtar8@gatech.edu::ba75a2f4-409b-4130-af87-a39a240337ff" providerId="AD" clId="Web-{946896B9-BC34-7956-9726-F9EF1A5F80D4}" dt="2024-02-14T17:39:28.957" v="3969" actId="1076"/>
          <ac:picMkLst>
            <pc:docMk/>
            <pc:sldMk cId="3266117570" sldId="269"/>
            <ac:picMk id="24" creationId="{85A75D1D-3370-EF3E-9D4D-B22A4E98671E}"/>
          </ac:picMkLst>
        </pc:picChg>
      </pc:sldChg>
      <pc:sldChg chg="addSp delSp modSp ord">
        <pc:chgData name="Akhtar, Zainab" userId="S::zakhtar8@gatech.edu::ba75a2f4-409b-4130-af87-a39a240337ff" providerId="AD" clId="Web-{946896B9-BC34-7956-9726-F9EF1A5F80D4}" dt="2024-02-14T17:49:15.408" v="4184" actId="20577"/>
        <pc:sldMkLst>
          <pc:docMk/>
          <pc:sldMk cId="3438996486" sldId="270"/>
        </pc:sldMkLst>
        <pc:spChg chg="add mod">
          <ac:chgData name="Akhtar, Zainab" userId="S::zakhtar8@gatech.edu::ba75a2f4-409b-4130-af87-a39a240337ff" providerId="AD" clId="Web-{946896B9-BC34-7956-9726-F9EF1A5F80D4}" dt="2024-02-14T17:42:53.321" v="3987" actId="20577"/>
          <ac:spMkLst>
            <pc:docMk/>
            <pc:sldMk cId="3438996486" sldId="270"/>
            <ac:spMk id="2" creationId="{0E8D2EDD-E0C1-12AA-C526-815CA9FD4292}"/>
          </ac:spMkLst>
        </pc:spChg>
        <pc:spChg chg="mod">
          <ac:chgData name="Akhtar, Zainab" userId="S::zakhtar8@gatech.edu::ba75a2f4-409b-4130-af87-a39a240337ff" providerId="AD" clId="Web-{946896B9-BC34-7956-9726-F9EF1A5F80D4}" dt="2024-02-14T17:49:15.408" v="4184" actId="20577"/>
          <ac:spMkLst>
            <pc:docMk/>
            <pc:sldMk cId="3438996486" sldId="270"/>
            <ac:spMk id="4" creationId="{EEB26A8E-F110-382B-88DA-945A5A6F7785}"/>
          </ac:spMkLst>
        </pc:spChg>
        <pc:spChg chg="mod">
          <ac:chgData name="Akhtar, Zainab" userId="S::zakhtar8@gatech.edu::ba75a2f4-409b-4130-af87-a39a240337ff" providerId="AD" clId="Web-{946896B9-BC34-7956-9726-F9EF1A5F80D4}" dt="2024-02-14T17:18:32.068" v="3585" actId="1076"/>
          <ac:spMkLst>
            <pc:docMk/>
            <pc:sldMk cId="3438996486" sldId="270"/>
            <ac:spMk id="6" creationId="{6B3411F6-45C3-F85C-6B5B-D4D65E01862C}"/>
          </ac:spMkLst>
        </pc:spChg>
        <pc:spChg chg="mod">
          <ac:chgData name="Akhtar, Zainab" userId="S::zakhtar8@gatech.edu::ba75a2f4-409b-4130-af87-a39a240337ff" providerId="AD" clId="Web-{946896B9-BC34-7956-9726-F9EF1A5F80D4}" dt="2024-02-14T17:07:48.834" v="3355" actId="1076"/>
          <ac:spMkLst>
            <pc:docMk/>
            <pc:sldMk cId="3438996486" sldId="270"/>
            <ac:spMk id="7" creationId="{B8869C5A-3E85-F4CB-7E26-C1E8C6F699E9}"/>
          </ac:spMkLst>
        </pc:spChg>
        <pc:spChg chg="add del mod">
          <ac:chgData name="Akhtar, Zainab" userId="S::zakhtar8@gatech.edu::ba75a2f4-409b-4130-af87-a39a240337ff" providerId="AD" clId="Web-{946896B9-BC34-7956-9726-F9EF1A5F80D4}" dt="2024-02-14T17:42:41.196" v="3982"/>
          <ac:spMkLst>
            <pc:docMk/>
            <pc:sldMk cId="3438996486" sldId="270"/>
            <ac:spMk id="8" creationId="{40C755B5-40FD-BDD9-B263-1D886FBE6122}"/>
          </ac:spMkLst>
        </pc:spChg>
        <pc:spChg chg="add mod ord">
          <ac:chgData name="Akhtar, Zainab" userId="S::zakhtar8@gatech.edu::ba75a2f4-409b-4130-af87-a39a240337ff" providerId="AD" clId="Web-{946896B9-BC34-7956-9726-F9EF1A5F80D4}" dt="2024-02-14T17:20:04.617" v="3630"/>
          <ac:spMkLst>
            <pc:docMk/>
            <pc:sldMk cId="3438996486" sldId="270"/>
            <ac:spMk id="12" creationId="{DDA51F84-DA1D-3EC9-F0F6-BCB4B015FE66}"/>
          </ac:spMkLst>
        </pc:spChg>
        <pc:spChg chg="add mod ord">
          <ac:chgData name="Akhtar, Zainab" userId="S::zakhtar8@gatech.edu::ba75a2f4-409b-4130-af87-a39a240337ff" providerId="AD" clId="Web-{946896B9-BC34-7956-9726-F9EF1A5F80D4}" dt="2024-02-14T17:20:04.601" v="3629"/>
          <ac:spMkLst>
            <pc:docMk/>
            <pc:sldMk cId="3438996486" sldId="270"/>
            <ac:spMk id="13" creationId="{FA7C2748-FE16-25FF-C602-C96ABC251707}"/>
          </ac:spMkLst>
        </pc:spChg>
        <pc:spChg chg="add mod ord">
          <ac:chgData name="Akhtar, Zainab" userId="S::zakhtar8@gatech.edu::ba75a2f4-409b-4130-af87-a39a240337ff" providerId="AD" clId="Web-{946896B9-BC34-7956-9726-F9EF1A5F80D4}" dt="2024-02-14T17:20:04.601" v="3628"/>
          <ac:spMkLst>
            <pc:docMk/>
            <pc:sldMk cId="3438996486" sldId="270"/>
            <ac:spMk id="14" creationId="{3A428649-351D-C80D-3EC4-6D3A9CAA5834}"/>
          </ac:spMkLst>
        </pc:spChg>
        <pc:picChg chg="mod">
          <ac:chgData name="Akhtar, Zainab" userId="S::zakhtar8@gatech.edu::ba75a2f4-409b-4130-af87-a39a240337ff" providerId="AD" clId="Web-{946896B9-BC34-7956-9726-F9EF1A5F80D4}" dt="2024-02-14T17:07:48.818" v="3354" actId="1076"/>
          <ac:picMkLst>
            <pc:docMk/>
            <pc:sldMk cId="3438996486" sldId="270"/>
            <ac:picMk id="3" creationId="{2D2E9230-F916-9E6C-FFB9-E89F76077CE9}"/>
          </ac:picMkLst>
        </pc:picChg>
        <pc:picChg chg="mod">
          <ac:chgData name="Akhtar, Zainab" userId="S::zakhtar8@gatech.edu::ba75a2f4-409b-4130-af87-a39a240337ff" providerId="AD" clId="Web-{946896B9-BC34-7956-9726-F9EF1A5F80D4}" dt="2024-02-14T17:18:32.052" v="3584" actId="1076"/>
          <ac:picMkLst>
            <pc:docMk/>
            <pc:sldMk cId="3438996486" sldId="270"/>
            <ac:picMk id="5" creationId="{51AD39AE-A1A9-62FA-2C92-6F14B72FD9D7}"/>
          </ac:picMkLst>
        </pc:picChg>
        <pc:picChg chg="add mod modCrop">
          <ac:chgData name="Akhtar, Zainab" userId="S::zakhtar8@gatech.edu::ba75a2f4-409b-4130-af87-a39a240337ff" providerId="AD" clId="Web-{946896B9-BC34-7956-9726-F9EF1A5F80D4}" dt="2024-02-14T17:08:43.773" v="3358" actId="14100"/>
          <ac:picMkLst>
            <pc:docMk/>
            <pc:sldMk cId="3438996486" sldId="270"/>
            <ac:picMk id="9" creationId="{FFCA453B-7537-A0CE-6ED8-B9E60A6A82B7}"/>
          </ac:picMkLst>
        </pc:picChg>
        <pc:picChg chg="add mod modCrop">
          <ac:chgData name="Akhtar, Zainab" userId="S::zakhtar8@gatech.edu::ba75a2f4-409b-4130-af87-a39a240337ff" providerId="AD" clId="Web-{946896B9-BC34-7956-9726-F9EF1A5F80D4}" dt="2024-02-14T17:07:13.802" v="3341" actId="1076"/>
          <ac:picMkLst>
            <pc:docMk/>
            <pc:sldMk cId="3438996486" sldId="270"/>
            <ac:picMk id="10" creationId="{42A2FBE6-699D-2BCD-E6EC-5D7BBC3A667D}"/>
          </ac:picMkLst>
        </pc:picChg>
      </pc:sldChg>
      <pc:sldChg chg="modSp">
        <pc:chgData name="Akhtar, Zainab" userId="S::zakhtar8@gatech.edu::ba75a2f4-409b-4130-af87-a39a240337ff" providerId="AD" clId="Web-{946896B9-BC34-7956-9726-F9EF1A5F80D4}" dt="2024-02-13T22:20:54.264" v="1264" actId="20577"/>
        <pc:sldMkLst>
          <pc:docMk/>
          <pc:sldMk cId="783222365" sldId="271"/>
        </pc:sldMkLst>
        <pc:spChg chg="mod">
          <ac:chgData name="Akhtar, Zainab" userId="S::zakhtar8@gatech.edu::ba75a2f4-409b-4130-af87-a39a240337ff" providerId="AD" clId="Web-{946896B9-BC34-7956-9726-F9EF1A5F80D4}" dt="2024-02-13T22:20:54.264" v="1264" actId="20577"/>
          <ac:spMkLst>
            <pc:docMk/>
            <pc:sldMk cId="783222365" sldId="271"/>
            <ac:spMk id="4" creationId="{302D40B9-B7DC-3701-AD31-C99BA46EE842}"/>
          </ac:spMkLst>
        </pc:spChg>
      </pc:sldChg>
      <pc:sldChg chg="delSp">
        <pc:chgData name="Akhtar, Zainab" userId="S::zakhtar8@gatech.edu::ba75a2f4-409b-4130-af87-a39a240337ff" providerId="AD" clId="Web-{946896B9-BC34-7956-9726-F9EF1A5F80D4}" dt="2024-02-13T20:47:03.272" v="33"/>
        <pc:sldMkLst>
          <pc:docMk/>
          <pc:sldMk cId="2120613834" sldId="272"/>
        </pc:sldMkLst>
        <pc:spChg chg="del">
          <ac:chgData name="Akhtar, Zainab" userId="S::zakhtar8@gatech.edu::ba75a2f4-409b-4130-af87-a39a240337ff" providerId="AD" clId="Web-{946896B9-BC34-7956-9726-F9EF1A5F80D4}" dt="2024-02-13T20:47:03.272" v="33"/>
          <ac:spMkLst>
            <pc:docMk/>
            <pc:sldMk cId="2120613834" sldId="272"/>
            <ac:spMk id="4" creationId="{DA59ED36-0956-6B8A-6D2B-234DECF695D2}"/>
          </ac:spMkLst>
        </pc:spChg>
      </pc:sldChg>
      <pc:sldChg chg="modSp">
        <pc:chgData name="Akhtar, Zainab" userId="S::zakhtar8@gatech.edu::ba75a2f4-409b-4130-af87-a39a240337ff" providerId="AD" clId="Web-{946896B9-BC34-7956-9726-F9EF1A5F80D4}" dt="2024-02-13T22:28:18.748" v="1369" actId="20577"/>
        <pc:sldMkLst>
          <pc:docMk/>
          <pc:sldMk cId="1499108437" sldId="273"/>
        </pc:sldMkLst>
        <pc:spChg chg="mod">
          <ac:chgData name="Akhtar, Zainab" userId="S::zakhtar8@gatech.edu::ba75a2f4-409b-4130-af87-a39a240337ff" providerId="AD" clId="Web-{946896B9-BC34-7956-9726-F9EF1A5F80D4}" dt="2024-02-13T22:28:18.748" v="1369" actId="20577"/>
          <ac:spMkLst>
            <pc:docMk/>
            <pc:sldMk cId="1499108437" sldId="273"/>
            <ac:spMk id="4" creationId="{302D40B9-B7DC-3701-AD31-C99BA46EE842}"/>
          </ac:spMkLst>
        </pc:spChg>
      </pc:sldChg>
      <pc:sldChg chg="delSp">
        <pc:chgData name="Akhtar, Zainab" userId="S::zakhtar8@gatech.edu::ba75a2f4-409b-4130-af87-a39a240337ff" providerId="AD" clId="Web-{946896B9-BC34-7956-9726-F9EF1A5F80D4}" dt="2024-02-13T20:47:05.084" v="34"/>
        <pc:sldMkLst>
          <pc:docMk/>
          <pc:sldMk cId="2418716917" sldId="274"/>
        </pc:sldMkLst>
        <pc:spChg chg="del">
          <ac:chgData name="Akhtar, Zainab" userId="S::zakhtar8@gatech.edu::ba75a2f4-409b-4130-af87-a39a240337ff" providerId="AD" clId="Web-{946896B9-BC34-7956-9726-F9EF1A5F80D4}" dt="2024-02-13T20:47:05.084" v="34"/>
          <ac:spMkLst>
            <pc:docMk/>
            <pc:sldMk cId="2418716917" sldId="274"/>
            <ac:spMk id="5" creationId="{48EC0685-9CE1-E288-97A2-CC97719DF41F}"/>
          </ac:spMkLst>
        </pc:spChg>
      </pc:sldChg>
      <pc:sldChg chg="modSp ord">
        <pc:chgData name="Akhtar, Zainab" userId="S::zakhtar8@gatech.edu::ba75a2f4-409b-4130-af87-a39a240337ff" providerId="AD" clId="Web-{946896B9-BC34-7956-9726-F9EF1A5F80D4}" dt="2024-02-14T18:08:04.216" v="4582" actId="20577"/>
        <pc:sldMkLst>
          <pc:docMk/>
          <pc:sldMk cId="3142005518" sldId="275"/>
        </pc:sldMkLst>
        <pc:spChg chg="mod">
          <ac:chgData name="Akhtar, Zainab" userId="S::zakhtar8@gatech.edu::ba75a2f4-409b-4130-af87-a39a240337ff" providerId="AD" clId="Web-{946896B9-BC34-7956-9726-F9EF1A5F80D4}" dt="2024-02-14T18:08:04.216" v="4582" actId="20577"/>
          <ac:spMkLst>
            <pc:docMk/>
            <pc:sldMk cId="3142005518" sldId="275"/>
            <ac:spMk id="2" creationId="{F5509DB7-9247-C536-C65C-F00A3B31EA53}"/>
          </ac:spMkLst>
        </pc:spChg>
        <pc:spChg chg="mod">
          <ac:chgData name="Akhtar, Zainab" userId="S::zakhtar8@gatech.edu::ba75a2f4-409b-4130-af87-a39a240337ff" providerId="AD" clId="Web-{946896B9-BC34-7956-9726-F9EF1A5F80D4}" dt="2024-02-14T17:48:42.064" v="4149" actId="20577"/>
          <ac:spMkLst>
            <pc:docMk/>
            <pc:sldMk cId="3142005518" sldId="275"/>
            <ac:spMk id="4" creationId="{A7CDBC1D-028D-BE16-AE02-74925CE37618}"/>
          </ac:spMkLst>
        </pc:spChg>
      </pc:sldChg>
      <pc:sldChg chg="new del">
        <pc:chgData name="Akhtar, Zainab" userId="S::zakhtar8@gatech.edu::ba75a2f4-409b-4130-af87-a39a240337ff" providerId="AD" clId="Web-{946896B9-BC34-7956-9726-F9EF1A5F80D4}" dt="2024-02-14T16:40:54.734" v="2707"/>
        <pc:sldMkLst>
          <pc:docMk/>
          <pc:sldMk cId="1562267837" sldId="276"/>
        </pc:sldMkLst>
      </pc:sldChg>
      <pc:sldChg chg="addSp modSp">
        <pc:chgData name="Akhtar, Zainab" userId="S::zakhtar8@gatech.edu::ba75a2f4-409b-4130-af87-a39a240337ff" providerId="AD" clId="Web-{946896B9-BC34-7956-9726-F9EF1A5F80D4}" dt="2024-02-13T22:39:16.237" v="1580" actId="20577"/>
        <pc:sldMkLst>
          <pc:docMk/>
          <pc:sldMk cId="2802770457" sldId="277"/>
        </pc:sldMkLst>
        <pc:spChg chg="add mod">
          <ac:chgData name="Akhtar, Zainab" userId="S::zakhtar8@gatech.edu::ba75a2f4-409b-4130-af87-a39a240337ff" providerId="AD" clId="Web-{946896B9-BC34-7956-9726-F9EF1A5F80D4}" dt="2024-02-13T22:38:38.174" v="1529"/>
          <ac:spMkLst>
            <pc:docMk/>
            <pc:sldMk cId="2802770457" sldId="277"/>
            <ac:spMk id="2" creationId="{C250258C-068D-EC48-0686-F42450BB3EF0}"/>
          </ac:spMkLst>
        </pc:spChg>
        <pc:spChg chg="mod">
          <ac:chgData name="Akhtar, Zainab" userId="S::zakhtar8@gatech.edu::ba75a2f4-409b-4130-af87-a39a240337ff" providerId="AD" clId="Web-{946896B9-BC34-7956-9726-F9EF1A5F80D4}" dt="2024-02-13T22:35:31.044" v="1489" actId="20577"/>
          <ac:spMkLst>
            <pc:docMk/>
            <pc:sldMk cId="2802770457" sldId="277"/>
            <ac:spMk id="4" creationId="{302D40B9-B7DC-3701-AD31-C99BA46EE842}"/>
          </ac:spMkLst>
        </pc:spChg>
        <pc:spChg chg="add mod">
          <ac:chgData name="Akhtar, Zainab" userId="S::zakhtar8@gatech.edu::ba75a2f4-409b-4130-af87-a39a240337ff" providerId="AD" clId="Web-{946896B9-BC34-7956-9726-F9EF1A5F80D4}" dt="2024-02-13T22:39:16.237" v="1580" actId="20577"/>
          <ac:spMkLst>
            <pc:docMk/>
            <pc:sldMk cId="2802770457" sldId="277"/>
            <ac:spMk id="5" creationId="{07E2A771-2672-63F9-A063-E32394107A06}"/>
          </ac:spMkLst>
        </pc:spChg>
      </pc:sldChg>
      <pc:sldChg chg="modSp">
        <pc:chgData name="Akhtar, Zainab" userId="S::zakhtar8@gatech.edu::ba75a2f4-409b-4130-af87-a39a240337ff" providerId="AD" clId="Web-{946896B9-BC34-7956-9726-F9EF1A5F80D4}" dt="2024-02-13T22:44:54.606" v="1627" actId="20577"/>
        <pc:sldMkLst>
          <pc:docMk/>
          <pc:sldMk cId="400098579" sldId="278"/>
        </pc:sldMkLst>
        <pc:spChg chg="mod">
          <ac:chgData name="Akhtar, Zainab" userId="S::zakhtar8@gatech.edu::ba75a2f4-409b-4130-af87-a39a240337ff" providerId="AD" clId="Web-{946896B9-BC34-7956-9726-F9EF1A5F80D4}" dt="2024-02-13T22:44:54.606" v="1627" actId="20577"/>
          <ac:spMkLst>
            <pc:docMk/>
            <pc:sldMk cId="400098579" sldId="278"/>
            <ac:spMk id="4" creationId="{302D40B9-B7DC-3701-AD31-C99BA46EE842}"/>
          </ac:spMkLst>
        </pc:spChg>
      </pc:sldChg>
      <pc:sldChg chg="addSp delSp modSp new">
        <pc:chgData name="Akhtar, Zainab" userId="S::zakhtar8@gatech.edu::ba75a2f4-409b-4130-af87-a39a240337ff" providerId="AD" clId="Web-{946896B9-BC34-7956-9726-F9EF1A5F80D4}" dt="2024-02-14T18:15:30.492" v="4690"/>
        <pc:sldMkLst>
          <pc:docMk/>
          <pc:sldMk cId="1298949433" sldId="279"/>
        </pc:sldMkLst>
        <pc:spChg chg="add mod">
          <ac:chgData name="Akhtar, Zainab" userId="S::zakhtar8@gatech.edu::ba75a2f4-409b-4130-af87-a39a240337ff" providerId="AD" clId="Web-{946896B9-BC34-7956-9726-F9EF1A5F80D4}" dt="2024-02-14T17:55:00.760" v="4357" actId="20577"/>
          <ac:spMkLst>
            <pc:docMk/>
            <pc:sldMk cId="1298949433" sldId="279"/>
            <ac:spMk id="3" creationId="{91695B3C-D72E-6B6F-BB83-7991025177E7}"/>
          </ac:spMkLst>
        </pc:spChg>
        <pc:spChg chg="add del mod">
          <ac:chgData name="Akhtar, Zainab" userId="S::zakhtar8@gatech.edu::ba75a2f4-409b-4130-af87-a39a240337ff" providerId="AD" clId="Web-{946896B9-BC34-7956-9726-F9EF1A5F80D4}" dt="2024-02-14T18:15:30.492" v="4690"/>
          <ac:spMkLst>
            <pc:docMk/>
            <pc:sldMk cId="1298949433" sldId="279"/>
            <ac:spMk id="4" creationId="{328A8D14-97C5-8497-E59B-66C4460AD0B0}"/>
          </ac:spMkLst>
        </pc:spChg>
        <pc:graphicFrameChg chg="add mod modGraphic">
          <ac:chgData name="Akhtar, Zainab" userId="S::zakhtar8@gatech.edu::ba75a2f4-409b-4130-af87-a39a240337ff" providerId="AD" clId="Web-{946896B9-BC34-7956-9726-F9EF1A5F80D4}" dt="2024-02-14T17:54:51.448" v="4354"/>
          <ac:graphicFrameMkLst>
            <pc:docMk/>
            <pc:sldMk cId="1298949433" sldId="279"/>
            <ac:graphicFrameMk id="2" creationId="{775978C7-6AF1-D5BC-603C-86B5413D948B}"/>
          </ac:graphicFrameMkLst>
        </pc:graphicFrameChg>
      </pc:sldChg>
      <pc:sldChg chg="addSp delSp modSp new">
        <pc:chgData name="Akhtar, Zainab" userId="S::zakhtar8@gatech.edu::ba75a2f4-409b-4130-af87-a39a240337ff" providerId="AD" clId="Web-{946896B9-BC34-7956-9726-F9EF1A5F80D4}" dt="2024-02-14T17:46:50.546" v="4103" actId="1076"/>
        <pc:sldMkLst>
          <pc:docMk/>
          <pc:sldMk cId="3979866450" sldId="280"/>
        </pc:sldMkLst>
        <pc:spChg chg="add mod">
          <ac:chgData name="Akhtar, Zainab" userId="S::zakhtar8@gatech.edu::ba75a2f4-409b-4130-af87-a39a240337ff" providerId="AD" clId="Web-{946896B9-BC34-7956-9726-F9EF1A5F80D4}" dt="2024-02-14T17:46:11.279" v="4079" actId="1076"/>
          <ac:spMkLst>
            <pc:docMk/>
            <pc:sldMk cId="3979866450" sldId="280"/>
            <ac:spMk id="3" creationId="{4DACC796-5476-A80A-E924-584BB573175E}"/>
          </ac:spMkLst>
        </pc:spChg>
        <pc:spChg chg="add mod">
          <ac:chgData name="Akhtar, Zainab" userId="S::zakhtar8@gatech.edu::ba75a2f4-409b-4130-af87-a39a240337ff" providerId="AD" clId="Web-{946896B9-BC34-7956-9726-F9EF1A5F80D4}" dt="2024-02-14T17:46:11.373" v="4083" actId="1076"/>
          <ac:spMkLst>
            <pc:docMk/>
            <pc:sldMk cId="3979866450" sldId="280"/>
            <ac:spMk id="4" creationId="{96C464FB-6256-6F71-9BD4-6E6A0F7BDB58}"/>
          </ac:spMkLst>
        </pc:spChg>
        <pc:spChg chg="add">
          <ac:chgData name="Akhtar, Zainab" userId="S::zakhtar8@gatech.edu::ba75a2f4-409b-4130-af87-a39a240337ff" providerId="AD" clId="Web-{946896B9-BC34-7956-9726-F9EF1A5F80D4}" dt="2024-02-14T15:46:34.140" v="2581"/>
          <ac:spMkLst>
            <pc:docMk/>
            <pc:sldMk cId="3979866450" sldId="280"/>
            <ac:spMk id="5" creationId="{3F4CF1A0-77DB-C032-B2A5-47463BA39DA9}"/>
          </ac:spMkLst>
        </pc:spChg>
        <pc:spChg chg="add mod">
          <ac:chgData name="Akhtar, Zainab" userId="S::zakhtar8@gatech.edu::ba75a2f4-409b-4130-af87-a39a240337ff" providerId="AD" clId="Web-{946896B9-BC34-7956-9726-F9EF1A5F80D4}" dt="2024-02-14T17:46:11.357" v="4081" actId="1076"/>
          <ac:spMkLst>
            <pc:docMk/>
            <pc:sldMk cId="3979866450" sldId="280"/>
            <ac:spMk id="7" creationId="{2854EF61-51F7-BDB2-2676-A18DEF129B4D}"/>
          </ac:spMkLst>
        </pc:spChg>
        <pc:spChg chg="add mod">
          <ac:chgData name="Akhtar, Zainab" userId="S::zakhtar8@gatech.edu::ba75a2f4-409b-4130-af87-a39a240337ff" providerId="AD" clId="Web-{946896B9-BC34-7956-9726-F9EF1A5F80D4}" dt="2024-02-14T17:46:50.436" v="4100" actId="1076"/>
          <ac:spMkLst>
            <pc:docMk/>
            <pc:sldMk cId="3979866450" sldId="280"/>
            <ac:spMk id="10" creationId="{CA044587-D8CB-B784-30D5-35610A859188}"/>
          </ac:spMkLst>
        </pc:spChg>
        <pc:spChg chg="add del mod">
          <ac:chgData name="Akhtar, Zainab" userId="S::zakhtar8@gatech.edu::ba75a2f4-409b-4130-af87-a39a240337ff" providerId="AD" clId="Web-{946896B9-BC34-7956-9726-F9EF1A5F80D4}" dt="2024-02-14T17:43:30.916" v="4005"/>
          <ac:spMkLst>
            <pc:docMk/>
            <pc:sldMk cId="3979866450" sldId="280"/>
            <ac:spMk id="12" creationId="{B6D7B7CE-1176-C57D-4742-AEA8F39652A0}"/>
          </ac:spMkLst>
        </pc:spChg>
        <pc:spChg chg="add mod ord">
          <ac:chgData name="Akhtar, Zainab" userId="S::zakhtar8@gatech.edu::ba75a2f4-409b-4130-af87-a39a240337ff" providerId="AD" clId="Web-{946896B9-BC34-7956-9726-F9EF1A5F80D4}" dt="2024-02-14T17:46:11.263" v="4076" actId="1076"/>
          <ac:spMkLst>
            <pc:docMk/>
            <pc:sldMk cId="3979866450" sldId="280"/>
            <ac:spMk id="17" creationId="{E1A1E7EB-BB52-052B-F382-DC32057D6C5F}"/>
          </ac:spMkLst>
        </pc:spChg>
        <pc:spChg chg="add mod ord">
          <ac:chgData name="Akhtar, Zainab" userId="S::zakhtar8@gatech.edu::ba75a2f4-409b-4130-af87-a39a240337ff" providerId="AD" clId="Web-{946896B9-BC34-7956-9726-F9EF1A5F80D4}" dt="2024-02-14T17:46:11.279" v="4077" actId="1076"/>
          <ac:spMkLst>
            <pc:docMk/>
            <pc:sldMk cId="3979866450" sldId="280"/>
            <ac:spMk id="18" creationId="{39109679-CDD2-6867-1C4C-11C924830A73}"/>
          </ac:spMkLst>
        </pc:spChg>
        <pc:spChg chg="add mod ord">
          <ac:chgData name="Akhtar, Zainab" userId="S::zakhtar8@gatech.edu::ba75a2f4-409b-4130-af87-a39a240337ff" providerId="AD" clId="Web-{946896B9-BC34-7956-9726-F9EF1A5F80D4}" dt="2024-02-14T17:46:11.279" v="4078" actId="1076"/>
          <ac:spMkLst>
            <pc:docMk/>
            <pc:sldMk cId="3979866450" sldId="280"/>
            <ac:spMk id="19" creationId="{93CEC7C5-C5CD-E000-CACB-F73312AAD7BA}"/>
          </ac:spMkLst>
        </pc:spChg>
        <pc:spChg chg="add mod ord">
          <ac:chgData name="Akhtar, Zainab" userId="S::zakhtar8@gatech.edu::ba75a2f4-409b-4130-af87-a39a240337ff" providerId="AD" clId="Web-{946896B9-BC34-7956-9726-F9EF1A5F80D4}" dt="2024-02-14T17:46:50.436" v="4099" actId="1076"/>
          <ac:spMkLst>
            <pc:docMk/>
            <pc:sldMk cId="3979866450" sldId="280"/>
            <ac:spMk id="20" creationId="{0627BB21-773C-449B-3C69-26D6CD78662E}"/>
          </ac:spMkLst>
        </pc:spChg>
        <pc:picChg chg="add mod modCrop">
          <ac:chgData name="Akhtar, Zainab" userId="S::zakhtar8@gatech.edu::ba75a2f4-409b-4130-af87-a39a240337ff" providerId="AD" clId="Web-{946896B9-BC34-7956-9726-F9EF1A5F80D4}" dt="2024-02-14T17:46:11.342" v="4080" actId="1076"/>
          <ac:picMkLst>
            <pc:docMk/>
            <pc:sldMk cId="3979866450" sldId="280"/>
            <ac:picMk id="6" creationId="{243AF932-D0AC-2ACA-3DE4-5DB4D6DAC5CC}"/>
          </ac:picMkLst>
        </pc:picChg>
        <pc:picChg chg="add mod modCrop">
          <ac:chgData name="Akhtar, Zainab" userId="S::zakhtar8@gatech.edu::ba75a2f4-409b-4130-af87-a39a240337ff" providerId="AD" clId="Web-{946896B9-BC34-7956-9726-F9EF1A5F80D4}" dt="2024-02-14T17:46:11.373" v="4082" actId="1076"/>
          <ac:picMkLst>
            <pc:docMk/>
            <pc:sldMk cId="3979866450" sldId="280"/>
            <ac:picMk id="8" creationId="{6709E6C4-C98A-489D-11D4-C8E23D6C21AB}"/>
          </ac:picMkLst>
        </pc:picChg>
        <pc:picChg chg="add mod">
          <ac:chgData name="Akhtar, Zainab" userId="S::zakhtar8@gatech.edu::ba75a2f4-409b-4130-af87-a39a240337ff" providerId="AD" clId="Web-{946896B9-BC34-7956-9726-F9EF1A5F80D4}" dt="2024-02-14T17:46:50.467" v="4101" actId="1076"/>
          <ac:picMkLst>
            <pc:docMk/>
            <pc:sldMk cId="3979866450" sldId="280"/>
            <ac:picMk id="13" creationId="{BA89F3DE-E808-DEEE-EB42-0D67506A6E68}"/>
          </ac:picMkLst>
        </pc:picChg>
        <pc:picChg chg="add mod modCrop">
          <ac:chgData name="Akhtar, Zainab" userId="S::zakhtar8@gatech.edu::ba75a2f4-409b-4130-af87-a39a240337ff" providerId="AD" clId="Web-{946896B9-BC34-7956-9726-F9EF1A5F80D4}" dt="2024-02-14T17:46:50.499" v="4102" actId="1076"/>
          <ac:picMkLst>
            <pc:docMk/>
            <pc:sldMk cId="3979866450" sldId="280"/>
            <ac:picMk id="14" creationId="{B56A4858-1EE7-4291-D39A-54FD926145EB}"/>
          </ac:picMkLst>
        </pc:picChg>
        <pc:picChg chg="add mod">
          <ac:chgData name="Akhtar, Zainab" userId="S::zakhtar8@gatech.edu::ba75a2f4-409b-4130-af87-a39a240337ff" providerId="AD" clId="Web-{946896B9-BC34-7956-9726-F9EF1A5F80D4}" dt="2024-02-14T17:46:50.546" v="4103" actId="1076"/>
          <ac:picMkLst>
            <pc:docMk/>
            <pc:sldMk cId="3979866450" sldId="280"/>
            <ac:picMk id="15" creationId="{AD299D5C-E771-C42B-186D-C1A6DA8A480B}"/>
          </ac:picMkLst>
        </pc:picChg>
      </pc:sldChg>
      <pc:sldChg chg="addSp new ord">
        <pc:chgData name="Akhtar, Zainab" userId="S::zakhtar8@gatech.edu::ba75a2f4-409b-4130-af87-a39a240337ff" providerId="AD" clId="Web-{946896B9-BC34-7956-9726-F9EF1A5F80D4}" dt="2024-02-14T16:50:27.044" v="3041"/>
        <pc:sldMkLst>
          <pc:docMk/>
          <pc:sldMk cId="1714986602" sldId="281"/>
        </pc:sldMkLst>
        <pc:spChg chg="add">
          <ac:chgData name="Akhtar, Zainab" userId="S::zakhtar8@gatech.edu::ba75a2f4-409b-4130-af87-a39a240337ff" providerId="AD" clId="Web-{946896B9-BC34-7956-9726-F9EF1A5F80D4}" dt="2024-02-14T16:50:27.044" v="3041"/>
          <ac:spMkLst>
            <pc:docMk/>
            <pc:sldMk cId="1714986602" sldId="281"/>
            <ac:spMk id="3" creationId="{8534D2CB-E4A8-7E6C-6873-4C23E52636D4}"/>
          </ac:spMkLst>
        </pc:spChg>
      </pc:sldChg>
      <pc:sldChg chg="new del">
        <pc:chgData name="Akhtar, Zainab" userId="S::zakhtar8@gatech.edu::ba75a2f4-409b-4130-af87-a39a240337ff" providerId="AD" clId="Web-{946896B9-BC34-7956-9726-F9EF1A5F80D4}" dt="2024-02-14T16:52:54.094" v="3067"/>
        <pc:sldMkLst>
          <pc:docMk/>
          <pc:sldMk cId="1926898812" sldId="282"/>
        </pc:sldMkLst>
      </pc:sldChg>
      <pc:sldChg chg="addSp modSp new">
        <pc:chgData name="Akhtar, Zainab" userId="S::zakhtar8@gatech.edu::ba75a2f4-409b-4130-af87-a39a240337ff" providerId="AD" clId="Web-{946896B9-BC34-7956-9726-F9EF1A5F80D4}" dt="2024-02-14T18:17:20.310" v="4724" actId="20577"/>
        <pc:sldMkLst>
          <pc:docMk/>
          <pc:sldMk cId="3039165807" sldId="282"/>
        </pc:sldMkLst>
        <pc:spChg chg="add mod">
          <ac:chgData name="Akhtar, Zainab" userId="S::zakhtar8@gatech.edu::ba75a2f4-409b-4130-af87-a39a240337ff" providerId="AD" clId="Web-{946896B9-BC34-7956-9726-F9EF1A5F80D4}" dt="2024-02-14T18:13:06.770" v="4661" actId="20577"/>
          <ac:spMkLst>
            <pc:docMk/>
            <pc:sldMk cId="3039165807" sldId="282"/>
            <ac:spMk id="2" creationId="{843AEB16-F904-3F05-94D5-CE9634706773}"/>
          </ac:spMkLst>
        </pc:spChg>
        <pc:spChg chg="add mod">
          <ac:chgData name="Akhtar, Zainab" userId="S::zakhtar8@gatech.edu::ba75a2f4-409b-4130-af87-a39a240337ff" providerId="AD" clId="Web-{946896B9-BC34-7956-9726-F9EF1A5F80D4}" dt="2024-02-14T18:17:20.310" v="4724" actId="20577"/>
          <ac:spMkLst>
            <pc:docMk/>
            <pc:sldMk cId="3039165807" sldId="282"/>
            <ac:spMk id="4" creationId="{2BF95DDD-6C9E-667B-EEEF-D01CE9FD62E7}"/>
          </ac:spMkLst>
        </pc:spChg>
      </pc:sldChg>
      <pc:sldChg chg="addSp delSp modSp new">
        <pc:chgData name="Akhtar, Zainab" userId="S::zakhtar8@gatech.edu::ba75a2f4-409b-4130-af87-a39a240337ff" providerId="AD" clId="Web-{946896B9-BC34-7956-9726-F9EF1A5F80D4}" dt="2024-02-14T18:17:23.685" v="4726" actId="20577"/>
        <pc:sldMkLst>
          <pc:docMk/>
          <pc:sldMk cId="2520683803" sldId="283"/>
        </pc:sldMkLst>
        <pc:spChg chg="add del mod">
          <ac:chgData name="Akhtar, Zainab" userId="S::zakhtar8@gatech.edu::ba75a2f4-409b-4130-af87-a39a240337ff" providerId="AD" clId="Web-{946896B9-BC34-7956-9726-F9EF1A5F80D4}" dt="2024-02-14T18:13:34.146" v="4678"/>
          <ac:spMkLst>
            <pc:docMk/>
            <pc:sldMk cId="2520683803" sldId="283"/>
            <ac:spMk id="2" creationId="{50DE48CD-7EB3-D6D5-AD3B-D30534047FD9}"/>
          </ac:spMkLst>
        </pc:spChg>
        <pc:spChg chg="add mod">
          <ac:chgData name="Akhtar, Zainab" userId="S::zakhtar8@gatech.edu::ba75a2f4-409b-4130-af87-a39a240337ff" providerId="AD" clId="Web-{946896B9-BC34-7956-9726-F9EF1A5F80D4}" dt="2024-02-14T18:13:39.052" v="4680" actId="20577"/>
          <ac:spMkLst>
            <pc:docMk/>
            <pc:sldMk cId="2520683803" sldId="283"/>
            <ac:spMk id="4" creationId="{65E7D2A2-206E-8BEB-7A7E-4FF8F2013EF8}"/>
          </ac:spMkLst>
        </pc:spChg>
        <pc:spChg chg="add mod">
          <ac:chgData name="Akhtar, Zainab" userId="S::zakhtar8@gatech.edu::ba75a2f4-409b-4130-af87-a39a240337ff" providerId="AD" clId="Web-{946896B9-BC34-7956-9726-F9EF1A5F80D4}" dt="2024-02-14T18:17:23.685" v="4726" actId="20577"/>
          <ac:spMkLst>
            <pc:docMk/>
            <pc:sldMk cId="2520683803" sldId="283"/>
            <ac:spMk id="6" creationId="{41CD56F6-8D15-7917-8281-2A4086C25D33}"/>
          </ac:spMkLst>
        </pc:spChg>
      </pc:sldChg>
      <pc:sldChg chg="addSp modSp new">
        <pc:chgData name="Akhtar, Zainab" userId="S::zakhtar8@gatech.edu::ba75a2f4-409b-4130-af87-a39a240337ff" providerId="AD" clId="Web-{946896B9-BC34-7956-9726-F9EF1A5F80D4}" dt="2024-02-14T18:24:44.524" v="5205"/>
        <pc:sldMkLst>
          <pc:docMk/>
          <pc:sldMk cId="3173258097" sldId="284"/>
        </pc:sldMkLst>
        <pc:spChg chg="add mod">
          <ac:chgData name="Akhtar, Zainab" userId="S::zakhtar8@gatech.edu::ba75a2f4-409b-4130-af87-a39a240337ff" providerId="AD" clId="Web-{946896B9-BC34-7956-9726-F9EF1A5F80D4}" dt="2024-02-14T18:20:17.330" v="4730" actId="1076"/>
          <ac:spMkLst>
            <pc:docMk/>
            <pc:sldMk cId="3173258097" sldId="284"/>
            <ac:spMk id="2" creationId="{328A8D14-97C5-8497-E59B-66C4460AD0B0}"/>
          </ac:spMkLst>
        </pc:spChg>
        <pc:spChg chg="add mod">
          <ac:chgData name="Akhtar, Zainab" userId="S::zakhtar8@gatech.edu::ba75a2f4-409b-4130-af87-a39a240337ff" providerId="AD" clId="Web-{946896B9-BC34-7956-9726-F9EF1A5F80D4}" dt="2024-02-14T18:16:13.118" v="4701" actId="20577"/>
          <ac:spMkLst>
            <pc:docMk/>
            <pc:sldMk cId="3173258097" sldId="284"/>
            <ac:spMk id="4" creationId="{A52B9700-59E3-B95F-B96E-93B319ADCE7B}"/>
          </ac:spMkLst>
        </pc:spChg>
        <pc:graphicFrameChg chg="add mod modGraphic">
          <ac:chgData name="Akhtar, Zainab" userId="S::zakhtar8@gatech.edu::ba75a2f4-409b-4130-af87-a39a240337ff" providerId="AD" clId="Web-{946896B9-BC34-7956-9726-F9EF1A5F80D4}" dt="2024-02-14T18:24:44.524" v="5205"/>
          <ac:graphicFrameMkLst>
            <pc:docMk/>
            <pc:sldMk cId="3173258097" sldId="284"/>
            <ac:graphicFrameMk id="5" creationId="{8BAB236C-5DA4-71B9-7C5C-E6C0E62F9B7B}"/>
          </ac:graphicFrameMkLst>
        </pc:graphicFrameChg>
      </pc:sldChg>
      <pc:sldChg chg="addSp delSp modSp new">
        <pc:chgData name="Akhtar, Zainab" userId="S::zakhtar8@gatech.edu::ba75a2f4-409b-4130-af87-a39a240337ff" providerId="AD" clId="Web-{946896B9-BC34-7956-9726-F9EF1A5F80D4}" dt="2024-02-14T18:18:41.047" v="4729"/>
        <pc:sldMkLst>
          <pc:docMk/>
          <pc:sldMk cId="1142597292" sldId="285"/>
        </pc:sldMkLst>
        <pc:spChg chg="add mod">
          <ac:chgData name="Akhtar, Zainab" userId="S::zakhtar8@gatech.edu::ba75a2f4-409b-4130-af87-a39a240337ff" providerId="AD" clId="Web-{946896B9-BC34-7956-9726-F9EF1A5F80D4}" dt="2024-02-14T18:17:28.295" v="4727" actId="20577"/>
          <ac:spMkLst>
            <pc:docMk/>
            <pc:sldMk cId="1142597292" sldId="285"/>
            <ac:spMk id="3" creationId="{4FA78CA3-D92C-805A-4A67-05FB1D85A351}"/>
          </ac:spMkLst>
        </pc:spChg>
        <pc:picChg chg="add del mod">
          <ac:chgData name="Akhtar, Zainab" userId="S::zakhtar8@gatech.edu::ba75a2f4-409b-4130-af87-a39a240337ff" providerId="AD" clId="Web-{946896B9-BC34-7956-9726-F9EF1A5F80D4}" dt="2024-02-14T18:18:41.047" v="4729"/>
          <ac:picMkLst>
            <pc:docMk/>
            <pc:sldMk cId="1142597292" sldId="285"/>
            <ac:picMk id="4" creationId="{70A9448C-6D67-BA90-0C65-BE60EE499B03}"/>
          </ac:picMkLst>
        </pc:picChg>
      </pc:sldChg>
    </pc:docChg>
  </pc:docChgLst>
  <pc:docChgLst>
    <pc:chgData name="Akhtar, Zainab" userId="S::zakhtar8@gatech.edu::ba75a2f4-409b-4130-af87-a39a240337ff" providerId="AD" clId="Web-{0FE74B0A-67D9-2E72-144D-E5289DFACFF3}"/>
    <pc:docChg chg="addSld modSld sldOrd">
      <pc:chgData name="Akhtar, Zainab" userId="S::zakhtar8@gatech.edu::ba75a2f4-409b-4130-af87-a39a240337ff" providerId="AD" clId="Web-{0FE74B0A-67D9-2E72-144D-E5289DFACFF3}" dt="2024-02-13T19:03:20.954" v="1862" actId="20577"/>
      <pc:docMkLst>
        <pc:docMk/>
      </pc:docMkLst>
      <pc:sldChg chg="modSp">
        <pc:chgData name="Akhtar, Zainab" userId="S::zakhtar8@gatech.edu::ba75a2f4-409b-4130-af87-a39a240337ff" providerId="AD" clId="Web-{0FE74B0A-67D9-2E72-144D-E5289DFACFF3}" dt="2024-02-13T16:04:51.161" v="1444" actId="20577"/>
        <pc:sldMkLst>
          <pc:docMk/>
          <pc:sldMk cId="2701303335" sldId="258"/>
        </pc:sldMkLst>
        <pc:spChg chg="mod">
          <ac:chgData name="Akhtar, Zainab" userId="S::zakhtar8@gatech.edu::ba75a2f4-409b-4130-af87-a39a240337ff" providerId="AD" clId="Web-{0FE74B0A-67D9-2E72-144D-E5289DFACFF3}" dt="2024-02-13T16:04:51.161" v="1444" actId="20577"/>
          <ac:spMkLst>
            <pc:docMk/>
            <pc:sldMk cId="2701303335" sldId="258"/>
            <ac:spMk id="2" creationId="{43392E90-7D63-AC8E-C60E-089390E4A42D}"/>
          </ac:spMkLst>
        </pc:spChg>
      </pc:sldChg>
      <pc:sldChg chg="addSp delSp modSp new">
        <pc:chgData name="Akhtar, Zainab" userId="S::zakhtar8@gatech.edu::ba75a2f4-409b-4130-af87-a39a240337ff" providerId="AD" clId="Web-{0FE74B0A-67D9-2E72-144D-E5289DFACFF3}" dt="2024-02-13T02:34:38.730" v="1125" actId="1076"/>
        <pc:sldMkLst>
          <pc:docMk/>
          <pc:sldMk cId="1879318593" sldId="263"/>
        </pc:sldMkLst>
        <pc:spChg chg="add del mod">
          <ac:chgData name="Akhtar, Zainab" userId="S::zakhtar8@gatech.edu::ba75a2f4-409b-4130-af87-a39a240337ff" providerId="AD" clId="Web-{0FE74B0A-67D9-2E72-144D-E5289DFACFF3}" dt="2024-02-12T16:23:08.580" v="28"/>
          <ac:spMkLst>
            <pc:docMk/>
            <pc:sldMk cId="1879318593" sldId="263"/>
            <ac:spMk id="2" creationId="{512B351B-3C09-7879-82BE-CC52CAC32681}"/>
          </ac:spMkLst>
        </pc:spChg>
        <pc:spChg chg="add mod">
          <ac:chgData name="Akhtar, Zainab" userId="S::zakhtar8@gatech.edu::ba75a2f4-409b-4130-af87-a39a240337ff" providerId="AD" clId="Web-{0FE74B0A-67D9-2E72-144D-E5289DFACFF3}" dt="2024-02-13T02:34:33.402" v="1124"/>
          <ac:spMkLst>
            <pc:docMk/>
            <pc:sldMk cId="1879318593" sldId="263"/>
            <ac:spMk id="2" creationId="{BC617FE1-6954-7359-07B1-BB5B4C68596D}"/>
          </ac:spMkLst>
        </pc:spChg>
        <pc:spChg chg="add mod">
          <ac:chgData name="Akhtar, Zainab" userId="S::zakhtar8@gatech.edu::ba75a2f4-409b-4130-af87-a39a240337ff" providerId="AD" clId="Web-{0FE74B0A-67D9-2E72-144D-E5289DFACFF3}" dt="2024-02-13T02:34:38.730" v="1125" actId="1076"/>
          <ac:spMkLst>
            <pc:docMk/>
            <pc:sldMk cId="1879318593" sldId="263"/>
            <ac:spMk id="3" creationId="{A0CEA217-A011-7903-3BE6-2E9E9DE93AA1}"/>
          </ac:spMkLst>
        </pc:spChg>
        <pc:spChg chg="add del mod">
          <ac:chgData name="Akhtar, Zainab" userId="S::zakhtar8@gatech.edu::ba75a2f4-409b-4130-af87-a39a240337ff" providerId="AD" clId="Web-{0FE74B0A-67D9-2E72-144D-E5289DFACFF3}" dt="2024-02-13T02:33:34.541" v="1076"/>
          <ac:spMkLst>
            <pc:docMk/>
            <pc:sldMk cId="1879318593" sldId="263"/>
            <ac:spMk id="8" creationId="{0930FED0-55B4-4E82-89FC-CF80C5B4732A}"/>
          </ac:spMkLst>
        </pc:spChg>
        <pc:picChg chg="add mod">
          <ac:chgData name="Akhtar, Zainab" userId="S::zakhtar8@gatech.edu::ba75a2f4-409b-4130-af87-a39a240337ff" providerId="AD" clId="Web-{0FE74B0A-67D9-2E72-144D-E5289DFACFF3}" dt="2024-02-13T02:33:30.384" v="1074" actId="1076"/>
          <ac:picMkLst>
            <pc:docMk/>
            <pc:sldMk cId="1879318593" sldId="263"/>
            <ac:picMk id="4" creationId="{B1FF1CAF-07AE-E892-1E6B-5D895602D856}"/>
          </ac:picMkLst>
        </pc:picChg>
        <pc:picChg chg="add mod">
          <ac:chgData name="Akhtar, Zainab" userId="S::zakhtar8@gatech.edu::ba75a2f4-409b-4130-af87-a39a240337ff" providerId="AD" clId="Web-{0FE74B0A-67D9-2E72-144D-E5289DFACFF3}" dt="2024-02-12T16:48:59.477" v="221" actId="1076"/>
          <ac:picMkLst>
            <pc:docMk/>
            <pc:sldMk cId="1879318593" sldId="263"/>
            <ac:picMk id="5" creationId="{EE6A292F-69FE-734F-5398-EE099B388CD8}"/>
          </ac:picMkLst>
        </pc:picChg>
        <pc:picChg chg="add mod">
          <ac:chgData name="Akhtar, Zainab" userId="S::zakhtar8@gatech.edu::ba75a2f4-409b-4130-af87-a39a240337ff" providerId="AD" clId="Web-{0FE74B0A-67D9-2E72-144D-E5289DFACFF3}" dt="2024-02-12T16:48:55.633" v="219" actId="1076"/>
          <ac:picMkLst>
            <pc:docMk/>
            <pc:sldMk cId="1879318593" sldId="263"/>
            <ac:picMk id="6" creationId="{70E80227-E360-17E9-4A2B-B00106AC9103}"/>
          </ac:picMkLst>
        </pc:picChg>
        <pc:picChg chg="add mod modCrop">
          <ac:chgData name="Akhtar, Zainab" userId="S::zakhtar8@gatech.edu::ba75a2f4-409b-4130-af87-a39a240337ff" providerId="AD" clId="Web-{0FE74B0A-67D9-2E72-144D-E5289DFACFF3}" dt="2024-02-12T16:48:55.648" v="220" actId="1076"/>
          <ac:picMkLst>
            <pc:docMk/>
            <pc:sldMk cId="1879318593" sldId="263"/>
            <ac:picMk id="7" creationId="{5EAFA1B4-89A8-907B-BEFB-D2050958E21D}"/>
          </ac:picMkLst>
        </pc:picChg>
        <pc:cxnChg chg="add del mod">
          <ac:chgData name="Akhtar, Zainab" userId="S::zakhtar8@gatech.edu::ba75a2f4-409b-4130-af87-a39a240337ff" providerId="AD" clId="Web-{0FE74B0A-67D9-2E72-144D-E5289DFACFF3}" dt="2024-02-13T02:33:34.541" v="1075"/>
          <ac:cxnSpMkLst>
            <pc:docMk/>
            <pc:sldMk cId="1879318593" sldId="263"/>
            <ac:cxnSpMk id="9" creationId="{187C7A76-440A-5E3B-4F73-C84BB29536DB}"/>
          </ac:cxnSpMkLst>
        </pc:cxnChg>
      </pc:sldChg>
      <pc:sldChg chg="addSp modSp new">
        <pc:chgData name="Akhtar, Zainab" userId="S::zakhtar8@gatech.edu::ba75a2f4-409b-4130-af87-a39a240337ff" providerId="AD" clId="Web-{0FE74B0A-67D9-2E72-144D-E5289DFACFF3}" dt="2024-02-13T02:40:12.584" v="1339" actId="20577"/>
        <pc:sldMkLst>
          <pc:docMk/>
          <pc:sldMk cId="308090177" sldId="264"/>
        </pc:sldMkLst>
        <pc:spChg chg="add mod">
          <ac:chgData name="Akhtar, Zainab" userId="S::zakhtar8@gatech.edu::ba75a2f4-409b-4130-af87-a39a240337ff" providerId="AD" clId="Web-{0FE74B0A-67D9-2E72-144D-E5289DFACFF3}" dt="2024-02-12T16:22:20.735" v="16"/>
          <ac:spMkLst>
            <pc:docMk/>
            <pc:sldMk cId="308090177" sldId="264"/>
            <ac:spMk id="2" creationId="{49DD722E-4383-F117-54BA-1A9C7EF0E4EC}"/>
          </ac:spMkLst>
        </pc:spChg>
        <pc:spChg chg="add mod">
          <ac:chgData name="Akhtar, Zainab" userId="S::zakhtar8@gatech.edu::ba75a2f4-409b-4130-af87-a39a240337ff" providerId="AD" clId="Web-{0FE74B0A-67D9-2E72-144D-E5289DFACFF3}" dt="2024-02-13T02:40:12.584" v="1339" actId="20577"/>
          <ac:spMkLst>
            <pc:docMk/>
            <pc:sldMk cId="308090177" sldId="264"/>
            <ac:spMk id="3" creationId="{799FB147-608D-5FF3-E3C1-1E61D273EEA5}"/>
          </ac:spMkLst>
        </pc:spChg>
      </pc:sldChg>
      <pc:sldChg chg="addSp delSp modSp new">
        <pc:chgData name="Akhtar, Zainab" userId="S::zakhtar8@gatech.edu::ba75a2f4-409b-4130-af87-a39a240337ff" providerId="AD" clId="Web-{0FE74B0A-67D9-2E72-144D-E5289DFACFF3}" dt="2024-02-13T02:35:22.044" v="1146" actId="14100"/>
        <pc:sldMkLst>
          <pc:docMk/>
          <pc:sldMk cId="4294260231" sldId="265"/>
        </pc:sldMkLst>
        <pc:spChg chg="add mod">
          <ac:chgData name="Akhtar, Zainab" userId="S::zakhtar8@gatech.edu::ba75a2f4-409b-4130-af87-a39a240337ff" providerId="AD" clId="Web-{0FE74B0A-67D9-2E72-144D-E5289DFACFF3}" dt="2024-02-13T02:35:22.044" v="1146" actId="14100"/>
          <ac:spMkLst>
            <pc:docMk/>
            <pc:sldMk cId="4294260231" sldId="265"/>
            <ac:spMk id="2" creationId="{C7D3C4FD-5322-4C4A-F2C0-97E0D6243206}"/>
          </ac:spMkLst>
        </pc:spChg>
        <pc:spChg chg="add mod">
          <ac:chgData name="Akhtar, Zainab" userId="S::zakhtar8@gatech.edu::ba75a2f4-409b-4130-af87-a39a240337ff" providerId="AD" clId="Web-{0FE74B0A-67D9-2E72-144D-E5289DFACFF3}" dt="2024-02-13T02:35:14.106" v="1145" actId="14100"/>
          <ac:spMkLst>
            <pc:docMk/>
            <pc:sldMk cId="4294260231" sldId="265"/>
            <ac:spMk id="4" creationId="{AF10F1C6-40A1-4C58-C37D-9B4FE551032C}"/>
          </ac:spMkLst>
        </pc:spChg>
        <pc:spChg chg="add mod">
          <ac:chgData name="Akhtar, Zainab" userId="S::zakhtar8@gatech.edu::ba75a2f4-409b-4130-af87-a39a240337ff" providerId="AD" clId="Web-{0FE74B0A-67D9-2E72-144D-E5289DFACFF3}" dt="2024-02-13T02:34:47.183" v="1129" actId="20577"/>
          <ac:spMkLst>
            <pc:docMk/>
            <pc:sldMk cId="4294260231" sldId="265"/>
            <ac:spMk id="12" creationId="{6756A956-5691-F2F8-D2E3-D68A025351E2}"/>
          </ac:spMkLst>
        </pc:spChg>
        <pc:picChg chg="add mod">
          <ac:chgData name="Akhtar, Zainab" userId="S::zakhtar8@gatech.edu::ba75a2f4-409b-4130-af87-a39a240337ff" providerId="AD" clId="Web-{0FE74B0A-67D9-2E72-144D-E5289DFACFF3}" dt="2024-02-13T02:35:11.637" v="1141" actId="1076"/>
          <ac:picMkLst>
            <pc:docMk/>
            <pc:sldMk cId="4294260231" sldId="265"/>
            <ac:picMk id="3" creationId="{BCA28910-4B96-AEEB-6BC6-0BAEC923D271}"/>
          </ac:picMkLst>
        </pc:picChg>
        <pc:picChg chg="add del mod">
          <ac:chgData name="Akhtar, Zainab" userId="S::zakhtar8@gatech.edu::ba75a2f4-409b-4130-af87-a39a240337ff" providerId="AD" clId="Web-{0FE74B0A-67D9-2E72-144D-E5289DFACFF3}" dt="2024-02-13T02:27:10.763" v="850"/>
          <ac:picMkLst>
            <pc:docMk/>
            <pc:sldMk cId="4294260231" sldId="265"/>
            <ac:picMk id="5" creationId="{617BAB33-B5AA-A1D6-215B-EB1B6D1A20E5}"/>
          </ac:picMkLst>
        </pc:picChg>
        <pc:picChg chg="add mod">
          <ac:chgData name="Akhtar, Zainab" userId="S::zakhtar8@gatech.edu::ba75a2f4-409b-4130-af87-a39a240337ff" providerId="AD" clId="Web-{0FE74B0A-67D9-2E72-144D-E5289DFACFF3}" dt="2024-02-13T02:35:11.684" v="1142" actId="1076"/>
          <ac:picMkLst>
            <pc:docMk/>
            <pc:sldMk cId="4294260231" sldId="265"/>
            <ac:picMk id="6" creationId="{40F92409-9085-A886-86FC-DD4901A08627}"/>
          </ac:picMkLst>
        </pc:picChg>
        <pc:picChg chg="add del mod">
          <ac:chgData name="Akhtar, Zainab" userId="S::zakhtar8@gatech.edu::ba75a2f4-409b-4130-af87-a39a240337ff" providerId="AD" clId="Web-{0FE74B0A-67D9-2E72-144D-E5289DFACFF3}" dt="2024-02-13T02:30:32.988" v="1016"/>
          <ac:picMkLst>
            <pc:docMk/>
            <pc:sldMk cId="4294260231" sldId="265"/>
            <ac:picMk id="7" creationId="{EA20B4B4-4A5E-25FF-F1D0-5AC630DB9CBB}"/>
          </ac:picMkLst>
        </pc:picChg>
        <pc:picChg chg="add del mod">
          <ac:chgData name="Akhtar, Zainab" userId="S::zakhtar8@gatech.edu::ba75a2f4-409b-4130-af87-a39a240337ff" providerId="AD" clId="Web-{0FE74B0A-67D9-2E72-144D-E5289DFACFF3}" dt="2024-02-13T02:30:40.645" v="1018"/>
          <ac:picMkLst>
            <pc:docMk/>
            <pc:sldMk cId="4294260231" sldId="265"/>
            <ac:picMk id="8" creationId="{9F35F7A8-BAD2-3282-8246-7FCEE571D964}"/>
          </ac:picMkLst>
        </pc:picChg>
        <pc:picChg chg="add mod">
          <ac:chgData name="Akhtar, Zainab" userId="S::zakhtar8@gatech.edu::ba75a2f4-409b-4130-af87-a39a240337ff" providerId="AD" clId="Web-{0FE74B0A-67D9-2E72-144D-E5289DFACFF3}" dt="2024-02-13T02:35:11.731" v="1143" actId="1076"/>
          <ac:picMkLst>
            <pc:docMk/>
            <pc:sldMk cId="4294260231" sldId="265"/>
            <ac:picMk id="9" creationId="{D1462186-31C1-37D8-2864-2C09306AEDA1}"/>
          </ac:picMkLst>
        </pc:picChg>
        <pc:picChg chg="add mod">
          <ac:chgData name="Akhtar, Zainab" userId="S::zakhtar8@gatech.edu::ba75a2f4-409b-4130-af87-a39a240337ff" providerId="AD" clId="Web-{0FE74B0A-67D9-2E72-144D-E5289DFACFF3}" dt="2024-02-13T02:35:11.747" v="1144" actId="1076"/>
          <ac:picMkLst>
            <pc:docMk/>
            <pc:sldMk cId="4294260231" sldId="265"/>
            <ac:picMk id="10" creationId="{5A0F0566-FC80-218F-8B30-909ABC867FFE}"/>
          </ac:picMkLst>
        </pc:picChg>
      </pc:sldChg>
      <pc:sldChg chg="addSp delSp modSp add ord replId">
        <pc:chgData name="Akhtar, Zainab" userId="S::zakhtar8@gatech.edu::ba75a2f4-409b-4130-af87-a39a240337ff" providerId="AD" clId="Web-{0FE74B0A-67D9-2E72-144D-E5289DFACFF3}" dt="2024-02-13T02:36:31.562" v="1190" actId="20577"/>
        <pc:sldMkLst>
          <pc:docMk/>
          <pc:sldMk cId="700837883" sldId="266"/>
        </pc:sldMkLst>
        <pc:spChg chg="mod">
          <ac:chgData name="Akhtar, Zainab" userId="S::zakhtar8@gatech.edu::ba75a2f4-409b-4130-af87-a39a240337ff" providerId="AD" clId="Web-{0FE74B0A-67D9-2E72-144D-E5289DFACFF3}" dt="2024-02-13T02:36:31.562" v="1190" actId="20577"/>
          <ac:spMkLst>
            <pc:docMk/>
            <pc:sldMk cId="700837883" sldId="266"/>
            <ac:spMk id="3" creationId="{A0CEA217-A011-7903-3BE6-2E9E9DE93AA1}"/>
          </ac:spMkLst>
        </pc:spChg>
        <pc:spChg chg="add">
          <ac:chgData name="Akhtar, Zainab" userId="S::zakhtar8@gatech.edu::ba75a2f4-409b-4130-af87-a39a240337ff" providerId="AD" clId="Web-{0FE74B0A-67D9-2E72-144D-E5289DFACFF3}" dt="2024-02-13T02:35:49.857" v="1161"/>
          <ac:spMkLst>
            <pc:docMk/>
            <pc:sldMk cId="700837883" sldId="266"/>
            <ac:spMk id="4" creationId="{85CB475C-10F0-A766-9603-65DD05770DF6}"/>
          </ac:spMkLst>
        </pc:spChg>
        <pc:spChg chg="del">
          <ac:chgData name="Akhtar, Zainab" userId="S::zakhtar8@gatech.edu::ba75a2f4-409b-4130-af87-a39a240337ff" providerId="AD" clId="Web-{0FE74B0A-67D9-2E72-144D-E5289DFACFF3}" dt="2024-02-12T16:48:14.084" v="189"/>
          <ac:spMkLst>
            <pc:docMk/>
            <pc:sldMk cId="700837883" sldId="266"/>
            <ac:spMk id="8" creationId="{0930FED0-55B4-4E82-89FC-CF80C5B4732A}"/>
          </ac:spMkLst>
        </pc:spChg>
        <pc:picChg chg="del">
          <ac:chgData name="Akhtar, Zainab" userId="S::zakhtar8@gatech.edu::ba75a2f4-409b-4130-af87-a39a240337ff" providerId="AD" clId="Web-{0FE74B0A-67D9-2E72-144D-E5289DFACFF3}" dt="2024-02-12T16:48:14.084" v="193"/>
          <ac:picMkLst>
            <pc:docMk/>
            <pc:sldMk cId="700837883" sldId="266"/>
            <ac:picMk id="4" creationId="{B1FF1CAF-07AE-E892-1E6B-5D895602D856}"/>
          </ac:picMkLst>
        </pc:picChg>
        <pc:picChg chg="del">
          <ac:chgData name="Akhtar, Zainab" userId="S::zakhtar8@gatech.edu::ba75a2f4-409b-4130-af87-a39a240337ff" providerId="AD" clId="Web-{0FE74B0A-67D9-2E72-144D-E5289DFACFF3}" dt="2024-02-12T16:48:14.084" v="192"/>
          <ac:picMkLst>
            <pc:docMk/>
            <pc:sldMk cId="700837883" sldId="266"/>
            <ac:picMk id="5" creationId="{EE6A292F-69FE-734F-5398-EE099B388CD8}"/>
          </ac:picMkLst>
        </pc:picChg>
        <pc:picChg chg="del">
          <ac:chgData name="Akhtar, Zainab" userId="S::zakhtar8@gatech.edu::ba75a2f4-409b-4130-af87-a39a240337ff" providerId="AD" clId="Web-{0FE74B0A-67D9-2E72-144D-E5289DFACFF3}" dt="2024-02-12T16:48:14.084" v="191"/>
          <ac:picMkLst>
            <pc:docMk/>
            <pc:sldMk cId="700837883" sldId="266"/>
            <ac:picMk id="6" creationId="{70E80227-E360-17E9-4A2B-B00106AC9103}"/>
          </ac:picMkLst>
        </pc:picChg>
        <pc:picChg chg="del">
          <ac:chgData name="Akhtar, Zainab" userId="S::zakhtar8@gatech.edu::ba75a2f4-409b-4130-af87-a39a240337ff" providerId="AD" clId="Web-{0FE74B0A-67D9-2E72-144D-E5289DFACFF3}" dt="2024-02-12T16:48:14.084" v="190"/>
          <ac:picMkLst>
            <pc:docMk/>
            <pc:sldMk cId="700837883" sldId="266"/>
            <ac:picMk id="7" creationId="{5EAFA1B4-89A8-907B-BEFB-D2050958E21D}"/>
          </ac:picMkLst>
        </pc:picChg>
        <pc:cxnChg chg="del">
          <ac:chgData name="Akhtar, Zainab" userId="S::zakhtar8@gatech.edu::ba75a2f4-409b-4130-af87-a39a240337ff" providerId="AD" clId="Web-{0FE74B0A-67D9-2E72-144D-E5289DFACFF3}" dt="2024-02-12T16:48:14.084" v="188"/>
          <ac:cxnSpMkLst>
            <pc:docMk/>
            <pc:sldMk cId="700837883" sldId="266"/>
            <ac:cxnSpMk id="9" creationId="{187C7A76-440A-5E3B-4F73-C84BB29536DB}"/>
          </ac:cxnSpMkLst>
        </pc:cxnChg>
      </pc:sldChg>
      <pc:sldChg chg="addSp delSp modSp new ord">
        <pc:chgData name="Akhtar, Zainab" userId="S::zakhtar8@gatech.edu::ba75a2f4-409b-4130-af87-a39a240337ff" providerId="AD" clId="Web-{0FE74B0A-67D9-2E72-144D-E5289DFACFF3}" dt="2024-02-13T02:36:21.874" v="1182" actId="20577"/>
        <pc:sldMkLst>
          <pc:docMk/>
          <pc:sldMk cId="1800553061" sldId="267"/>
        </pc:sldMkLst>
        <pc:spChg chg="add mod">
          <ac:chgData name="Akhtar, Zainab" userId="S::zakhtar8@gatech.edu::ba75a2f4-409b-4130-af87-a39a240337ff" providerId="AD" clId="Web-{0FE74B0A-67D9-2E72-144D-E5289DFACFF3}" dt="2024-02-13T02:36:21.874" v="1182" actId="20577"/>
          <ac:spMkLst>
            <pc:docMk/>
            <pc:sldMk cId="1800553061" sldId="267"/>
            <ac:spMk id="2" creationId="{DB62A4E6-EAAE-15D4-252F-A893FD796EA7}"/>
          </ac:spMkLst>
        </pc:spChg>
        <pc:spChg chg="add del mod">
          <ac:chgData name="Akhtar, Zainab" userId="S::zakhtar8@gatech.edu::ba75a2f4-409b-4130-af87-a39a240337ff" providerId="AD" clId="Web-{0FE74B0A-67D9-2E72-144D-E5289DFACFF3}" dt="2024-02-12T16:57:31.744" v="367"/>
          <ac:spMkLst>
            <pc:docMk/>
            <pc:sldMk cId="1800553061" sldId="267"/>
            <ac:spMk id="3" creationId="{183E9023-509A-028F-9B87-5ED566BCEA6A}"/>
          </ac:spMkLst>
        </pc:spChg>
        <pc:spChg chg="add">
          <ac:chgData name="Akhtar, Zainab" userId="S::zakhtar8@gatech.edu::ba75a2f4-409b-4130-af87-a39a240337ff" providerId="AD" clId="Web-{0FE74B0A-67D9-2E72-144D-E5289DFACFF3}" dt="2024-02-13T02:36:09.452" v="1174"/>
          <ac:spMkLst>
            <pc:docMk/>
            <pc:sldMk cId="1800553061" sldId="267"/>
            <ac:spMk id="4" creationId="{F4087400-63F9-0EB1-295A-CCBD8FA192EF}"/>
          </ac:spMkLst>
        </pc:spChg>
      </pc:sldChg>
      <pc:sldChg chg="addSp delSp modSp new ord">
        <pc:chgData name="Akhtar, Zainab" userId="S::zakhtar8@gatech.edu::ba75a2f4-409b-4130-af87-a39a240337ff" providerId="AD" clId="Web-{0FE74B0A-67D9-2E72-144D-E5289DFACFF3}" dt="2024-02-13T02:38:52.613" v="1279" actId="20577"/>
        <pc:sldMkLst>
          <pc:docMk/>
          <pc:sldMk cId="3953778491" sldId="268"/>
        </pc:sldMkLst>
        <pc:spChg chg="add mod">
          <ac:chgData name="Akhtar, Zainab" userId="S::zakhtar8@gatech.edu::ba75a2f4-409b-4130-af87-a39a240337ff" providerId="AD" clId="Web-{0FE74B0A-67D9-2E72-144D-E5289DFACFF3}" dt="2024-02-13T02:38:22.503" v="1256" actId="1076"/>
          <ac:spMkLst>
            <pc:docMk/>
            <pc:sldMk cId="3953778491" sldId="268"/>
            <ac:spMk id="3" creationId="{F52E25DC-6015-B305-4D6E-F90092EF3040}"/>
          </ac:spMkLst>
        </pc:spChg>
        <pc:spChg chg="add mod">
          <ac:chgData name="Akhtar, Zainab" userId="S::zakhtar8@gatech.edu::ba75a2f4-409b-4130-af87-a39a240337ff" providerId="AD" clId="Web-{0FE74B0A-67D9-2E72-144D-E5289DFACFF3}" dt="2024-02-13T02:38:22.503" v="1257" actId="1076"/>
          <ac:spMkLst>
            <pc:docMk/>
            <pc:sldMk cId="3953778491" sldId="268"/>
            <ac:spMk id="4" creationId="{5521B295-1DBC-8C3B-2A51-AB84CCF40DEF}"/>
          </ac:spMkLst>
        </pc:spChg>
        <pc:spChg chg="add mod">
          <ac:chgData name="Akhtar, Zainab" userId="S::zakhtar8@gatech.edu::ba75a2f4-409b-4130-af87-a39a240337ff" providerId="AD" clId="Web-{0FE74B0A-67D9-2E72-144D-E5289DFACFF3}" dt="2024-02-13T02:38:22.518" v="1258" actId="1076"/>
          <ac:spMkLst>
            <pc:docMk/>
            <pc:sldMk cId="3953778491" sldId="268"/>
            <ac:spMk id="5" creationId="{B4E32CD8-EE62-7812-0881-88359E67F0AD}"/>
          </ac:spMkLst>
        </pc:spChg>
        <pc:spChg chg="add mod">
          <ac:chgData name="Akhtar, Zainab" userId="S::zakhtar8@gatech.edu::ba75a2f4-409b-4130-af87-a39a240337ff" providerId="AD" clId="Web-{0FE74B0A-67D9-2E72-144D-E5289DFACFF3}" dt="2024-02-13T02:38:31.956" v="1270" actId="1076"/>
          <ac:spMkLst>
            <pc:docMk/>
            <pc:sldMk cId="3953778491" sldId="268"/>
            <ac:spMk id="6" creationId="{6B0486FA-8D01-45C4-42B5-C12E91F615B9}"/>
          </ac:spMkLst>
        </pc:spChg>
        <pc:spChg chg="add mod">
          <ac:chgData name="Akhtar, Zainab" userId="S::zakhtar8@gatech.edu::ba75a2f4-409b-4130-af87-a39a240337ff" providerId="AD" clId="Web-{0FE74B0A-67D9-2E72-144D-E5289DFACFF3}" dt="2024-02-13T02:38:22.706" v="1263" actId="1076"/>
          <ac:spMkLst>
            <pc:docMk/>
            <pc:sldMk cId="3953778491" sldId="268"/>
            <ac:spMk id="12" creationId="{48AA3B92-257F-DDCB-21A0-B44A3CC139E6}"/>
          </ac:spMkLst>
        </pc:spChg>
        <pc:spChg chg="add del mod">
          <ac:chgData name="Akhtar, Zainab" userId="S::zakhtar8@gatech.edu::ba75a2f4-409b-4130-af87-a39a240337ff" providerId="AD" clId="Web-{0FE74B0A-67D9-2E72-144D-E5289DFACFF3}" dt="2024-02-12T17:31:30.985" v="545"/>
          <ac:spMkLst>
            <pc:docMk/>
            <pc:sldMk cId="3953778491" sldId="268"/>
            <ac:spMk id="13" creationId="{8AAB092D-4EAF-C971-1081-4107DC75D1F5}"/>
          </ac:spMkLst>
        </pc:spChg>
        <pc:spChg chg="add mod">
          <ac:chgData name="Akhtar, Zainab" userId="S::zakhtar8@gatech.edu::ba75a2f4-409b-4130-af87-a39a240337ff" providerId="AD" clId="Web-{0FE74B0A-67D9-2E72-144D-E5289DFACFF3}" dt="2024-02-13T02:38:17.877" v="1253" actId="1076"/>
          <ac:spMkLst>
            <pc:docMk/>
            <pc:sldMk cId="3953778491" sldId="268"/>
            <ac:spMk id="13" creationId="{EF4EAB8B-9340-BDF1-A12A-7BBA78028047}"/>
          </ac:spMkLst>
        </pc:spChg>
        <pc:spChg chg="add mod">
          <ac:chgData name="Akhtar, Zainab" userId="S::zakhtar8@gatech.edu::ba75a2f4-409b-4130-af87-a39a240337ff" providerId="AD" clId="Web-{0FE74B0A-67D9-2E72-144D-E5289DFACFF3}" dt="2024-02-13T02:38:22.721" v="1265" actId="1076"/>
          <ac:spMkLst>
            <pc:docMk/>
            <pc:sldMk cId="3953778491" sldId="268"/>
            <ac:spMk id="15" creationId="{4A710846-B578-5E9F-A924-3EEDC6C31DEB}"/>
          </ac:spMkLst>
        </pc:spChg>
        <pc:spChg chg="add mod">
          <ac:chgData name="Akhtar, Zainab" userId="S::zakhtar8@gatech.edu::ba75a2f4-409b-4130-af87-a39a240337ff" providerId="AD" clId="Web-{0FE74B0A-67D9-2E72-144D-E5289DFACFF3}" dt="2024-02-13T02:37:31.251" v="1205" actId="1076"/>
          <ac:spMkLst>
            <pc:docMk/>
            <pc:sldMk cId="3953778491" sldId="268"/>
            <ac:spMk id="16" creationId="{534281F9-1D87-ADED-DCE2-573D92E9C88B}"/>
          </ac:spMkLst>
        </pc:spChg>
        <pc:spChg chg="add mod">
          <ac:chgData name="Akhtar, Zainab" userId="S::zakhtar8@gatech.edu::ba75a2f4-409b-4130-af87-a39a240337ff" providerId="AD" clId="Web-{0FE74B0A-67D9-2E72-144D-E5289DFACFF3}" dt="2024-02-13T02:38:17.893" v="1254" actId="1076"/>
          <ac:spMkLst>
            <pc:docMk/>
            <pc:sldMk cId="3953778491" sldId="268"/>
            <ac:spMk id="17" creationId="{9776CC9F-A8D4-2CF3-CCA9-D2596FDE7A4D}"/>
          </ac:spMkLst>
        </pc:spChg>
        <pc:spChg chg="add mod">
          <ac:chgData name="Akhtar, Zainab" userId="S::zakhtar8@gatech.edu::ba75a2f4-409b-4130-af87-a39a240337ff" providerId="AD" clId="Web-{0FE74B0A-67D9-2E72-144D-E5289DFACFF3}" dt="2024-02-13T02:38:17.831" v="1251" actId="1076"/>
          <ac:spMkLst>
            <pc:docMk/>
            <pc:sldMk cId="3953778491" sldId="268"/>
            <ac:spMk id="18" creationId="{953A7033-9436-35E9-DBE6-5F43AFAB2DCC}"/>
          </ac:spMkLst>
        </pc:spChg>
        <pc:spChg chg="add mod">
          <ac:chgData name="Akhtar, Zainab" userId="S::zakhtar8@gatech.edu::ba75a2f4-409b-4130-af87-a39a240337ff" providerId="AD" clId="Web-{0FE74B0A-67D9-2E72-144D-E5289DFACFF3}" dt="2024-02-13T02:37:55.783" v="1216" actId="1076"/>
          <ac:spMkLst>
            <pc:docMk/>
            <pc:sldMk cId="3953778491" sldId="268"/>
            <ac:spMk id="19" creationId="{65B3FA46-60F2-577D-85B8-968C33C306B8}"/>
          </ac:spMkLst>
        </pc:spChg>
        <pc:spChg chg="add mod">
          <ac:chgData name="Akhtar, Zainab" userId="S::zakhtar8@gatech.edu::ba75a2f4-409b-4130-af87-a39a240337ff" providerId="AD" clId="Web-{0FE74B0A-67D9-2E72-144D-E5289DFACFF3}" dt="2024-02-13T02:37:31.251" v="1206" actId="1076"/>
          <ac:spMkLst>
            <pc:docMk/>
            <pc:sldMk cId="3953778491" sldId="268"/>
            <ac:spMk id="21" creationId="{6451B7D4-4E01-CFC3-7F89-0804246C7C8B}"/>
          </ac:spMkLst>
        </pc:spChg>
        <pc:spChg chg="add mod">
          <ac:chgData name="Akhtar, Zainab" userId="S::zakhtar8@gatech.edu::ba75a2f4-409b-4130-af87-a39a240337ff" providerId="AD" clId="Web-{0FE74B0A-67D9-2E72-144D-E5289DFACFF3}" dt="2024-02-13T02:37:31.267" v="1207" actId="1076"/>
          <ac:spMkLst>
            <pc:docMk/>
            <pc:sldMk cId="3953778491" sldId="268"/>
            <ac:spMk id="22" creationId="{2C78D275-43C1-6CF1-7D78-CE7605293C1E}"/>
          </ac:spMkLst>
        </pc:spChg>
        <pc:spChg chg="add mod">
          <ac:chgData name="Akhtar, Zainab" userId="S::zakhtar8@gatech.edu::ba75a2f4-409b-4130-af87-a39a240337ff" providerId="AD" clId="Web-{0FE74B0A-67D9-2E72-144D-E5289DFACFF3}" dt="2024-02-13T02:37:55.783" v="1217" actId="1076"/>
          <ac:spMkLst>
            <pc:docMk/>
            <pc:sldMk cId="3953778491" sldId="268"/>
            <ac:spMk id="25" creationId="{5E44B80C-83A9-B241-6206-F5FA2166FD18}"/>
          </ac:spMkLst>
        </pc:spChg>
        <pc:spChg chg="add mod">
          <ac:chgData name="Akhtar, Zainab" userId="S::zakhtar8@gatech.edu::ba75a2f4-409b-4130-af87-a39a240337ff" providerId="AD" clId="Web-{0FE74B0A-67D9-2E72-144D-E5289DFACFF3}" dt="2024-02-13T02:37:55.799" v="1218" actId="1076"/>
          <ac:spMkLst>
            <pc:docMk/>
            <pc:sldMk cId="3953778491" sldId="268"/>
            <ac:spMk id="26" creationId="{C334CFC2-46ED-A4B2-92D0-0E462682722E}"/>
          </ac:spMkLst>
        </pc:spChg>
        <pc:spChg chg="add mod">
          <ac:chgData name="Akhtar, Zainab" userId="S::zakhtar8@gatech.edu::ba75a2f4-409b-4130-af87-a39a240337ff" providerId="AD" clId="Web-{0FE74B0A-67D9-2E72-144D-E5289DFACFF3}" dt="2024-02-13T02:38:22.737" v="1266" actId="1076"/>
          <ac:spMkLst>
            <pc:docMk/>
            <pc:sldMk cId="3953778491" sldId="268"/>
            <ac:spMk id="27" creationId="{26BA3599-37D7-64FC-E699-F3BB0ED9A2DC}"/>
          </ac:spMkLst>
        </pc:spChg>
        <pc:spChg chg="add mod">
          <ac:chgData name="Akhtar, Zainab" userId="S::zakhtar8@gatech.edu::ba75a2f4-409b-4130-af87-a39a240337ff" providerId="AD" clId="Web-{0FE74B0A-67D9-2E72-144D-E5289DFACFF3}" dt="2024-02-13T02:38:52.613" v="1279" actId="20577"/>
          <ac:spMkLst>
            <pc:docMk/>
            <pc:sldMk cId="3953778491" sldId="268"/>
            <ac:spMk id="29" creationId="{55189A44-76D1-47BF-741D-052CEC0522FF}"/>
          </ac:spMkLst>
        </pc:spChg>
        <pc:picChg chg="add mod modCrop">
          <ac:chgData name="Akhtar, Zainab" userId="S::zakhtar8@gatech.edu::ba75a2f4-409b-4130-af87-a39a240337ff" providerId="AD" clId="Web-{0FE74B0A-67D9-2E72-144D-E5289DFACFF3}" dt="2024-02-13T02:38:22.487" v="1255" actId="1076"/>
          <ac:picMkLst>
            <pc:docMk/>
            <pc:sldMk cId="3953778491" sldId="268"/>
            <ac:picMk id="2" creationId="{46169235-C09B-2A24-C5BE-9870B38FF444}"/>
          </ac:picMkLst>
        </pc:picChg>
        <pc:picChg chg="add mod modCrop">
          <ac:chgData name="Akhtar, Zainab" userId="S::zakhtar8@gatech.edu::ba75a2f4-409b-4130-af87-a39a240337ff" providerId="AD" clId="Web-{0FE74B0A-67D9-2E72-144D-E5289DFACFF3}" dt="2024-02-13T02:38:22.581" v="1259" actId="1076"/>
          <ac:picMkLst>
            <pc:docMk/>
            <pc:sldMk cId="3953778491" sldId="268"/>
            <ac:picMk id="7" creationId="{EA9BDFD1-8A43-7EE9-1D82-C62D0423C72A}"/>
          </ac:picMkLst>
        </pc:picChg>
        <pc:picChg chg="add mod modCrop">
          <ac:chgData name="Akhtar, Zainab" userId="S::zakhtar8@gatech.edu::ba75a2f4-409b-4130-af87-a39a240337ff" providerId="AD" clId="Web-{0FE74B0A-67D9-2E72-144D-E5289DFACFF3}" dt="2024-02-13T02:38:22.643" v="1260" actId="1076"/>
          <ac:picMkLst>
            <pc:docMk/>
            <pc:sldMk cId="3953778491" sldId="268"/>
            <ac:picMk id="8" creationId="{8B1CF8F0-6882-FDBF-3F9B-24888D6B74B9}"/>
          </ac:picMkLst>
        </pc:picChg>
        <pc:picChg chg="add mod">
          <ac:chgData name="Akhtar, Zainab" userId="S::zakhtar8@gatech.edu::ba75a2f4-409b-4130-af87-a39a240337ff" providerId="AD" clId="Web-{0FE74B0A-67D9-2E72-144D-E5289DFACFF3}" dt="2024-02-13T02:38:22.674" v="1261" actId="1076"/>
          <ac:picMkLst>
            <pc:docMk/>
            <pc:sldMk cId="3953778491" sldId="268"/>
            <ac:picMk id="9" creationId="{2AE829F4-57BD-3264-6320-5918D4E5A3A7}"/>
          </ac:picMkLst>
        </pc:picChg>
        <pc:picChg chg="add del mod">
          <ac:chgData name="Akhtar, Zainab" userId="S::zakhtar8@gatech.edu::ba75a2f4-409b-4130-af87-a39a240337ff" providerId="AD" clId="Web-{0FE74B0A-67D9-2E72-144D-E5289DFACFF3}" dt="2024-02-12T17:23:07.765" v="490"/>
          <ac:picMkLst>
            <pc:docMk/>
            <pc:sldMk cId="3953778491" sldId="268"/>
            <ac:picMk id="10" creationId="{31273E12-314D-200D-A6C9-A1E4E0EE8956}"/>
          </ac:picMkLst>
        </pc:picChg>
        <pc:picChg chg="add mod modCrop">
          <ac:chgData name="Akhtar, Zainab" userId="S::zakhtar8@gatech.edu::ba75a2f4-409b-4130-af87-a39a240337ff" providerId="AD" clId="Web-{0FE74B0A-67D9-2E72-144D-E5289DFACFF3}" dt="2024-02-13T02:38:17.877" v="1252" actId="1076"/>
          <ac:picMkLst>
            <pc:docMk/>
            <pc:sldMk cId="3953778491" sldId="268"/>
            <ac:picMk id="10" creationId="{C0D97CCC-8E2B-4A53-F1EE-F5BFFB6967CF}"/>
          </ac:picMkLst>
        </pc:picChg>
        <pc:picChg chg="add mod">
          <ac:chgData name="Akhtar, Zainab" userId="S::zakhtar8@gatech.edu::ba75a2f4-409b-4130-af87-a39a240337ff" providerId="AD" clId="Web-{0FE74B0A-67D9-2E72-144D-E5289DFACFF3}" dt="2024-02-13T02:38:22.690" v="1262" actId="1076"/>
          <ac:picMkLst>
            <pc:docMk/>
            <pc:sldMk cId="3953778491" sldId="268"/>
            <ac:picMk id="11" creationId="{F2433864-0C50-0805-48AD-A66A8BDA48E2}"/>
          </ac:picMkLst>
        </pc:picChg>
        <pc:picChg chg="add mod">
          <ac:chgData name="Akhtar, Zainab" userId="S::zakhtar8@gatech.edu::ba75a2f4-409b-4130-af87-a39a240337ff" providerId="AD" clId="Web-{0FE74B0A-67D9-2E72-144D-E5289DFACFF3}" dt="2024-02-13T02:38:22.721" v="1264" actId="1076"/>
          <ac:picMkLst>
            <pc:docMk/>
            <pc:sldMk cId="3953778491" sldId="268"/>
            <ac:picMk id="14" creationId="{617EA503-D506-C40D-A3A5-E7EA520A143B}"/>
          </ac:picMkLst>
        </pc:picChg>
        <pc:picChg chg="add del mod">
          <ac:chgData name="Akhtar, Zainab" userId="S::zakhtar8@gatech.edu::ba75a2f4-409b-4130-af87-a39a240337ff" providerId="AD" clId="Web-{0FE74B0A-67D9-2E72-144D-E5289DFACFF3}" dt="2024-02-12T20:47:23.314" v="641"/>
          <ac:picMkLst>
            <pc:docMk/>
            <pc:sldMk cId="3953778491" sldId="268"/>
            <ac:picMk id="17" creationId="{6566EBC9-66F9-1CBB-B62F-DB2A259290C8}"/>
          </ac:picMkLst>
        </pc:picChg>
        <pc:picChg chg="add mod modCrop">
          <ac:chgData name="Akhtar, Zainab" userId="S::zakhtar8@gatech.edu::ba75a2f4-409b-4130-af87-a39a240337ff" providerId="AD" clId="Web-{0FE74B0A-67D9-2E72-144D-E5289DFACFF3}" dt="2024-02-13T02:37:31.282" v="1208" actId="1076"/>
          <ac:picMkLst>
            <pc:docMk/>
            <pc:sldMk cId="3953778491" sldId="268"/>
            <ac:picMk id="20" creationId="{8DC4B775-8AAC-7705-8FAA-7191064FC553}"/>
          </ac:picMkLst>
        </pc:picChg>
        <pc:picChg chg="add mod modCrop">
          <ac:chgData name="Akhtar, Zainab" userId="S::zakhtar8@gatech.edu::ba75a2f4-409b-4130-af87-a39a240337ff" providerId="AD" clId="Web-{0FE74B0A-67D9-2E72-144D-E5289DFACFF3}" dt="2024-02-13T02:37:55.814" v="1219" actId="1076"/>
          <ac:picMkLst>
            <pc:docMk/>
            <pc:sldMk cId="3953778491" sldId="268"/>
            <ac:picMk id="23" creationId="{BBF5F398-BADA-B8DC-CA1D-D1DD81E226B3}"/>
          </ac:picMkLst>
        </pc:picChg>
        <pc:picChg chg="add mod modCrop">
          <ac:chgData name="Akhtar, Zainab" userId="S::zakhtar8@gatech.edu::ba75a2f4-409b-4130-af87-a39a240337ff" providerId="AD" clId="Web-{0FE74B0A-67D9-2E72-144D-E5289DFACFF3}" dt="2024-02-13T02:37:55.846" v="1220" actId="1076"/>
          <ac:picMkLst>
            <pc:docMk/>
            <pc:sldMk cId="3953778491" sldId="268"/>
            <ac:picMk id="24" creationId="{29E646B8-184B-353E-9E9F-C9DFD80E5980}"/>
          </ac:picMkLst>
        </pc:picChg>
      </pc:sldChg>
      <pc:sldChg chg="addSp modSp new ord">
        <pc:chgData name="Akhtar, Zainab" userId="S::zakhtar8@gatech.edu::ba75a2f4-409b-4130-af87-a39a240337ff" providerId="AD" clId="Web-{0FE74B0A-67D9-2E72-144D-E5289DFACFF3}" dt="2024-02-13T19:03:20.954" v="1862" actId="20577"/>
        <pc:sldMkLst>
          <pc:docMk/>
          <pc:sldMk cId="3266117570" sldId="269"/>
        </pc:sldMkLst>
        <pc:spChg chg="add mod">
          <ac:chgData name="Akhtar, Zainab" userId="S::zakhtar8@gatech.edu::ba75a2f4-409b-4130-af87-a39a240337ff" providerId="AD" clId="Web-{0FE74B0A-67D9-2E72-144D-E5289DFACFF3}" dt="2024-02-13T19:03:20.954" v="1862" actId="20577"/>
          <ac:spMkLst>
            <pc:docMk/>
            <pc:sldMk cId="3266117570" sldId="269"/>
            <ac:spMk id="2" creationId="{69CAC01E-9D70-E9C6-FB49-F124D1237B50}"/>
          </ac:spMkLst>
        </pc:spChg>
        <pc:spChg chg="add">
          <ac:chgData name="Akhtar, Zainab" userId="S::zakhtar8@gatech.edu::ba75a2f4-409b-4130-af87-a39a240337ff" providerId="AD" clId="Web-{0FE74B0A-67D9-2E72-144D-E5289DFACFF3}" dt="2024-02-13T02:38:56.129" v="1280"/>
          <ac:spMkLst>
            <pc:docMk/>
            <pc:sldMk cId="3266117570" sldId="269"/>
            <ac:spMk id="4" creationId="{6463F06E-4F36-FCC3-1220-8494F9D52DDB}"/>
          </ac:spMkLst>
        </pc:spChg>
      </pc:sldChg>
      <pc:sldChg chg="addSp delSp modSp new">
        <pc:chgData name="Akhtar, Zainab" userId="S::zakhtar8@gatech.edu::ba75a2f4-409b-4130-af87-a39a240337ff" providerId="AD" clId="Web-{0FE74B0A-67D9-2E72-144D-E5289DFACFF3}" dt="2024-02-13T17:25:30.598" v="1663"/>
        <pc:sldMkLst>
          <pc:docMk/>
          <pc:sldMk cId="3438996486" sldId="270"/>
        </pc:sldMkLst>
        <pc:spChg chg="add del mod">
          <ac:chgData name="Akhtar, Zainab" userId="S::zakhtar8@gatech.edu::ba75a2f4-409b-4130-af87-a39a240337ff" providerId="AD" clId="Web-{0FE74B0A-67D9-2E72-144D-E5289DFACFF3}" dt="2024-02-13T08:45:59.095" v="1416"/>
          <ac:spMkLst>
            <pc:docMk/>
            <pc:sldMk cId="3438996486" sldId="270"/>
            <ac:spMk id="2" creationId="{139FA24E-D7ED-3E00-8F76-F195F04784E4}"/>
          </ac:spMkLst>
        </pc:spChg>
        <pc:spChg chg="add del">
          <ac:chgData name="Akhtar, Zainab" userId="S::zakhtar8@gatech.edu::ba75a2f4-409b-4130-af87-a39a240337ff" providerId="AD" clId="Web-{0FE74B0A-67D9-2E72-144D-E5289DFACFF3}" dt="2024-02-13T17:25:30.598" v="1663"/>
          <ac:spMkLst>
            <pc:docMk/>
            <pc:sldMk cId="3438996486" sldId="270"/>
            <ac:spMk id="2" creationId="{9BF53092-ED90-3ADA-9019-77EEEA1C4503}"/>
          </ac:spMkLst>
        </pc:spChg>
        <pc:spChg chg="add mod">
          <ac:chgData name="Akhtar, Zainab" userId="S::zakhtar8@gatech.edu::ba75a2f4-409b-4130-af87-a39a240337ff" providerId="AD" clId="Web-{0FE74B0A-67D9-2E72-144D-E5289DFACFF3}" dt="2024-02-13T02:35:41.435" v="1160" actId="20577"/>
          <ac:spMkLst>
            <pc:docMk/>
            <pc:sldMk cId="3438996486" sldId="270"/>
            <ac:spMk id="4" creationId="{EEB26A8E-F110-382B-88DA-945A5A6F7785}"/>
          </ac:spMkLst>
        </pc:spChg>
        <pc:spChg chg="add mod">
          <ac:chgData name="Akhtar, Zainab" userId="S::zakhtar8@gatech.edu::ba75a2f4-409b-4130-af87-a39a240337ff" providerId="AD" clId="Web-{0FE74B0A-67D9-2E72-144D-E5289DFACFF3}" dt="2024-02-13T17:25:27.082" v="1661" actId="1076"/>
          <ac:spMkLst>
            <pc:docMk/>
            <pc:sldMk cId="3438996486" sldId="270"/>
            <ac:spMk id="6" creationId="{6B3411F6-45C3-F85C-6B5B-D4D65E01862C}"/>
          </ac:spMkLst>
        </pc:spChg>
        <pc:spChg chg="add mod">
          <ac:chgData name="Akhtar, Zainab" userId="S::zakhtar8@gatech.edu::ba75a2f4-409b-4130-af87-a39a240337ff" providerId="AD" clId="Web-{0FE74B0A-67D9-2E72-144D-E5289DFACFF3}" dt="2024-02-13T17:25:27.019" v="1659" actId="1076"/>
          <ac:spMkLst>
            <pc:docMk/>
            <pc:sldMk cId="3438996486" sldId="270"/>
            <ac:spMk id="7" creationId="{B8869C5A-3E85-F4CB-7E26-C1E8C6F699E9}"/>
          </ac:spMkLst>
        </pc:spChg>
        <pc:picChg chg="add mod">
          <ac:chgData name="Akhtar, Zainab" userId="S::zakhtar8@gatech.edu::ba75a2f4-409b-4130-af87-a39a240337ff" providerId="AD" clId="Web-{0FE74B0A-67D9-2E72-144D-E5289DFACFF3}" dt="2024-02-13T17:25:27.004" v="1658" actId="1076"/>
          <ac:picMkLst>
            <pc:docMk/>
            <pc:sldMk cId="3438996486" sldId="270"/>
            <ac:picMk id="3" creationId="{2D2E9230-F916-9E6C-FFB9-E89F76077CE9}"/>
          </ac:picMkLst>
        </pc:picChg>
        <pc:picChg chg="add mod">
          <ac:chgData name="Akhtar, Zainab" userId="S::zakhtar8@gatech.edu::ba75a2f4-409b-4130-af87-a39a240337ff" providerId="AD" clId="Web-{0FE74B0A-67D9-2E72-144D-E5289DFACFF3}" dt="2024-02-13T17:25:27.066" v="1660" actId="1076"/>
          <ac:picMkLst>
            <pc:docMk/>
            <pc:sldMk cId="3438996486" sldId="270"/>
            <ac:picMk id="5" creationId="{51AD39AE-A1A9-62FA-2C92-6F14B72FD9D7}"/>
          </ac:picMkLst>
        </pc:picChg>
      </pc:sldChg>
      <pc:sldChg chg="addSp modSp new">
        <pc:chgData name="Akhtar, Zainab" userId="S::zakhtar8@gatech.edu::ba75a2f4-409b-4130-af87-a39a240337ff" providerId="AD" clId="Web-{0FE74B0A-67D9-2E72-144D-E5289DFACFF3}" dt="2024-02-13T02:36:53.328" v="1195" actId="20577"/>
        <pc:sldMkLst>
          <pc:docMk/>
          <pc:sldMk cId="783222365" sldId="271"/>
        </pc:sldMkLst>
        <pc:spChg chg="add mod">
          <ac:chgData name="Akhtar, Zainab" userId="S::zakhtar8@gatech.edu::ba75a2f4-409b-4130-af87-a39a240337ff" providerId="AD" clId="Web-{0FE74B0A-67D9-2E72-144D-E5289DFACFF3}" dt="2024-02-13T02:36:53.328" v="1195" actId="20577"/>
          <ac:spMkLst>
            <pc:docMk/>
            <pc:sldMk cId="783222365" sldId="271"/>
            <ac:spMk id="3" creationId="{12B2A792-C582-B54E-6820-1929A9AA4A4B}"/>
          </ac:spMkLst>
        </pc:spChg>
      </pc:sldChg>
      <pc:sldChg chg="addSp modSp add replId">
        <pc:chgData name="Akhtar, Zainab" userId="S::zakhtar8@gatech.edu::ba75a2f4-409b-4130-af87-a39a240337ff" providerId="AD" clId="Web-{0FE74B0A-67D9-2E72-144D-E5289DFACFF3}" dt="2024-02-13T08:40:20.505" v="1349"/>
        <pc:sldMkLst>
          <pc:docMk/>
          <pc:sldMk cId="2120613834" sldId="272"/>
        </pc:sldMkLst>
        <pc:spChg chg="mod">
          <ac:chgData name="Akhtar, Zainab" userId="S::zakhtar8@gatech.edu::ba75a2f4-409b-4130-af87-a39a240337ff" providerId="AD" clId="Web-{0FE74B0A-67D9-2E72-144D-E5289DFACFF3}" dt="2024-02-13T02:37:00.094" v="1198" actId="20577"/>
          <ac:spMkLst>
            <pc:docMk/>
            <pc:sldMk cId="2120613834" sldId="272"/>
            <ac:spMk id="3" creationId="{12B2A792-C582-B54E-6820-1929A9AA4A4B}"/>
          </ac:spMkLst>
        </pc:spChg>
        <pc:spChg chg="add">
          <ac:chgData name="Akhtar, Zainab" userId="S::zakhtar8@gatech.edu::ba75a2f4-409b-4130-af87-a39a240337ff" providerId="AD" clId="Web-{0FE74B0A-67D9-2E72-144D-E5289DFACFF3}" dt="2024-02-13T08:40:20.505" v="1349"/>
          <ac:spMkLst>
            <pc:docMk/>
            <pc:sldMk cId="2120613834" sldId="272"/>
            <ac:spMk id="4" creationId="{DA59ED36-0956-6B8A-6D2B-234DECF695D2}"/>
          </ac:spMkLst>
        </pc:spChg>
      </pc:sldChg>
      <pc:sldChg chg="addSp modSp new">
        <pc:chgData name="Akhtar, Zainab" userId="S::zakhtar8@gatech.edu::ba75a2f4-409b-4130-af87-a39a240337ff" providerId="AD" clId="Web-{0FE74B0A-67D9-2E72-144D-E5289DFACFF3}" dt="2024-02-13T08:40:13.724" v="1348" actId="20577"/>
        <pc:sldMkLst>
          <pc:docMk/>
          <pc:sldMk cId="2418716917" sldId="274"/>
        </pc:sldMkLst>
        <pc:spChg chg="add">
          <ac:chgData name="Akhtar, Zainab" userId="S::zakhtar8@gatech.edu::ba75a2f4-409b-4130-af87-a39a240337ff" providerId="AD" clId="Web-{0FE74B0A-67D9-2E72-144D-E5289DFACFF3}" dt="2024-02-13T08:40:00.583" v="1345"/>
          <ac:spMkLst>
            <pc:docMk/>
            <pc:sldMk cId="2418716917" sldId="274"/>
            <ac:spMk id="3" creationId="{61D65DF1-D6D2-BB71-3EE4-2AAD267F0271}"/>
          </ac:spMkLst>
        </pc:spChg>
        <pc:spChg chg="add mod">
          <ac:chgData name="Akhtar, Zainab" userId="S::zakhtar8@gatech.edu::ba75a2f4-409b-4130-af87-a39a240337ff" providerId="AD" clId="Web-{0FE74B0A-67D9-2E72-144D-E5289DFACFF3}" dt="2024-02-13T08:40:13.724" v="1348" actId="20577"/>
          <ac:spMkLst>
            <pc:docMk/>
            <pc:sldMk cId="2418716917" sldId="274"/>
            <ac:spMk id="5" creationId="{48EC0685-9CE1-E288-97A2-CC97719DF41F}"/>
          </ac:spMkLst>
        </pc:spChg>
      </pc:sldChg>
      <pc:sldChg chg="addSp modSp new">
        <pc:chgData name="Akhtar, Zainab" userId="S::zakhtar8@gatech.edu::ba75a2f4-409b-4130-af87-a39a240337ff" providerId="AD" clId="Web-{0FE74B0A-67D9-2E72-144D-E5289DFACFF3}" dt="2024-02-13T17:25:35.379" v="1666" actId="20577"/>
        <pc:sldMkLst>
          <pc:docMk/>
          <pc:sldMk cId="3142005518" sldId="275"/>
        </pc:sldMkLst>
        <pc:spChg chg="add mod">
          <ac:chgData name="Akhtar, Zainab" userId="S::zakhtar8@gatech.edu::ba75a2f4-409b-4130-af87-a39a240337ff" providerId="AD" clId="Web-{0FE74B0A-67D9-2E72-144D-E5289DFACFF3}" dt="2024-02-13T17:25:35.379" v="1666" actId="20577"/>
          <ac:spMkLst>
            <pc:docMk/>
            <pc:sldMk cId="3142005518" sldId="275"/>
            <ac:spMk id="2" creationId="{F5509DB7-9247-C536-C65C-F00A3B31EA53}"/>
          </ac:spMkLst>
        </pc:spChg>
        <pc:spChg chg="add">
          <ac:chgData name="Akhtar, Zainab" userId="S::zakhtar8@gatech.edu::ba75a2f4-409b-4130-af87-a39a240337ff" providerId="AD" clId="Web-{0FE74B0A-67D9-2E72-144D-E5289DFACFF3}" dt="2024-02-13T08:43:56.575" v="1389"/>
          <ac:spMkLst>
            <pc:docMk/>
            <pc:sldMk cId="3142005518" sldId="275"/>
            <ac:spMk id="4" creationId="{A7CDBC1D-028D-BE16-AE02-74925CE37618}"/>
          </ac:spMkLst>
        </pc:spChg>
      </pc:sldChg>
    </pc:docChg>
  </pc:docChgLst>
  <pc:docChgLst>
    <pc:chgData name="Akhtar, Zainab" userId="S::zakhtar8@gatech.edu::ba75a2f4-409b-4130-af87-a39a240337ff" providerId="AD" clId="Web-{FF69B1AB-05A7-D326-018E-2FD9D807FB7D}"/>
    <pc:docChg chg="addSld delSld modSld">
      <pc:chgData name="Akhtar, Zainab" userId="S::zakhtar8@gatech.edu::ba75a2f4-409b-4130-af87-a39a240337ff" providerId="AD" clId="Web-{FF69B1AB-05A7-D326-018E-2FD9D807FB7D}" dt="2024-02-17T15:47:22.541" v="1143" actId="1076"/>
      <pc:docMkLst>
        <pc:docMk/>
      </pc:docMkLst>
      <pc:sldChg chg="addSp delSp modSp">
        <pc:chgData name="Akhtar, Zainab" userId="S::zakhtar8@gatech.edu::ba75a2f4-409b-4130-af87-a39a240337ff" providerId="AD" clId="Web-{FF69B1AB-05A7-D326-018E-2FD9D807FB7D}" dt="2024-02-16T00:17:07.448" v="679"/>
        <pc:sldMkLst>
          <pc:docMk/>
          <pc:sldMk cId="109857222" sldId="256"/>
        </pc:sldMkLst>
        <pc:spChg chg="mod">
          <ac:chgData name="Akhtar, Zainab" userId="S::zakhtar8@gatech.edu::ba75a2f4-409b-4130-af87-a39a240337ff" providerId="AD" clId="Web-{FF69B1AB-05A7-D326-018E-2FD9D807FB7D}" dt="2024-02-16T00:16:44.463" v="673" actId="20577"/>
          <ac:spMkLst>
            <pc:docMk/>
            <pc:sldMk cId="109857222" sldId="256"/>
            <ac:spMk id="6" creationId="{0AF34939-3062-227B-A31B-3ED0BDAAD731}"/>
          </ac:spMkLst>
        </pc:spChg>
        <pc:picChg chg="mod">
          <ac:chgData name="Akhtar, Zainab" userId="S::zakhtar8@gatech.edu::ba75a2f4-409b-4130-af87-a39a240337ff" providerId="AD" clId="Web-{FF69B1AB-05A7-D326-018E-2FD9D807FB7D}" dt="2024-02-16T00:16:53.244" v="675" actId="14100"/>
          <ac:picMkLst>
            <pc:docMk/>
            <pc:sldMk cId="109857222" sldId="256"/>
            <ac:picMk id="5" creationId="{7475DEAA-6AFB-8B5B-B456-5CB96940621D}"/>
          </ac:picMkLst>
        </pc:picChg>
        <pc:cxnChg chg="add del mod">
          <ac:chgData name="Akhtar, Zainab" userId="S::zakhtar8@gatech.edu::ba75a2f4-409b-4130-af87-a39a240337ff" providerId="AD" clId="Web-{FF69B1AB-05A7-D326-018E-2FD9D807FB7D}" dt="2024-02-16T00:17:07.448" v="679"/>
          <ac:cxnSpMkLst>
            <pc:docMk/>
            <pc:sldMk cId="109857222" sldId="256"/>
            <ac:cxnSpMk id="2" creationId="{9D3D9772-4C5D-D00F-BBB3-8A3D91685B26}"/>
          </ac:cxnSpMkLst>
        </pc:cxnChg>
      </pc:sldChg>
      <pc:sldChg chg="addSp delSp modSp">
        <pc:chgData name="Akhtar, Zainab" userId="S::zakhtar8@gatech.edu::ba75a2f4-409b-4130-af87-a39a240337ff" providerId="AD" clId="Web-{FF69B1AB-05A7-D326-018E-2FD9D807FB7D}" dt="2024-02-15T23:40:17.153" v="394" actId="1076"/>
        <pc:sldMkLst>
          <pc:docMk/>
          <pc:sldMk cId="3363388620" sldId="257"/>
        </pc:sldMkLst>
        <pc:spChg chg="mod">
          <ac:chgData name="Akhtar, Zainab" userId="S::zakhtar8@gatech.edu::ba75a2f4-409b-4130-af87-a39a240337ff" providerId="AD" clId="Web-{FF69B1AB-05A7-D326-018E-2FD9D807FB7D}" dt="2024-02-15T23:36:27.257" v="357" actId="1076"/>
          <ac:spMkLst>
            <pc:docMk/>
            <pc:sldMk cId="3363388620" sldId="257"/>
            <ac:spMk id="5" creationId="{D702D9D5-403F-D49C-B9E0-66631003AEC5}"/>
          </ac:spMkLst>
        </pc:spChg>
        <pc:spChg chg="add mod ord">
          <ac:chgData name="Akhtar, Zainab" userId="S::zakhtar8@gatech.edu::ba75a2f4-409b-4130-af87-a39a240337ff" providerId="AD" clId="Web-{FF69B1AB-05A7-D326-018E-2FD9D807FB7D}" dt="2024-02-15T23:40:12.247" v="392" actId="1076"/>
          <ac:spMkLst>
            <pc:docMk/>
            <pc:sldMk cId="3363388620" sldId="257"/>
            <ac:spMk id="8" creationId="{7011CE55-C265-845D-C764-608BC9237CA7}"/>
          </ac:spMkLst>
        </pc:spChg>
        <pc:picChg chg="add del mod">
          <ac:chgData name="Akhtar, Zainab" userId="S::zakhtar8@gatech.edu::ba75a2f4-409b-4130-af87-a39a240337ff" providerId="AD" clId="Web-{FF69B1AB-05A7-D326-018E-2FD9D807FB7D}" dt="2024-02-15T23:37:45.150" v="363"/>
          <ac:picMkLst>
            <pc:docMk/>
            <pc:sldMk cId="3363388620" sldId="257"/>
            <ac:picMk id="2" creationId="{24D88AA1-D85A-D708-FD71-5942F9AC3E98}"/>
          </ac:picMkLst>
        </pc:picChg>
        <pc:picChg chg="add mod">
          <ac:chgData name="Akhtar, Zainab" userId="S::zakhtar8@gatech.edu::ba75a2f4-409b-4130-af87-a39a240337ff" providerId="AD" clId="Web-{FF69B1AB-05A7-D326-018E-2FD9D807FB7D}" dt="2024-02-15T23:40:12.247" v="393" actId="1076"/>
          <ac:picMkLst>
            <pc:docMk/>
            <pc:sldMk cId="3363388620" sldId="257"/>
            <ac:picMk id="3" creationId="{5FCBAF12-1CD4-A6DB-6517-2042CABEF54F}"/>
          </ac:picMkLst>
        </pc:picChg>
        <pc:picChg chg="add mod modCrop">
          <ac:chgData name="Akhtar, Zainab" userId="S::zakhtar8@gatech.edu::ba75a2f4-409b-4130-af87-a39a240337ff" providerId="AD" clId="Web-{FF69B1AB-05A7-D326-018E-2FD9D807FB7D}" dt="2024-02-15T23:40:17.153" v="394" actId="1076"/>
          <ac:picMkLst>
            <pc:docMk/>
            <pc:sldMk cId="3363388620" sldId="257"/>
            <ac:picMk id="4" creationId="{91837606-5D68-7A85-C072-4AB7D59BA232}"/>
          </ac:picMkLst>
        </pc:picChg>
        <pc:picChg chg="add del mod">
          <ac:chgData name="Akhtar, Zainab" userId="S::zakhtar8@gatech.edu::ba75a2f4-409b-4130-af87-a39a240337ff" providerId="AD" clId="Web-{FF69B1AB-05A7-D326-018E-2FD9D807FB7D}" dt="2024-02-15T23:40:00.481" v="387"/>
          <ac:picMkLst>
            <pc:docMk/>
            <pc:sldMk cId="3363388620" sldId="257"/>
            <ac:picMk id="6" creationId="{9CFEE407-FAC9-C270-17F6-6DE6CBCC1D6D}"/>
          </ac:picMkLst>
        </pc:picChg>
        <pc:picChg chg="add del mod">
          <ac:chgData name="Akhtar, Zainab" userId="S::zakhtar8@gatech.edu::ba75a2f4-409b-4130-af87-a39a240337ff" providerId="AD" clId="Web-{FF69B1AB-05A7-D326-018E-2FD9D807FB7D}" dt="2024-02-15T23:39:05.495" v="375"/>
          <ac:picMkLst>
            <pc:docMk/>
            <pc:sldMk cId="3363388620" sldId="257"/>
            <ac:picMk id="7" creationId="{FA820C43-E5A5-1E79-625C-0765CF3C5CF9}"/>
          </ac:picMkLst>
        </pc:picChg>
        <pc:picChg chg="add mod">
          <ac:chgData name="Akhtar, Zainab" userId="S::zakhtar8@gatech.edu::ba75a2f4-409b-4130-af87-a39a240337ff" providerId="AD" clId="Web-{FF69B1AB-05A7-D326-018E-2FD9D807FB7D}" dt="2024-02-15T23:40:05.356" v="389" actId="1076"/>
          <ac:picMkLst>
            <pc:docMk/>
            <pc:sldMk cId="3363388620" sldId="257"/>
            <ac:picMk id="9" creationId="{8079E79E-2FB9-6FC3-8A39-32BF472BFEB0}"/>
          </ac:picMkLst>
        </pc:picChg>
      </pc:sldChg>
      <pc:sldChg chg="del">
        <pc:chgData name="Akhtar, Zainab" userId="S::zakhtar8@gatech.edu::ba75a2f4-409b-4130-af87-a39a240337ff" providerId="AD" clId="Web-{FF69B1AB-05A7-D326-018E-2FD9D807FB7D}" dt="2024-02-15T23:27:01.742" v="1"/>
        <pc:sldMkLst>
          <pc:docMk/>
          <pc:sldMk cId="2701303335" sldId="258"/>
        </pc:sldMkLst>
      </pc:sldChg>
      <pc:sldChg chg="del">
        <pc:chgData name="Akhtar, Zainab" userId="S::zakhtar8@gatech.edu::ba75a2f4-409b-4130-af87-a39a240337ff" providerId="AD" clId="Web-{FF69B1AB-05A7-D326-018E-2FD9D807FB7D}" dt="2024-02-15T23:27:01.742" v="0"/>
        <pc:sldMkLst>
          <pc:docMk/>
          <pc:sldMk cId="433411919" sldId="260"/>
        </pc:sldMkLst>
      </pc:sldChg>
      <pc:sldChg chg="del">
        <pc:chgData name="Akhtar, Zainab" userId="S::zakhtar8@gatech.edu::ba75a2f4-409b-4130-af87-a39a240337ff" providerId="AD" clId="Web-{FF69B1AB-05A7-D326-018E-2FD9D807FB7D}" dt="2024-02-15T23:27:01.758" v="2"/>
        <pc:sldMkLst>
          <pc:docMk/>
          <pc:sldMk cId="3992848345" sldId="262"/>
        </pc:sldMkLst>
      </pc:sldChg>
      <pc:sldChg chg="modSp">
        <pc:chgData name="Akhtar, Zainab" userId="S::zakhtar8@gatech.edu::ba75a2f4-409b-4130-af87-a39a240337ff" providerId="AD" clId="Web-{FF69B1AB-05A7-D326-018E-2FD9D807FB7D}" dt="2024-02-16T01:14:04.256" v="992" actId="20577"/>
        <pc:sldMkLst>
          <pc:docMk/>
          <pc:sldMk cId="165773814" sldId="293"/>
        </pc:sldMkLst>
        <pc:spChg chg="mod">
          <ac:chgData name="Akhtar, Zainab" userId="S::zakhtar8@gatech.edu::ba75a2f4-409b-4130-af87-a39a240337ff" providerId="AD" clId="Web-{FF69B1AB-05A7-D326-018E-2FD9D807FB7D}" dt="2024-02-16T01:14:04.256" v="992" actId="20577"/>
          <ac:spMkLst>
            <pc:docMk/>
            <pc:sldMk cId="165773814" sldId="293"/>
            <ac:spMk id="4" creationId="{9150B503-355F-167D-48FE-59F45A466AF5}"/>
          </ac:spMkLst>
        </pc:spChg>
      </pc:sldChg>
      <pc:sldChg chg="addSp delSp modSp new">
        <pc:chgData name="Akhtar, Zainab" userId="S::zakhtar8@gatech.edu::ba75a2f4-409b-4130-af87-a39a240337ff" providerId="AD" clId="Web-{FF69B1AB-05A7-D326-018E-2FD9D807FB7D}" dt="2024-02-17T15:44:49.318" v="1045" actId="1076"/>
        <pc:sldMkLst>
          <pc:docMk/>
          <pc:sldMk cId="184412537" sldId="294"/>
        </pc:sldMkLst>
        <pc:spChg chg="del">
          <ac:chgData name="Akhtar, Zainab" userId="S::zakhtar8@gatech.edu::ba75a2f4-409b-4130-af87-a39a240337ff" providerId="AD" clId="Web-{FF69B1AB-05A7-D326-018E-2FD9D807FB7D}" dt="2024-02-15T23:42:39.316" v="409"/>
          <ac:spMkLst>
            <pc:docMk/>
            <pc:sldMk cId="184412537" sldId="294"/>
            <ac:spMk id="2" creationId="{9E47DE9F-0CA1-A314-4E3C-2329B7478466}"/>
          </ac:spMkLst>
        </pc:spChg>
        <pc:spChg chg="del">
          <ac:chgData name="Akhtar, Zainab" userId="S::zakhtar8@gatech.edu::ba75a2f4-409b-4130-af87-a39a240337ff" providerId="AD" clId="Web-{FF69B1AB-05A7-D326-018E-2FD9D807FB7D}" dt="2024-02-15T23:42:39.316" v="408"/>
          <ac:spMkLst>
            <pc:docMk/>
            <pc:sldMk cId="184412537" sldId="294"/>
            <ac:spMk id="3" creationId="{32DD91F0-98B5-20A3-39F7-EF216E86BBF6}"/>
          </ac:spMkLst>
        </pc:spChg>
        <pc:spChg chg="add mod">
          <ac:chgData name="Akhtar, Zainab" userId="S::zakhtar8@gatech.edu::ba75a2f4-409b-4130-af87-a39a240337ff" providerId="AD" clId="Web-{FF69B1AB-05A7-D326-018E-2FD9D807FB7D}" dt="2024-02-17T15:44:49.318" v="1045" actId="1076"/>
          <ac:spMkLst>
            <pc:docMk/>
            <pc:sldMk cId="184412537" sldId="294"/>
            <ac:spMk id="5" creationId="{837309B9-8B10-9E6C-5390-E0BA244B188A}"/>
          </ac:spMkLst>
        </pc:spChg>
        <pc:picChg chg="add mod">
          <ac:chgData name="Akhtar, Zainab" userId="S::zakhtar8@gatech.edu::ba75a2f4-409b-4130-af87-a39a240337ff" providerId="AD" clId="Web-{FF69B1AB-05A7-D326-018E-2FD9D807FB7D}" dt="2024-02-17T15:44:49.318" v="1044" actId="1076"/>
          <ac:picMkLst>
            <pc:docMk/>
            <pc:sldMk cId="184412537" sldId="294"/>
            <ac:picMk id="4" creationId="{BAB9B60C-6F72-391B-2BF9-C3966F9ADDA8}"/>
          </ac:picMkLst>
        </pc:picChg>
      </pc:sldChg>
      <pc:sldChg chg="addSp delSp modSp new">
        <pc:chgData name="Akhtar, Zainab" userId="S::zakhtar8@gatech.edu::ba75a2f4-409b-4130-af87-a39a240337ff" providerId="AD" clId="Web-{FF69B1AB-05A7-D326-018E-2FD9D807FB7D}" dt="2024-02-16T00:59:02.283" v="983" actId="1076"/>
        <pc:sldMkLst>
          <pc:docMk/>
          <pc:sldMk cId="4143578938" sldId="295"/>
        </pc:sldMkLst>
        <pc:spChg chg="del">
          <ac:chgData name="Akhtar, Zainab" userId="S::zakhtar8@gatech.edu::ba75a2f4-409b-4130-af87-a39a240337ff" providerId="AD" clId="Web-{FF69B1AB-05A7-D326-018E-2FD9D807FB7D}" dt="2024-02-16T00:14:05.240" v="649"/>
          <ac:spMkLst>
            <pc:docMk/>
            <pc:sldMk cId="4143578938" sldId="295"/>
            <ac:spMk id="2" creationId="{04C60796-859C-3194-75D3-56CB58BB5404}"/>
          </ac:spMkLst>
        </pc:spChg>
        <pc:spChg chg="del">
          <ac:chgData name="Akhtar, Zainab" userId="S::zakhtar8@gatech.edu::ba75a2f4-409b-4130-af87-a39a240337ff" providerId="AD" clId="Web-{FF69B1AB-05A7-D326-018E-2FD9D807FB7D}" dt="2024-02-16T00:14:05.240" v="648"/>
          <ac:spMkLst>
            <pc:docMk/>
            <pc:sldMk cId="4143578938" sldId="295"/>
            <ac:spMk id="3" creationId="{AACB5116-4D9A-5EAA-A840-39EDAD474E66}"/>
          </ac:spMkLst>
        </pc:spChg>
        <pc:spChg chg="add mod">
          <ac:chgData name="Akhtar, Zainab" userId="S::zakhtar8@gatech.edu::ba75a2f4-409b-4130-af87-a39a240337ff" providerId="AD" clId="Web-{FF69B1AB-05A7-D326-018E-2FD9D807FB7D}" dt="2024-02-16T00:42:44.168" v="966" actId="20577"/>
          <ac:spMkLst>
            <pc:docMk/>
            <pc:sldMk cId="4143578938" sldId="295"/>
            <ac:spMk id="5" creationId="{B9148D52-4916-65B9-2D2E-641B70D3FE85}"/>
          </ac:spMkLst>
        </pc:spChg>
        <pc:spChg chg="add del mod">
          <ac:chgData name="Akhtar, Zainab" userId="S::zakhtar8@gatech.edu::ba75a2f4-409b-4130-af87-a39a240337ff" providerId="AD" clId="Web-{FF69B1AB-05A7-D326-018E-2FD9D807FB7D}" dt="2024-02-16T00:39:55.165" v="864"/>
          <ac:spMkLst>
            <pc:docMk/>
            <pc:sldMk cId="4143578938" sldId="295"/>
            <ac:spMk id="6" creationId="{644B32CA-4FF0-998A-598D-990E6EF8D397}"/>
          </ac:spMkLst>
        </pc:spChg>
        <pc:spChg chg="add del mod">
          <ac:chgData name="Akhtar, Zainab" userId="S::zakhtar8@gatech.edu::ba75a2f4-409b-4130-af87-a39a240337ff" providerId="AD" clId="Web-{FF69B1AB-05A7-D326-018E-2FD9D807FB7D}" dt="2024-02-16T00:39:55.165" v="863"/>
          <ac:spMkLst>
            <pc:docMk/>
            <pc:sldMk cId="4143578938" sldId="295"/>
            <ac:spMk id="7" creationId="{7A3E6B64-6881-4332-0EC8-FA08BEB585B7}"/>
          </ac:spMkLst>
        </pc:spChg>
        <pc:spChg chg="add del mod">
          <ac:chgData name="Akhtar, Zainab" userId="S::zakhtar8@gatech.edu::ba75a2f4-409b-4130-af87-a39a240337ff" providerId="AD" clId="Web-{FF69B1AB-05A7-D326-018E-2FD9D807FB7D}" dt="2024-02-16T00:39:55.165" v="862"/>
          <ac:spMkLst>
            <pc:docMk/>
            <pc:sldMk cId="4143578938" sldId="295"/>
            <ac:spMk id="8" creationId="{E93661A6-51EB-8A7A-77A5-846795FC34BB}"/>
          </ac:spMkLst>
        </pc:spChg>
        <pc:spChg chg="add del mod">
          <ac:chgData name="Akhtar, Zainab" userId="S::zakhtar8@gatech.edu::ba75a2f4-409b-4130-af87-a39a240337ff" providerId="AD" clId="Web-{FF69B1AB-05A7-D326-018E-2FD9D807FB7D}" dt="2024-02-16T00:39:55.165" v="861"/>
          <ac:spMkLst>
            <pc:docMk/>
            <pc:sldMk cId="4143578938" sldId="295"/>
            <ac:spMk id="9" creationId="{AE93B96A-C345-5619-96C2-C019FE811524}"/>
          </ac:spMkLst>
        </pc:spChg>
        <pc:spChg chg="add del mod">
          <ac:chgData name="Akhtar, Zainab" userId="S::zakhtar8@gatech.edu::ba75a2f4-409b-4130-af87-a39a240337ff" providerId="AD" clId="Web-{FF69B1AB-05A7-D326-018E-2FD9D807FB7D}" dt="2024-02-16T00:39:55.165" v="860"/>
          <ac:spMkLst>
            <pc:docMk/>
            <pc:sldMk cId="4143578938" sldId="295"/>
            <ac:spMk id="10" creationId="{1E0F79CF-E751-53B9-221E-650DDA110170}"/>
          </ac:spMkLst>
        </pc:spChg>
        <pc:spChg chg="add del mod">
          <ac:chgData name="Akhtar, Zainab" userId="S::zakhtar8@gatech.edu::ba75a2f4-409b-4130-af87-a39a240337ff" providerId="AD" clId="Web-{FF69B1AB-05A7-D326-018E-2FD9D807FB7D}" dt="2024-02-16T00:26:03.678" v="782"/>
          <ac:spMkLst>
            <pc:docMk/>
            <pc:sldMk cId="4143578938" sldId="295"/>
            <ac:spMk id="11" creationId="{E8B9B006-CC78-6636-14C4-5C9BF240DBD6}"/>
          </ac:spMkLst>
        </pc:spChg>
        <pc:spChg chg="add del mod">
          <ac:chgData name="Akhtar, Zainab" userId="S::zakhtar8@gatech.edu::ba75a2f4-409b-4130-af87-a39a240337ff" providerId="AD" clId="Web-{FF69B1AB-05A7-D326-018E-2FD9D807FB7D}" dt="2024-02-16T00:39:55.165" v="859"/>
          <ac:spMkLst>
            <pc:docMk/>
            <pc:sldMk cId="4143578938" sldId="295"/>
            <ac:spMk id="12" creationId="{51AACB58-A55B-2D42-E303-AC525AEC2DE5}"/>
          </ac:spMkLst>
        </pc:spChg>
        <pc:spChg chg="add del mod">
          <ac:chgData name="Akhtar, Zainab" userId="S::zakhtar8@gatech.edu::ba75a2f4-409b-4130-af87-a39a240337ff" providerId="AD" clId="Web-{FF69B1AB-05A7-D326-018E-2FD9D807FB7D}" dt="2024-02-16T00:39:55.165" v="858"/>
          <ac:spMkLst>
            <pc:docMk/>
            <pc:sldMk cId="4143578938" sldId="295"/>
            <ac:spMk id="13" creationId="{8AEE55CC-DD46-F718-67D2-663A487AE26A}"/>
          </ac:spMkLst>
        </pc:spChg>
        <pc:spChg chg="add del mod">
          <ac:chgData name="Akhtar, Zainab" userId="S::zakhtar8@gatech.edu::ba75a2f4-409b-4130-af87-a39a240337ff" providerId="AD" clId="Web-{FF69B1AB-05A7-D326-018E-2FD9D807FB7D}" dt="2024-02-16T00:39:55.165" v="857"/>
          <ac:spMkLst>
            <pc:docMk/>
            <pc:sldMk cId="4143578938" sldId="295"/>
            <ac:spMk id="14" creationId="{FB52CA63-9F89-16FF-60FE-6953C312CB5C}"/>
          </ac:spMkLst>
        </pc:spChg>
        <pc:spChg chg="add del mod">
          <ac:chgData name="Akhtar, Zainab" userId="S::zakhtar8@gatech.edu::ba75a2f4-409b-4130-af87-a39a240337ff" providerId="AD" clId="Web-{FF69B1AB-05A7-D326-018E-2FD9D807FB7D}" dt="2024-02-16T00:39:55.165" v="856"/>
          <ac:spMkLst>
            <pc:docMk/>
            <pc:sldMk cId="4143578938" sldId="295"/>
            <ac:spMk id="15" creationId="{03ACF894-AB93-D09D-1C58-AD98F1FC687C}"/>
          </ac:spMkLst>
        </pc:spChg>
        <pc:spChg chg="add del mod">
          <ac:chgData name="Akhtar, Zainab" userId="S::zakhtar8@gatech.edu::ba75a2f4-409b-4130-af87-a39a240337ff" providerId="AD" clId="Web-{FF69B1AB-05A7-D326-018E-2FD9D807FB7D}" dt="2024-02-16T00:39:55.165" v="855"/>
          <ac:spMkLst>
            <pc:docMk/>
            <pc:sldMk cId="4143578938" sldId="295"/>
            <ac:spMk id="16" creationId="{7137754F-7D4E-6EC8-7E77-DDD6FF364429}"/>
          </ac:spMkLst>
        </pc:spChg>
        <pc:spChg chg="add del">
          <ac:chgData name="Akhtar, Zainab" userId="S::zakhtar8@gatech.edu::ba75a2f4-409b-4130-af87-a39a240337ff" providerId="AD" clId="Web-{FF69B1AB-05A7-D326-018E-2FD9D807FB7D}" dt="2024-02-16T00:28:06.243" v="841"/>
          <ac:spMkLst>
            <pc:docMk/>
            <pc:sldMk cId="4143578938" sldId="295"/>
            <ac:spMk id="17" creationId="{909E94D6-9391-27B1-A5B6-50BFF29796DE}"/>
          </ac:spMkLst>
        </pc:spChg>
        <pc:picChg chg="add del mod">
          <ac:chgData name="Akhtar, Zainab" userId="S::zakhtar8@gatech.edu::ba75a2f4-409b-4130-af87-a39a240337ff" providerId="AD" clId="Web-{FF69B1AB-05A7-D326-018E-2FD9D807FB7D}" dt="2024-02-16T00:28:15.618" v="853"/>
          <ac:picMkLst>
            <pc:docMk/>
            <pc:sldMk cId="4143578938" sldId="295"/>
            <ac:picMk id="18" creationId="{039DB76F-A4CE-94A7-F6BD-DEE247A786BC}"/>
          </ac:picMkLst>
        </pc:picChg>
        <pc:picChg chg="add del mod">
          <ac:chgData name="Akhtar, Zainab" userId="S::zakhtar8@gatech.edu::ba75a2f4-409b-4130-af87-a39a240337ff" providerId="AD" clId="Web-{FF69B1AB-05A7-D326-018E-2FD9D807FB7D}" dt="2024-02-16T00:40:11.587" v="867"/>
          <ac:picMkLst>
            <pc:docMk/>
            <pc:sldMk cId="4143578938" sldId="295"/>
            <ac:picMk id="19" creationId="{DD74D428-110C-7407-730C-C0FD206D0103}"/>
          </ac:picMkLst>
        </pc:picChg>
        <pc:picChg chg="add del mod">
          <ac:chgData name="Akhtar, Zainab" userId="S::zakhtar8@gatech.edu::ba75a2f4-409b-4130-af87-a39a240337ff" providerId="AD" clId="Web-{FF69B1AB-05A7-D326-018E-2FD9D807FB7D}" dt="2024-02-16T00:40:26.089" v="869"/>
          <ac:picMkLst>
            <pc:docMk/>
            <pc:sldMk cId="4143578938" sldId="295"/>
            <ac:picMk id="20" creationId="{09251806-FAF6-65AC-B882-B1B9A450D358}"/>
          </ac:picMkLst>
        </pc:picChg>
        <pc:picChg chg="add del mod">
          <ac:chgData name="Akhtar, Zainab" userId="S::zakhtar8@gatech.edu::ba75a2f4-409b-4130-af87-a39a240337ff" providerId="AD" clId="Web-{FF69B1AB-05A7-D326-018E-2FD9D807FB7D}" dt="2024-02-16T00:41:16.963" v="887"/>
          <ac:picMkLst>
            <pc:docMk/>
            <pc:sldMk cId="4143578938" sldId="295"/>
            <ac:picMk id="21" creationId="{8CC11599-04C3-A47A-A8FD-7309B3028EDB}"/>
          </ac:picMkLst>
        </pc:picChg>
        <pc:picChg chg="add del mod">
          <ac:chgData name="Akhtar, Zainab" userId="S::zakhtar8@gatech.edu::ba75a2f4-409b-4130-af87-a39a240337ff" providerId="AD" clId="Web-{FF69B1AB-05A7-D326-018E-2FD9D807FB7D}" dt="2024-02-16T00:42:05.324" v="895"/>
          <ac:picMkLst>
            <pc:docMk/>
            <pc:sldMk cId="4143578938" sldId="295"/>
            <ac:picMk id="22" creationId="{4341AA83-9F81-A2B9-90FE-1DFA220C6377}"/>
          </ac:picMkLst>
        </pc:picChg>
        <pc:picChg chg="add del mod">
          <ac:chgData name="Akhtar, Zainab" userId="S::zakhtar8@gatech.edu::ba75a2f4-409b-4130-af87-a39a240337ff" providerId="AD" clId="Web-{FF69B1AB-05A7-D326-018E-2FD9D807FB7D}" dt="2024-02-16T00:58:52.174" v="978"/>
          <ac:picMkLst>
            <pc:docMk/>
            <pc:sldMk cId="4143578938" sldId="295"/>
            <ac:picMk id="23" creationId="{E62A7C40-F1AE-E174-D590-B653A5536DD0}"/>
          </ac:picMkLst>
        </pc:picChg>
        <pc:picChg chg="add mod">
          <ac:chgData name="Akhtar, Zainab" userId="S::zakhtar8@gatech.edu::ba75a2f4-409b-4130-af87-a39a240337ff" providerId="AD" clId="Web-{FF69B1AB-05A7-D326-018E-2FD9D807FB7D}" dt="2024-02-16T00:59:02.283" v="983" actId="1076"/>
          <ac:picMkLst>
            <pc:docMk/>
            <pc:sldMk cId="4143578938" sldId="295"/>
            <ac:picMk id="24" creationId="{217B331D-AFDC-4EB0-F2A0-6D5E8EA002A3}"/>
          </ac:picMkLst>
        </pc:picChg>
      </pc:sldChg>
      <pc:sldChg chg="delSp modSp add replId">
        <pc:chgData name="Akhtar, Zainab" userId="S::zakhtar8@gatech.edu::ba75a2f4-409b-4130-af87-a39a240337ff" providerId="AD" clId="Web-{FF69B1AB-05A7-D326-018E-2FD9D807FB7D}" dt="2024-02-17T15:47:22.541" v="1143" actId="1076"/>
        <pc:sldMkLst>
          <pc:docMk/>
          <pc:sldMk cId="2985590516" sldId="296"/>
        </pc:sldMkLst>
        <pc:spChg chg="mod">
          <ac:chgData name="Akhtar, Zainab" userId="S::zakhtar8@gatech.edu::ba75a2f4-409b-4130-af87-a39a240337ff" providerId="AD" clId="Web-{FF69B1AB-05A7-D326-018E-2FD9D807FB7D}" dt="2024-02-17T15:47:22.541" v="1143" actId="1076"/>
          <ac:spMkLst>
            <pc:docMk/>
            <pc:sldMk cId="2985590516" sldId="296"/>
            <ac:spMk id="5" creationId="{837309B9-8B10-9E6C-5390-E0BA244B188A}"/>
          </ac:spMkLst>
        </pc:spChg>
        <pc:picChg chg="del">
          <ac:chgData name="Akhtar, Zainab" userId="S::zakhtar8@gatech.edu::ba75a2f4-409b-4130-af87-a39a240337ff" providerId="AD" clId="Web-{FF69B1AB-05A7-D326-018E-2FD9D807FB7D}" dt="2024-02-17T15:44:14.302" v="1037"/>
          <ac:picMkLst>
            <pc:docMk/>
            <pc:sldMk cId="2985590516" sldId="296"/>
            <ac:picMk id="4" creationId="{BAB9B60C-6F72-391B-2BF9-C3966F9ADDA8}"/>
          </ac:picMkLst>
        </pc:picChg>
      </pc:sldChg>
    </pc:docChg>
  </pc:docChgLst>
  <pc:docChgLst>
    <pc:chgData name="Srivastava, Raj B" userId="S::rsrivastava60@gatech.edu::7d31d07c-03e6-4266-b6b2-7ea374373c97" providerId="AD" clId="Web-{A3301A86-DC31-FE72-0EA2-D581D258FF96}"/>
    <pc:docChg chg="addSld delSld modSld">
      <pc:chgData name="Srivastava, Raj B" userId="S::rsrivastava60@gatech.edu::7d31d07c-03e6-4266-b6b2-7ea374373c97" providerId="AD" clId="Web-{A3301A86-DC31-FE72-0EA2-D581D258FF96}" dt="2024-02-13T22:45:21.482" v="141" actId="20577"/>
      <pc:docMkLst>
        <pc:docMk/>
      </pc:docMkLst>
      <pc:sldChg chg="del">
        <pc:chgData name="Srivastava, Raj B" userId="S::rsrivastava60@gatech.edu::7d31d07c-03e6-4266-b6b2-7ea374373c97" providerId="AD" clId="Web-{A3301A86-DC31-FE72-0EA2-D581D258FF96}" dt="2024-02-13T22:22:27.742" v="116"/>
        <pc:sldMkLst>
          <pc:docMk/>
          <pc:sldMk cId="2120613834" sldId="272"/>
        </pc:sldMkLst>
      </pc:sldChg>
      <pc:sldChg chg="del">
        <pc:chgData name="Srivastava, Raj B" userId="S::rsrivastava60@gatech.edu::7d31d07c-03e6-4266-b6b2-7ea374373c97" providerId="AD" clId="Web-{A3301A86-DC31-FE72-0EA2-D581D258FF96}" dt="2024-02-13T22:22:30.102" v="117"/>
        <pc:sldMkLst>
          <pc:docMk/>
          <pc:sldMk cId="2418716917" sldId="274"/>
        </pc:sldMkLst>
      </pc:sldChg>
      <pc:sldChg chg="modSp add replId">
        <pc:chgData name="Srivastava, Raj B" userId="S::rsrivastava60@gatech.edu::7d31d07c-03e6-4266-b6b2-7ea374373c97" providerId="AD" clId="Web-{A3301A86-DC31-FE72-0EA2-D581D258FF96}" dt="2024-02-13T22:16:14.482" v="17" actId="20577"/>
        <pc:sldMkLst>
          <pc:docMk/>
          <pc:sldMk cId="2802770457" sldId="277"/>
        </pc:sldMkLst>
        <pc:spChg chg="mod">
          <ac:chgData name="Srivastava, Raj B" userId="S::rsrivastava60@gatech.edu::7d31d07c-03e6-4266-b6b2-7ea374373c97" providerId="AD" clId="Web-{A3301A86-DC31-FE72-0EA2-D581D258FF96}" dt="2024-02-13T22:15:44.497" v="2" actId="20577"/>
          <ac:spMkLst>
            <pc:docMk/>
            <pc:sldMk cId="2802770457" sldId="277"/>
            <ac:spMk id="3" creationId="{12B2A792-C582-B54E-6820-1929A9AA4A4B}"/>
          </ac:spMkLst>
        </pc:spChg>
        <pc:spChg chg="mod">
          <ac:chgData name="Srivastava, Raj B" userId="S::rsrivastava60@gatech.edu::7d31d07c-03e6-4266-b6b2-7ea374373c97" providerId="AD" clId="Web-{A3301A86-DC31-FE72-0EA2-D581D258FF96}" dt="2024-02-13T22:16:14.482" v="17" actId="20577"/>
          <ac:spMkLst>
            <pc:docMk/>
            <pc:sldMk cId="2802770457" sldId="277"/>
            <ac:spMk id="4" creationId="{302D40B9-B7DC-3701-AD31-C99BA46EE842}"/>
          </ac:spMkLst>
        </pc:spChg>
      </pc:sldChg>
      <pc:sldChg chg="modSp add replId">
        <pc:chgData name="Srivastava, Raj B" userId="S::rsrivastava60@gatech.edu::7d31d07c-03e6-4266-b6b2-7ea374373c97" providerId="AD" clId="Web-{A3301A86-DC31-FE72-0EA2-D581D258FF96}" dt="2024-02-13T22:45:21.482" v="141" actId="20577"/>
        <pc:sldMkLst>
          <pc:docMk/>
          <pc:sldMk cId="400098579" sldId="278"/>
        </pc:sldMkLst>
        <pc:spChg chg="mod">
          <ac:chgData name="Srivastava, Raj B" userId="S::rsrivastava60@gatech.edu::7d31d07c-03e6-4266-b6b2-7ea374373c97" providerId="AD" clId="Web-{A3301A86-DC31-FE72-0EA2-D581D258FF96}" dt="2024-02-13T22:45:21.482" v="141" actId="20577"/>
          <ac:spMkLst>
            <pc:docMk/>
            <pc:sldMk cId="400098579" sldId="278"/>
            <ac:spMk id="4" creationId="{302D40B9-B7DC-3701-AD31-C99BA46EE842}"/>
          </ac:spMkLst>
        </pc:spChg>
      </pc:sldChg>
    </pc:docChg>
  </pc:docChgLst>
  <pc:docChgLst>
    <pc:chgData name="Akhtar, Zainab" userId="S::zakhtar8@gatech.edu::ba75a2f4-409b-4130-af87-a39a240337ff" providerId="AD" clId="Web-{F6DE33BE-A238-9EF4-D6BE-D67AC23A6F2F}"/>
    <pc:docChg chg="modSld sldOrd">
      <pc:chgData name="Akhtar, Zainab" userId="S::zakhtar8@gatech.edu::ba75a2f4-409b-4130-af87-a39a240337ff" providerId="AD" clId="Web-{F6DE33BE-A238-9EF4-D6BE-D67AC23A6F2F}" dt="2024-02-14T18:36:04.219" v="830" actId="20577"/>
      <pc:docMkLst>
        <pc:docMk/>
      </pc:docMkLst>
      <pc:sldChg chg="modSp ord">
        <pc:chgData name="Akhtar, Zainab" userId="S::zakhtar8@gatech.edu::ba75a2f4-409b-4130-af87-a39a240337ff" providerId="AD" clId="Web-{F6DE33BE-A238-9EF4-D6BE-D67AC23A6F2F}" dt="2024-02-14T18:35:49.468" v="813" actId="20577"/>
        <pc:sldMkLst>
          <pc:docMk/>
          <pc:sldMk cId="1879318593" sldId="263"/>
        </pc:sldMkLst>
        <pc:spChg chg="mod">
          <ac:chgData name="Akhtar, Zainab" userId="S::zakhtar8@gatech.edu::ba75a2f4-409b-4130-af87-a39a240337ff" providerId="AD" clId="Web-{F6DE33BE-A238-9EF4-D6BE-D67AC23A6F2F}" dt="2024-02-14T18:35:49.468" v="813" actId="20577"/>
          <ac:spMkLst>
            <pc:docMk/>
            <pc:sldMk cId="1879318593" sldId="263"/>
            <ac:spMk id="2" creationId="{BC617FE1-6954-7359-07B1-BB5B4C68596D}"/>
          </ac:spMkLst>
        </pc:spChg>
      </pc:sldChg>
      <pc:sldChg chg="modSp">
        <pc:chgData name="Akhtar, Zainab" userId="S::zakhtar8@gatech.edu::ba75a2f4-409b-4130-af87-a39a240337ff" providerId="AD" clId="Web-{F6DE33BE-A238-9EF4-D6BE-D67AC23A6F2F}" dt="2024-02-14T18:35:56.031" v="815" actId="20577"/>
        <pc:sldMkLst>
          <pc:docMk/>
          <pc:sldMk cId="4294260231" sldId="265"/>
        </pc:sldMkLst>
        <pc:spChg chg="mod">
          <ac:chgData name="Akhtar, Zainab" userId="S::zakhtar8@gatech.edu::ba75a2f4-409b-4130-af87-a39a240337ff" providerId="AD" clId="Web-{F6DE33BE-A238-9EF4-D6BE-D67AC23A6F2F}" dt="2024-02-14T18:35:56.031" v="815" actId="20577"/>
          <ac:spMkLst>
            <pc:docMk/>
            <pc:sldMk cId="4294260231" sldId="265"/>
            <ac:spMk id="12" creationId="{6756A956-5691-F2F8-D2E3-D68A025351E2}"/>
          </ac:spMkLst>
        </pc:spChg>
      </pc:sldChg>
      <pc:sldChg chg="modSp">
        <pc:chgData name="Akhtar, Zainab" userId="S::zakhtar8@gatech.edu::ba75a2f4-409b-4130-af87-a39a240337ff" providerId="AD" clId="Web-{F6DE33BE-A238-9EF4-D6BE-D67AC23A6F2F}" dt="2024-02-14T18:36:04.219" v="830" actId="20577"/>
        <pc:sldMkLst>
          <pc:docMk/>
          <pc:sldMk cId="3142005518" sldId="275"/>
        </pc:sldMkLst>
        <pc:spChg chg="mod">
          <ac:chgData name="Akhtar, Zainab" userId="S::zakhtar8@gatech.edu::ba75a2f4-409b-4130-af87-a39a240337ff" providerId="AD" clId="Web-{F6DE33BE-A238-9EF4-D6BE-D67AC23A6F2F}" dt="2024-02-14T18:36:04.219" v="830" actId="20577"/>
          <ac:spMkLst>
            <pc:docMk/>
            <pc:sldMk cId="3142005518" sldId="275"/>
            <ac:spMk id="4" creationId="{A7CDBC1D-028D-BE16-AE02-74925CE37618}"/>
          </ac:spMkLst>
        </pc:spChg>
      </pc:sldChg>
      <pc:sldChg chg="modSp">
        <pc:chgData name="Akhtar, Zainab" userId="S::zakhtar8@gatech.edu::ba75a2f4-409b-4130-af87-a39a240337ff" providerId="AD" clId="Web-{F6DE33BE-A238-9EF4-D6BE-D67AC23A6F2F}" dt="2024-02-14T18:35:44.374" v="809" actId="20577"/>
        <pc:sldMkLst>
          <pc:docMk/>
          <pc:sldMk cId="3039165807" sldId="282"/>
        </pc:sldMkLst>
        <pc:spChg chg="mod">
          <ac:chgData name="Akhtar, Zainab" userId="S::zakhtar8@gatech.edu::ba75a2f4-409b-4130-af87-a39a240337ff" providerId="AD" clId="Web-{F6DE33BE-A238-9EF4-D6BE-D67AC23A6F2F}" dt="2024-02-14T18:35:44.374" v="809" actId="20577"/>
          <ac:spMkLst>
            <pc:docMk/>
            <pc:sldMk cId="3039165807" sldId="282"/>
            <ac:spMk id="4" creationId="{2BF95DDD-6C9E-667B-EEEF-D01CE9FD62E7}"/>
          </ac:spMkLst>
        </pc:spChg>
      </pc:sldChg>
      <pc:sldChg chg="modSp">
        <pc:chgData name="Akhtar, Zainab" userId="S::zakhtar8@gatech.edu::ba75a2f4-409b-4130-af87-a39a240337ff" providerId="AD" clId="Web-{F6DE33BE-A238-9EF4-D6BE-D67AC23A6F2F}" dt="2024-02-14T18:35:46.062" v="810" actId="20577"/>
        <pc:sldMkLst>
          <pc:docMk/>
          <pc:sldMk cId="2520683803" sldId="283"/>
        </pc:sldMkLst>
        <pc:spChg chg="mod">
          <ac:chgData name="Akhtar, Zainab" userId="S::zakhtar8@gatech.edu::ba75a2f4-409b-4130-af87-a39a240337ff" providerId="AD" clId="Web-{F6DE33BE-A238-9EF4-D6BE-D67AC23A6F2F}" dt="2024-02-14T18:35:12.358" v="773" actId="20577"/>
          <ac:spMkLst>
            <pc:docMk/>
            <pc:sldMk cId="2520683803" sldId="283"/>
            <ac:spMk id="4" creationId="{65E7D2A2-206E-8BEB-7A7E-4FF8F2013EF8}"/>
          </ac:spMkLst>
        </pc:spChg>
        <pc:spChg chg="mod">
          <ac:chgData name="Akhtar, Zainab" userId="S::zakhtar8@gatech.edu::ba75a2f4-409b-4130-af87-a39a240337ff" providerId="AD" clId="Web-{F6DE33BE-A238-9EF4-D6BE-D67AC23A6F2F}" dt="2024-02-14T18:35:46.062" v="810" actId="20577"/>
          <ac:spMkLst>
            <pc:docMk/>
            <pc:sldMk cId="2520683803" sldId="283"/>
            <ac:spMk id="6" creationId="{41CD56F6-8D15-7917-8281-2A4086C25D33}"/>
          </ac:spMkLst>
        </pc:spChg>
      </pc:sldChg>
      <pc:sldChg chg="modSp">
        <pc:chgData name="Akhtar, Zainab" userId="S::zakhtar8@gatech.edu::ba75a2f4-409b-4130-af87-a39a240337ff" providerId="AD" clId="Web-{F6DE33BE-A238-9EF4-D6BE-D67AC23A6F2F}" dt="2024-02-14T18:35:34.265" v="805" actId="20577"/>
        <pc:sldMkLst>
          <pc:docMk/>
          <pc:sldMk cId="3173258097" sldId="284"/>
        </pc:sldMkLst>
        <pc:spChg chg="mod">
          <ac:chgData name="Akhtar, Zainab" userId="S::zakhtar8@gatech.edu::ba75a2f4-409b-4130-af87-a39a240337ff" providerId="AD" clId="Web-{F6DE33BE-A238-9EF4-D6BE-D67AC23A6F2F}" dt="2024-02-14T18:33:34.840" v="737" actId="1076"/>
          <ac:spMkLst>
            <pc:docMk/>
            <pc:sldMk cId="3173258097" sldId="284"/>
            <ac:spMk id="2" creationId="{328A8D14-97C5-8497-E59B-66C4460AD0B0}"/>
          </ac:spMkLst>
        </pc:spChg>
        <pc:spChg chg="mod">
          <ac:chgData name="Akhtar, Zainab" userId="S::zakhtar8@gatech.edu::ba75a2f4-409b-4130-af87-a39a240337ff" providerId="AD" clId="Web-{F6DE33BE-A238-9EF4-D6BE-D67AC23A6F2F}" dt="2024-02-14T18:35:34.265" v="805" actId="20577"/>
          <ac:spMkLst>
            <pc:docMk/>
            <pc:sldMk cId="3173258097" sldId="284"/>
            <ac:spMk id="4" creationId="{A52B9700-59E3-B95F-B96E-93B319ADCE7B}"/>
          </ac:spMkLst>
        </pc:spChg>
        <pc:graphicFrameChg chg="mod modGraphic">
          <ac:chgData name="Akhtar, Zainab" userId="S::zakhtar8@gatech.edu::ba75a2f4-409b-4130-af87-a39a240337ff" providerId="AD" clId="Web-{F6DE33BE-A238-9EF4-D6BE-D67AC23A6F2F}" dt="2024-02-14T18:33:39.793" v="738" actId="1076"/>
          <ac:graphicFrameMkLst>
            <pc:docMk/>
            <pc:sldMk cId="3173258097" sldId="284"/>
            <ac:graphicFrameMk id="5" creationId="{8BAB236C-5DA4-71B9-7C5C-E6C0E62F9B7B}"/>
          </ac:graphicFrameMkLst>
        </pc:graphicFrameChg>
      </pc:sldChg>
      <pc:sldChg chg="modSp ord">
        <pc:chgData name="Akhtar, Zainab" userId="S::zakhtar8@gatech.edu::ba75a2f4-409b-4130-af87-a39a240337ff" providerId="AD" clId="Web-{F6DE33BE-A238-9EF4-D6BE-D67AC23A6F2F}" dt="2024-02-14T18:35:52.953" v="814" actId="20577"/>
        <pc:sldMkLst>
          <pc:docMk/>
          <pc:sldMk cId="1142597292" sldId="285"/>
        </pc:sldMkLst>
        <pc:spChg chg="mod">
          <ac:chgData name="Akhtar, Zainab" userId="S::zakhtar8@gatech.edu::ba75a2f4-409b-4130-af87-a39a240337ff" providerId="AD" clId="Web-{F6DE33BE-A238-9EF4-D6BE-D67AC23A6F2F}" dt="2024-02-14T18:35:52.953" v="814" actId="20577"/>
          <ac:spMkLst>
            <pc:docMk/>
            <pc:sldMk cId="1142597292" sldId="285"/>
            <ac:spMk id="3" creationId="{4FA78CA3-D92C-805A-4A67-05FB1D85A351}"/>
          </ac:spMkLst>
        </pc:spChg>
      </pc:sldChg>
    </pc:docChg>
  </pc:docChgLst>
  <pc:docChgLst>
    <pc:chgData name="Srivastava, Raj B" userId="S::rsrivastava60@gatech.edu::7d31d07c-03e6-4266-b6b2-7ea374373c97" providerId="AD" clId="Web-{7441CA54-1D00-C31E-5A43-9E8043FF2EB7}"/>
    <pc:docChg chg="addSld delSld modSld sldOrd">
      <pc:chgData name="Srivastava, Raj B" userId="S::rsrivastava60@gatech.edu::7d31d07c-03e6-4266-b6b2-7ea374373c97" providerId="AD" clId="Web-{7441CA54-1D00-C31E-5A43-9E8043FF2EB7}" dt="2024-02-15T02:39:05.434" v="274"/>
      <pc:docMkLst>
        <pc:docMk/>
      </pc:docMkLst>
      <pc:sldChg chg="modSp">
        <pc:chgData name="Srivastava, Raj B" userId="S::rsrivastava60@gatech.edu::7d31d07c-03e6-4266-b6b2-7ea374373c97" providerId="AD" clId="Web-{7441CA54-1D00-C31E-5A43-9E8043FF2EB7}" dt="2024-02-15T02:38:22.823" v="250" actId="20577"/>
        <pc:sldMkLst>
          <pc:docMk/>
          <pc:sldMk cId="3363388620" sldId="257"/>
        </pc:sldMkLst>
        <pc:spChg chg="mod">
          <ac:chgData name="Srivastava, Raj B" userId="S::rsrivastava60@gatech.edu::7d31d07c-03e6-4266-b6b2-7ea374373c97" providerId="AD" clId="Web-{7441CA54-1D00-C31E-5A43-9E8043FF2EB7}" dt="2024-02-15T02:38:22.823" v="250" actId="20577"/>
          <ac:spMkLst>
            <pc:docMk/>
            <pc:sldMk cId="3363388620" sldId="257"/>
            <ac:spMk id="5" creationId="{D702D9D5-403F-D49C-B9E0-66631003AEC5}"/>
          </ac:spMkLst>
        </pc:spChg>
      </pc:sldChg>
      <pc:sldChg chg="modSp">
        <pc:chgData name="Srivastava, Raj B" userId="S::rsrivastava60@gatech.edu::7d31d07c-03e6-4266-b6b2-7ea374373c97" providerId="AD" clId="Web-{7441CA54-1D00-C31E-5A43-9E8043FF2EB7}" dt="2024-02-15T02:29:26.224" v="18" actId="20577"/>
        <pc:sldMkLst>
          <pc:docMk/>
          <pc:sldMk cId="3992848345" sldId="262"/>
        </pc:sldMkLst>
        <pc:spChg chg="mod">
          <ac:chgData name="Srivastava, Raj B" userId="S::rsrivastava60@gatech.edu::7d31d07c-03e6-4266-b6b2-7ea374373c97" providerId="AD" clId="Web-{7441CA54-1D00-C31E-5A43-9E8043FF2EB7}" dt="2024-02-15T02:29:26.224" v="18" actId="20577"/>
          <ac:spMkLst>
            <pc:docMk/>
            <pc:sldMk cId="3992848345" sldId="262"/>
            <ac:spMk id="4" creationId="{9150B503-355F-167D-48FE-59F45A466AF5}"/>
          </ac:spMkLst>
        </pc:spChg>
      </pc:sldChg>
      <pc:sldChg chg="del">
        <pc:chgData name="Srivastava, Raj B" userId="S::rsrivastava60@gatech.edu::7d31d07c-03e6-4266-b6b2-7ea374373c97" providerId="AD" clId="Web-{7441CA54-1D00-C31E-5A43-9E8043FF2EB7}" dt="2024-02-15T02:38:52.699" v="256"/>
        <pc:sldMkLst>
          <pc:docMk/>
          <pc:sldMk cId="1879318593" sldId="263"/>
        </pc:sldMkLst>
      </pc:sldChg>
      <pc:sldChg chg="del">
        <pc:chgData name="Srivastava, Raj B" userId="S::rsrivastava60@gatech.edu::7d31d07c-03e6-4266-b6b2-7ea374373c97" providerId="AD" clId="Web-{7441CA54-1D00-C31E-5A43-9E8043FF2EB7}" dt="2024-02-15T02:38:39.808" v="251"/>
        <pc:sldMkLst>
          <pc:docMk/>
          <pc:sldMk cId="308090177" sldId="264"/>
        </pc:sldMkLst>
      </pc:sldChg>
      <pc:sldChg chg="del">
        <pc:chgData name="Srivastava, Raj B" userId="S::rsrivastava60@gatech.edu::7d31d07c-03e6-4266-b6b2-7ea374373c97" providerId="AD" clId="Web-{7441CA54-1D00-C31E-5A43-9E8043FF2EB7}" dt="2024-02-15T02:38:52.699" v="254"/>
        <pc:sldMkLst>
          <pc:docMk/>
          <pc:sldMk cId="4294260231" sldId="265"/>
        </pc:sldMkLst>
      </pc:sldChg>
      <pc:sldChg chg="del">
        <pc:chgData name="Srivastava, Raj B" userId="S::rsrivastava60@gatech.edu::7d31d07c-03e6-4266-b6b2-7ea374373c97" providerId="AD" clId="Web-{7441CA54-1D00-C31E-5A43-9E8043FF2EB7}" dt="2024-02-15T02:39:05.434" v="272"/>
        <pc:sldMkLst>
          <pc:docMk/>
          <pc:sldMk cId="700837883" sldId="266"/>
        </pc:sldMkLst>
      </pc:sldChg>
      <pc:sldChg chg="del">
        <pc:chgData name="Srivastava, Raj B" userId="S::rsrivastava60@gatech.edu::7d31d07c-03e6-4266-b6b2-7ea374373c97" providerId="AD" clId="Web-{7441CA54-1D00-C31E-5A43-9E8043FF2EB7}" dt="2024-02-15T02:39:05.434" v="271"/>
        <pc:sldMkLst>
          <pc:docMk/>
          <pc:sldMk cId="1800553061" sldId="267"/>
        </pc:sldMkLst>
      </pc:sldChg>
      <pc:sldChg chg="del">
        <pc:chgData name="Srivastava, Raj B" userId="S::rsrivastava60@gatech.edu::7d31d07c-03e6-4266-b6b2-7ea374373c97" providerId="AD" clId="Web-{7441CA54-1D00-C31E-5A43-9E8043FF2EB7}" dt="2024-02-15T02:39:05.418" v="261"/>
        <pc:sldMkLst>
          <pc:docMk/>
          <pc:sldMk cId="3953778491" sldId="268"/>
        </pc:sldMkLst>
      </pc:sldChg>
      <pc:sldChg chg="del">
        <pc:chgData name="Srivastava, Raj B" userId="S::rsrivastava60@gatech.edu::7d31d07c-03e6-4266-b6b2-7ea374373c97" providerId="AD" clId="Web-{7441CA54-1D00-C31E-5A43-9E8043FF2EB7}" dt="2024-02-15T02:39:05.418" v="260"/>
        <pc:sldMkLst>
          <pc:docMk/>
          <pc:sldMk cId="3266117570" sldId="269"/>
        </pc:sldMkLst>
      </pc:sldChg>
      <pc:sldChg chg="del">
        <pc:chgData name="Srivastava, Raj B" userId="S::rsrivastava60@gatech.edu::7d31d07c-03e6-4266-b6b2-7ea374373c97" providerId="AD" clId="Web-{7441CA54-1D00-C31E-5A43-9E8043FF2EB7}" dt="2024-02-15T02:39:05.434" v="270"/>
        <pc:sldMkLst>
          <pc:docMk/>
          <pc:sldMk cId="3438996486" sldId="270"/>
        </pc:sldMkLst>
      </pc:sldChg>
      <pc:sldChg chg="del">
        <pc:chgData name="Srivastava, Raj B" userId="S::rsrivastava60@gatech.edu::7d31d07c-03e6-4266-b6b2-7ea374373c97" providerId="AD" clId="Web-{7441CA54-1D00-C31E-5A43-9E8043FF2EB7}" dt="2024-02-15T02:39:05.434" v="269"/>
        <pc:sldMkLst>
          <pc:docMk/>
          <pc:sldMk cId="783222365" sldId="271"/>
        </pc:sldMkLst>
      </pc:sldChg>
      <pc:sldChg chg="del">
        <pc:chgData name="Srivastava, Raj B" userId="S::rsrivastava60@gatech.edu::7d31d07c-03e6-4266-b6b2-7ea374373c97" providerId="AD" clId="Web-{7441CA54-1D00-C31E-5A43-9E8043FF2EB7}" dt="2024-02-15T02:39:05.434" v="267"/>
        <pc:sldMkLst>
          <pc:docMk/>
          <pc:sldMk cId="1499108437" sldId="273"/>
        </pc:sldMkLst>
      </pc:sldChg>
      <pc:sldChg chg="del">
        <pc:chgData name="Srivastava, Raj B" userId="S::rsrivastava60@gatech.edu::7d31d07c-03e6-4266-b6b2-7ea374373c97" providerId="AD" clId="Web-{7441CA54-1D00-C31E-5A43-9E8043FF2EB7}" dt="2024-02-15T02:39:05.434" v="273"/>
        <pc:sldMkLst>
          <pc:docMk/>
          <pc:sldMk cId="3142005518" sldId="275"/>
        </pc:sldMkLst>
      </pc:sldChg>
      <pc:sldChg chg="del">
        <pc:chgData name="Srivastava, Raj B" userId="S::rsrivastava60@gatech.edu::7d31d07c-03e6-4266-b6b2-7ea374373c97" providerId="AD" clId="Web-{7441CA54-1D00-C31E-5A43-9E8043FF2EB7}" dt="2024-02-15T02:39:05.418" v="265"/>
        <pc:sldMkLst>
          <pc:docMk/>
          <pc:sldMk cId="2802770457" sldId="277"/>
        </pc:sldMkLst>
      </pc:sldChg>
      <pc:sldChg chg="del">
        <pc:chgData name="Srivastava, Raj B" userId="S::rsrivastava60@gatech.edu::7d31d07c-03e6-4266-b6b2-7ea374373c97" providerId="AD" clId="Web-{7441CA54-1D00-C31E-5A43-9E8043FF2EB7}" dt="2024-02-15T02:39:05.418" v="264"/>
        <pc:sldMkLst>
          <pc:docMk/>
          <pc:sldMk cId="400098579" sldId="278"/>
        </pc:sldMkLst>
      </pc:sldChg>
      <pc:sldChg chg="del">
        <pc:chgData name="Srivastava, Raj B" userId="S::rsrivastava60@gatech.edu::7d31d07c-03e6-4266-b6b2-7ea374373c97" providerId="AD" clId="Web-{7441CA54-1D00-C31E-5A43-9E8043FF2EB7}" dt="2024-02-15T02:39:05.418" v="262"/>
        <pc:sldMkLst>
          <pc:docMk/>
          <pc:sldMk cId="1298949433" sldId="279"/>
        </pc:sldMkLst>
      </pc:sldChg>
      <pc:sldChg chg="del">
        <pc:chgData name="Srivastava, Raj B" userId="S::rsrivastava60@gatech.edu::7d31d07c-03e6-4266-b6b2-7ea374373c97" providerId="AD" clId="Web-{7441CA54-1D00-C31E-5A43-9E8043FF2EB7}" dt="2024-02-15T02:39:05.418" v="266"/>
        <pc:sldMkLst>
          <pc:docMk/>
          <pc:sldMk cId="3979866450" sldId="280"/>
        </pc:sldMkLst>
      </pc:sldChg>
      <pc:sldChg chg="del">
        <pc:chgData name="Srivastava, Raj B" userId="S::rsrivastava60@gatech.edu::7d31d07c-03e6-4266-b6b2-7ea374373c97" providerId="AD" clId="Web-{7441CA54-1D00-C31E-5A43-9E8043FF2EB7}" dt="2024-02-15T02:39:05.418" v="263"/>
        <pc:sldMkLst>
          <pc:docMk/>
          <pc:sldMk cId="1714986602" sldId="281"/>
        </pc:sldMkLst>
      </pc:sldChg>
      <pc:sldChg chg="del">
        <pc:chgData name="Srivastava, Raj B" userId="S::rsrivastava60@gatech.edu::7d31d07c-03e6-4266-b6b2-7ea374373c97" providerId="AD" clId="Web-{7441CA54-1D00-C31E-5A43-9E8043FF2EB7}" dt="2024-02-15T02:38:52.699" v="259"/>
        <pc:sldMkLst>
          <pc:docMk/>
          <pc:sldMk cId="3039165807" sldId="282"/>
        </pc:sldMkLst>
      </pc:sldChg>
      <pc:sldChg chg="del">
        <pc:chgData name="Srivastava, Raj B" userId="S::rsrivastava60@gatech.edu::7d31d07c-03e6-4266-b6b2-7ea374373c97" providerId="AD" clId="Web-{7441CA54-1D00-C31E-5A43-9E8043FF2EB7}" dt="2024-02-15T02:38:52.699" v="258"/>
        <pc:sldMkLst>
          <pc:docMk/>
          <pc:sldMk cId="2520683803" sldId="283"/>
        </pc:sldMkLst>
      </pc:sldChg>
      <pc:sldChg chg="del">
        <pc:chgData name="Srivastava, Raj B" userId="S::rsrivastava60@gatech.edu::7d31d07c-03e6-4266-b6b2-7ea374373c97" providerId="AD" clId="Web-{7441CA54-1D00-C31E-5A43-9E8043FF2EB7}" dt="2024-02-15T02:38:52.683" v="252"/>
        <pc:sldMkLst>
          <pc:docMk/>
          <pc:sldMk cId="3173258097" sldId="284"/>
        </pc:sldMkLst>
      </pc:sldChg>
      <pc:sldChg chg="del">
        <pc:chgData name="Srivastava, Raj B" userId="S::rsrivastava60@gatech.edu::7d31d07c-03e6-4266-b6b2-7ea374373c97" providerId="AD" clId="Web-{7441CA54-1D00-C31E-5A43-9E8043FF2EB7}" dt="2024-02-15T02:38:52.699" v="255"/>
        <pc:sldMkLst>
          <pc:docMk/>
          <pc:sldMk cId="1142597292" sldId="285"/>
        </pc:sldMkLst>
      </pc:sldChg>
      <pc:sldChg chg="del">
        <pc:chgData name="Srivastava, Raj B" userId="S::rsrivastava60@gatech.edu::7d31d07c-03e6-4266-b6b2-7ea374373c97" providerId="AD" clId="Web-{7441CA54-1D00-C31E-5A43-9E8043FF2EB7}" dt="2024-02-15T02:38:52.699" v="257"/>
        <pc:sldMkLst>
          <pc:docMk/>
          <pc:sldMk cId="3604288960" sldId="286"/>
        </pc:sldMkLst>
      </pc:sldChg>
      <pc:sldChg chg="del">
        <pc:chgData name="Srivastava, Raj B" userId="S::rsrivastava60@gatech.edu::7d31d07c-03e6-4266-b6b2-7ea374373c97" providerId="AD" clId="Web-{7441CA54-1D00-C31E-5A43-9E8043FF2EB7}" dt="2024-02-15T02:39:05.434" v="274"/>
        <pc:sldMkLst>
          <pc:docMk/>
          <pc:sldMk cId="2440473433" sldId="287"/>
        </pc:sldMkLst>
      </pc:sldChg>
      <pc:sldChg chg="del">
        <pc:chgData name="Srivastava, Raj B" userId="S::rsrivastava60@gatech.edu::7d31d07c-03e6-4266-b6b2-7ea374373c97" providerId="AD" clId="Web-{7441CA54-1D00-C31E-5A43-9E8043FF2EB7}" dt="2024-02-15T02:38:52.699" v="253"/>
        <pc:sldMkLst>
          <pc:docMk/>
          <pc:sldMk cId="3435291581" sldId="288"/>
        </pc:sldMkLst>
      </pc:sldChg>
      <pc:sldChg chg="del">
        <pc:chgData name="Srivastava, Raj B" userId="S::rsrivastava60@gatech.edu::7d31d07c-03e6-4266-b6b2-7ea374373c97" providerId="AD" clId="Web-{7441CA54-1D00-C31E-5A43-9E8043FF2EB7}" dt="2024-02-15T02:39:05.434" v="268"/>
        <pc:sldMkLst>
          <pc:docMk/>
          <pc:sldMk cId="1904400968" sldId="290"/>
        </pc:sldMkLst>
      </pc:sldChg>
      <pc:sldChg chg="new del">
        <pc:chgData name="Srivastava, Raj B" userId="S::rsrivastava60@gatech.edu::7d31d07c-03e6-4266-b6b2-7ea374373c97" providerId="AD" clId="Web-{7441CA54-1D00-C31E-5A43-9E8043FF2EB7}" dt="2024-02-15T02:30:08.100" v="33"/>
        <pc:sldMkLst>
          <pc:docMk/>
          <pc:sldMk cId="4200867449" sldId="291"/>
        </pc:sldMkLst>
      </pc:sldChg>
      <pc:sldChg chg="add del replId">
        <pc:chgData name="Srivastava, Raj B" userId="S::rsrivastava60@gatech.edu::7d31d07c-03e6-4266-b6b2-7ea374373c97" providerId="AD" clId="Web-{7441CA54-1D00-C31E-5A43-9E8043FF2EB7}" dt="2024-02-15T02:30:09.960" v="34"/>
        <pc:sldMkLst>
          <pc:docMk/>
          <pc:sldMk cId="3966458277" sldId="292"/>
        </pc:sldMkLst>
      </pc:sldChg>
      <pc:sldChg chg="delSp modSp add ord replId">
        <pc:chgData name="Srivastava, Raj B" userId="S::rsrivastava60@gatech.edu::7d31d07c-03e6-4266-b6b2-7ea374373c97" providerId="AD" clId="Web-{7441CA54-1D00-C31E-5A43-9E8043FF2EB7}" dt="2024-02-15T02:38:00.041" v="240" actId="20577"/>
        <pc:sldMkLst>
          <pc:docMk/>
          <pc:sldMk cId="165773814" sldId="293"/>
        </pc:sldMkLst>
        <pc:spChg chg="del mod">
          <ac:chgData name="Srivastava, Raj B" userId="S::rsrivastava60@gatech.edu::7d31d07c-03e6-4266-b6b2-7ea374373c97" providerId="AD" clId="Web-{7441CA54-1D00-C31E-5A43-9E8043FF2EB7}" dt="2024-02-15T02:31:13.072" v="57"/>
          <ac:spMkLst>
            <pc:docMk/>
            <pc:sldMk cId="165773814" sldId="293"/>
            <ac:spMk id="2" creationId="{32583E10-7FE1-11C7-05B1-33E691AE8C63}"/>
          </ac:spMkLst>
        </pc:spChg>
        <pc:spChg chg="mod">
          <ac:chgData name="Srivastava, Raj B" userId="S::rsrivastava60@gatech.edu::7d31d07c-03e6-4266-b6b2-7ea374373c97" providerId="AD" clId="Web-{7441CA54-1D00-C31E-5A43-9E8043FF2EB7}" dt="2024-02-15T02:38:00.041" v="240" actId="20577"/>
          <ac:spMkLst>
            <pc:docMk/>
            <pc:sldMk cId="165773814" sldId="293"/>
            <ac:spMk id="4" creationId="{9150B503-355F-167D-48FE-59F45A466AF5}"/>
          </ac:spMkLst>
        </pc:spChg>
        <pc:picChg chg="del">
          <ac:chgData name="Srivastava, Raj B" userId="S::rsrivastava60@gatech.edu::7d31d07c-03e6-4266-b6b2-7ea374373c97" providerId="AD" clId="Web-{7441CA54-1D00-C31E-5A43-9E8043FF2EB7}" dt="2024-02-15T02:31:04.103" v="54"/>
          <ac:picMkLst>
            <pc:docMk/>
            <pc:sldMk cId="165773814" sldId="293"/>
            <ac:picMk id="5" creationId="{8614DE0B-AF92-5192-0D14-FCAA444582F4}"/>
          </ac:picMkLst>
        </pc:picChg>
      </pc:sldChg>
    </pc:docChg>
  </pc:docChgLst>
  <pc:docChgLst>
    <pc:chgData name="Akhtar, Zainab" userId="S::zakhtar8@gatech.edu::ba75a2f4-409b-4130-af87-a39a240337ff" providerId="AD" clId="Web-{593B04E2-9990-4A2E-A42D-F6F6D2ABA427}"/>
    <pc:docChg chg="addSld delSld modSld sldOrd">
      <pc:chgData name="Akhtar, Zainab" userId="S::zakhtar8@gatech.edu::ba75a2f4-409b-4130-af87-a39a240337ff" providerId="AD" clId="Web-{593B04E2-9990-4A2E-A42D-F6F6D2ABA427}" dt="2024-02-08T16:23:19.447" v="2093" actId="20577"/>
      <pc:docMkLst>
        <pc:docMk/>
      </pc:docMkLst>
      <pc:sldChg chg="addSp delSp modSp">
        <pc:chgData name="Akhtar, Zainab" userId="S::zakhtar8@gatech.edu::ba75a2f4-409b-4130-af87-a39a240337ff" providerId="AD" clId="Web-{593B04E2-9990-4A2E-A42D-F6F6D2ABA427}" dt="2024-02-05T23:42:13.752" v="1182" actId="20577"/>
        <pc:sldMkLst>
          <pc:docMk/>
          <pc:sldMk cId="109857222" sldId="256"/>
        </pc:sldMkLst>
        <pc:spChg chg="del">
          <ac:chgData name="Akhtar, Zainab" userId="S::zakhtar8@gatech.edu::ba75a2f4-409b-4130-af87-a39a240337ff" providerId="AD" clId="Web-{593B04E2-9990-4A2E-A42D-F6F6D2ABA427}" dt="2024-02-05T17:35:56.745" v="1"/>
          <ac:spMkLst>
            <pc:docMk/>
            <pc:sldMk cId="109857222" sldId="256"/>
            <ac:spMk id="2" creationId="{00000000-0000-0000-0000-000000000000}"/>
          </ac:spMkLst>
        </pc:spChg>
        <pc:spChg chg="del">
          <ac:chgData name="Akhtar, Zainab" userId="S::zakhtar8@gatech.edu::ba75a2f4-409b-4130-af87-a39a240337ff" providerId="AD" clId="Web-{593B04E2-9990-4A2E-A42D-F6F6D2ABA427}" dt="2024-02-05T17:35:56.745" v="0"/>
          <ac:spMkLst>
            <pc:docMk/>
            <pc:sldMk cId="109857222" sldId="256"/>
            <ac:spMk id="3" creationId="{00000000-0000-0000-0000-000000000000}"/>
          </ac:spMkLst>
        </pc:spChg>
        <pc:spChg chg="add mod">
          <ac:chgData name="Akhtar, Zainab" userId="S::zakhtar8@gatech.edu::ba75a2f4-409b-4130-af87-a39a240337ff" providerId="AD" clId="Web-{593B04E2-9990-4A2E-A42D-F6F6D2ABA427}" dt="2024-02-05T23:42:13.752" v="1182" actId="20577"/>
          <ac:spMkLst>
            <pc:docMk/>
            <pc:sldMk cId="109857222" sldId="256"/>
            <ac:spMk id="6" creationId="{0AF34939-3062-227B-A31B-3ED0BDAAD731}"/>
          </ac:spMkLst>
        </pc:spChg>
        <pc:picChg chg="add mod">
          <ac:chgData name="Akhtar, Zainab" userId="S::zakhtar8@gatech.edu::ba75a2f4-409b-4130-af87-a39a240337ff" providerId="AD" clId="Web-{593B04E2-9990-4A2E-A42D-F6F6D2ABA427}" dt="2024-02-05T17:46:07.885" v="208" actId="1076"/>
          <ac:picMkLst>
            <pc:docMk/>
            <pc:sldMk cId="109857222" sldId="256"/>
            <ac:picMk id="4" creationId="{B303C5FF-0B60-24F5-14F8-EAF106949C48}"/>
          </ac:picMkLst>
        </pc:picChg>
        <pc:picChg chg="add mod">
          <ac:chgData name="Akhtar, Zainab" userId="S::zakhtar8@gatech.edu::ba75a2f4-409b-4130-af87-a39a240337ff" providerId="AD" clId="Web-{593B04E2-9990-4A2E-A42D-F6F6D2ABA427}" dt="2024-02-05T17:46:08.401" v="209" actId="1076"/>
          <ac:picMkLst>
            <pc:docMk/>
            <pc:sldMk cId="109857222" sldId="256"/>
            <ac:picMk id="5" creationId="{7475DEAA-6AFB-8B5B-B456-5CB96940621D}"/>
          </ac:picMkLst>
        </pc:picChg>
      </pc:sldChg>
      <pc:sldChg chg="addSp delSp modSp new">
        <pc:chgData name="Akhtar, Zainab" userId="S::zakhtar8@gatech.edu::ba75a2f4-409b-4130-af87-a39a240337ff" providerId="AD" clId="Web-{593B04E2-9990-4A2E-A42D-F6F6D2ABA427}" dt="2024-02-06T15:30:12.694" v="2028"/>
        <pc:sldMkLst>
          <pc:docMk/>
          <pc:sldMk cId="3363388620" sldId="257"/>
        </pc:sldMkLst>
        <pc:spChg chg="del">
          <ac:chgData name="Akhtar, Zainab" userId="S::zakhtar8@gatech.edu::ba75a2f4-409b-4130-af87-a39a240337ff" providerId="AD" clId="Web-{593B04E2-9990-4A2E-A42D-F6F6D2ABA427}" dt="2024-02-05T17:37:13.450" v="18"/>
          <ac:spMkLst>
            <pc:docMk/>
            <pc:sldMk cId="3363388620" sldId="257"/>
            <ac:spMk id="2" creationId="{58692938-08B0-A56A-8D8C-0A345EA4318C}"/>
          </ac:spMkLst>
        </pc:spChg>
        <pc:spChg chg="del">
          <ac:chgData name="Akhtar, Zainab" userId="S::zakhtar8@gatech.edu::ba75a2f4-409b-4130-af87-a39a240337ff" providerId="AD" clId="Web-{593B04E2-9990-4A2E-A42D-F6F6D2ABA427}" dt="2024-02-05T17:37:13.450" v="17"/>
          <ac:spMkLst>
            <pc:docMk/>
            <pc:sldMk cId="3363388620" sldId="257"/>
            <ac:spMk id="3" creationId="{C937B63B-4DB3-94AF-BE04-5E51E30E64C0}"/>
          </ac:spMkLst>
        </pc:spChg>
        <pc:spChg chg="add del mod">
          <ac:chgData name="Akhtar, Zainab" userId="S::zakhtar8@gatech.edu::ba75a2f4-409b-4130-af87-a39a240337ff" providerId="AD" clId="Web-{593B04E2-9990-4A2E-A42D-F6F6D2ABA427}" dt="2024-02-05T17:37:17.341" v="21"/>
          <ac:spMkLst>
            <pc:docMk/>
            <pc:sldMk cId="3363388620" sldId="257"/>
            <ac:spMk id="4" creationId="{65E8B753-E26D-B7F5-1B90-542E8B498A87}"/>
          </ac:spMkLst>
        </pc:spChg>
        <pc:spChg chg="add mod">
          <ac:chgData name="Akhtar, Zainab" userId="S::zakhtar8@gatech.edu::ba75a2f4-409b-4130-af87-a39a240337ff" providerId="AD" clId="Web-{593B04E2-9990-4A2E-A42D-F6F6D2ABA427}" dt="2024-02-06T15:30:12.694" v="2028"/>
          <ac:spMkLst>
            <pc:docMk/>
            <pc:sldMk cId="3363388620" sldId="257"/>
            <ac:spMk id="5" creationId="{D702D9D5-403F-D49C-B9E0-66631003AEC5}"/>
          </ac:spMkLst>
        </pc:spChg>
        <pc:picChg chg="add del mod">
          <ac:chgData name="Akhtar, Zainab" userId="S::zakhtar8@gatech.edu::ba75a2f4-409b-4130-af87-a39a240337ff" providerId="AD" clId="Web-{593B04E2-9990-4A2E-A42D-F6F6D2ABA427}" dt="2024-02-05T23:24:41.154" v="878"/>
          <ac:picMkLst>
            <pc:docMk/>
            <pc:sldMk cId="3363388620" sldId="257"/>
            <ac:picMk id="2" creationId="{D1828386-C0BA-A760-07BD-D28B7A5593FA}"/>
          </ac:picMkLst>
        </pc:picChg>
      </pc:sldChg>
      <pc:sldChg chg="addSp delSp modSp new modNotes">
        <pc:chgData name="Akhtar, Zainab" userId="S::zakhtar8@gatech.edu::ba75a2f4-409b-4130-af87-a39a240337ff" providerId="AD" clId="Web-{593B04E2-9990-4A2E-A42D-F6F6D2ABA427}" dt="2024-02-08T16:23:19.447" v="2093" actId="20577"/>
        <pc:sldMkLst>
          <pc:docMk/>
          <pc:sldMk cId="2701303335" sldId="258"/>
        </pc:sldMkLst>
        <pc:spChg chg="add mod">
          <ac:chgData name="Akhtar, Zainab" userId="S::zakhtar8@gatech.edu::ba75a2f4-409b-4130-af87-a39a240337ff" providerId="AD" clId="Web-{593B04E2-9990-4A2E-A42D-F6F6D2ABA427}" dt="2024-02-08T16:23:19.447" v="2093" actId="20577"/>
          <ac:spMkLst>
            <pc:docMk/>
            <pc:sldMk cId="2701303335" sldId="258"/>
            <ac:spMk id="2" creationId="{43392E90-7D63-AC8E-C60E-089390E4A42D}"/>
          </ac:spMkLst>
        </pc:spChg>
        <pc:spChg chg="add del mod">
          <ac:chgData name="Akhtar, Zainab" userId="S::zakhtar8@gatech.edu::ba75a2f4-409b-4130-af87-a39a240337ff" providerId="AD" clId="Web-{593B04E2-9990-4A2E-A42D-F6F6D2ABA427}" dt="2024-02-06T00:01:46.901" v="1669"/>
          <ac:spMkLst>
            <pc:docMk/>
            <pc:sldMk cId="2701303335" sldId="258"/>
            <ac:spMk id="3" creationId="{9838EBB2-15D6-D980-A77E-DEED88C48DD7}"/>
          </ac:spMkLst>
        </pc:spChg>
      </pc:sldChg>
      <pc:sldChg chg="addSp modSp new del">
        <pc:chgData name="Akhtar, Zainab" userId="S::zakhtar8@gatech.edu::ba75a2f4-409b-4130-af87-a39a240337ff" providerId="AD" clId="Web-{593B04E2-9990-4A2E-A42D-F6F6D2ABA427}" dt="2024-02-05T23:53:35.822" v="1379"/>
        <pc:sldMkLst>
          <pc:docMk/>
          <pc:sldMk cId="3578784458" sldId="259"/>
        </pc:sldMkLst>
        <pc:spChg chg="add mod">
          <ac:chgData name="Akhtar, Zainab" userId="S::zakhtar8@gatech.edu::ba75a2f4-409b-4130-af87-a39a240337ff" providerId="AD" clId="Web-{593B04E2-9990-4A2E-A42D-F6F6D2ABA427}" dt="2024-02-05T23:47:41.904" v="1268" actId="20577"/>
          <ac:spMkLst>
            <pc:docMk/>
            <pc:sldMk cId="3578784458" sldId="259"/>
            <ac:spMk id="2" creationId="{60AB593E-9BD1-28EA-5B66-9C574827FC33}"/>
          </ac:spMkLst>
        </pc:spChg>
      </pc:sldChg>
      <pc:sldChg chg="addSp modSp new ord">
        <pc:chgData name="Akhtar, Zainab" userId="S::zakhtar8@gatech.edu::ba75a2f4-409b-4130-af87-a39a240337ff" providerId="AD" clId="Web-{593B04E2-9990-4A2E-A42D-F6F6D2ABA427}" dt="2024-02-06T01:03:16.777" v="2020" actId="20577"/>
        <pc:sldMkLst>
          <pc:docMk/>
          <pc:sldMk cId="433411919" sldId="260"/>
        </pc:sldMkLst>
        <pc:spChg chg="add mod">
          <ac:chgData name="Akhtar, Zainab" userId="S::zakhtar8@gatech.edu::ba75a2f4-409b-4130-af87-a39a240337ff" providerId="AD" clId="Web-{593B04E2-9990-4A2E-A42D-F6F6D2ABA427}" dt="2024-02-06T01:03:16.777" v="2020" actId="20577"/>
          <ac:spMkLst>
            <pc:docMk/>
            <pc:sldMk cId="433411919" sldId="260"/>
            <ac:spMk id="2" creationId="{96A1BFF8-D6E2-3963-5285-6103C53434F7}"/>
          </ac:spMkLst>
        </pc:spChg>
      </pc:sldChg>
      <pc:sldChg chg="addSp delSp modSp new del modNotes">
        <pc:chgData name="Akhtar, Zainab" userId="S::zakhtar8@gatech.edu::ba75a2f4-409b-4130-af87-a39a240337ff" providerId="AD" clId="Web-{593B04E2-9990-4A2E-A42D-F6F6D2ABA427}" dt="2024-02-05T23:50:15.050" v="1315"/>
        <pc:sldMkLst>
          <pc:docMk/>
          <pc:sldMk cId="3943816332" sldId="261"/>
        </pc:sldMkLst>
        <pc:spChg chg="del">
          <ac:chgData name="Akhtar, Zainab" userId="S::zakhtar8@gatech.edu::ba75a2f4-409b-4130-af87-a39a240337ff" providerId="AD" clId="Web-{593B04E2-9990-4A2E-A42D-F6F6D2ABA427}" dt="2024-02-05T23:20:00.567" v="835"/>
          <ac:spMkLst>
            <pc:docMk/>
            <pc:sldMk cId="3943816332" sldId="261"/>
            <ac:spMk id="2" creationId="{140DAC36-351C-28EF-6B1E-96A5E4C27D2C}"/>
          </ac:spMkLst>
        </pc:spChg>
        <pc:spChg chg="del">
          <ac:chgData name="Akhtar, Zainab" userId="S::zakhtar8@gatech.edu::ba75a2f4-409b-4130-af87-a39a240337ff" providerId="AD" clId="Web-{593B04E2-9990-4A2E-A42D-F6F6D2ABA427}" dt="2024-02-05T23:20:00.567" v="834"/>
          <ac:spMkLst>
            <pc:docMk/>
            <pc:sldMk cId="3943816332" sldId="261"/>
            <ac:spMk id="3" creationId="{18DE44E9-572A-1A81-E734-974C116B910E}"/>
          </ac:spMkLst>
        </pc:spChg>
        <pc:spChg chg="add mod">
          <ac:chgData name="Akhtar, Zainab" userId="S::zakhtar8@gatech.edu::ba75a2f4-409b-4130-af87-a39a240337ff" providerId="AD" clId="Web-{593B04E2-9990-4A2E-A42D-F6F6D2ABA427}" dt="2024-02-05T23:49:12.001" v="1291" actId="20577"/>
          <ac:spMkLst>
            <pc:docMk/>
            <pc:sldMk cId="3943816332" sldId="261"/>
            <ac:spMk id="7" creationId="{A1E5828F-C527-A51F-5842-4AF46E05202B}"/>
          </ac:spMkLst>
        </pc:spChg>
        <pc:spChg chg="add del mod">
          <ac:chgData name="Akhtar, Zainab" userId="S::zakhtar8@gatech.edu::ba75a2f4-409b-4130-af87-a39a240337ff" providerId="AD" clId="Web-{593B04E2-9990-4A2E-A42D-F6F6D2ABA427}" dt="2024-02-05T23:47:14.606" v="1256"/>
          <ac:spMkLst>
            <pc:docMk/>
            <pc:sldMk cId="3943816332" sldId="261"/>
            <ac:spMk id="8" creationId="{8A410FEF-2B02-373B-587E-B0233FFD4F60}"/>
          </ac:spMkLst>
        </pc:spChg>
        <pc:picChg chg="add del mod">
          <ac:chgData name="Akhtar, Zainab" userId="S::zakhtar8@gatech.edu::ba75a2f4-409b-4130-af87-a39a240337ff" providerId="AD" clId="Web-{593B04E2-9990-4A2E-A42D-F6F6D2ABA427}" dt="2024-02-05T23:23:33.996" v="843"/>
          <ac:picMkLst>
            <pc:docMk/>
            <pc:sldMk cId="3943816332" sldId="261"/>
            <ac:picMk id="4" creationId="{078F448D-FE04-575E-AB44-C7C8F1447583}"/>
          </ac:picMkLst>
        </pc:picChg>
        <pc:picChg chg="add del mod">
          <ac:chgData name="Akhtar, Zainab" userId="S::zakhtar8@gatech.edu::ba75a2f4-409b-4130-af87-a39a240337ff" providerId="AD" clId="Web-{593B04E2-9990-4A2E-A42D-F6F6D2ABA427}" dt="2024-02-05T23:23:44.996" v="848"/>
          <ac:picMkLst>
            <pc:docMk/>
            <pc:sldMk cId="3943816332" sldId="261"/>
            <ac:picMk id="5" creationId="{12230D2E-9BFB-AB6A-BB53-CC1A95615158}"/>
          </ac:picMkLst>
        </pc:picChg>
        <pc:picChg chg="add del mod">
          <ac:chgData name="Akhtar, Zainab" userId="S::zakhtar8@gatech.edu::ba75a2f4-409b-4130-af87-a39a240337ff" providerId="AD" clId="Web-{593B04E2-9990-4A2E-A42D-F6F6D2ABA427}" dt="2024-02-05T23:48:30.656" v="1279"/>
          <ac:picMkLst>
            <pc:docMk/>
            <pc:sldMk cId="3943816332" sldId="261"/>
            <ac:picMk id="6" creationId="{9DB1EA2E-9078-D779-774A-EAB06A25324F}"/>
          </ac:picMkLst>
        </pc:picChg>
      </pc:sldChg>
      <pc:sldChg chg="new del">
        <pc:chgData name="Akhtar, Zainab" userId="S::zakhtar8@gatech.edu::ba75a2f4-409b-4130-af87-a39a240337ff" providerId="AD" clId="Web-{593B04E2-9990-4A2E-A42D-F6F6D2ABA427}" dt="2024-02-05T23:24:39.389" v="877"/>
        <pc:sldMkLst>
          <pc:docMk/>
          <pc:sldMk cId="561382454" sldId="262"/>
        </pc:sldMkLst>
      </pc:sldChg>
      <pc:sldChg chg="addSp delSp modSp new">
        <pc:chgData name="Akhtar, Zainab" userId="S::zakhtar8@gatech.edu::ba75a2f4-409b-4130-af87-a39a240337ff" providerId="AD" clId="Web-{593B04E2-9990-4A2E-A42D-F6F6D2ABA427}" dt="2024-02-06T15:32:42.261" v="2091" actId="1076"/>
        <pc:sldMkLst>
          <pc:docMk/>
          <pc:sldMk cId="3992848345" sldId="262"/>
        </pc:sldMkLst>
        <pc:spChg chg="add mod">
          <ac:chgData name="Akhtar, Zainab" userId="S::zakhtar8@gatech.edu::ba75a2f4-409b-4130-af87-a39a240337ff" providerId="AD" clId="Web-{593B04E2-9990-4A2E-A42D-F6F6D2ABA427}" dt="2024-02-06T15:32:42.261" v="2091" actId="1076"/>
          <ac:spMkLst>
            <pc:docMk/>
            <pc:sldMk cId="3992848345" sldId="262"/>
            <ac:spMk id="2" creationId="{32583E10-7FE1-11C7-05B1-33E691AE8C63}"/>
          </ac:spMkLst>
        </pc:spChg>
        <pc:spChg chg="del">
          <ac:chgData name="Akhtar, Zainab" userId="S::zakhtar8@gatech.edu::ba75a2f4-409b-4130-af87-a39a240337ff" providerId="AD" clId="Web-{593B04E2-9990-4A2E-A42D-F6F6D2ABA427}" dt="2024-02-05T23:48:22.827" v="1273"/>
          <ac:spMkLst>
            <pc:docMk/>
            <pc:sldMk cId="3992848345" sldId="262"/>
            <ac:spMk id="2" creationId="{D3D744AC-99EF-D781-D67B-EB7D2C77C1D8}"/>
          </ac:spMkLst>
        </pc:spChg>
        <pc:spChg chg="del">
          <ac:chgData name="Akhtar, Zainab" userId="S::zakhtar8@gatech.edu::ba75a2f4-409b-4130-af87-a39a240337ff" providerId="AD" clId="Web-{593B04E2-9990-4A2E-A42D-F6F6D2ABA427}" dt="2024-02-05T23:48:22.827" v="1272"/>
          <ac:spMkLst>
            <pc:docMk/>
            <pc:sldMk cId="3992848345" sldId="262"/>
            <ac:spMk id="3" creationId="{22B653F9-8B23-79F2-528F-1E7F0B4DF5A1}"/>
          </ac:spMkLst>
        </pc:spChg>
        <pc:spChg chg="add mod">
          <ac:chgData name="Akhtar, Zainab" userId="S::zakhtar8@gatech.edu::ba75a2f4-409b-4130-af87-a39a240337ff" providerId="AD" clId="Web-{593B04E2-9990-4A2E-A42D-F6F6D2ABA427}" dt="2024-02-06T15:31:08.493" v="2065" actId="20577"/>
          <ac:spMkLst>
            <pc:docMk/>
            <pc:sldMk cId="3992848345" sldId="262"/>
            <ac:spMk id="4" creationId="{9150B503-355F-167D-48FE-59F45A466AF5}"/>
          </ac:spMkLst>
        </pc:spChg>
        <pc:picChg chg="add mod modCrop">
          <ac:chgData name="Akhtar, Zainab" userId="S::zakhtar8@gatech.edu::ba75a2f4-409b-4130-af87-a39a240337ff" providerId="AD" clId="Web-{593B04E2-9990-4A2E-A42D-F6F6D2ABA427}" dt="2024-02-05T23:56:08.655" v="1470" actId="1076"/>
          <ac:picMkLst>
            <pc:docMk/>
            <pc:sldMk cId="3992848345" sldId="262"/>
            <ac:picMk id="5" creationId="{8614DE0B-AF92-5192-0D14-FCAA444582F4}"/>
          </ac:picMkLst>
        </pc:picChg>
      </pc:sldChg>
    </pc:docChg>
  </pc:docChgLst>
  <pc:docChgLst>
    <pc:chgData name="Walker, Austin S" userId="S::awalker317@gatech.edu::0f4afa7d-9f31-4646-b506-8c149b6af06e" providerId="AD" clId="Web-{708A5FE6-6785-A29B-8D9C-1974FFB0C15F}"/>
    <pc:docChg chg="addSld modSld">
      <pc:chgData name="Walker, Austin S" userId="S::awalker317@gatech.edu::0f4afa7d-9f31-4646-b506-8c149b6af06e" providerId="AD" clId="Web-{708A5FE6-6785-A29B-8D9C-1974FFB0C15F}" dt="2024-02-13T04:14:52.435" v="2067" actId="20577"/>
      <pc:docMkLst>
        <pc:docMk/>
      </pc:docMkLst>
      <pc:sldChg chg="modSp">
        <pc:chgData name="Walker, Austin S" userId="S::awalker317@gatech.edu::0f4afa7d-9f31-4646-b506-8c149b6af06e" providerId="AD" clId="Web-{708A5FE6-6785-A29B-8D9C-1974FFB0C15F}" dt="2024-02-13T03:22:01.383" v="2" actId="20577"/>
        <pc:sldMkLst>
          <pc:docMk/>
          <pc:sldMk cId="2701303335" sldId="258"/>
        </pc:sldMkLst>
        <pc:spChg chg="mod">
          <ac:chgData name="Walker, Austin S" userId="S::awalker317@gatech.edu::0f4afa7d-9f31-4646-b506-8c149b6af06e" providerId="AD" clId="Web-{708A5FE6-6785-A29B-8D9C-1974FFB0C15F}" dt="2024-02-13T03:22:01.383" v="2" actId="20577"/>
          <ac:spMkLst>
            <pc:docMk/>
            <pc:sldMk cId="2701303335" sldId="258"/>
            <ac:spMk id="2" creationId="{43392E90-7D63-AC8E-C60E-089390E4A42D}"/>
          </ac:spMkLst>
        </pc:spChg>
      </pc:sldChg>
      <pc:sldChg chg="addSp modSp">
        <pc:chgData name="Walker, Austin S" userId="S::awalker317@gatech.edu::0f4afa7d-9f31-4646-b506-8c149b6af06e" providerId="AD" clId="Web-{708A5FE6-6785-A29B-8D9C-1974FFB0C15F}" dt="2024-02-13T04:14:14.747" v="2042" actId="20577"/>
        <pc:sldMkLst>
          <pc:docMk/>
          <pc:sldMk cId="783222365" sldId="271"/>
        </pc:sldMkLst>
        <pc:spChg chg="add mod">
          <ac:chgData name="Walker, Austin S" userId="S::awalker317@gatech.edu::0f4afa7d-9f31-4646-b506-8c149b6af06e" providerId="AD" clId="Web-{708A5FE6-6785-A29B-8D9C-1974FFB0C15F}" dt="2024-02-13T04:14:14.747" v="2042" actId="20577"/>
          <ac:spMkLst>
            <pc:docMk/>
            <pc:sldMk cId="783222365" sldId="271"/>
            <ac:spMk id="4" creationId="{302D40B9-B7DC-3701-AD31-C99BA46EE842}"/>
          </ac:spMkLst>
        </pc:spChg>
      </pc:sldChg>
      <pc:sldChg chg="modSp add replId">
        <pc:chgData name="Walker, Austin S" userId="S::awalker317@gatech.edu::0f4afa7d-9f31-4646-b506-8c149b6af06e" providerId="AD" clId="Web-{708A5FE6-6785-A29B-8D9C-1974FFB0C15F}" dt="2024-02-13T04:14:52.435" v="2067" actId="20577"/>
        <pc:sldMkLst>
          <pc:docMk/>
          <pc:sldMk cId="1499108437" sldId="273"/>
        </pc:sldMkLst>
        <pc:spChg chg="mod">
          <ac:chgData name="Walker, Austin S" userId="S::awalker317@gatech.edu::0f4afa7d-9f31-4646-b506-8c149b6af06e" providerId="AD" clId="Web-{708A5FE6-6785-A29B-8D9C-1974FFB0C15F}" dt="2024-02-13T04:14:52.435" v="2067" actId="20577"/>
          <ac:spMkLst>
            <pc:docMk/>
            <pc:sldMk cId="1499108437" sldId="273"/>
            <ac:spMk id="4" creationId="{302D40B9-B7DC-3701-AD31-C99BA46EE842}"/>
          </ac:spMkLst>
        </pc:spChg>
      </pc:sldChg>
    </pc:docChg>
  </pc:docChgLst>
  <pc:docChgLst>
    <pc:chgData name="Srivastava, Raj B" userId="S::rsrivastava60@gatech.edu::7d31d07c-03e6-4266-b6b2-7ea374373c97" providerId="AD" clId="Web-{9B98BBBD-124E-5E73-241A-29FD51AF3F64}"/>
    <pc:docChg chg="modSld">
      <pc:chgData name="Srivastava, Raj B" userId="S::rsrivastava60@gatech.edu::7d31d07c-03e6-4266-b6b2-7ea374373c97" providerId="AD" clId="Web-{9B98BBBD-124E-5E73-241A-29FD51AF3F64}" dt="2024-02-15T02:27:03.806" v="42" actId="20577"/>
      <pc:docMkLst>
        <pc:docMk/>
      </pc:docMkLst>
      <pc:sldChg chg="modSp">
        <pc:chgData name="Srivastava, Raj B" userId="S::rsrivastava60@gatech.edu::7d31d07c-03e6-4266-b6b2-7ea374373c97" providerId="AD" clId="Web-{9B98BBBD-124E-5E73-241A-29FD51AF3F64}" dt="2024-02-15T02:25:08.706" v="4" actId="20577"/>
        <pc:sldMkLst>
          <pc:docMk/>
          <pc:sldMk cId="2701303335" sldId="258"/>
        </pc:sldMkLst>
        <pc:spChg chg="mod">
          <ac:chgData name="Srivastava, Raj B" userId="S::rsrivastava60@gatech.edu::7d31d07c-03e6-4266-b6b2-7ea374373c97" providerId="AD" clId="Web-{9B98BBBD-124E-5E73-241A-29FD51AF3F64}" dt="2024-02-15T02:25:08.706" v="4" actId="20577"/>
          <ac:spMkLst>
            <pc:docMk/>
            <pc:sldMk cId="2701303335" sldId="258"/>
            <ac:spMk id="2" creationId="{43392E90-7D63-AC8E-C60E-089390E4A42D}"/>
          </ac:spMkLst>
        </pc:spChg>
      </pc:sldChg>
      <pc:sldChg chg="modSp">
        <pc:chgData name="Srivastava, Raj B" userId="S::rsrivastava60@gatech.edu::7d31d07c-03e6-4266-b6b2-7ea374373c97" providerId="AD" clId="Web-{9B98BBBD-124E-5E73-241A-29FD51AF3F64}" dt="2024-02-15T02:27:03.806" v="42" actId="20577"/>
        <pc:sldMkLst>
          <pc:docMk/>
          <pc:sldMk cId="3992848345" sldId="262"/>
        </pc:sldMkLst>
        <pc:spChg chg="mod">
          <ac:chgData name="Srivastava, Raj B" userId="S::rsrivastava60@gatech.edu::7d31d07c-03e6-4266-b6b2-7ea374373c97" providerId="AD" clId="Web-{9B98BBBD-124E-5E73-241A-29FD51AF3F64}" dt="2024-02-15T02:27:03.806" v="42" actId="20577"/>
          <ac:spMkLst>
            <pc:docMk/>
            <pc:sldMk cId="3992848345" sldId="262"/>
            <ac:spMk id="4" creationId="{9150B503-355F-167D-48FE-59F45A466AF5}"/>
          </ac:spMkLst>
        </pc:spChg>
      </pc:sldChg>
    </pc:docChg>
  </pc:docChgLst>
  <pc:docChgLst>
    <pc:chgData name="Srivastava, Raj B" userId="S::rsrivastava60@gatech.edu::7d31d07c-03e6-4266-b6b2-7ea374373c97" providerId="AD" clId="Web-{6443FB0D-CFBE-8634-B72D-64F7F544CF03}"/>
    <pc:docChg chg="modSld">
      <pc:chgData name="Srivastava, Raj B" userId="S::rsrivastava60@gatech.edu::7d31d07c-03e6-4266-b6b2-7ea374373c97" providerId="AD" clId="Web-{6443FB0D-CFBE-8634-B72D-64F7F544CF03}" dt="2024-02-12T17:07:46.429" v="237" actId="20577"/>
      <pc:docMkLst>
        <pc:docMk/>
      </pc:docMkLst>
      <pc:sldChg chg="modSp">
        <pc:chgData name="Srivastava, Raj B" userId="S::rsrivastava60@gatech.edu::7d31d07c-03e6-4266-b6b2-7ea374373c97" providerId="AD" clId="Web-{6443FB0D-CFBE-8634-B72D-64F7F544CF03}" dt="2024-02-12T17:07:46.429" v="237" actId="20577"/>
        <pc:sldMkLst>
          <pc:docMk/>
          <pc:sldMk cId="2701303335" sldId="258"/>
        </pc:sldMkLst>
        <pc:spChg chg="mod">
          <ac:chgData name="Srivastava, Raj B" userId="S::rsrivastava60@gatech.edu::7d31d07c-03e6-4266-b6b2-7ea374373c97" providerId="AD" clId="Web-{6443FB0D-CFBE-8634-B72D-64F7F544CF03}" dt="2024-02-12T17:07:46.429" v="237" actId="20577"/>
          <ac:spMkLst>
            <pc:docMk/>
            <pc:sldMk cId="2701303335" sldId="258"/>
            <ac:spMk id="2" creationId="{43392E90-7D63-AC8E-C60E-089390E4A42D}"/>
          </ac:spMkLst>
        </pc:spChg>
      </pc:sldChg>
    </pc:docChg>
  </pc:docChgLst>
  <pc:docChgLst>
    <pc:chgData name="Akhtar, Zainab" userId="S::zakhtar8@gatech.edu::ba75a2f4-409b-4130-af87-a39a240337ff" providerId="AD" clId="Web-{1BBFCA1E-953D-95B6-EDB9-25ECCD9B64CD}"/>
    <pc:docChg chg="addSld delSld modSld">
      <pc:chgData name="Akhtar, Zainab" userId="S::zakhtar8@gatech.edu::ba75a2f4-409b-4130-af87-a39a240337ff" providerId="AD" clId="Web-{1BBFCA1E-953D-95B6-EDB9-25ECCD9B64CD}" dt="2024-02-15T01:01:08.607" v="1995" actId="20577"/>
      <pc:docMkLst>
        <pc:docMk/>
      </pc:docMkLst>
      <pc:sldChg chg="modSp">
        <pc:chgData name="Akhtar, Zainab" userId="S::zakhtar8@gatech.edu::ba75a2f4-409b-4130-af87-a39a240337ff" providerId="AD" clId="Web-{1BBFCA1E-953D-95B6-EDB9-25ECCD9B64CD}" dt="2024-02-14T23:35:22.206" v="673" actId="20577"/>
        <pc:sldMkLst>
          <pc:docMk/>
          <pc:sldMk cId="2701303335" sldId="258"/>
        </pc:sldMkLst>
        <pc:spChg chg="mod">
          <ac:chgData name="Akhtar, Zainab" userId="S::zakhtar8@gatech.edu::ba75a2f4-409b-4130-af87-a39a240337ff" providerId="AD" clId="Web-{1BBFCA1E-953D-95B6-EDB9-25ECCD9B64CD}" dt="2024-02-14T23:35:22.206" v="673" actId="20577"/>
          <ac:spMkLst>
            <pc:docMk/>
            <pc:sldMk cId="2701303335" sldId="258"/>
            <ac:spMk id="2" creationId="{43392E90-7D63-AC8E-C60E-089390E4A42D}"/>
          </ac:spMkLst>
        </pc:spChg>
      </pc:sldChg>
      <pc:sldChg chg="modSp">
        <pc:chgData name="Akhtar, Zainab" userId="S::zakhtar8@gatech.edu::ba75a2f4-409b-4130-af87-a39a240337ff" providerId="AD" clId="Web-{1BBFCA1E-953D-95B6-EDB9-25ECCD9B64CD}" dt="2024-02-14T23:35:33.503" v="676" actId="20577"/>
        <pc:sldMkLst>
          <pc:docMk/>
          <pc:sldMk cId="433411919" sldId="260"/>
        </pc:sldMkLst>
        <pc:spChg chg="mod">
          <ac:chgData name="Akhtar, Zainab" userId="S::zakhtar8@gatech.edu::ba75a2f4-409b-4130-af87-a39a240337ff" providerId="AD" clId="Web-{1BBFCA1E-953D-95B6-EDB9-25ECCD9B64CD}" dt="2024-02-14T23:35:33.503" v="676" actId="20577"/>
          <ac:spMkLst>
            <pc:docMk/>
            <pc:sldMk cId="433411919" sldId="260"/>
            <ac:spMk id="2" creationId="{96A1BFF8-D6E2-3963-5285-6103C53434F7}"/>
          </ac:spMkLst>
        </pc:spChg>
      </pc:sldChg>
      <pc:sldChg chg="modSp">
        <pc:chgData name="Akhtar, Zainab" userId="S::zakhtar8@gatech.edu::ba75a2f4-409b-4130-af87-a39a240337ff" providerId="AD" clId="Web-{1BBFCA1E-953D-95B6-EDB9-25ECCD9B64CD}" dt="2024-02-14T23:22:30.672" v="510" actId="20577"/>
        <pc:sldMkLst>
          <pc:docMk/>
          <pc:sldMk cId="308090177" sldId="264"/>
        </pc:sldMkLst>
        <pc:spChg chg="mod">
          <ac:chgData name="Akhtar, Zainab" userId="S::zakhtar8@gatech.edu::ba75a2f4-409b-4130-af87-a39a240337ff" providerId="AD" clId="Web-{1BBFCA1E-953D-95B6-EDB9-25ECCD9B64CD}" dt="2024-02-14T23:22:30.672" v="510" actId="20577"/>
          <ac:spMkLst>
            <pc:docMk/>
            <pc:sldMk cId="308090177" sldId="264"/>
            <ac:spMk id="3" creationId="{799FB147-608D-5FF3-E3C1-1E61D273EEA5}"/>
          </ac:spMkLst>
        </pc:spChg>
      </pc:sldChg>
      <pc:sldChg chg="modSp">
        <pc:chgData name="Akhtar, Zainab" userId="S::zakhtar8@gatech.edu::ba75a2f4-409b-4130-af87-a39a240337ff" providerId="AD" clId="Web-{1BBFCA1E-953D-95B6-EDB9-25ECCD9B64CD}" dt="2024-02-14T23:36:04.988" v="685" actId="20577"/>
        <pc:sldMkLst>
          <pc:docMk/>
          <pc:sldMk cId="4294260231" sldId="265"/>
        </pc:sldMkLst>
        <pc:spChg chg="mod">
          <ac:chgData name="Akhtar, Zainab" userId="S::zakhtar8@gatech.edu::ba75a2f4-409b-4130-af87-a39a240337ff" providerId="AD" clId="Web-{1BBFCA1E-953D-95B6-EDB9-25ECCD9B64CD}" dt="2024-02-14T23:36:04.988" v="685" actId="20577"/>
          <ac:spMkLst>
            <pc:docMk/>
            <pc:sldMk cId="4294260231" sldId="265"/>
            <ac:spMk id="11" creationId="{9C1CF93D-1066-610E-FA2F-32006B51AAE6}"/>
          </ac:spMkLst>
        </pc:spChg>
      </pc:sldChg>
      <pc:sldChg chg="modSp">
        <pc:chgData name="Akhtar, Zainab" userId="S::zakhtar8@gatech.edu::ba75a2f4-409b-4130-af87-a39a240337ff" providerId="AD" clId="Web-{1BBFCA1E-953D-95B6-EDB9-25ECCD9B64CD}" dt="2024-02-15T00:25:37.417" v="1356" actId="20577"/>
        <pc:sldMkLst>
          <pc:docMk/>
          <pc:sldMk cId="1800553061" sldId="267"/>
        </pc:sldMkLst>
        <pc:spChg chg="mod">
          <ac:chgData name="Akhtar, Zainab" userId="S::zakhtar8@gatech.edu::ba75a2f4-409b-4130-af87-a39a240337ff" providerId="AD" clId="Web-{1BBFCA1E-953D-95B6-EDB9-25ECCD9B64CD}" dt="2024-02-15T00:25:37.417" v="1356" actId="20577"/>
          <ac:spMkLst>
            <pc:docMk/>
            <pc:sldMk cId="1800553061" sldId="267"/>
            <ac:spMk id="2" creationId="{DB62A4E6-EAAE-15D4-252F-A893FD796EA7}"/>
          </ac:spMkLst>
        </pc:spChg>
      </pc:sldChg>
      <pc:sldChg chg="modSp">
        <pc:chgData name="Akhtar, Zainab" userId="S::zakhtar8@gatech.edu::ba75a2f4-409b-4130-af87-a39a240337ff" providerId="AD" clId="Web-{1BBFCA1E-953D-95B6-EDB9-25ECCD9B64CD}" dt="2024-02-14T23:34:35.158" v="668" actId="20577"/>
        <pc:sldMkLst>
          <pc:docMk/>
          <pc:sldMk cId="3953778491" sldId="268"/>
        </pc:sldMkLst>
        <pc:spChg chg="mod">
          <ac:chgData name="Akhtar, Zainab" userId="S::zakhtar8@gatech.edu::ba75a2f4-409b-4130-af87-a39a240337ff" providerId="AD" clId="Web-{1BBFCA1E-953D-95B6-EDB9-25ECCD9B64CD}" dt="2024-02-14T23:34:35.158" v="668" actId="20577"/>
          <ac:spMkLst>
            <pc:docMk/>
            <pc:sldMk cId="3953778491" sldId="268"/>
            <ac:spMk id="6" creationId="{6B0486FA-8D01-45C4-42B5-C12E91F615B9}"/>
          </ac:spMkLst>
        </pc:spChg>
      </pc:sldChg>
      <pc:sldChg chg="modSp">
        <pc:chgData name="Akhtar, Zainab" userId="S::zakhtar8@gatech.edu::ba75a2f4-409b-4130-af87-a39a240337ff" providerId="AD" clId="Web-{1BBFCA1E-953D-95B6-EDB9-25ECCD9B64CD}" dt="2024-02-15T00:55:28.771" v="1926" actId="20577"/>
        <pc:sldMkLst>
          <pc:docMk/>
          <pc:sldMk cId="3266117570" sldId="269"/>
        </pc:sldMkLst>
        <pc:spChg chg="mod">
          <ac:chgData name="Akhtar, Zainab" userId="S::zakhtar8@gatech.edu::ba75a2f4-409b-4130-af87-a39a240337ff" providerId="AD" clId="Web-{1BBFCA1E-953D-95B6-EDB9-25ECCD9B64CD}" dt="2024-02-15T00:55:19.208" v="1925" actId="20577"/>
          <ac:spMkLst>
            <pc:docMk/>
            <pc:sldMk cId="3266117570" sldId="269"/>
            <ac:spMk id="2" creationId="{69CAC01E-9D70-E9C6-FB49-F124D1237B50}"/>
          </ac:spMkLst>
        </pc:spChg>
        <pc:spChg chg="mod">
          <ac:chgData name="Akhtar, Zainab" userId="S::zakhtar8@gatech.edu::ba75a2f4-409b-4130-af87-a39a240337ff" providerId="AD" clId="Web-{1BBFCA1E-953D-95B6-EDB9-25ECCD9B64CD}" dt="2024-02-15T00:55:28.771" v="1926" actId="20577"/>
          <ac:spMkLst>
            <pc:docMk/>
            <pc:sldMk cId="3266117570" sldId="269"/>
            <ac:spMk id="3" creationId="{501F1E90-5D12-15C9-E332-8BE8C88A5C74}"/>
          </ac:spMkLst>
        </pc:spChg>
        <pc:spChg chg="mod">
          <ac:chgData name="Akhtar, Zainab" userId="S::zakhtar8@gatech.edu::ba75a2f4-409b-4130-af87-a39a240337ff" providerId="AD" clId="Web-{1BBFCA1E-953D-95B6-EDB9-25ECCD9B64CD}" dt="2024-02-14T23:34:13.861" v="662" actId="14100"/>
          <ac:spMkLst>
            <pc:docMk/>
            <pc:sldMk cId="3266117570" sldId="269"/>
            <ac:spMk id="13" creationId="{6663591B-7250-756B-0499-CF69B2B9F540}"/>
          </ac:spMkLst>
        </pc:spChg>
        <pc:picChg chg="mod">
          <ac:chgData name="Akhtar, Zainab" userId="S::zakhtar8@gatech.edu::ba75a2f4-409b-4130-af87-a39a240337ff" providerId="AD" clId="Web-{1BBFCA1E-953D-95B6-EDB9-25ECCD9B64CD}" dt="2024-02-14T23:33:22.891" v="649" actId="1076"/>
          <ac:picMkLst>
            <pc:docMk/>
            <pc:sldMk cId="3266117570" sldId="269"/>
            <ac:picMk id="15" creationId="{E4727833-FD1D-C2FE-8EA2-49724A756025}"/>
          </ac:picMkLst>
        </pc:picChg>
        <pc:picChg chg="mod">
          <ac:chgData name="Akhtar, Zainab" userId="S::zakhtar8@gatech.edu::ba75a2f4-409b-4130-af87-a39a240337ff" providerId="AD" clId="Web-{1BBFCA1E-953D-95B6-EDB9-25ECCD9B64CD}" dt="2024-02-14T23:33:26.266" v="650" actId="1076"/>
          <ac:picMkLst>
            <pc:docMk/>
            <pc:sldMk cId="3266117570" sldId="269"/>
            <ac:picMk id="16" creationId="{7F94E28B-81EA-2ABB-1D96-7D752FD1A6EA}"/>
          </ac:picMkLst>
        </pc:picChg>
        <pc:picChg chg="mod">
          <ac:chgData name="Akhtar, Zainab" userId="S::zakhtar8@gatech.edu::ba75a2f4-409b-4130-af87-a39a240337ff" providerId="AD" clId="Web-{1BBFCA1E-953D-95B6-EDB9-25ECCD9B64CD}" dt="2024-02-14T23:34:22.986" v="666" actId="1076"/>
          <ac:picMkLst>
            <pc:docMk/>
            <pc:sldMk cId="3266117570" sldId="269"/>
            <ac:picMk id="17" creationId="{6626A8D9-ACA2-1786-7351-545923BA282D}"/>
          </ac:picMkLst>
        </pc:picChg>
        <pc:picChg chg="mod">
          <ac:chgData name="Akhtar, Zainab" userId="S::zakhtar8@gatech.edu::ba75a2f4-409b-4130-af87-a39a240337ff" providerId="AD" clId="Web-{1BBFCA1E-953D-95B6-EDB9-25ECCD9B64CD}" dt="2024-02-14T23:33:17" v="647" actId="1076"/>
          <ac:picMkLst>
            <pc:docMk/>
            <pc:sldMk cId="3266117570" sldId="269"/>
            <ac:picMk id="19" creationId="{20174F40-AFA9-F802-DAF8-19E7FD580F3F}"/>
          </ac:picMkLst>
        </pc:picChg>
        <pc:picChg chg="mod">
          <ac:chgData name="Akhtar, Zainab" userId="S::zakhtar8@gatech.edu::ba75a2f4-409b-4130-af87-a39a240337ff" providerId="AD" clId="Web-{1BBFCA1E-953D-95B6-EDB9-25ECCD9B64CD}" dt="2024-02-14T23:33:19.234" v="648" actId="1076"/>
          <ac:picMkLst>
            <pc:docMk/>
            <pc:sldMk cId="3266117570" sldId="269"/>
            <ac:picMk id="20" creationId="{DF2247E7-F62B-0452-51CA-39A4440A9064}"/>
          </ac:picMkLst>
        </pc:picChg>
        <pc:picChg chg="mod">
          <ac:chgData name="Akhtar, Zainab" userId="S::zakhtar8@gatech.edu::ba75a2f4-409b-4130-af87-a39a240337ff" providerId="AD" clId="Web-{1BBFCA1E-953D-95B6-EDB9-25ECCD9B64CD}" dt="2024-02-14T23:33:35.578" v="652" actId="1076"/>
          <ac:picMkLst>
            <pc:docMk/>
            <pc:sldMk cId="3266117570" sldId="269"/>
            <ac:picMk id="21" creationId="{F1F2D403-60B0-D06F-B236-4D3EF7421FA7}"/>
          </ac:picMkLst>
        </pc:picChg>
        <pc:picChg chg="mod">
          <ac:chgData name="Akhtar, Zainab" userId="S::zakhtar8@gatech.edu::ba75a2f4-409b-4130-af87-a39a240337ff" providerId="AD" clId="Web-{1BBFCA1E-953D-95B6-EDB9-25ECCD9B64CD}" dt="2024-02-14T23:34:22.939" v="663" actId="1076"/>
          <ac:picMkLst>
            <pc:docMk/>
            <pc:sldMk cId="3266117570" sldId="269"/>
            <ac:picMk id="22" creationId="{D388F4FC-306D-329B-7EA2-CAF3AFC1A117}"/>
          </ac:picMkLst>
        </pc:picChg>
        <pc:picChg chg="mod">
          <ac:chgData name="Akhtar, Zainab" userId="S::zakhtar8@gatech.edu::ba75a2f4-409b-4130-af87-a39a240337ff" providerId="AD" clId="Web-{1BBFCA1E-953D-95B6-EDB9-25ECCD9B64CD}" dt="2024-02-14T23:34:22.955" v="664" actId="1076"/>
          <ac:picMkLst>
            <pc:docMk/>
            <pc:sldMk cId="3266117570" sldId="269"/>
            <ac:picMk id="23" creationId="{3E43940C-ECCB-A78D-89CA-13C43B0ED201}"/>
          </ac:picMkLst>
        </pc:picChg>
        <pc:picChg chg="mod">
          <ac:chgData name="Akhtar, Zainab" userId="S::zakhtar8@gatech.edu::ba75a2f4-409b-4130-af87-a39a240337ff" providerId="AD" clId="Web-{1BBFCA1E-953D-95B6-EDB9-25ECCD9B64CD}" dt="2024-02-14T23:34:22.970" v="665" actId="1076"/>
          <ac:picMkLst>
            <pc:docMk/>
            <pc:sldMk cId="3266117570" sldId="269"/>
            <ac:picMk id="24" creationId="{85A75D1D-3370-EF3E-9D4D-B22A4E98671E}"/>
          </ac:picMkLst>
        </pc:picChg>
      </pc:sldChg>
      <pc:sldChg chg="addSp modSp">
        <pc:chgData name="Akhtar, Zainab" userId="S::zakhtar8@gatech.edu::ba75a2f4-409b-4130-af87-a39a240337ff" providerId="AD" clId="Web-{1BBFCA1E-953D-95B6-EDB9-25ECCD9B64CD}" dt="2024-02-15T01:01:08.607" v="1995" actId="20577"/>
        <pc:sldMkLst>
          <pc:docMk/>
          <pc:sldMk cId="783222365" sldId="271"/>
        </pc:sldMkLst>
        <pc:spChg chg="mod">
          <ac:chgData name="Akhtar, Zainab" userId="S::zakhtar8@gatech.edu::ba75a2f4-409b-4130-af87-a39a240337ff" providerId="AD" clId="Web-{1BBFCA1E-953D-95B6-EDB9-25ECCD9B64CD}" dt="2024-02-15T00:28:58.953" v="1457" actId="20577"/>
          <ac:spMkLst>
            <pc:docMk/>
            <pc:sldMk cId="783222365" sldId="271"/>
            <ac:spMk id="3" creationId="{12B2A792-C582-B54E-6820-1929A9AA4A4B}"/>
          </ac:spMkLst>
        </pc:spChg>
        <pc:spChg chg="mod">
          <ac:chgData name="Akhtar, Zainab" userId="S::zakhtar8@gatech.edu::ba75a2f4-409b-4130-af87-a39a240337ff" providerId="AD" clId="Web-{1BBFCA1E-953D-95B6-EDB9-25ECCD9B64CD}" dt="2024-02-15T01:01:08.607" v="1995" actId="20577"/>
          <ac:spMkLst>
            <pc:docMk/>
            <pc:sldMk cId="783222365" sldId="271"/>
            <ac:spMk id="4" creationId="{302D40B9-B7DC-3701-AD31-C99BA46EE842}"/>
          </ac:spMkLst>
        </pc:spChg>
        <pc:spChg chg="add mod">
          <ac:chgData name="Akhtar, Zainab" userId="S::zakhtar8@gatech.edu::ba75a2f4-409b-4130-af87-a39a240337ff" providerId="AD" clId="Web-{1BBFCA1E-953D-95B6-EDB9-25ECCD9B64CD}" dt="2024-02-15T00:59:47.527" v="1987" actId="1076"/>
          <ac:spMkLst>
            <pc:docMk/>
            <pc:sldMk cId="783222365" sldId="271"/>
            <ac:spMk id="11" creationId="{A643447B-8EB5-2DD6-C93E-6438B11ECD57}"/>
          </ac:spMkLst>
        </pc:spChg>
        <pc:picChg chg="add mod">
          <ac:chgData name="Akhtar, Zainab" userId="S::zakhtar8@gatech.edu::ba75a2f4-409b-4130-af87-a39a240337ff" providerId="AD" clId="Web-{1BBFCA1E-953D-95B6-EDB9-25ECCD9B64CD}" dt="2024-02-15T00:59:45.402" v="1984" actId="1076"/>
          <ac:picMkLst>
            <pc:docMk/>
            <pc:sldMk cId="783222365" sldId="271"/>
            <ac:picMk id="5" creationId="{7E35B356-5E0E-3B7D-34F3-77F11FA1222C}"/>
          </ac:picMkLst>
        </pc:picChg>
        <pc:picChg chg="add mod">
          <ac:chgData name="Akhtar, Zainab" userId="S::zakhtar8@gatech.edu::ba75a2f4-409b-4130-af87-a39a240337ff" providerId="AD" clId="Web-{1BBFCA1E-953D-95B6-EDB9-25ECCD9B64CD}" dt="2024-02-15T00:59:45.480" v="1985" actId="1076"/>
          <ac:picMkLst>
            <pc:docMk/>
            <pc:sldMk cId="783222365" sldId="271"/>
            <ac:picMk id="7" creationId="{35473601-76DE-5202-88B4-7A2B8D663C36}"/>
          </ac:picMkLst>
        </pc:picChg>
        <pc:picChg chg="add mod">
          <ac:chgData name="Akhtar, Zainab" userId="S::zakhtar8@gatech.edu::ba75a2f4-409b-4130-af87-a39a240337ff" providerId="AD" clId="Web-{1BBFCA1E-953D-95B6-EDB9-25ECCD9B64CD}" dt="2024-02-15T00:59:45.542" v="1986" actId="1076"/>
          <ac:picMkLst>
            <pc:docMk/>
            <pc:sldMk cId="783222365" sldId="271"/>
            <ac:picMk id="9" creationId="{12CD79E5-CE93-9433-97A3-449DC0343A6A}"/>
          </ac:picMkLst>
        </pc:picChg>
      </pc:sldChg>
      <pc:sldChg chg="modSp">
        <pc:chgData name="Akhtar, Zainab" userId="S::zakhtar8@gatech.edu::ba75a2f4-409b-4130-af87-a39a240337ff" providerId="AD" clId="Web-{1BBFCA1E-953D-95B6-EDB9-25ECCD9B64CD}" dt="2024-02-15T00:29:08.281" v="1483" actId="20577"/>
        <pc:sldMkLst>
          <pc:docMk/>
          <pc:sldMk cId="1499108437" sldId="273"/>
        </pc:sldMkLst>
        <pc:spChg chg="mod">
          <ac:chgData name="Akhtar, Zainab" userId="S::zakhtar8@gatech.edu::ba75a2f4-409b-4130-af87-a39a240337ff" providerId="AD" clId="Web-{1BBFCA1E-953D-95B6-EDB9-25ECCD9B64CD}" dt="2024-02-15T00:29:08.281" v="1483" actId="20577"/>
          <ac:spMkLst>
            <pc:docMk/>
            <pc:sldMk cId="1499108437" sldId="273"/>
            <ac:spMk id="3" creationId="{12B2A792-C582-B54E-6820-1929A9AA4A4B}"/>
          </ac:spMkLst>
        </pc:spChg>
      </pc:sldChg>
      <pc:sldChg chg="modSp">
        <pc:chgData name="Akhtar, Zainab" userId="S::zakhtar8@gatech.edu::ba75a2f4-409b-4130-af87-a39a240337ff" providerId="AD" clId="Web-{1BBFCA1E-953D-95B6-EDB9-25ECCD9B64CD}" dt="2024-02-15T00:28:18.998" v="1429" actId="20577"/>
        <pc:sldMkLst>
          <pc:docMk/>
          <pc:sldMk cId="3142005518" sldId="275"/>
        </pc:sldMkLst>
        <pc:spChg chg="mod">
          <ac:chgData name="Akhtar, Zainab" userId="S::zakhtar8@gatech.edu::ba75a2f4-409b-4130-af87-a39a240337ff" providerId="AD" clId="Web-{1BBFCA1E-953D-95B6-EDB9-25ECCD9B64CD}" dt="2024-02-15T00:28:18.998" v="1429" actId="20577"/>
          <ac:spMkLst>
            <pc:docMk/>
            <pc:sldMk cId="3142005518" sldId="275"/>
            <ac:spMk id="2" creationId="{F5509DB7-9247-C536-C65C-F00A3B31EA53}"/>
          </ac:spMkLst>
        </pc:spChg>
      </pc:sldChg>
      <pc:sldChg chg="modSp">
        <pc:chgData name="Akhtar, Zainab" userId="S::zakhtar8@gatech.edu::ba75a2f4-409b-4130-af87-a39a240337ff" providerId="AD" clId="Web-{1BBFCA1E-953D-95B6-EDB9-25ECCD9B64CD}" dt="2024-02-15T00:29:32.875" v="1489" actId="20577"/>
        <pc:sldMkLst>
          <pc:docMk/>
          <pc:sldMk cId="3979866450" sldId="280"/>
        </pc:sldMkLst>
        <pc:spChg chg="mod">
          <ac:chgData name="Akhtar, Zainab" userId="S::zakhtar8@gatech.edu::ba75a2f4-409b-4130-af87-a39a240337ff" providerId="AD" clId="Web-{1BBFCA1E-953D-95B6-EDB9-25ECCD9B64CD}" dt="2024-02-15T00:29:32.875" v="1489" actId="20577"/>
          <ac:spMkLst>
            <pc:docMk/>
            <pc:sldMk cId="3979866450" sldId="280"/>
            <ac:spMk id="5" creationId="{3F4CF1A0-77DB-C032-B2A5-47463BA39DA9}"/>
          </ac:spMkLst>
        </pc:spChg>
      </pc:sldChg>
      <pc:sldChg chg="modSp">
        <pc:chgData name="Akhtar, Zainab" userId="S::zakhtar8@gatech.edu::ba75a2f4-409b-4130-af87-a39a240337ff" providerId="AD" clId="Web-{1BBFCA1E-953D-95B6-EDB9-25ECCD9B64CD}" dt="2024-02-15T00:29:45.735" v="1496" actId="20577"/>
        <pc:sldMkLst>
          <pc:docMk/>
          <pc:sldMk cId="1714986602" sldId="281"/>
        </pc:sldMkLst>
        <pc:spChg chg="mod">
          <ac:chgData name="Akhtar, Zainab" userId="S::zakhtar8@gatech.edu::ba75a2f4-409b-4130-af87-a39a240337ff" providerId="AD" clId="Web-{1BBFCA1E-953D-95B6-EDB9-25ECCD9B64CD}" dt="2024-02-15T00:29:45.735" v="1496" actId="20577"/>
          <ac:spMkLst>
            <pc:docMk/>
            <pc:sldMk cId="1714986602" sldId="281"/>
            <ac:spMk id="3" creationId="{8534D2CB-E4A8-7E6C-6873-4C23E52636D4}"/>
          </ac:spMkLst>
        </pc:spChg>
      </pc:sldChg>
      <pc:sldChg chg="addSp delSp modSp">
        <pc:chgData name="Akhtar, Zainab" userId="S::zakhtar8@gatech.edu::ba75a2f4-409b-4130-af87-a39a240337ff" providerId="AD" clId="Web-{1BBFCA1E-953D-95B6-EDB9-25ECCD9B64CD}" dt="2024-02-14T23:31:29.669" v="629" actId="20577"/>
        <pc:sldMkLst>
          <pc:docMk/>
          <pc:sldMk cId="3039165807" sldId="282"/>
        </pc:sldMkLst>
        <pc:spChg chg="mod">
          <ac:chgData name="Akhtar, Zainab" userId="S::zakhtar8@gatech.edu::ba75a2f4-409b-4130-af87-a39a240337ff" providerId="AD" clId="Web-{1BBFCA1E-953D-95B6-EDB9-25ECCD9B64CD}" dt="2024-02-14T23:31:29.669" v="629" actId="20577"/>
          <ac:spMkLst>
            <pc:docMk/>
            <pc:sldMk cId="3039165807" sldId="282"/>
            <ac:spMk id="2" creationId="{843AEB16-F904-3F05-94D5-CE9634706773}"/>
          </ac:spMkLst>
        </pc:spChg>
        <pc:spChg chg="add mod">
          <ac:chgData name="Akhtar, Zainab" userId="S::zakhtar8@gatech.edu::ba75a2f4-409b-4130-af87-a39a240337ff" providerId="AD" clId="Web-{1BBFCA1E-953D-95B6-EDB9-25ECCD9B64CD}" dt="2024-02-14T23:31:09.872" v="621" actId="1076"/>
          <ac:spMkLst>
            <pc:docMk/>
            <pc:sldMk cId="3039165807" sldId="282"/>
            <ac:spMk id="6" creationId="{BA87A792-3326-A209-325C-6C1AF9529F41}"/>
          </ac:spMkLst>
        </pc:spChg>
        <pc:picChg chg="add del mod">
          <ac:chgData name="Akhtar, Zainab" userId="S::zakhtar8@gatech.edu::ba75a2f4-409b-4130-af87-a39a240337ff" providerId="AD" clId="Web-{1BBFCA1E-953D-95B6-EDB9-25ECCD9B64CD}" dt="2024-02-14T22:51:48.906" v="69"/>
          <ac:picMkLst>
            <pc:docMk/>
            <pc:sldMk cId="3039165807" sldId="282"/>
            <ac:picMk id="3" creationId="{73B341B7-40C9-3B81-0ADF-57E3802A3030}"/>
          </ac:picMkLst>
        </pc:picChg>
        <pc:picChg chg="add del mod">
          <ac:chgData name="Akhtar, Zainab" userId="S::zakhtar8@gatech.edu::ba75a2f4-409b-4130-af87-a39a240337ff" providerId="AD" clId="Web-{1BBFCA1E-953D-95B6-EDB9-25ECCD9B64CD}" dt="2024-02-14T23:14:49.334" v="261"/>
          <ac:picMkLst>
            <pc:docMk/>
            <pc:sldMk cId="3039165807" sldId="282"/>
            <ac:picMk id="5" creationId="{88F3E0EA-DA82-89FE-B2FD-9430D09F9AB6}"/>
          </ac:picMkLst>
        </pc:picChg>
        <pc:picChg chg="add mod">
          <ac:chgData name="Akhtar, Zainab" userId="S::zakhtar8@gatech.edu::ba75a2f4-409b-4130-af87-a39a240337ff" providerId="AD" clId="Web-{1BBFCA1E-953D-95B6-EDB9-25ECCD9B64CD}" dt="2024-02-14T23:31:15.935" v="622" actId="1076"/>
          <ac:picMkLst>
            <pc:docMk/>
            <pc:sldMk cId="3039165807" sldId="282"/>
            <ac:picMk id="7" creationId="{AEB114D5-A024-35A0-6ED9-9E9B18FB6717}"/>
          </ac:picMkLst>
        </pc:picChg>
      </pc:sldChg>
      <pc:sldChg chg="modSp">
        <pc:chgData name="Akhtar, Zainab" userId="S::zakhtar8@gatech.edu::ba75a2f4-409b-4130-af87-a39a240337ff" providerId="AD" clId="Web-{1BBFCA1E-953D-95B6-EDB9-25ECCD9B64CD}" dt="2024-02-14T23:32:03.936" v="636" actId="20577"/>
        <pc:sldMkLst>
          <pc:docMk/>
          <pc:sldMk cId="2520683803" sldId="283"/>
        </pc:sldMkLst>
        <pc:spChg chg="mod">
          <ac:chgData name="Akhtar, Zainab" userId="S::zakhtar8@gatech.edu::ba75a2f4-409b-4130-af87-a39a240337ff" providerId="AD" clId="Web-{1BBFCA1E-953D-95B6-EDB9-25ECCD9B64CD}" dt="2024-02-14T23:32:03.936" v="636" actId="20577"/>
          <ac:spMkLst>
            <pc:docMk/>
            <pc:sldMk cId="2520683803" sldId="283"/>
            <ac:spMk id="4" creationId="{65E7D2A2-206E-8BEB-7A7E-4FF8F2013EF8}"/>
          </ac:spMkLst>
        </pc:spChg>
      </pc:sldChg>
      <pc:sldChg chg="modSp">
        <pc:chgData name="Akhtar, Zainab" userId="S::zakhtar8@gatech.edu::ba75a2f4-409b-4130-af87-a39a240337ff" providerId="AD" clId="Web-{1BBFCA1E-953D-95B6-EDB9-25ECCD9B64CD}" dt="2024-02-15T00:32:47.036" v="1539"/>
        <pc:sldMkLst>
          <pc:docMk/>
          <pc:sldMk cId="3173258097" sldId="284"/>
        </pc:sldMkLst>
        <pc:spChg chg="mod">
          <ac:chgData name="Akhtar, Zainab" userId="S::zakhtar8@gatech.edu::ba75a2f4-409b-4130-af87-a39a240337ff" providerId="AD" clId="Web-{1BBFCA1E-953D-95B6-EDB9-25ECCD9B64CD}" dt="2024-02-14T23:09:58.821" v="231"/>
          <ac:spMkLst>
            <pc:docMk/>
            <pc:sldMk cId="3173258097" sldId="284"/>
            <ac:spMk id="2" creationId="{328A8D14-97C5-8497-E59B-66C4460AD0B0}"/>
          </ac:spMkLst>
        </pc:spChg>
        <pc:graphicFrameChg chg="mod modGraphic">
          <ac:chgData name="Akhtar, Zainab" userId="S::zakhtar8@gatech.edu::ba75a2f4-409b-4130-af87-a39a240337ff" providerId="AD" clId="Web-{1BBFCA1E-953D-95B6-EDB9-25ECCD9B64CD}" dt="2024-02-15T00:32:47.036" v="1539"/>
          <ac:graphicFrameMkLst>
            <pc:docMk/>
            <pc:sldMk cId="3173258097" sldId="284"/>
            <ac:graphicFrameMk id="5" creationId="{8BAB236C-5DA4-71B9-7C5C-E6C0E62F9B7B}"/>
          </ac:graphicFrameMkLst>
        </pc:graphicFrameChg>
      </pc:sldChg>
      <pc:sldChg chg="addSp delSp modSp">
        <pc:chgData name="Akhtar, Zainab" userId="S::zakhtar8@gatech.edu::ba75a2f4-409b-4130-af87-a39a240337ff" providerId="AD" clId="Web-{1BBFCA1E-953D-95B6-EDB9-25ECCD9B64CD}" dt="2024-02-15T00:48:28.886" v="1922" actId="1076"/>
        <pc:sldMkLst>
          <pc:docMk/>
          <pc:sldMk cId="1142597292" sldId="285"/>
        </pc:sldMkLst>
        <pc:spChg chg="add mod">
          <ac:chgData name="Akhtar, Zainab" userId="S::zakhtar8@gatech.edu::ba75a2f4-409b-4130-af87-a39a240337ff" providerId="AD" clId="Web-{1BBFCA1E-953D-95B6-EDB9-25ECCD9B64CD}" dt="2024-02-15T00:48:25.261" v="1919" actId="20577"/>
          <ac:spMkLst>
            <pc:docMk/>
            <pc:sldMk cId="1142597292" sldId="285"/>
            <ac:spMk id="2" creationId="{DF01E7CA-9CAA-ED72-4898-3380836851CE}"/>
          </ac:spMkLst>
        </pc:spChg>
        <pc:spChg chg="add mod">
          <ac:chgData name="Akhtar, Zainab" userId="S::zakhtar8@gatech.edu::ba75a2f4-409b-4130-af87-a39a240337ff" providerId="AD" clId="Web-{1BBFCA1E-953D-95B6-EDB9-25ECCD9B64CD}" dt="2024-02-15T00:48:09.870" v="1916" actId="1076"/>
          <ac:spMkLst>
            <pc:docMk/>
            <pc:sldMk cId="1142597292" sldId="285"/>
            <ac:spMk id="4" creationId="{F01CD86A-A66D-BBC0-010C-9BFE78933535}"/>
          </ac:spMkLst>
        </pc:spChg>
        <pc:picChg chg="add mod">
          <ac:chgData name="Akhtar, Zainab" userId="S::zakhtar8@gatech.edu::ba75a2f4-409b-4130-af87-a39a240337ff" providerId="AD" clId="Web-{1BBFCA1E-953D-95B6-EDB9-25ECCD9B64CD}" dt="2024-02-15T00:48:28.777" v="1920" actId="1076"/>
          <ac:picMkLst>
            <pc:docMk/>
            <pc:sldMk cId="1142597292" sldId="285"/>
            <ac:picMk id="5" creationId="{3209C564-200B-DED8-02F1-3FB4A0EA7CBF}"/>
          </ac:picMkLst>
        </pc:picChg>
        <pc:picChg chg="add del mod">
          <ac:chgData name="Akhtar, Zainab" userId="S::zakhtar8@gatech.edu::ba75a2f4-409b-4130-af87-a39a240337ff" providerId="AD" clId="Web-{1BBFCA1E-953D-95B6-EDB9-25ECCD9B64CD}" dt="2024-02-15T00:09:39.176" v="1253"/>
          <ac:picMkLst>
            <pc:docMk/>
            <pc:sldMk cId="1142597292" sldId="285"/>
            <ac:picMk id="6" creationId="{81DFC062-6C71-C848-DF9E-35E43534E7D0}"/>
          </ac:picMkLst>
        </pc:picChg>
        <pc:picChg chg="add del mod">
          <ac:chgData name="Akhtar, Zainab" userId="S::zakhtar8@gatech.edu::ba75a2f4-409b-4130-af87-a39a240337ff" providerId="AD" clId="Web-{1BBFCA1E-953D-95B6-EDB9-25ECCD9B64CD}" dt="2024-02-15T00:09:39.176" v="1252"/>
          <ac:picMkLst>
            <pc:docMk/>
            <pc:sldMk cId="1142597292" sldId="285"/>
            <ac:picMk id="7" creationId="{351B3EA4-AEE7-6FBD-279C-879D857A1880}"/>
          </ac:picMkLst>
        </pc:picChg>
        <pc:picChg chg="add mod">
          <ac:chgData name="Akhtar, Zainab" userId="S::zakhtar8@gatech.edu::ba75a2f4-409b-4130-af87-a39a240337ff" providerId="AD" clId="Web-{1BBFCA1E-953D-95B6-EDB9-25ECCD9B64CD}" dt="2024-02-15T00:48:28.839" v="1921" actId="1076"/>
          <ac:picMkLst>
            <pc:docMk/>
            <pc:sldMk cId="1142597292" sldId="285"/>
            <ac:picMk id="8" creationId="{217466E3-640C-2166-0A86-4EA4250DEC56}"/>
          </ac:picMkLst>
        </pc:picChg>
        <pc:picChg chg="add mod">
          <ac:chgData name="Akhtar, Zainab" userId="S::zakhtar8@gatech.edu::ba75a2f4-409b-4130-af87-a39a240337ff" providerId="AD" clId="Web-{1BBFCA1E-953D-95B6-EDB9-25ECCD9B64CD}" dt="2024-02-15T00:48:28.886" v="1922" actId="1076"/>
          <ac:picMkLst>
            <pc:docMk/>
            <pc:sldMk cId="1142597292" sldId="285"/>
            <ac:picMk id="9" creationId="{62444503-B093-DBC7-277F-5CF90B5D68E5}"/>
          </ac:picMkLst>
        </pc:picChg>
      </pc:sldChg>
      <pc:sldChg chg="addSp delSp modSp new">
        <pc:chgData name="Akhtar, Zainab" userId="S::zakhtar8@gatech.edu::ba75a2f4-409b-4130-af87-a39a240337ff" providerId="AD" clId="Web-{1BBFCA1E-953D-95B6-EDB9-25ECCD9B64CD}" dt="2024-02-14T22:56:50.725" v="123" actId="1076"/>
        <pc:sldMkLst>
          <pc:docMk/>
          <pc:sldMk cId="3604288960" sldId="286"/>
        </pc:sldMkLst>
        <pc:spChg chg="add">
          <ac:chgData name="Akhtar, Zainab" userId="S::zakhtar8@gatech.edu::ba75a2f4-409b-4130-af87-a39a240337ff" providerId="AD" clId="Web-{1BBFCA1E-953D-95B6-EDB9-25ECCD9B64CD}" dt="2024-02-14T22:55:04.519" v="87"/>
          <ac:spMkLst>
            <pc:docMk/>
            <pc:sldMk cId="3604288960" sldId="286"/>
            <ac:spMk id="6" creationId="{7F20BEE4-05D3-025E-FCEC-9661CCA41263}"/>
          </ac:spMkLst>
        </pc:spChg>
        <pc:spChg chg="add mod">
          <ac:chgData name="Akhtar, Zainab" userId="S::zakhtar8@gatech.edu::ba75a2f4-409b-4130-af87-a39a240337ff" providerId="AD" clId="Web-{1BBFCA1E-953D-95B6-EDB9-25ECCD9B64CD}" dt="2024-02-14T22:56:50.725" v="123" actId="1076"/>
          <ac:spMkLst>
            <pc:docMk/>
            <pc:sldMk cId="3604288960" sldId="286"/>
            <ac:spMk id="9" creationId="{5802B02C-0CA2-DD56-E6EA-3A7EB60C1923}"/>
          </ac:spMkLst>
        </pc:spChg>
        <pc:picChg chg="add mod">
          <ac:chgData name="Akhtar, Zainab" userId="S::zakhtar8@gatech.edu::ba75a2f4-409b-4130-af87-a39a240337ff" providerId="AD" clId="Web-{1BBFCA1E-953D-95B6-EDB9-25ECCD9B64CD}" dt="2024-02-14T22:55:15.254" v="91" actId="1076"/>
          <ac:picMkLst>
            <pc:docMk/>
            <pc:sldMk cId="3604288960" sldId="286"/>
            <ac:picMk id="2" creationId="{4162C9D2-E482-EB2E-260F-08F781F5F5CD}"/>
          </ac:picMkLst>
        </pc:picChg>
        <pc:picChg chg="add mod">
          <ac:chgData name="Akhtar, Zainab" userId="S::zakhtar8@gatech.edu::ba75a2f4-409b-4130-af87-a39a240337ff" providerId="AD" clId="Web-{1BBFCA1E-953D-95B6-EDB9-25ECCD9B64CD}" dt="2024-02-14T22:55:17.567" v="92" actId="1076"/>
          <ac:picMkLst>
            <pc:docMk/>
            <pc:sldMk cId="3604288960" sldId="286"/>
            <ac:picMk id="3" creationId="{F31FEC70-4236-FB61-8B4D-AE7F67877C24}"/>
          </ac:picMkLst>
        </pc:picChg>
        <pc:picChg chg="add mod">
          <ac:chgData name="Akhtar, Zainab" userId="S::zakhtar8@gatech.edu::ba75a2f4-409b-4130-af87-a39a240337ff" providerId="AD" clId="Web-{1BBFCA1E-953D-95B6-EDB9-25ECCD9B64CD}" dt="2024-02-14T22:55:21.973" v="94" actId="14100"/>
          <ac:picMkLst>
            <pc:docMk/>
            <pc:sldMk cId="3604288960" sldId="286"/>
            <ac:picMk id="4" creationId="{EC6B9AF5-4369-E19D-854A-7D1B1AC722AF}"/>
          </ac:picMkLst>
        </pc:picChg>
        <pc:picChg chg="add del mod">
          <ac:chgData name="Akhtar, Zainab" userId="S::zakhtar8@gatech.edu::ba75a2f4-409b-4130-af87-a39a240337ff" providerId="AD" clId="Web-{1BBFCA1E-953D-95B6-EDB9-25ECCD9B64CD}" dt="2024-02-14T22:56:02.708" v="101"/>
          <ac:picMkLst>
            <pc:docMk/>
            <pc:sldMk cId="3604288960" sldId="286"/>
            <ac:picMk id="7" creationId="{73EB1F54-F04A-68F7-4217-1DD82256EEF7}"/>
          </ac:picMkLst>
        </pc:picChg>
        <pc:picChg chg="add mod modCrop">
          <ac:chgData name="Akhtar, Zainab" userId="S::zakhtar8@gatech.edu::ba75a2f4-409b-4130-af87-a39a240337ff" providerId="AD" clId="Web-{1BBFCA1E-953D-95B6-EDB9-25ECCD9B64CD}" dt="2024-02-14T22:56:29.506" v="111"/>
          <ac:picMkLst>
            <pc:docMk/>
            <pc:sldMk cId="3604288960" sldId="286"/>
            <ac:picMk id="8" creationId="{5314A07A-9F17-9FE0-19E3-D3EFBD3B4815}"/>
          </ac:picMkLst>
        </pc:picChg>
      </pc:sldChg>
      <pc:sldChg chg="addSp delSp modSp new modNotes">
        <pc:chgData name="Akhtar, Zainab" userId="S::zakhtar8@gatech.edu::ba75a2f4-409b-4130-af87-a39a240337ff" providerId="AD" clId="Web-{1BBFCA1E-953D-95B6-EDB9-25ECCD9B64CD}" dt="2024-02-15T00:46:22.930" v="1889" actId="1076"/>
        <pc:sldMkLst>
          <pc:docMk/>
          <pc:sldMk cId="2440473433" sldId="287"/>
        </pc:sldMkLst>
        <pc:spChg chg="add">
          <ac:chgData name="Akhtar, Zainab" userId="S::zakhtar8@gatech.edu::ba75a2f4-409b-4130-af87-a39a240337ff" providerId="AD" clId="Web-{1BBFCA1E-953D-95B6-EDB9-25ECCD9B64CD}" dt="2024-02-14T23:07:50.037" v="214"/>
          <ac:spMkLst>
            <pc:docMk/>
            <pc:sldMk cId="2440473433" sldId="287"/>
            <ac:spMk id="3" creationId="{80583640-CB36-7553-5751-C4DD49DC65B1}"/>
          </ac:spMkLst>
        </pc:spChg>
        <pc:spChg chg="add del mod">
          <ac:chgData name="Akhtar, Zainab" userId="S::zakhtar8@gatech.edu::ba75a2f4-409b-4130-af87-a39a240337ff" providerId="AD" clId="Web-{1BBFCA1E-953D-95B6-EDB9-25ECCD9B64CD}" dt="2024-02-14T23:08:40.601" v="217"/>
          <ac:spMkLst>
            <pc:docMk/>
            <pc:sldMk cId="2440473433" sldId="287"/>
            <ac:spMk id="4" creationId="{1E92777E-A6A7-3B65-102D-DE4B9AAC8BA4}"/>
          </ac:spMkLst>
        </pc:spChg>
        <pc:spChg chg="add del mod">
          <ac:chgData name="Akhtar, Zainab" userId="S::zakhtar8@gatech.edu::ba75a2f4-409b-4130-af87-a39a240337ff" providerId="AD" clId="Web-{1BBFCA1E-953D-95B6-EDB9-25ECCD9B64CD}" dt="2024-02-14T23:45:58.424" v="1055"/>
          <ac:spMkLst>
            <pc:docMk/>
            <pc:sldMk cId="2440473433" sldId="287"/>
            <ac:spMk id="8" creationId="{B643AE5D-3721-174F-E394-1CFC2820016C}"/>
          </ac:spMkLst>
        </pc:spChg>
        <pc:spChg chg="add mod">
          <ac:chgData name="Akhtar, Zainab" userId="S::zakhtar8@gatech.edu::ba75a2f4-409b-4130-af87-a39a240337ff" providerId="AD" clId="Web-{1BBFCA1E-953D-95B6-EDB9-25ECCD9B64CD}" dt="2024-02-15T00:45:34.366" v="1806" actId="1076"/>
          <ac:spMkLst>
            <pc:docMk/>
            <pc:sldMk cId="2440473433" sldId="287"/>
            <ac:spMk id="9" creationId="{DCBED687-7B27-13FD-3C18-E13BC52ACF75}"/>
          </ac:spMkLst>
        </pc:spChg>
        <pc:graphicFrameChg chg="add del modGraphic">
          <ac:chgData name="Akhtar, Zainab" userId="S::zakhtar8@gatech.edu::ba75a2f4-409b-4130-af87-a39a240337ff" providerId="AD" clId="Web-{1BBFCA1E-953D-95B6-EDB9-25ECCD9B64CD}" dt="2024-02-14T23:09:10.289" v="221"/>
          <ac:graphicFrameMkLst>
            <pc:docMk/>
            <pc:sldMk cId="2440473433" sldId="287"/>
            <ac:graphicFrameMk id="5" creationId="{5BF5AE43-0194-CF42-28E0-26EC0E2216A8}"/>
          </ac:graphicFrameMkLst>
        </pc:graphicFrameChg>
        <pc:graphicFrameChg chg="add mod modGraphic">
          <ac:chgData name="Akhtar, Zainab" userId="S::zakhtar8@gatech.edu::ba75a2f4-409b-4130-af87-a39a240337ff" providerId="AD" clId="Web-{1BBFCA1E-953D-95B6-EDB9-25ECCD9B64CD}" dt="2024-02-15T00:46:22.930" v="1889" actId="1076"/>
          <ac:graphicFrameMkLst>
            <pc:docMk/>
            <pc:sldMk cId="2440473433" sldId="287"/>
            <ac:graphicFrameMk id="7" creationId="{C1C8558D-AD7A-38CB-3D0B-6BBFF1C46B4B}"/>
          </ac:graphicFrameMkLst>
        </pc:graphicFrameChg>
      </pc:sldChg>
      <pc:sldChg chg="addSp delSp modSp add replId">
        <pc:chgData name="Akhtar, Zainab" userId="S::zakhtar8@gatech.edu::ba75a2f4-409b-4130-af87-a39a240337ff" providerId="AD" clId="Web-{1BBFCA1E-953D-95B6-EDB9-25ECCD9B64CD}" dt="2024-02-15T00:16:34.091" v="1261" actId="1076"/>
        <pc:sldMkLst>
          <pc:docMk/>
          <pc:sldMk cId="3435291581" sldId="288"/>
        </pc:sldMkLst>
        <pc:spChg chg="mod">
          <ac:chgData name="Akhtar, Zainab" userId="S::zakhtar8@gatech.edu::ba75a2f4-409b-4130-af87-a39a240337ff" providerId="AD" clId="Web-{1BBFCA1E-953D-95B6-EDB9-25ECCD9B64CD}" dt="2024-02-15T00:01:38.524" v="1195" actId="14100"/>
          <ac:spMkLst>
            <pc:docMk/>
            <pc:sldMk cId="3435291581" sldId="288"/>
            <ac:spMk id="4" creationId="{AF10F1C6-40A1-4C58-C37D-9B4FE551032C}"/>
          </ac:spMkLst>
        </pc:spChg>
        <pc:spChg chg="mod">
          <ac:chgData name="Akhtar, Zainab" userId="S::zakhtar8@gatech.edu::ba75a2f4-409b-4130-af87-a39a240337ff" providerId="AD" clId="Web-{1BBFCA1E-953D-95B6-EDB9-25ECCD9B64CD}" dt="2024-02-15T00:03:21.261" v="1201" actId="20577"/>
          <ac:spMkLst>
            <pc:docMk/>
            <pc:sldMk cId="3435291581" sldId="288"/>
            <ac:spMk id="11" creationId="{9C1CF93D-1066-610E-FA2F-32006B51AAE6}"/>
          </ac:spMkLst>
        </pc:spChg>
        <pc:picChg chg="del">
          <ac:chgData name="Akhtar, Zainab" userId="S::zakhtar8@gatech.edu::ba75a2f4-409b-4130-af87-a39a240337ff" providerId="AD" clId="Web-{1BBFCA1E-953D-95B6-EDB9-25ECCD9B64CD}" dt="2024-02-14T23:36:18.285" v="693"/>
          <ac:picMkLst>
            <pc:docMk/>
            <pc:sldMk cId="3435291581" sldId="288"/>
            <ac:picMk id="3" creationId="{BCA28910-4B96-AEEB-6BC6-0BAEC923D271}"/>
          </ac:picMkLst>
        </pc:picChg>
        <pc:picChg chg="add del mod">
          <ac:chgData name="Akhtar, Zainab" userId="S::zakhtar8@gatech.edu::ba75a2f4-409b-4130-af87-a39a240337ff" providerId="AD" clId="Web-{1BBFCA1E-953D-95B6-EDB9-25ECCD9B64CD}" dt="2024-02-15T00:07:55.673" v="1234"/>
          <ac:picMkLst>
            <pc:docMk/>
            <pc:sldMk cId="3435291581" sldId="288"/>
            <ac:picMk id="5" creationId="{5CFF0465-61D0-753B-BC9A-0BEB49F98DF0}"/>
          </ac:picMkLst>
        </pc:picChg>
        <pc:picChg chg="del">
          <ac:chgData name="Akhtar, Zainab" userId="S::zakhtar8@gatech.edu::ba75a2f4-409b-4130-af87-a39a240337ff" providerId="AD" clId="Web-{1BBFCA1E-953D-95B6-EDB9-25ECCD9B64CD}" dt="2024-02-14T23:36:18.285" v="692"/>
          <ac:picMkLst>
            <pc:docMk/>
            <pc:sldMk cId="3435291581" sldId="288"/>
            <ac:picMk id="6" creationId="{40F92409-9085-A886-86FC-DD4901A08627}"/>
          </ac:picMkLst>
        </pc:picChg>
        <pc:picChg chg="add mod">
          <ac:chgData name="Akhtar, Zainab" userId="S::zakhtar8@gatech.edu::ba75a2f4-409b-4130-af87-a39a240337ff" providerId="AD" clId="Web-{1BBFCA1E-953D-95B6-EDB9-25ECCD9B64CD}" dt="2024-02-15T00:08:13.783" v="1238" actId="14100"/>
          <ac:picMkLst>
            <pc:docMk/>
            <pc:sldMk cId="3435291581" sldId="288"/>
            <ac:picMk id="8" creationId="{C50F1C12-CAF4-2F35-81A5-336B83DB44B1}"/>
          </ac:picMkLst>
        </pc:picChg>
        <pc:picChg chg="del">
          <ac:chgData name="Akhtar, Zainab" userId="S::zakhtar8@gatech.edu::ba75a2f4-409b-4130-af87-a39a240337ff" providerId="AD" clId="Web-{1BBFCA1E-953D-95B6-EDB9-25ECCD9B64CD}" dt="2024-02-14T23:36:18.285" v="691"/>
          <ac:picMkLst>
            <pc:docMk/>
            <pc:sldMk cId="3435291581" sldId="288"/>
            <ac:picMk id="9" creationId="{D1462186-31C1-37D8-2864-2C09306AEDA1}"/>
          </ac:picMkLst>
        </pc:picChg>
        <pc:picChg chg="del">
          <ac:chgData name="Akhtar, Zainab" userId="S::zakhtar8@gatech.edu::ba75a2f4-409b-4130-af87-a39a240337ff" providerId="AD" clId="Web-{1BBFCA1E-953D-95B6-EDB9-25ECCD9B64CD}" dt="2024-02-14T23:36:18.270" v="690"/>
          <ac:picMkLst>
            <pc:docMk/>
            <pc:sldMk cId="3435291581" sldId="288"/>
            <ac:picMk id="10" creationId="{5A0F0566-FC80-218F-8B30-909ABC867FFE}"/>
          </ac:picMkLst>
        </pc:picChg>
        <pc:picChg chg="add mod">
          <ac:chgData name="Akhtar, Zainab" userId="S::zakhtar8@gatech.edu::ba75a2f4-409b-4130-af87-a39a240337ff" providerId="AD" clId="Web-{1BBFCA1E-953D-95B6-EDB9-25ECCD9B64CD}" dt="2024-02-15T00:16:34.091" v="1261" actId="1076"/>
          <ac:picMkLst>
            <pc:docMk/>
            <pc:sldMk cId="3435291581" sldId="288"/>
            <ac:picMk id="13" creationId="{9EC9EE3C-5016-EE67-6B86-3344AC4C08D2}"/>
          </ac:picMkLst>
        </pc:picChg>
        <pc:picChg chg="add del mod">
          <ac:chgData name="Akhtar, Zainab" userId="S::zakhtar8@gatech.edu::ba75a2f4-409b-4130-af87-a39a240337ff" providerId="AD" clId="Web-{1BBFCA1E-953D-95B6-EDB9-25ECCD9B64CD}" dt="2024-02-15T00:09:04.644" v="1245"/>
          <ac:picMkLst>
            <pc:docMk/>
            <pc:sldMk cId="3435291581" sldId="288"/>
            <ac:picMk id="14" creationId="{6A52881A-687F-070E-C0B0-EDA033CC6E63}"/>
          </ac:picMkLst>
        </pc:picChg>
        <pc:picChg chg="add mod">
          <ac:chgData name="Akhtar, Zainab" userId="S::zakhtar8@gatech.edu::ba75a2f4-409b-4130-af87-a39a240337ff" providerId="AD" clId="Web-{1BBFCA1E-953D-95B6-EDB9-25ECCD9B64CD}" dt="2024-02-15T00:16:31.607" v="1260" actId="1076"/>
          <ac:picMkLst>
            <pc:docMk/>
            <pc:sldMk cId="3435291581" sldId="288"/>
            <ac:picMk id="15" creationId="{9C8EA972-4B19-F600-100A-FD32EACBB5F6}"/>
          </ac:picMkLst>
        </pc:picChg>
        <pc:picChg chg="add mod">
          <ac:chgData name="Akhtar, Zainab" userId="S::zakhtar8@gatech.edu::ba75a2f4-409b-4130-af87-a39a240337ff" providerId="AD" clId="Web-{1BBFCA1E-953D-95B6-EDB9-25ECCD9B64CD}" dt="2024-02-15T00:16:29.123" v="1259" actId="1076"/>
          <ac:picMkLst>
            <pc:docMk/>
            <pc:sldMk cId="3435291581" sldId="288"/>
            <ac:picMk id="16" creationId="{F48FAF5F-CB06-5AA9-8D24-DF83595D854B}"/>
          </ac:picMkLst>
        </pc:picChg>
      </pc:sldChg>
      <pc:sldChg chg="addSp modSp new del">
        <pc:chgData name="Akhtar, Zainab" userId="S::zakhtar8@gatech.edu::ba75a2f4-409b-4130-af87-a39a240337ff" providerId="AD" clId="Web-{1BBFCA1E-953D-95B6-EDB9-25ECCD9B64CD}" dt="2024-02-15T00:59:40.714" v="1983"/>
        <pc:sldMkLst>
          <pc:docMk/>
          <pc:sldMk cId="2404436360" sldId="289"/>
        </pc:sldMkLst>
        <pc:spChg chg="add mod">
          <ac:chgData name="Akhtar, Zainab" userId="S::zakhtar8@gatech.edu::ba75a2f4-409b-4130-af87-a39a240337ff" providerId="AD" clId="Web-{1BBFCA1E-953D-95B6-EDB9-25ECCD9B64CD}" dt="2024-02-15T00:29:21.891" v="1485" actId="1076"/>
          <ac:spMkLst>
            <pc:docMk/>
            <pc:sldMk cId="2404436360" sldId="289"/>
            <ac:spMk id="5" creationId="{4C778CDE-0832-6668-9BB7-9C0EC6ABE267}"/>
          </ac:spMkLst>
        </pc:spChg>
        <pc:spChg chg="add">
          <ac:chgData name="Akhtar, Zainab" userId="S::zakhtar8@gatech.edu::ba75a2f4-409b-4130-af87-a39a240337ff" providerId="AD" clId="Web-{1BBFCA1E-953D-95B6-EDB9-25ECCD9B64CD}" dt="2024-02-15T00:29:14.859" v="1484"/>
          <ac:spMkLst>
            <pc:docMk/>
            <pc:sldMk cId="2404436360" sldId="289"/>
            <ac:spMk id="7" creationId="{28646433-99E5-FCD4-D73B-E61E680D88D5}"/>
          </ac:spMkLst>
        </pc:spChg>
        <pc:picChg chg="add mod">
          <ac:chgData name="Akhtar, Zainab" userId="S::zakhtar8@gatech.edu::ba75a2f4-409b-4130-af87-a39a240337ff" providerId="AD" clId="Web-{1BBFCA1E-953D-95B6-EDB9-25ECCD9B64CD}" dt="2024-02-14T23:57:43.909" v="1128" actId="1076"/>
          <ac:picMkLst>
            <pc:docMk/>
            <pc:sldMk cId="2404436360" sldId="289"/>
            <ac:picMk id="2" creationId="{0FB9500B-C3F6-7384-942E-C4E53EA46F9E}"/>
          </ac:picMkLst>
        </pc:picChg>
        <pc:picChg chg="add mod">
          <ac:chgData name="Akhtar, Zainab" userId="S::zakhtar8@gatech.edu::ba75a2f4-409b-4130-af87-a39a240337ff" providerId="AD" clId="Web-{1BBFCA1E-953D-95B6-EDB9-25ECCD9B64CD}" dt="2024-02-14T23:57:43.971" v="1129" actId="1076"/>
          <ac:picMkLst>
            <pc:docMk/>
            <pc:sldMk cId="2404436360" sldId="289"/>
            <ac:picMk id="3" creationId="{65FB4713-D932-8F2B-788D-57C914090408}"/>
          </ac:picMkLst>
        </pc:picChg>
        <pc:picChg chg="add mod">
          <ac:chgData name="Akhtar, Zainab" userId="S::zakhtar8@gatech.edu::ba75a2f4-409b-4130-af87-a39a240337ff" providerId="AD" clId="Web-{1BBFCA1E-953D-95B6-EDB9-25ECCD9B64CD}" dt="2024-02-14T23:57:44.050" v="1130" actId="1076"/>
          <ac:picMkLst>
            <pc:docMk/>
            <pc:sldMk cId="2404436360" sldId="289"/>
            <ac:picMk id="4" creationId="{6565EB57-568F-729E-EFC9-40ECF7C227BE}"/>
          </ac:picMkLst>
        </pc:picChg>
      </pc:sldChg>
      <pc:sldChg chg="addSp modSp new">
        <pc:chgData name="Akhtar, Zainab" userId="S::zakhtar8@gatech.edu::ba75a2f4-409b-4130-af87-a39a240337ff" providerId="AD" clId="Web-{1BBFCA1E-953D-95B6-EDB9-25ECCD9B64CD}" dt="2024-02-15T01:01:00.357" v="1993" actId="20577"/>
        <pc:sldMkLst>
          <pc:docMk/>
          <pc:sldMk cId="1904400968" sldId="290"/>
        </pc:sldMkLst>
        <pc:spChg chg="add mod">
          <ac:chgData name="Akhtar, Zainab" userId="S::zakhtar8@gatech.edu::ba75a2f4-409b-4130-af87-a39a240337ff" providerId="AD" clId="Web-{1BBFCA1E-953D-95B6-EDB9-25ECCD9B64CD}" dt="2024-02-15T01:01:00.357" v="1993" actId="20577"/>
          <ac:spMkLst>
            <pc:docMk/>
            <pc:sldMk cId="1904400968" sldId="290"/>
            <ac:spMk id="2" creationId="{2ED6E601-D7A1-7B7A-50A3-2BC1A9C77EE4}"/>
          </ac:spMkLst>
        </pc:spChg>
        <pc:spChg chg="add">
          <ac:chgData name="Akhtar, Zainab" userId="S::zakhtar8@gatech.edu::ba75a2f4-409b-4130-af87-a39a240337ff" providerId="AD" clId="Web-{1BBFCA1E-953D-95B6-EDB9-25ECCD9B64CD}" dt="2024-02-15T00:58:30.119" v="1960"/>
          <ac:spMkLst>
            <pc:docMk/>
            <pc:sldMk cId="1904400968" sldId="290"/>
            <ac:spMk id="4" creationId="{9398947D-ADE6-6C01-E3EE-4346C2F782A7}"/>
          </ac:spMkLst>
        </pc:spChg>
        <pc:spChg chg="add">
          <ac:chgData name="Akhtar, Zainab" userId="S::zakhtar8@gatech.edu::ba75a2f4-409b-4130-af87-a39a240337ff" providerId="AD" clId="Web-{1BBFCA1E-953D-95B6-EDB9-25ECCD9B64CD}" dt="2024-02-15T00:59:53.464" v="1989"/>
          <ac:spMkLst>
            <pc:docMk/>
            <pc:sldMk cId="1904400968" sldId="290"/>
            <ac:spMk id="6" creationId="{F8375662-BC92-DE93-F034-A1F9EC0806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CF8D9-C6AD-46CC-9633-6D3E6DFAB62A}" type="datetimeFigureOut">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637C3-50CD-43B6-BC60-9A8D5C778624}" type="slidenum">
              <a:t>‹#›</a:t>
            </a:fld>
            <a:endParaRPr lang="en-US"/>
          </a:p>
        </p:txBody>
      </p:sp>
    </p:spTree>
    <p:extLst>
      <p:ext uri="{BB962C8B-B14F-4D97-AF65-F5344CB8AC3E}">
        <p14:creationId xmlns:p14="http://schemas.microsoft.com/office/powerpoint/2010/main" val="359423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blue text&#10;&#10;Description automatically generated">
            <a:extLst>
              <a:ext uri="{FF2B5EF4-FFF2-40B4-BE49-F238E27FC236}">
                <a16:creationId xmlns:a16="http://schemas.microsoft.com/office/drawing/2014/main" id="{B303C5FF-0B60-24F5-14F8-EAF106949C48}"/>
              </a:ext>
            </a:extLst>
          </p:cNvPr>
          <p:cNvPicPr>
            <a:picLocks noChangeAspect="1"/>
          </p:cNvPicPr>
          <p:nvPr/>
        </p:nvPicPr>
        <p:blipFill>
          <a:blip r:embed="rId2"/>
          <a:stretch>
            <a:fillRect/>
          </a:stretch>
        </p:blipFill>
        <p:spPr>
          <a:xfrm>
            <a:off x="5503573" y="1616882"/>
            <a:ext cx="1981200" cy="1981200"/>
          </a:xfrm>
          <a:prstGeom prst="rect">
            <a:avLst/>
          </a:prstGeom>
        </p:spPr>
      </p:pic>
      <p:pic>
        <p:nvPicPr>
          <p:cNvPr id="5" name="Picture 4" descr="A blue square with white text and a logo&#10;&#10;Description automatically generated">
            <a:extLst>
              <a:ext uri="{FF2B5EF4-FFF2-40B4-BE49-F238E27FC236}">
                <a16:creationId xmlns:a16="http://schemas.microsoft.com/office/drawing/2014/main" id="{7475DEAA-6AFB-8B5B-B456-5CB96940621D}"/>
              </a:ext>
            </a:extLst>
          </p:cNvPr>
          <p:cNvPicPr>
            <a:picLocks noChangeAspect="1"/>
          </p:cNvPicPr>
          <p:nvPr/>
        </p:nvPicPr>
        <p:blipFill>
          <a:blip r:embed="rId3"/>
          <a:stretch>
            <a:fillRect/>
          </a:stretch>
        </p:blipFill>
        <p:spPr>
          <a:xfrm>
            <a:off x="4259858" y="1770067"/>
            <a:ext cx="840063" cy="1710061"/>
          </a:xfrm>
          <a:prstGeom prst="rect">
            <a:avLst/>
          </a:prstGeom>
        </p:spPr>
      </p:pic>
      <p:sp>
        <p:nvSpPr>
          <p:cNvPr id="6" name="TextBox 5">
            <a:extLst>
              <a:ext uri="{FF2B5EF4-FFF2-40B4-BE49-F238E27FC236}">
                <a16:creationId xmlns:a16="http://schemas.microsoft.com/office/drawing/2014/main" id="{0AF34939-3062-227B-A31B-3ED0BDAAD731}"/>
              </a:ext>
            </a:extLst>
          </p:cNvPr>
          <p:cNvSpPr txBox="1"/>
          <p:nvPr/>
        </p:nvSpPr>
        <p:spPr>
          <a:xfrm>
            <a:off x="2445" y="3691353"/>
            <a:ext cx="12043221" cy="1202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500"/>
              </a:spcAft>
            </a:pPr>
            <a:br>
              <a:rPr lang="en-US" sz="2400" dirty="0">
                <a:latin typeface="Montserrat"/>
              </a:rPr>
            </a:br>
            <a:r>
              <a:rPr lang="en-US" sz="2400" b="1" dirty="0">
                <a:solidFill>
                  <a:schemeClr val="bg1"/>
                </a:solidFill>
                <a:highlight>
                  <a:srgbClr val="000000"/>
                </a:highlight>
                <a:latin typeface="Montserrat"/>
              </a:rPr>
              <a:t>Forecasting Political Violence</a:t>
            </a:r>
            <a:endParaRPr lang="en-US">
              <a:ea typeface="Calibri" panose="020F0502020204030204"/>
              <a:cs typeface="Calibri" panose="020F0502020204030204"/>
            </a:endParaRPr>
          </a:p>
          <a:p>
            <a:pPr algn="ctr"/>
            <a:r>
              <a:rPr lang="en-US" sz="2000" dirty="0">
                <a:latin typeface="Montserrat"/>
              </a:rPr>
              <a:t>Capstone Project for “Computing for Good”</a:t>
            </a:r>
            <a:endParaRPr lang="en-US" sz="2000">
              <a:latin typeface="Montserrat"/>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1CE55-C265-845D-C764-608BC9237CA7}"/>
              </a:ext>
            </a:extLst>
          </p:cNvPr>
          <p:cNvSpPr/>
          <p:nvPr/>
        </p:nvSpPr>
        <p:spPr>
          <a:xfrm>
            <a:off x="5358729" y="4759937"/>
            <a:ext cx="3277817" cy="1426227"/>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02D9D5-403F-D49C-B9E0-66631003AEC5}"/>
              </a:ext>
            </a:extLst>
          </p:cNvPr>
          <p:cNvSpPr txBox="1"/>
          <p:nvPr/>
        </p:nvSpPr>
        <p:spPr>
          <a:xfrm>
            <a:off x="543775" y="482515"/>
            <a:ext cx="11028029" cy="41960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highlight>
                  <a:srgbClr val="000000"/>
                </a:highlight>
                <a:latin typeface="Montserrat"/>
                <a:ea typeface="+mn-lt"/>
                <a:cs typeface="+mn-lt"/>
              </a:rPr>
              <a:t>Project Name</a:t>
            </a:r>
          </a:p>
          <a:p>
            <a:pPr>
              <a:spcAft>
                <a:spcPts val="500"/>
              </a:spcAft>
            </a:pPr>
            <a:r>
              <a:rPr lang="en-US" sz="1400">
                <a:latin typeface="Montserrat"/>
              </a:rPr>
              <a:t>Forecasting Political Violence</a:t>
            </a:r>
          </a:p>
          <a:p>
            <a:endParaRPr lang="en-US" sz="1600" b="1">
              <a:solidFill>
                <a:schemeClr val="bg1"/>
              </a:solidFill>
              <a:highlight>
                <a:srgbClr val="000000"/>
              </a:highlight>
              <a:latin typeface="Calibri"/>
              <a:ea typeface="+mn-lt"/>
              <a:cs typeface="+mn-lt"/>
            </a:endParaRPr>
          </a:p>
          <a:p>
            <a:r>
              <a:rPr lang="en-US" sz="1600" b="1">
                <a:solidFill>
                  <a:schemeClr val="bg1"/>
                </a:solidFill>
                <a:highlight>
                  <a:srgbClr val="000000"/>
                </a:highlight>
                <a:latin typeface="Montserrat"/>
                <a:ea typeface="+mn-lt"/>
                <a:cs typeface="+mn-lt"/>
              </a:rPr>
              <a:t>Organization Name</a:t>
            </a:r>
          </a:p>
          <a:p>
            <a:pPr>
              <a:spcAft>
                <a:spcPts val="500"/>
              </a:spcAft>
            </a:pPr>
            <a:r>
              <a:rPr lang="en-US" sz="1400">
                <a:latin typeface="Montserrat"/>
              </a:rPr>
              <a:t>United Nations Development </a:t>
            </a:r>
            <a:r>
              <a:rPr lang="en-US" sz="1400" err="1">
                <a:latin typeface="Montserrat"/>
              </a:rPr>
              <a:t>Programme</a:t>
            </a:r>
            <a:r>
              <a:rPr lang="en-US" sz="1400">
                <a:latin typeface="Montserrat"/>
              </a:rPr>
              <a:t> - Risk Anticipatory Hub</a:t>
            </a:r>
          </a:p>
          <a:p>
            <a:endParaRPr lang="en-US" sz="1600" b="1">
              <a:solidFill>
                <a:schemeClr val="bg1"/>
              </a:solidFill>
              <a:highlight>
                <a:srgbClr val="000000"/>
              </a:highlight>
              <a:latin typeface="Montserrat"/>
              <a:ea typeface="+mn-lt"/>
              <a:cs typeface="+mn-lt"/>
            </a:endParaRPr>
          </a:p>
          <a:p>
            <a:r>
              <a:rPr lang="en-US" sz="1600" b="1">
                <a:solidFill>
                  <a:schemeClr val="bg1"/>
                </a:solidFill>
                <a:highlight>
                  <a:srgbClr val="000000"/>
                </a:highlight>
                <a:latin typeface="Montserrat"/>
                <a:ea typeface="+mn-lt"/>
                <a:cs typeface="+mn-lt"/>
              </a:rPr>
              <a:t>Organizational Need</a:t>
            </a:r>
            <a:endParaRPr lang="en-US" sz="1600">
              <a:solidFill>
                <a:schemeClr val="bg1"/>
              </a:solidFill>
              <a:highlight>
                <a:srgbClr val="000000"/>
              </a:highlight>
              <a:latin typeface="Montserrat"/>
              <a:ea typeface="+mn-lt"/>
              <a:cs typeface="+mn-lt"/>
            </a:endParaRPr>
          </a:p>
          <a:p>
            <a:pPr>
              <a:spcAft>
                <a:spcPts val="500"/>
              </a:spcAft>
            </a:pPr>
            <a:r>
              <a:rPr lang="en-US" sz="1400">
                <a:latin typeface="Montserrat"/>
              </a:rPr>
              <a:t>An integrated approach that seamlessly integrates heterogeneous forecasting outputs to offer a novel resource for uncovering new insights and patterns in political violence, so researchers, policymakers, and the international community can address and mitigate the impacts of political violence effectively.</a:t>
            </a:r>
            <a:endParaRPr lang="en-US">
              <a:ea typeface="Calibri"/>
              <a:cs typeface="Calibri"/>
            </a:endParaRPr>
          </a:p>
          <a:p>
            <a:endParaRPr lang="en-US" sz="1400">
              <a:solidFill>
                <a:schemeClr val="bg1"/>
              </a:solidFill>
              <a:highlight>
                <a:srgbClr val="000000"/>
              </a:highlight>
              <a:latin typeface="Montserrat"/>
              <a:ea typeface="+mn-lt"/>
              <a:cs typeface="+mn-lt"/>
            </a:endParaRPr>
          </a:p>
          <a:p>
            <a:pPr>
              <a:spcAft>
                <a:spcPts val="500"/>
              </a:spcAft>
            </a:pPr>
            <a:r>
              <a:rPr lang="en-US" sz="1600" b="1">
                <a:solidFill>
                  <a:schemeClr val="bg1"/>
                </a:solidFill>
                <a:highlight>
                  <a:srgbClr val="000000"/>
                </a:highlight>
                <a:latin typeface="Montserrat"/>
                <a:ea typeface="+mn-lt"/>
                <a:cs typeface="+mn-lt"/>
              </a:rPr>
              <a:t>Project Scope</a:t>
            </a:r>
            <a:r>
              <a:rPr lang="en-US" sz="1600">
                <a:solidFill>
                  <a:schemeClr val="bg1"/>
                </a:solidFill>
                <a:highlight>
                  <a:srgbClr val="000000"/>
                </a:highlight>
                <a:latin typeface="Montserrat"/>
                <a:ea typeface="+mn-lt"/>
                <a:cs typeface="+mn-lt"/>
              </a:rPr>
              <a:t> </a:t>
            </a:r>
          </a:p>
          <a:p>
            <a:r>
              <a:rPr lang="en-US" sz="1400">
                <a:latin typeface="Montserrat"/>
              </a:rPr>
              <a:t>The project aims to tackle the challenge of consolidating diverse conflict forecasting outputs from three well-established sources: ACLED CAST, </a:t>
            </a:r>
            <a:r>
              <a:rPr lang="en-US" sz="1400" err="1">
                <a:latin typeface="Montserrat"/>
              </a:rPr>
              <a:t>ViEWS</a:t>
            </a:r>
            <a:r>
              <a:rPr lang="en-US" sz="1400">
                <a:latin typeface="Montserrat"/>
              </a:rPr>
              <a:t>, and Conflict Forecast. The primary objective is to create an MVP of an automated and aggregated conflict forecasting system by setting up the entire data processing flow (from API call to ingestion into the Data Warehouse to visualization).</a:t>
            </a:r>
          </a:p>
          <a:p>
            <a:endParaRPr lang="en-US" sz="1400">
              <a:solidFill>
                <a:srgbClr val="000000"/>
              </a:solidFill>
              <a:latin typeface="Montserrat"/>
              <a:cs typeface="Calibri" panose="020F0502020204030204"/>
            </a:endParaRPr>
          </a:p>
        </p:txBody>
      </p:sp>
      <p:pic>
        <p:nvPicPr>
          <p:cNvPr id="3" name="Picture 2" descr="VIEWS: Violence &amp; Impacts Early-Warning System – Peace Research Institute  Oslo (PRIO)">
            <a:extLst>
              <a:ext uri="{FF2B5EF4-FFF2-40B4-BE49-F238E27FC236}">
                <a16:creationId xmlns:a16="http://schemas.microsoft.com/office/drawing/2014/main" id="{5FCBAF12-1CD4-A6DB-6517-2042CABEF54F}"/>
              </a:ext>
            </a:extLst>
          </p:cNvPr>
          <p:cNvPicPr>
            <a:picLocks noChangeAspect="1"/>
          </p:cNvPicPr>
          <p:nvPr/>
        </p:nvPicPr>
        <p:blipFill>
          <a:blip r:embed="rId2"/>
          <a:stretch>
            <a:fillRect/>
          </a:stretch>
        </p:blipFill>
        <p:spPr>
          <a:xfrm>
            <a:off x="5628042" y="5077757"/>
            <a:ext cx="2743198" cy="799798"/>
          </a:xfrm>
          <a:prstGeom prst="rect">
            <a:avLst/>
          </a:prstGeom>
        </p:spPr>
      </p:pic>
      <p:pic>
        <p:nvPicPr>
          <p:cNvPr id="4" name="Picture 3" descr="Conflict Forecast | LinkedIn">
            <a:extLst>
              <a:ext uri="{FF2B5EF4-FFF2-40B4-BE49-F238E27FC236}">
                <a16:creationId xmlns:a16="http://schemas.microsoft.com/office/drawing/2014/main" id="{91837606-5D68-7A85-C072-4AB7D59BA232}"/>
              </a:ext>
            </a:extLst>
          </p:cNvPr>
          <p:cNvPicPr>
            <a:picLocks noChangeAspect="1"/>
          </p:cNvPicPr>
          <p:nvPr/>
        </p:nvPicPr>
        <p:blipFill rotWithShape="1">
          <a:blip r:embed="rId3"/>
          <a:srcRect l="-328" t="23607" r="328" b="20984"/>
          <a:stretch/>
        </p:blipFill>
        <p:spPr>
          <a:xfrm>
            <a:off x="8859012" y="4761139"/>
            <a:ext cx="2567066" cy="1424066"/>
          </a:xfrm>
          <a:prstGeom prst="rect">
            <a:avLst/>
          </a:prstGeom>
        </p:spPr>
      </p:pic>
      <p:pic>
        <p:nvPicPr>
          <p:cNvPr id="9" name="Picture 8" descr="🌐 Learn how CAST is transforming conflict forecasting at ParisPeaceForum.  Learn more at https://lnkd.in/dwD554 | Complex Risk Analytics Fund (CRAF'd)  posted on the topic | LinkedIn">
            <a:extLst>
              <a:ext uri="{FF2B5EF4-FFF2-40B4-BE49-F238E27FC236}">
                <a16:creationId xmlns:a16="http://schemas.microsoft.com/office/drawing/2014/main" id="{8079E79E-2FB9-6FC3-8A39-32BF472BFEB0}"/>
              </a:ext>
            </a:extLst>
          </p:cNvPr>
          <p:cNvPicPr>
            <a:picLocks noChangeAspect="1"/>
          </p:cNvPicPr>
          <p:nvPr/>
        </p:nvPicPr>
        <p:blipFill>
          <a:blip r:embed="rId4"/>
          <a:stretch>
            <a:fillRect/>
          </a:stretch>
        </p:blipFill>
        <p:spPr>
          <a:xfrm>
            <a:off x="675968" y="4758506"/>
            <a:ext cx="4461387" cy="1421375"/>
          </a:xfrm>
          <a:prstGeom prst="rect">
            <a:avLst/>
          </a:prstGeom>
        </p:spPr>
      </p:pic>
    </p:spTree>
    <p:extLst>
      <p:ext uri="{BB962C8B-B14F-4D97-AF65-F5344CB8AC3E}">
        <p14:creationId xmlns:p14="http://schemas.microsoft.com/office/powerpoint/2010/main" val="336338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50B503-355F-167D-48FE-59F45A466AF5}"/>
              </a:ext>
            </a:extLst>
          </p:cNvPr>
          <p:cNvSpPr txBox="1"/>
          <p:nvPr/>
        </p:nvSpPr>
        <p:spPr>
          <a:xfrm>
            <a:off x="674318" y="517742"/>
            <a:ext cx="10843364" cy="5357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500"/>
              </a:spcAft>
            </a:pPr>
            <a:r>
              <a:rPr lang="en-US" sz="1600" b="1" dirty="0">
                <a:solidFill>
                  <a:schemeClr val="bg1"/>
                </a:solidFill>
                <a:highlight>
                  <a:srgbClr val="000000"/>
                </a:highlight>
                <a:latin typeface="Montserrat"/>
                <a:ea typeface="+mn-lt"/>
                <a:cs typeface="+mn-lt"/>
              </a:rPr>
              <a:t>Team Members</a:t>
            </a:r>
            <a:endParaRPr lang="en-US" dirty="0">
              <a:solidFill>
                <a:schemeClr val="bg1"/>
              </a:solidFill>
            </a:endParaRPr>
          </a:p>
          <a:p>
            <a:r>
              <a:rPr lang="en-US" sz="1400" dirty="0">
                <a:latin typeface="Montserrat"/>
                <a:cs typeface="Segoe UI"/>
              </a:rPr>
              <a:t>​</a:t>
            </a:r>
            <a:r>
              <a:rPr lang="en-US" sz="1400" b="1" dirty="0">
                <a:latin typeface="Montserrat"/>
                <a:cs typeface="Segoe UI"/>
              </a:rPr>
              <a:t>All team members will contribute to research (political violence domain) and development (back-end and/or front-end).</a:t>
            </a:r>
          </a:p>
          <a:p>
            <a:r>
              <a:rPr lang="en-US" sz="1400" dirty="0">
                <a:latin typeface="Montserrat"/>
                <a:ea typeface="+mn-lt"/>
                <a:cs typeface="Segoe UI"/>
              </a:rPr>
              <a:t>​</a:t>
            </a:r>
            <a:endParaRPr lang="en-US" sz="1400" dirty="0">
              <a:latin typeface="Montserrat"/>
            </a:endParaRPr>
          </a:p>
          <a:p>
            <a:r>
              <a:rPr lang="en-US" sz="1400" b="1" dirty="0">
                <a:latin typeface="Montserrat"/>
                <a:ea typeface="+mn-lt"/>
                <a:cs typeface="+mn-lt"/>
              </a:rPr>
              <a:t>Zainab Akhtar</a:t>
            </a:r>
            <a:r>
              <a:rPr lang="en-US" sz="1400" dirty="0">
                <a:latin typeface="Montserrat"/>
                <a:ea typeface="+mn-lt"/>
                <a:cs typeface="+mn-lt"/>
              </a:rPr>
              <a:t>:</a:t>
            </a:r>
          </a:p>
          <a:p>
            <a:r>
              <a:rPr lang="en-US" sz="1400" u="sng" dirty="0">
                <a:latin typeface="Montserrat"/>
                <a:ea typeface="+mn-lt"/>
                <a:cs typeface="+mn-lt"/>
              </a:rPr>
              <a:t>Experience</a:t>
            </a:r>
            <a:r>
              <a:rPr lang="en-US" sz="1400" dirty="0">
                <a:latin typeface="Montserrat"/>
                <a:ea typeface="+mn-lt"/>
                <a:cs typeface="+mn-lt"/>
              </a:rPr>
              <a:t>:  3 years of experience in research and development in the disaster risk reduction domain.</a:t>
            </a:r>
          </a:p>
          <a:p>
            <a:r>
              <a:rPr lang="en-US" sz="1400" u="sng" dirty="0">
                <a:latin typeface="Montserrat"/>
                <a:ea typeface="+mn-lt"/>
                <a:cs typeface="+mn-lt"/>
              </a:rPr>
              <a:t>Role</a:t>
            </a:r>
            <a:r>
              <a:rPr lang="en-US" sz="1400" dirty="0">
                <a:latin typeface="Montserrat"/>
                <a:ea typeface="+mn-lt"/>
                <a:cs typeface="+mn-lt"/>
              </a:rPr>
              <a:t>: Project lead, GIS lead, Data Science and Analysis </a:t>
            </a:r>
          </a:p>
          <a:p>
            <a:endParaRPr lang="en-US" sz="1400">
              <a:latin typeface="Montserrat"/>
              <a:ea typeface="+mn-lt"/>
              <a:cs typeface="+mn-lt"/>
            </a:endParaRPr>
          </a:p>
          <a:p>
            <a:r>
              <a:rPr lang="en-US" sz="1400" b="1" dirty="0">
                <a:latin typeface="Montserrat"/>
                <a:ea typeface="+mn-lt"/>
                <a:cs typeface="+mn-lt"/>
              </a:rPr>
              <a:t>Raj Srivastava</a:t>
            </a:r>
            <a:r>
              <a:rPr lang="en-US" sz="1400" dirty="0">
                <a:latin typeface="Montserrat"/>
                <a:ea typeface="+mn-lt"/>
                <a:cs typeface="+mn-lt"/>
              </a:rPr>
              <a:t>: </a:t>
            </a:r>
          </a:p>
          <a:p>
            <a:r>
              <a:rPr lang="en-US" sz="1400" u="sng" dirty="0">
                <a:latin typeface="Montserrat"/>
                <a:ea typeface="+mn-lt"/>
                <a:cs typeface="+mn-lt"/>
              </a:rPr>
              <a:t>Experience</a:t>
            </a:r>
            <a:r>
              <a:rPr lang="en-US" sz="1400" dirty="0">
                <a:latin typeface="Montserrat"/>
                <a:ea typeface="+mn-lt"/>
                <a:cs typeface="+mn-lt"/>
              </a:rPr>
              <a:t>: Software Engineer in R&amp;D. Primarily working with Generative AI and Python backend currently. Previous experience includes NLP research, creating data engineering pipelines with Spark, and designing a Tableau dashboard based on user interviews</a:t>
            </a:r>
            <a:endParaRPr lang="en-US" dirty="0"/>
          </a:p>
          <a:p>
            <a:r>
              <a:rPr lang="en-US" sz="1400" u="sng" dirty="0">
                <a:latin typeface="Montserrat"/>
                <a:ea typeface="+mn-lt"/>
                <a:cs typeface="+mn-lt"/>
              </a:rPr>
              <a:t>Role</a:t>
            </a:r>
            <a:r>
              <a:rPr lang="en-US" sz="1400" dirty="0">
                <a:latin typeface="Montserrat"/>
                <a:ea typeface="+mn-lt"/>
                <a:cs typeface="+mn-lt"/>
              </a:rPr>
              <a:t>: Data Analysis, Data Visualization, Machine Learning</a:t>
            </a:r>
          </a:p>
          <a:p>
            <a:endParaRPr lang="en-US" sz="1400" b="1">
              <a:latin typeface="Montserrat"/>
              <a:ea typeface="+mn-lt"/>
              <a:cs typeface="+mn-lt"/>
            </a:endParaRPr>
          </a:p>
          <a:p>
            <a:r>
              <a:rPr lang="en-US" sz="1400" b="1" dirty="0">
                <a:latin typeface="Montserrat"/>
                <a:ea typeface="+mn-lt"/>
                <a:cs typeface="+mn-lt"/>
              </a:rPr>
              <a:t>Austin Walker</a:t>
            </a:r>
            <a:r>
              <a:rPr lang="en-US" sz="1400" dirty="0">
                <a:latin typeface="Montserrat"/>
                <a:ea typeface="+mn-lt"/>
                <a:cs typeface="+mn-lt"/>
              </a:rPr>
              <a:t>: </a:t>
            </a:r>
          </a:p>
          <a:p>
            <a:r>
              <a:rPr lang="en-US" sz="1400" u="sng" dirty="0">
                <a:latin typeface="Montserrat"/>
                <a:ea typeface="+mn-lt"/>
                <a:cs typeface="+mn-lt"/>
              </a:rPr>
              <a:t>Experience</a:t>
            </a:r>
            <a:r>
              <a:rPr lang="en-US" sz="1400" dirty="0">
                <a:latin typeface="Montserrat"/>
                <a:ea typeface="+mn-lt"/>
                <a:cs typeface="+mn-lt"/>
              </a:rPr>
              <a:t>: Mechanical Engineer in the Energy industry with a focus on modeling and simulation of natural gas pipeline systems. Most of my software experience comes from OMSCS coursework's.</a:t>
            </a:r>
            <a:endParaRPr lang="en-US" dirty="0"/>
          </a:p>
          <a:p>
            <a:r>
              <a:rPr lang="en-US" sz="1400" u="sng" dirty="0">
                <a:latin typeface="Montserrat"/>
                <a:ea typeface="+mn-lt"/>
                <a:cs typeface="+mn-lt"/>
              </a:rPr>
              <a:t>Role</a:t>
            </a:r>
            <a:r>
              <a:rPr lang="en-US" sz="1400" dirty="0">
                <a:latin typeface="Montserrat"/>
                <a:ea typeface="+mn-lt"/>
                <a:cs typeface="+mn-lt"/>
              </a:rPr>
              <a:t>: Data Analysis, GIS sub-lead</a:t>
            </a:r>
            <a:endParaRPr lang="en-US" sz="1400" dirty="0">
              <a:latin typeface="Montserrat"/>
            </a:endParaRPr>
          </a:p>
          <a:p>
            <a:endParaRPr lang="en-US" sz="1400" b="1">
              <a:latin typeface="Montserrat"/>
              <a:ea typeface="+mn-lt"/>
              <a:cs typeface="+mn-lt"/>
            </a:endParaRPr>
          </a:p>
          <a:p>
            <a:r>
              <a:rPr lang="en-US" sz="1400" b="1" dirty="0">
                <a:latin typeface="Montserrat"/>
                <a:ea typeface="+mn-lt"/>
                <a:cs typeface="+mn-lt"/>
              </a:rPr>
              <a:t>Ritika Bharati</a:t>
            </a:r>
            <a:r>
              <a:rPr lang="en-US" sz="1400" dirty="0">
                <a:latin typeface="Montserrat"/>
                <a:ea typeface="+mn-lt"/>
                <a:cs typeface="+mn-lt"/>
              </a:rPr>
              <a:t>: </a:t>
            </a:r>
            <a:endParaRPr lang="en-US" dirty="0"/>
          </a:p>
          <a:p>
            <a:r>
              <a:rPr lang="en-US" sz="1400" u="sng" dirty="0">
                <a:latin typeface="Montserrat"/>
                <a:ea typeface="+mn-lt"/>
                <a:cs typeface="+mn-lt"/>
              </a:rPr>
              <a:t>Experience</a:t>
            </a:r>
            <a:r>
              <a:rPr lang="en-US" sz="1400" dirty="0">
                <a:latin typeface="Montserrat"/>
                <a:ea typeface="+mn-lt"/>
                <a:cs typeface="+mn-lt"/>
              </a:rPr>
              <a:t>: Software Engineer, Solutions Architect with focus on data engineering and data science in financial sector, healthcare, and buildings automation. I mainly focus on creating end-to-end pipelines for data models and work on model implementation as well.</a:t>
            </a:r>
          </a:p>
          <a:p>
            <a:r>
              <a:rPr lang="en-US" sz="1400" u="sng" dirty="0">
                <a:latin typeface="Montserrat"/>
                <a:ea typeface="+mn-lt"/>
                <a:cs typeface="+mn-lt"/>
              </a:rPr>
              <a:t>Role</a:t>
            </a:r>
            <a:r>
              <a:rPr lang="en-US" sz="1400" dirty="0">
                <a:latin typeface="Montserrat"/>
                <a:ea typeface="+mn-lt"/>
                <a:cs typeface="+mn-lt"/>
              </a:rPr>
              <a:t>: Data Analysis/Engineering, Machine Learning, Web Development</a:t>
            </a:r>
            <a:endParaRPr lang="en-US" sz="1400" dirty="0">
              <a:latin typeface="Montserrat"/>
              <a:cs typeface="Calibri"/>
            </a:endParaRPr>
          </a:p>
        </p:txBody>
      </p:sp>
    </p:spTree>
    <p:extLst>
      <p:ext uri="{BB962C8B-B14F-4D97-AF65-F5344CB8AC3E}">
        <p14:creationId xmlns:p14="http://schemas.microsoft.com/office/powerpoint/2010/main" val="16577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data storage&#10;&#10;Description automatically generated">
            <a:extLst>
              <a:ext uri="{FF2B5EF4-FFF2-40B4-BE49-F238E27FC236}">
                <a16:creationId xmlns:a16="http://schemas.microsoft.com/office/drawing/2014/main" id="{BAB9B60C-6F72-391B-2BF9-C3966F9ADDA8}"/>
              </a:ext>
            </a:extLst>
          </p:cNvPr>
          <p:cNvPicPr>
            <a:picLocks noChangeAspect="1"/>
          </p:cNvPicPr>
          <p:nvPr/>
        </p:nvPicPr>
        <p:blipFill>
          <a:blip r:embed="rId2"/>
          <a:stretch>
            <a:fillRect/>
          </a:stretch>
        </p:blipFill>
        <p:spPr>
          <a:xfrm>
            <a:off x="1170165" y="1080211"/>
            <a:ext cx="9929404" cy="5462845"/>
          </a:xfrm>
          <a:prstGeom prst="rect">
            <a:avLst/>
          </a:prstGeom>
          <a:ln>
            <a:solidFill>
              <a:schemeClr val="tx1"/>
            </a:solidFill>
          </a:ln>
        </p:spPr>
      </p:pic>
      <p:sp>
        <p:nvSpPr>
          <p:cNvPr id="5" name="TextBox 4">
            <a:extLst>
              <a:ext uri="{FF2B5EF4-FFF2-40B4-BE49-F238E27FC236}">
                <a16:creationId xmlns:a16="http://schemas.microsoft.com/office/drawing/2014/main" id="{837309B9-8B10-9E6C-5390-E0BA244B188A}"/>
              </a:ext>
            </a:extLst>
          </p:cNvPr>
          <p:cNvSpPr txBox="1"/>
          <p:nvPr/>
        </p:nvSpPr>
        <p:spPr>
          <a:xfrm>
            <a:off x="1170446" y="312821"/>
            <a:ext cx="9922928" cy="9284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500"/>
              </a:spcAft>
            </a:pPr>
            <a:r>
              <a:rPr lang="en-US" sz="1600" b="1" dirty="0">
                <a:solidFill>
                  <a:srgbClr val="FFFFFF"/>
                </a:solidFill>
                <a:highlight>
                  <a:srgbClr val="000000"/>
                </a:highlight>
                <a:latin typeface="Montserrat"/>
              </a:rPr>
              <a:t>Architecture</a:t>
            </a:r>
            <a:endParaRPr lang="en-US" sz="1600" b="1" dirty="0">
              <a:solidFill>
                <a:srgbClr val="FFFFFF"/>
              </a:solidFill>
              <a:highlight>
                <a:srgbClr val="000000"/>
              </a:highlight>
              <a:latin typeface="Montserrat"/>
              <a:cs typeface="Calibri" panose="020F0502020204030204"/>
            </a:endParaRPr>
          </a:p>
          <a:p>
            <a:pPr algn="ctr">
              <a:spcAft>
                <a:spcPts val="500"/>
              </a:spcAft>
            </a:pPr>
            <a:r>
              <a:rPr lang="en-US" sz="1400" dirty="0">
                <a:solidFill>
                  <a:srgbClr val="000000"/>
                </a:solidFill>
                <a:latin typeface="Montserrat"/>
                <a:cs typeface="Calibri" panose="020F0502020204030204"/>
              </a:rPr>
              <a:t>The MVP development is divided into 6 stages as seen in the yellow ovals</a:t>
            </a:r>
            <a:endParaRPr lang="en-US" sz="1400" dirty="0">
              <a:solidFill>
                <a:srgbClr val="000000"/>
              </a:solidFill>
              <a:latin typeface="Montserrat"/>
              <a:ea typeface="Calibri"/>
              <a:cs typeface="Calibri" panose="020F0502020204030204"/>
            </a:endParaRPr>
          </a:p>
          <a:p>
            <a:pPr marL="342900" indent="-342900" algn="ctr">
              <a:buAutoNum type="arabicParenR"/>
            </a:pPr>
            <a:endParaRPr lang="en-US" sz="1600" b="1">
              <a:solidFill>
                <a:srgbClr val="FFFFFF"/>
              </a:solidFill>
              <a:highlight>
                <a:srgbClr val="000000"/>
              </a:highlight>
              <a:latin typeface="Montserrat"/>
              <a:cs typeface="Calibri" panose="020F0502020204030204"/>
            </a:endParaRPr>
          </a:p>
        </p:txBody>
      </p:sp>
    </p:spTree>
    <p:extLst>
      <p:ext uri="{BB962C8B-B14F-4D97-AF65-F5344CB8AC3E}">
        <p14:creationId xmlns:p14="http://schemas.microsoft.com/office/powerpoint/2010/main" val="18441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7309B9-8B10-9E6C-5390-E0BA244B188A}"/>
              </a:ext>
            </a:extLst>
          </p:cNvPr>
          <p:cNvSpPr txBox="1"/>
          <p:nvPr/>
        </p:nvSpPr>
        <p:spPr>
          <a:xfrm>
            <a:off x="620977" y="561637"/>
            <a:ext cx="11063335" cy="5852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500"/>
              </a:spcAft>
            </a:pPr>
            <a:r>
              <a:rPr lang="en-US" sz="1600" b="1" dirty="0">
                <a:solidFill>
                  <a:srgbClr val="FFFFFF"/>
                </a:solidFill>
                <a:highlight>
                  <a:srgbClr val="000000"/>
                </a:highlight>
                <a:latin typeface="Montserrat"/>
              </a:rPr>
              <a:t>Architecture Details</a:t>
            </a:r>
            <a:endParaRPr lang="en-US" sz="1600" b="1">
              <a:solidFill>
                <a:srgbClr val="FFFFFF"/>
              </a:solidFill>
              <a:highlight>
                <a:srgbClr val="000000"/>
              </a:highlight>
              <a:latin typeface="Montserrat"/>
              <a:cs typeface="Calibri" panose="020F0502020204030204"/>
            </a:endParaRPr>
          </a:p>
          <a:p>
            <a:pPr>
              <a:spcAft>
                <a:spcPts val="500"/>
              </a:spcAft>
            </a:pPr>
            <a:endParaRPr lang="en-US" sz="1400" dirty="0">
              <a:solidFill>
                <a:srgbClr val="000000"/>
              </a:solidFill>
              <a:latin typeface="Montserrat"/>
              <a:cs typeface="Calibri" panose="020F0502020204030204"/>
            </a:endParaRPr>
          </a:p>
          <a:p>
            <a:pPr marL="342900" indent="-342900">
              <a:buAutoNum type="arabicParenR"/>
            </a:pPr>
            <a:r>
              <a:rPr lang="en-US" sz="1400" b="1" dirty="0">
                <a:solidFill>
                  <a:srgbClr val="000000"/>
                </a:solidFill>
                <a:latin typeface="Montserrat"/>
                <a:cs typeface="Calibri" panose="020F0502020204030204"/>
              </a:rPr>
              <a:t>API Calls: </a:t>
            </a:r>
            <a:r>
              <a:rPr lang="en-US" sz="1400" dirty="0">
                <a:solidFill>
                  <a:srgbClr val="000000"/>
                </a:solidFill>
                <a:latin typeface="Montserrat"/>
                <a:cs typeface="Calibri" panose="020F0502020204030204"/>
              </a:rPr>
              <a:t>Python</a:t>
            </a:r>
          </a:p>
          <a:p>
            <a:pPr marL="800100" lvl="1" indent="-342900">
              <a:buFont typeface="Courier New"/>
              <a:buChar char="o"/>
            </a:pPr>
            <a:r>
              <a:rPr lang="en-US" sz="1400" dirty="0">
                <a:solidFill>
                  <a:srgbClr val="000000"/>
                </a:solidFill>
                <a:latin typeface="Montserrat"/>
                <a:ea typeface="+mn-lt"/>
                <a:cs typeface="+mn-lt"/>
              </a:rPr>
              <a:t>Download most recent forecasting data (use UNDP </a:t>
            </a:r>
            <a:r>
              <a:rPr lang="en-US" sz="1400" dirty="0" err="1">
                <a:solidFill>
                  <a:srgbClr val="000000"/>
                </a:solidFill>
                <a:latin typeface="Montserrat"/>
                <a:ea typeface="+mn-lt"/>
                <a:cs typeface="+mn-lt"/>
              </a:rPr>
              <a:t>DataBricks</a:t>
            </a:r>
            <a:r>
              <a:rPr lang="en-US" sz="1400" dirty="0">
                <a:solidFill>
                  <a:srgbClr val="000000"/>
                </a:solidFill>
                <a:latin typeface="Montserrat"/>
                <a:ea typeface="+mn-lt"/>
                <a:cs typeface="+mn-lt"/>
              </a:rPr>
              <a:t> to feed DWH)</a:t>
            </a:r>
            <a:endParaRPr lang="en-US" sz="1400">
              <a:solidFill>
                <a:srgbClr val="808080"/>
              </a:solidFill>
              <a:latin typeface="Montserrat"/>
              <a:ea typeface="+mn-lt"/>
              <a:cs typeface="+mn-lt"/>
            </a:endParaRPr>
          </a:p>
          <a:p>
            <a:pPr marL="342900" indent="-342900">
              <a:buAutoNum type="arabicParenR"/>
            </a:pPr>
            <a:endParaRPr lang="en-US" sz="1400" dirty="0">
              <a:solidFill>
                <a:srgbClr val="000000"/>
              </a:solidFill>
              <a:latin typeface="Montserrat"/>
              <a:cs typeface="Calibri" panose="020F0502020204030204"/>
            </a:endParaRPr>
          </a:p>
          <a:p>
            <a:pPr marL="342900" indent="-342900">
              <a:buAutoNum type="arabicParenR"/>
            </a:pPr>
            <a:r>
              <a:rPr lang="en-US" sz="1400" b="1" dirty="0">
                <a:solidFill>
                  <a:srgbClr val="000000"/>
                </a:solidFill>
                <a:latin typeface="Montserrat"/>
                <a:cs typeface="Calibri" panose="020F0502020204030204"/>
              </a:rPr>
              <a:t>Data Status Checker:</a:t>
            </a:r>
            <a:r>
              <a:rPr lang="en-US" sz="1400" dirty="0">
                <a:solidFill>
                  <a:srgbClr val="000000"/>
                </a:solidFill>
                <a:latin typeface="Montserrat"/>
                <a:cs typeface="Calibri" panose="020F0502020204030204"/>
              </a:rPr>
              <a:t> Python</a:t>
            </a:r>
            <a:endParaRPr lang="en-US" sz="1400" dirty="0">
              <a:solidFill>
                <a:srgbClr val="000000"/>
              </a:solidFill>
              <a:latin typeface="Montserrat"/>
              <a:ea typeface="Calibri" panose="020F0502020204030204"/>
              <a:cs typeface="Calibri" panose="020F0502020204030204"/>
            </a:endParaRPr>
          </a:p>
          <a:p>
            <a:pPr marL="800100" lvl="1" indent="-342900">
              <a:buFont typeface="Courier New"/>
              <a:buChar char="o"/>
            </a:pPr>
            <a:r>
              <a:rPr lang="en-US" sz="1400" dirty="0">
                <a:solidFill>
                  <a:srgbClr val="000000"/>
                </a:solidFill>
                <a:latin typeface="Montserrat"/>
                <a:ea typeface="+mn-lt"/>
                <a:cs typeface="+mn-lt"/>
              </a:rPr>
              <a:t>Test forecasting data status in UNDP data warehouse (e.g., updated?, completeness, etc.; send E-Mail notification) </a:t>
            </a:r>
            <a:endParaRPr lang="en-US" sz="1400" dirty="0">
              <a:solidFill>
                <a:srgbClr val="000000"/>
              </a:solidFill>
              <a:latin typeface="Montserrat"/>
              <a:cs typeface="Calibri" panose="020F0502020204030204"/>
            </a:endParaRPr>
          </a:p>
          <a:p>
            <a:pPr marL="800100" lvl="1" indent="-342900">
              <a:buFont typeface="Courier New"/>
              <a:buChar char="o"/>
            </a:pPr>
            <a:endParaRPr lang="en-US" sz="1400" dirty="0">
              <a:solidFill>
                <a:srgbClr val="000000"/>
              </a:solidFill>
              <a:latin typeface="Montserrat"/>
              <a:cs typeface="Calibri" panose="020F0502020204030204"/>
            </a:endParaRPr>
          </a:p>
          <a:p>
            <a:pPr marL="342900" indent="-342900">
              <a:buAutoNum type="arabicParenR"/>
            </a:pPr>
            <a:r>
              <a:rPr lang="en-US" sz="1400" b="1" dirty="0">
                <a:solidFill>
                  <a:srgbClr val="000000"/>
                </a:solidFill>
                <a:latin typeface="Montserrat"/>
                <a:cs typeface="Calibri" panose="020F0502020204030204"/>
              </a:rPr>
              <a:t>Spatial Join: </a:t>
            </a:r>
            <a:r>
              <a:rPr lang="en-US" sz="1400" dirty="0">
                <a:solidFill>
                  <a:srgbClr val="000000"/>
                </a:solidFill>
                <a:latin typeface="Montserrat"/>
                <a:cs typeface="Calibri" panose="020F0502020204030204"/>
              </a:rPr>
              <a:t>Python</a:t>
            </a:r>
            <a:endParaRPr lang="en-US" sz="1400" dirty="0">
              <a:solidFill>
                <a:srgbClr val="000000"/>
              </a:solidFill>
              <a:latin typeface="Montserrat"/>
              <a:ea typeface="Calibri" panose="020F0502020204030204"/>
              <a:cs typeface="Calibri" panose="020F0502020204030204"/>
            </a:endParaRPr>
          </a:p>
          <a:p>
            <a:pPr marL="800100" lvl="1" indent="-342900">
              <a:buFont typeface="Courier New"/>
              <a:buChar char="o"/>
            </a:pPr>
            <a:r>
              <a:rPr lang="en-US" sz="1400" dirty="0">
                <a:solidFill>
                  <a:srgbClr val="000000"/>
                </a:solidFill>
                <a:latin typeface="Montserrat"/>
                <a:ea typeface="+mn-lt"/>
                <a:cs typeface="+mn-lt"/>
              </a:rPr>
              <a:t>(</a:t>
            </a:r>
            <a:r>
              <a:rPr lang="en-US" sz="1400" err="1">
                <a:solidFill>
                  <a:srgbClr val="000000"/>
                </a:solidFill>
                <a:latin typeface="Montserrat"/>
                <a:ea typeface="+mn-lt"/>
                <a:cs typeface="+mn-lt"/>
              </a:rPr>
              <a:t>i</a:t>
            </a:r>
            <a:r>
              <a:rPr lang="en-US" sz="1400" dirty="0">
                <a:solidFill>
                  <a:srgbClr val="000000"/>
                </a:solidFill>
                <a:latin typeface="Montserrat"/>
                <a:ea typeface="+mn-lt"/>
                <a:cs typeface="+mn-lt"/>
              </a:rPr>
              <a:t>) admin0 mapping, (ii) aggregation from grid-level to admin1 level, (iii) admin1 mapping (update tables in DWH)</a:t>
            </a:r>
            <a:endParaRPr lang="en-US" sz="1400" dirty="0">
              <a:solidFill>
                <a:srgbClr val="000000"/>
              </a:solidFill>
              <a:latin typeface="Montserrat"/>
              <a:cs typeface="Calibri" panose="020F0502020204030204"/>
            </a:endParaRPr>
          </a:p>
          <a:p>
            <a:pPr marL="800100" lvl="1" indent="-342900">
              <a:buFont typeface="Courier New"/>
              <a:buChar char="o"/>
            </a:pPr>
            <a:endParaRPr lang="en-US" sz="1400" dirty="0">
              <a:solidFill>
                <a:srgbClr val="000000"/>
              </a:solidFill>
              <a:latin typeface="Montserrat"/>
              <a:cs typeface="Calibri" panose="020F0502020204030204"/>
            </a:endParaRPr>
          </a:p>
          <a:p>
            <a:pPr marL="342900" indent="-342900">
              <a:buAutoNum type="arabicParenR"/>
            </a:pPr>
            <a:r>
              <a:rPr lang="en-US" sz="1400" b="1" dirty="0">
                <a:solidFill>
                  <a:srgbClr val="000000"/>
                </a:solidFill>
                <a:latin typeface="Montserrat"/>
                <a:cs typeface="Calibri" panose="020F0502020204030204"/>
              </a:rPr>
              <a:t>Temporal Join: </a:t>
            </a:r>
            <a:r>
              <a:rPr lang="en-US" sz="1400" dirty="0">
                <a:solidFill>
                  <a:srgbClr val="000000"/>
                </a:solidFill>
                <a:latin typeface="Montserrat"/>
                <a:cs typeface="Calibri" panose="020F0502020204030204"/>
              </a:rPr>
              <a:t>Python</a:t>
            </a:r>
            <a:endParaRPr lang="en-US" sz="1400">
              <a:solidFill>
                <a:srgbClr val="000000"/>
              </a:solidFill>
              <a:latin typeface="Montserrat"/>
              <a:ea typeface="Calibri"/>
              <a:cs typeface="Calibri" panose="020F0502020204030204"/>
            </a:endParaRPr>
          </a:p>
          <a:p>
            <a:pPr marL="800100" lvl="1" indent="-342900">
              <a:buFont typeface="Courier New"/>
              <a:buChar char="o"/>
            </a:pPr>
            <a:r>
              <a:rPr lang="en-US" sz="1400" dirty="0">
                <a:solidFill>
                  <a:srgbClr val="000000"/>
                </a:solidFill>
                <a:latin typeface="Montserrat"/>
                <a:ea typeface="+mn-lt"/>
                <a:cs typeface="+mn-lt"/>
              </a:rPr>
              <a:t>aggregate to common time-frame (e.g., monthly, quarterly) (update tables in DWH)</a:t>
            </a:r>
          </a:p>
          <a:p>
            <a:pPr marL="800100" lvl="1" indent="-342900">
              <a:buFont typeface="Courier New"/>
              <a:buChar char="o"/>
            </a:pPr>
            <a:endParaRPr lang="en-US" sz="1400" dirty="0">
              <a:solidFill>
                <a:srgbClr val="000000"/>
              </a:solidFill>
              <a:latin typeface="Montserrat"/>
              <a:cs typeface="Calibri" panose="020F0502020204030204"/>
            </a:endParaRPr>
          </a:p>
          <a:p>
            <a:pPr marL="342900" indent="-342900">
              <a:buAutoNum type="arabicParenR"/>
            </a:pPr>
            <a:r>
              <a:rPr lang="en-US" sz="1400" b="1" dirty="0">
                <a:solidFill>
                  <a:srgbClr val="000000"/>
                </a:solidFill>
                <a:latin typeface="Montserrat"/>
                <a:cs typeface="Calibri" panose="020F0502020204030204"/>
              </a:rPr>
              <a:t>Ensemble Forecast:</a:t>
            </a:r>
            <a:r>
              <a:rPr lang="en-US" sz="1400" dirty="0">
                <a:solidFill>
                  <a:srgbClr val="000000"/>
                </a:solidFill>
                <a:latin typeface="Montserrat"/>
                <a:cs typeface="Calibri" panose="020F0502020204030204"/>
              </a:rPr>
              <a:t> Python + Research for Metric Formulation</a:t>
            </a:r>
            <a:endParaRPr lang="en-US" sz="1400">
              <a:solidFill>
                <a:srgbClr val="000000"/>
              </a:solidFill>
              <a:latin typeface="Montserrat"/>
              <a:ea typeface="Calibri"/>
              <a:cs typeface="Calibri" panose="020F0502020204030204"/>
            </a:endParaRPr>
          </a:p>
          <a:p>
            <a:pPr marL="800100" lvl="1" indent="-342900">
              <a:buFont typeface="Courier New"/>
              <a:buChar char="o"/>
            </a:pPr>
            <a:r>
              <a:rPr lang="en-US" sz="1400" dirty="0">
                <a:solidFill>
                  <a:srgbClr val="000000"/>
                </a:solidFill>
                <a:latin typeface="Montserrat"/>
                <a:ea typeface="+mn-lt"/>
                <a:cs typeface="+mn-lt"/>
              </a:rPr>
              <a:t>aggregate different forecast measures into one forecasting metric (update table in DWH and store in archive )</a:t>
            </a:r>
            <a:endParaRPr lang="en-US" sz="1400" dirty="0">
              <a:solidFill>
                <a:srgbClr val="000000"/>
              </a:solidFill>
              <a:latin typeface="Montserrat"/>
              <a:cs typeface="Calibri" panose="020F0502020204030204"/>
            </a:endParaRPr>
          </a:p>
          <a:p>
            <a:pPr marL="800100" lvl="1" indent="-342900">
              <a:buFont typeface="Courier New"/>
              <a:buChar char="o"/>
            </a:pPr>
            <a:endParaRPr lang="en-US" sz="1400" dirty="0">
              <a:solidFill>
                <a:srgbClr val="000000"/>
              </a:solidFill>
              <a:latin typeface="Montserrat"/>
              <a:cs typeface="Calibri" panose="020F0502020204030204"/>
            </a:endParaRPr>
          </a:p>
          <a:p>
            <a:pPr marL="342900" indent="-342900">
              <a:buAutoNum type="arabicParenR"/>
            </a:pPr>
            <a:r>
              <a:rPr lang="en-US" sz="1400" b="1" dirty="0">
                <a:solidFill>
                  <a:srgbClr val="000000"/>
                </a:solidFill>
                <a:latin typeface="Montserrat"/>
                <a:cs typeface="Calibri" panose="020F0502020204030204"/>
              </a:rPr>
              <a:t>Visualization: </a:t>
            </a:r>
            <a:r>
              <a:rPr lang="en-US" sz="1400" dirty="0">
                <a:solidFill>
                  <a:srgbClr val="000000"/>
                </a:solidFill>
                <a:latin typeface="Montserrat"/>
                <a:cs typeface="Calibri" panose="020F0502020204030204"/>
              </a:rPr>
              <a:t>Any of </a:t>
            </a:r>
            <a:r>
              <a:rPr lang="en-US" sz="1400" err="1">
                <a:solidFill>
                  <a:srgbClr val="000000"/>
                </a:solidFill>
                <a:latin typeface="Montserrat"/>
                <a:cs typeface="Calibri" panose="020F0502020204030204"/>
              </a:rPr>
              <a:t>PowerBI</a:t>
            </a:r>
            <a:r>
              <a:rPr lang="en-US" sz="1400" dirty="0">
                <a:solidFill>
                  <a:srgbClr val="000000"/>
                </a:solidFill>
                <a:latin typeface="Montserrat"/>
                <a:cs typeface="Calibri" panose="020F0502020204030204"/>
              </a:rPr>
              <a:t>/Tableau/ArcGIS/QGIS/Python Dash</a:t>
            </a:r>
            <a:endParaRPr lang="en-US" sz="1400" dirty="0">
              <a:solidFill>
                <a:srgbClr val="808080"/>
              </a:solidFill>
              <a:latin typeface="Montserrat"/>
              <a:ea typeface="Calibri"/>
              <a:cs typeface="Calibri" panose="020F0502020204030204"/>
            </a:endParaRPr>
          </a:p>
          <a:p>
            <a:pPr marL="800100" lvl="1" indent="-342900">
              <a:buFont typeface="Courier New"/>
              <a:buChar char="o"/>
            </a:pPr>
            <a:r>
              <a:rPr lang="en-US" sz="1400" dirty="0">
                <a:solidFill>
                  <a:srgbClr val="000000"/>
                </a:solidFill>
                <a:latin typeface="Montserrat"/>
                <a:ea typeface="+mn-lt"/>
                <a:cs typeface="+mn-lt"/>
              </a:rPr>
              <a:t>updated well-structured forecasting data in DWH facilitates user-centric tailored visualization for RBs and COs </a:t>
            </a:r>
            <a:endParaRPr lang="en-US" sz="1400" dirty="0">
              <a:solidFill>
                <a:srgbClr val="808080"/>
              </a:solidFill>
              <a:latin typeface="Montserrat"/>
              <a:ea typeface="+mn-lt"/>
              <a:cs typeface="+mn-lt"/>
            </a:endParaRPr>
          </a:p>
          <a:p>
            <a:pPr marL="800100" lvl="1" indent="-342900">
              <a:buFont typeface="Courier New"/>
              <a:buChar char="o"/>
            </a:pPr>
            <a:r>
              <a:rPr lang="en-US" sz="1400" dirty="0">
                <a:solidFill>
                  <a:srgbClr val="000000"/>
                </a:solidFill>
                <a:latin typeface="Montserrat"/>
                <a:ea typeface="+mn-lt"/>
                <a:cs typeface="+mn-lt"/>
              </a:rPr>
              <a:t>Produce interactive visualization that provides a global overview (e.g., interactive map / rotating globe with time-slider and linked time-series plots; overlay with other data? Overlay with pictures &amp; text / qualitative data)</a:t>
            </a:r>
            <a:endParaRPr lang="en-US" sz="1400">
              <a:solidFill>
                <a:srgbClr val="808080"/>
              </a:solidFill>
              <a:latin typeface="Montserrat"/>
              <a:ea typeface="+mn-lt"/>
              <a:cs typeface="+mn-lt"/>
            </a:endParaRPr>
          </a:p>
          <a:p>
            <a:endParaRPr lang="en-US" sz="1400" dirty="0">
              <a:solidFill>
                <a:schemeClr val="accent1"/>
              </a:solidFill>
              <a:latin typeface="Montserrat"/>
              <a:ea typeface="+mn-lt"/>
              <a:cs typeface="+mn-lt"/>
            </a:endParaRPr>
          </a:p>
          <a:p>
            <a:r>
              <a:rPr lang="en-US" sz="1400" i="1" dirty="0">
                <a:solidFill>
                  <a:srgbClr val="000000"/>
                </a:solidFill>
                <a:latin typeface="Montserrat"/>
                <a:ea typeface="+mn-lt"/>
                <a:cs typeface="+mn-lt"/>
              </a:rPr>
              <a:t>* Use </a:t>
            </a:r>
            <a:r>
              <a:rPr lang="en-US" sz="1400" i="1" dirty="0" err="1">
                <a:solidFill>
                  <a:srgbClr val="000000"/>
                </a:solidFill>
                <a:latin typeface="Montserrat"/>
                <a:ea typeface="+mn-lt"/>
                <a:cs typeface="+mn-lt"/>
              </a:rPr>
              <a:t>DataBricks</a:t>
            </a:r>
            <a:r>
              <a:rPr lang="en-US" sz="1400" i="1" dirty="0">
                <a:solidFill>
                  <a:srgbClr val="000000"/>
                </a:solidFill>
                <a:latin typeface="Montserrat"/>
                <a:ea typeface="+mn-lt"/>
                <a:cs typeface="+mn-lt"/>
              </a:rPr>
              <a:t> for job scheduling, data processing and forecast modelling; </a:t>
            </a:r>
            <a:r>
              <a:rPr lang="en-US" sz="1400" i="1" dirty="0" err="1">
                <a:solidFill>
                  <a:srgbClr val="000000"/>
                </a:solidFill>
                <a:latin typeface="Montserrat"/>
                <a:ea typeface="+mn-lt"/>
                <a:cs typeface="+mn-lt"/>
              </a:rPr>
              <a:t>sql</a:t>
            </a:r>
            <a:r>
              <a:rPr lang="en-US" sz="1400" i="1" dirty="0">
                <a:solidFill>
                  <a:srgbClr val="000000"/>
                </a:solidFill>
                <a:latin typeface="Montserrat"/>
                <a:ea typeface="+mn-lt"/>
                <a:cs typeface="+mn-lt"/>
              </a:rPr>
              <a:t>-based DWH for storage and as backend for visualization; and separate data lake for archiving</a:t>
            </a:r>
            <a:endParaRPr lang="en-US" sz="1400" dirty="0">
              <a:solidFill>
                <a:srgbClr val="808080"/>
              </a:solidFill>
              <a:latin typeface="Montserrat"/>
              <a:ea typeface="+mn-lt"/>
              <a:cs typeface="+mn-lt"/>
            </a:endParaRPr>
          </a:p>
          <a:p>
            <a:pPr marL="342900" indent="-342900">
              <a:buAutoNum type="arabicParenR"/>
            </a:pPr>
            <a:endParaRPr lang="en-US" sz="1400" b="1" dirty="0">
              <a:solidFill>
                <a:srgbClr val="FFFFFF"/>
              </a:solidFill>
              <a:highlight>
                <a:srgbClr val="000000"/>
              </a:highlight>
              <a:latin typeface="Montserrat"/>
              <a:cs typeface="Calibri"/>
            </a:endParaRPr>
          </a:p>
        </p:txBody>
      </p:sp>
    </p:spTree>
    <p:extLst>
      <p:ext uri="{BB962C8B-B14F-4D97-AF65-F5344CB8AC3E}">
        <p14:creationId xmlns:p14="http://schemas.microsoft.com/office/powerpoint/2010/main" val="298559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148D52-4916-65B9-2D2E-641B70D3FE85}"/>
              </a:ext>
            </a:extLst>
          </p:cNvPr>
          <p:cNvSpPr txBox="1"/>
          <p:nvPr/>
        </p:nvSpPr>
        <p:spPr>
          <a:xfrm>
            <a:off x="2006" y="342900"/>
            <a:ext cx="12182974" cy="618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500"/>
              </a:spcAft>
            </a:pPr>
            <a:r>
              <a:rPr lang="en-US" sz="1600" b="1" dirty="0">
                <a:solidFill>
                  <a:srgbClr val="FFFFFF"/>
                </a:solidFill>
                <a:highlight>
                  <a:srgbClr val="000000"/>
                </a:highlight>
                <a:latin typeface="Montserrat"/>
              </a:rPr>
              <a:t>Timeline</a:t>
            </a:r>
            <a:endParaRPr lang="en-US" sz="1600" b="1" dirty="0">
              <a:solidFill>
                <a:srgbClr val="FFFFFF"/>
              </a:solidFill>
              <a:highlight>
                <a:srgbClr val="000000"/>
              </a:highlight>
              <a:latin typeface="Montserrat"/>
              <a:ea typeface="Calibri"/>
              <a:cs typeface="Calibri" panose="020F0502020204030204"/>
            </a:endParaRPr>
          </a:p>
          <a:p>
            <a:pPr algn="ctr">
              <a:spcAft>
                <a:spcPts val="500"/>
              </a:spcAft>
            </a:pPr>
            <a:r>
              <a:rPr lang="en-US" sz="1400" dirty="0">
                <a:solidFill>
                  <a:srgbClr val="000000"/>
                </a:solidFill>
                <a:latin typeface="Montserrat"/>
                <a:cs typeface="Calibri" panose="020F0502020204030204"/>
              </a:rPr>
              <a:t>Note: This timeline will change over the course of the project as we make progress and meet with our stakeholders</a:t>
            </a:r>
          </a:p>
        </p:txBody>
      </p:sp>
      <p:pic>
        <p:nvPicPr>
          <p:cNvPr id="24" name="Picture 23" descr="A timeline of a project&#10;&#10;Description automatically generated">
            <a:extLst>
              <a:ext uri="{FF2B5EF4-FFF2-40B4-BE49-F238E27FC236}">
                <a16:creationId xmlns:a16="http://schemas.microsoft.com/office/drawing/2014/main" id="{217B331D-AFDC-4EB0-F2A0-6D5E8EA002A3}"/>
              </a:ext>
            </a:extLst>
          </p:cNvPr>
          <p:cNvPicPr>
            <a:picLocks noChangeAspect="1"/>
          </p:cNvPicPr>
          <p:nvPr/>
        </p:nvPicPr>
        <p:blipFill>
          <a:blip r:embed="rId2"/>
          <a:stretch>
            <a:fillRect/>
          </a:stretch>
        </p:blipFill>
        <p:spPr>
          <a:xfrm>
            <a:off x="943428" y="1804021"/>
            <a:ext cx="10408817" cy="4297062"/>
          </a:xfrm>
          <a:prstGeom prst="rect">
            <a:avLst/>
          </a:prstGeom>
          <a:ln>
            <a:noFill/>
          </a:ln>
        </p:spPr>
      </p:pic>
    </p:spTree>
    <p:extLst>
      <p:ext uri="{BB962C8B-B14F-4D97-AF65-F5344CB8AC3E}">
        <p14:creationId xmlns:p14="http://schemas.microsoft.com/office/powerpoint/2010/main" val="4143578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123</cp:revision>
  <dcterms:created xsi:type="dcterms:W3CDTF">2024-02-05T17:35:48Z</dcterms:created>
  <dcterms:modified xsi:type="dcterms:W3CDTF">2024-02-17T15:47:30Z</dcterms:modified>
</cp:coreProperties>
</file>