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EiQyf3RMvEGUd71sTMuROXjn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9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3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Pan%E2%80%93Tompkins_algorithm#:~:text=The%20algorithm%20was,was%20correctly%20detected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374608" y="807098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IN"/>
              <a:t>Heart Monitoring system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3400976" y="320311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An IOT application for heart monitoring in real time.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1905457" y="38511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ECG Signal with QRS Locations after thresholding</a:t>
            </a:r>
            <a:endParaRPr/>
          </a:p>
        </p:txBody>
      </p:sp>
      <p:pic>
        <p:nvPicPr>
          <p:cNvPr id="222" name="Google Shape;22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478" y="1699570"/>
            <a:ext cx="9139646" cy="4342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			The Dashboard</a:t>
            </a:r>
            <a:endParaRPr/>
          </a:p>
        </p:txBody>
      </p:sp>
      <p:pic>
        <p:nvPicPr>
          <p:cNvPr id="228" name="Google Shape;22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014" y="1905000"/>
            <a:ext cx="10970669" cy="458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1963003" y="59611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Various Alert Messages sent to the user</a:t>
            </a:r>
            <a:endParaRPr/>
          </a:p>
        </p:txBody>
      </p:sp>
      <p:pic>
        <p:nvPicPr>
          <p:cNvPr id="234" name="Google Shape;23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7198" l="2058" r="-324" t="8684"/>
          <a:stretch/>
        </p:blipFill>
        <p:spPr>
          <a:xfrm>
            <a:off x="7109927" y="1678561"/>
            <a:ext cx="4107488" cy="464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 b="42994" l="0" r="-805" t="8406"/>
          <a:stretch/>
        </p:blipFill>
        <p:spPr>
          <a:xfrm>
            <a:off x="2004988" y="1774668"/>
            <a:ext cx="4413859" cy="4374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4" y="624109"/>
            <a:ext cx="8883729" cy="545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IN" sz="3600"/>
              <a:t>Team :</a:t>
            </a:r>
            <a:br>
              <a:rPr b="1" lang="en-IN" sz="3600"/>
            </a:br>
            <a:r>
              <a:rPr b="1" lang="en-IN" sz="3600"/>
              <a:t> </a:t>
            </a:r>
            <a:br>
              <a:rPr lang="en-IN" sz="3600"/>
            </a:br>
            <a:r>
              <a:rPr lang="en-IN" sz="2800"/>
              <a:t>Ritika S Kalyanshetti (ECE)</a:t>
            </a:r>
            <a:br>
              <a:rPr lang="en-IN" sz="2800"/>
            </a:br>
            <a:r>
              <a:rPr lang="en-IN" sz="2800"/>
              <a:t>Sahana M (CSE)</a:t>
            </a:r>
            <a:br>
              <a:rPr lang="en-IN" sz="2800"/>
            </a:br>
            <a:r>
              <a:rPr lang="en-IN" sz="2800"/>
              <a:t>Vaishnavi P (BT)</a:t>
            </a:r>
            <a:br>
              <a:rPr lang="en-IN" sz="2800"/>
            </a:br>
            <a:br>
              <a:rPr lang="en-IN" sz="2800"/>
            </a:br>
            <a:r>
              <a:rPr b="1" lang="en-IN" sz="2800"/>
              <a:t>Guide :</a:t>
            </a:r>
            <a:br>
              <a:rPr b="1" lang="en-IN" sz="2800"/>
            </a:br>
            <a:br>
              <a:rPr b="1" lang="en-IN" sz="2800"/>
            </a:br>
            <a:r>
              <a:rPr lang="en-IN" sz="2800"/>
              <a:t>Prof. Samatha R Swamy</a:t>
            </a:r>
            <a:br>
              <a:rPr lang="en-IN" sz="2800"/>
            </a:br>
            <a:r>
              <a:rPr lang="en-IN" sz="2800"/>
              <a:t>Prof. Pushpa G</a:t>
            </a:r>
            <a:br>
              <a:rPr lang="en-IN" sz="2800"/>
            </a:b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Why is Heart monitoring essential ?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IN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Keeping track of your heart rate can give you insight into your fitness level, heart health and emotional health.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As we monitor our heart health, we can make lifestyle changes to reduce the risk of developing heart disease or to help manage the condition if it is already present.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Monitoring the heart can also help us to detect any underlying problems. Foe example, high blood pressure could be a sign of hormone problems or diabetes.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Monitoring the heart health has also proven to reduce stress levels.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The setup - </a:t>
            </a:r>
            <a:endParaRPr/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2589212" y="2133600"/>
            <a:ext cx="2741139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This handy, cost effective heart monitoring device consists of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 Arduino Uno,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AD8232 ECG sensor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Electrodes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Red LED.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7756" y="1693438"/>
            <a:ext cx="5330350" cy="3998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ECG electrode placement</a:t>
            </a:r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905" y="1385993"/>
            <a:ext cx="4896533" cy="404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 txBox="1"/>
          <p:nvPr/>
        </p:nvSpPr>
        <p:spPr>
          <a:xfrm>
            <a:off x="177282" y="5756988"/>
            <a:ext cx="803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Placement at chest is preferred for accurate results.</a:t>
            </a:r>
            <a:endParaRPr/>
          </a:p>
        </p:txBody>
      </p:sp>
      <p:pic>
        <p:nvPicPr>
          <p:cNvPr descr="Also known as an electrocardiogram or an EKG, an ECG is a test that detects  and records the strength and timing of the electrical activity in your  heart. This information is recorded on a graph that shows each phase of the  electrical signal as it travels through ..." id="191" name="Google Shape;1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618" y="1082351"/>
            <a:ext cx="5143500" cy="549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The working </a:t>
            </a:r>
            <a:endParaRPr/>
          </a:p>
        </p:txBody>
      </p:sp>
      <p:sp>
        <p:nvSpPr>
          <p:cNvPr id="197" name="Google Shape;197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After placing the electrodes, the LED turns on, indicating the sensor is reading ECG and when sufficient data is collected, the LED turns off.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The Pan Tomkins algorithm, detects the QRS segment from the raw ECG data and finds </a:t>
            </a:r>
            <a:r>
              <a:rPr lang="en-IN">
                <a:solidFill>
                  <a:srgbClr val="C00000"/>
                </a:solidFill>
              </a:rPr>
              <a:t>QRS width</a:t>
            </a:r>
            <a:r>
              <a:rPr lang="en-IN"/>
              <a:t>, which is an important parameter indicating various heart conditions like, Right Bundle Branch Block, Left Bundle Branch Block, Ventricular Arrythmias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Heart rate and Heart rate variability is calculated with the formulae,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	</a:t>
            </a:r>
            <a:r>
              <a:rPr lang="en-IN">
                <a:solidFill>
                  <a:srgbClr val="C00000"/>
                </a:solidFill>
              </a:rPr>
              <a:t>Heart rate  = Length of RR interval * 60 / time duration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C00000"/>
                </a:solidFill>
              </a:rPr>
              <a:t>	Heart rate variability = </a:t>
            </a:r>
            <a:r>
              <a:rPr b="0" i="0" lang="en-IN" sz="1800" u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Root Mean Square of Successive Differences 	between each heartbeat.</a:t>
            </a:r>
            <a:endParaRPr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Heart rate parameter helps in assessing 2 important heart conditions – Tachycardia and Bradycardia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2592925" y="63344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The Working</a:t>
            </a:r>
            <a:endParaRPr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The ECG graph and all the three parameters, the QRS width, Heart rate, Heart rate variability are published to the cloud.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In case of improper/suspicious reading, the cloud sends an alert mail, to the concerned persons indicating what parameter is unusual, what it might lead to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Hence its a good system to keep track of various heart conditions of a person.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How is ECG data analysed?</a:t>
            </a:r>
            <a:br>
              <a:rPr lang="en-IN"/>
            </a:br>
            <a:endParaRPr/>
          </a:p>
        </p:txBody>
      </p:sp>
      <p:sp>
        <p:nvSpPr>
          <p:cNvPr id="209" name="Google Shape;209;p8"/>
          <p:cNvSpPr txBox="1"/>
          <p:nvPr>
            <p:ph idx="1" type="body"/>
          </p:nvPr>
        </p:nvSpPr>
        <p:spPr>
          <a:xfrm>
            <a:off x="2486575" y="1678149"/>
            <a:ext cx="8915400" cy="443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IN">
                <a:solidFill>
                  <a:schemeClr val="dk1"/>
                </a:solidFill>
              </a:rPr>
              <a:t>The raw ECG data taken is processed with Pan Tomkins algorithm. </a:t>
            </a:r>
            <a:r>
              <a:rPr i="0"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 Pan–Tompkins algorithm</a:t>
            </a:r>
            <a:r>
              <a:rPr baseline="30000" i="0"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0"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commonly used to detect </a:t>
            </a: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QRS complexes </a:t>
            </a:r>
            <a:r>
              <a:rPr i="0"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electrocardiographic signals. The QRS complex represents the ventricular </a:t>
            </a: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depolarization</a:t>
            </a:r>
            <a:r>
              <a:rPr i="0"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and the main spike visible in an ECG </a:t>
            </a: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signal.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i="0"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feature makes it particularly suitable for measuring </a:t>
            </a: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heart rate</a:t>
            </a:r>
            <a:r>
              <a:rPr i="0"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the first way to assess the heart health state.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Thus Heart rate and QRS width is calculated with the accuracy </a:t>
            </a:r>
            <a:r>
              <a:rPr b="0" i="0"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99.3 percent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Wikipedia </a:t>
            </a:r>
            <a:r>
              <a:rPr lang="en-IN" sz="11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https://en.wikipedia.org/wiki/Pan%E2%80%93Tompkins_algorithm#:~:text=The%20algorithm%20was,was%20correctly%20detected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2158" y="3037114"/>
            <a:ext cx="57340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1939782" y="50763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Raw ECG collected by placing at chest</a:t>
            </a:r>
            <a:endParaRPr/>
          </a:p>
        </p:txBody>
      </p:sp>
      <p:pic>
        <p:nvPicPr>
          <p:cNvPr id="216" name="Google Shape;21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282" y="1788525"/>
            <a:ext cx="8459314" cy="41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2022-07-27T10:27:05Z</dcterms:created>
  <dc:creator>Ritika Kalyanshetti</dc:creator>
</cp:coreProperties>
</file>