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BE40-727B-4181-97EA-25802752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0C3F9-972B-4676-874D-98FEF025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17C52-AAE7-4B7C-8FC2-2FE115A9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1FD1-0714-4F68-AD6A-06A5DA6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B070-6761-4586-98D4-F840587C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5DE9-7B4A-42ED-80BD-7B6106B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7F2C3-8DA6-4B5D-9BE3-F1F6C7A6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9219B-DA45-4FB8-8E3E-F47BFEAB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DF5D-FCD3-400B-BE88-7A566CF5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DDA6-1ED2-4C55-8077-0F6740EB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5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80A75-ABAC-4A53-8DCB-FAF28F441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50741-60D9-433C-97AC-A7B0644C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FF76-F6DB-4379-898B-3352B620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0E21-81CF-41AE-B7B4-10AE3E5B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D64B-5A1E-4510-BA55-F042CAA2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AD89-DF90-4B7B-AD40-5C178744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EB5B-CFF6-4C3E-ACDA-1FFBAF47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4F06-ECC5-4CB0-9C77-AFA61828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7885-7472-4E15-BAFC-BF65F3DB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C711-994F-407D-993B-891C2057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2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5D73-F428-436F-AD94-99A9F80F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897B-975F-401E-AE7D-ED9874D7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3A3F3-0C03-40AF-A9D9-2F679BA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9F0E-FF1D-4E39-9081-7A7897E5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A829-7663-4770-AB0C-DD223128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6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7D53-08B5-4180-9281-7C707B71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BB96-C17D-49C2-94C8-065C7080D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41006-9DF4-415B-8ACA-539FB9BD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BFA30-70C7-4B2D-AFF6-BD344254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83E1-9BE3-4542-B190-3E5A553F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6374-2E39-4701-8050-96E2DE25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A476-4D37-4B47-A678-3743022D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34B1-1E60-44AC-B83D-61212C05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EDC3-1428-4A73-ACAC-F222C3282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AE68E-E2FF-4379-B929-98F21455C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AD2F9-2D63-4640-81F5-A11D6C838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10CE4-B6B1-4A7D-8774-43850DC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07A0B-C6FD-4791-AC08-39112491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BCC08-E2CB-4609-9A0E-D799FAE0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9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D7B7-8A3F-47C0-B269-E568D51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7FFD3-5273-4632-A5F7-B4EC6598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2B024-590F-4321-95F2-144D54FB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ED6FF-FAEA-4ABB-8EAA-4BF20852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80998-356D-4977-91DB-5FA2BC47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326AA-6603-4EB1-B452-9D07091A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181B6-DDA4-4DED-BA99-B4BA65C6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2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15EC-C2B7-4CAE-9027-7CA36DF4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FCC9-5F1A-44A9-91CA-7BBD77D1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7576C-99D5-4101-B557-9F72AB2F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F3951-D9A5-4BFB-8782-65B34C37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A678-E459-4EFE-A088-6B967805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AB0A-336F-405A-8426-50C450D3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4DB-2DCC-448E-B04C-2618062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4029C-9AAD-4847-8B26-018F7B205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52D41-EFD7-4F47-9FF7-D154EAC3E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850F7-7E9B-4A91-9C68-F98CE620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73AB-86FB-4B2A-BAA2-C0274B4D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967C-33F1-4640-BAF3-9B3D1075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1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C3A5F-3F94-411F-88C0-D167E6CA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6AC5-59E2-4EB6-9031-63787113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27E08-EB4A-492E-B7EC-7E9536AB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1D32-54DC-4C21-B72F-48119C59C4C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0675-E735-4943-9D74-7BCB462D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A09E-BA05-4894-9697-1D70FFF09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4314-BF97-48C6-9A17-8EC3998C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0C2-83C2-41FD-9DE8-8A34D345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31913"/>
            <a:ext cx="11092070" cy="8481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Coffee Shop Sales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4BA0B-275C-4468-9FA2-8A3AD2140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080052"/>
            <a:ext cx="10787270" cy="554603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Insights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  9 to 10 sales are very high. From 6 to 9 sales is average and after 10 am sales decline.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May on Sunday sales is at peak from  8am to 9am.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Total sales revenue each month is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698812.33 rupees.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At Barista Expresso Sales is always High.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order per person is 1.44.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Bakery is highest selling product.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09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Coffee Shop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</dc:title>
  <dc:creator>DELL</dc:creator>
  <cp:lastModifiedBy>DELL</cp:lastModifiedBy>
  <cp:revision>3</cp:revision>
  <dcterms:created xsi:type="dcterms:W3CDTF">2024-07-03T12:39:58Z</dcterms:created>
  <dcterms:modified xsi:type="dcterms:W3CDTF">2024-07-03T12:50:38Z</dcterms:modified>
</cp:coreProperties>
</file>