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6" r:id="rId5"/>
    <p:sldId id="264" r:id="rId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5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ject 18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6" name="object 76"/>
          <p:cNvSpPr/>
          <p:nvPr/>
        </p:nvSpPr>
        <p:spPr>
          <a:xfrm>
            <a:off x="762000" y="7"/>
            <a:ext cx="0" cy="4177667"/>
          </a:xfrm>
          <a:custGeom>
            <a:avLst/>
            <a:gdLst/>
            <a:ahLst/>
            <a:cxnLst/>
            <a:rect l="l" t="t" r="r" b="b"/>
            <a:pathLst>
              <a:path h="4177667">
                <a:moveTo>
                  <a:pt x="0" y="4177667"/>
                </a:moveTo>
                <a:lnTo>
                  <a:pt x="0" y="0"/>
                </a:lnTo>
              </a:path>
            </a:pathLst>
          </a:custGeom>
          <a:ln w="9525">
            <a:solidFill>
              <a:srgbClr val="F3F3F3"/>
            </a:solidFill>
          </a:ln>
        </p:spPr>
        <p:txBody>
          <a:bodyPr wrap="square" lIns="0" tIns="0" rIns="0" bIns="0" rtlCol="0">
            <a:noAutofit/>
          </a:bodyPr>
          <a:lstStyle/>
          <a:p>
            <a:endParaRPr/>
          </a:p>
        </p:txBody>
      </p:sp>
      <p:sp>
        <p:nvSpPr>
          <p:cNvPr id="77" name="object 77"/>
          <p:cNvSpPr/>
          <p:nvPr/>
        </p:nvSpPr>
        <p:spPr>
          <a:xfrm>
            <a:off x="762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78" name="object 78"/>
          <p:cNvSpPr/>
          <p:nvPr/>
        </p:nvSpPr>
        <p:spPr>
          <a:xfrm>
            <a:off x="1524000" y="7"/>
            <a:ext cx="0" cy="2858792"/>
          </a:xfrm>
          <a:custGeom>
            <a:avLst/>
            <a:gdLst/>
            <a:ahLst/>
            <a:cxnLst/>
            <a:rect l="l" t="t" r="r" b="b"/>
            <a:pathLst>
              <a:path h="2858792">
                <a:moveTo>
                  <a:pt x="0" y="2858792"/>
                </a:moveTo>
                <a:lnTo>
                  <a:pt x="0" y="0"/>
                </a:lnTo>
              </a:path>
            </a:pathLst>
          </a:custGeom>
          <a:ln w="9525">
            <a:solidFill>
              <a:srgbClr val="F3F3F3"/>
            </a:solidFill>
          </a:ln>
        </p:spPr>
        <p:txBody>
          <a:bodyPr wrap="square" lIns="0" tIns="0" rIns="0" bIns="0" rtlCol="0">
            <a:noAutofit/>
          </a:bodyPr>
          <a:lstStyle/>
          <a:p>
            <a:endParaRPr/>
          </a:p>
        </p:txBody>
      </p:sp>
      <p:sp>
        <p:nvSpPr>
          <p:cNvPr id="79" name="object 79"/>
          <p:cNvSpPr/>
          <p:nvPr/>
        </p:nvSpPr>
        <p:spPr>
          <a:xfrm>
            <a:off x="1524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80" name="object 80"/>
          <p:cNvSpPr/>
          <p:nvPr/>
        </p:nvSpPr>
        <p:spPr>
          <a:xfrm>
            <a:off x="2286000" y="1718650"/>
            <a:ext cx="0" cy="1140149"/>
          </a:xfrm>
          <a:custGeom>
            <a:avLst/>
            <a:gdLst/>
            <a:ahLst/>
            <a:cxnLst/>
            <a:rect l="l" t="t" r="r" b="b"/>
            <a:pathLst>
              <a:path h="1140149">
                <a:moveTo>
                  <a:pt x="0" y="1140149"/>
                </a:moveTo>
                <a:lnTo>
                  <a:pt x="0" y="0"/>
                </a:lnTo>
              </a:path>
            </a:pathLst>
          </a:custGeom>
          <a:ln w="9525">
            <a:solidFill>
              <a:srgbClr val="F3F3F3"/>
            </a:solidFill>
          </a:ln>
        </p:spPr>
        <p:txBody>
          <a:bodyPr wrap="square" lIns="0" tIns="0" rIns="0" bIns="0" rtlCol="0">
            <a:noAutofit/>
          </a:bodyPr>
          <a:lstStyle/>
          <a:p>
            <a:endParaRPr/>
          </a:p>
        </p:txBody>
      </p:sp>
      <p:sp>
        <p:nvSpPr>
          <p:cNvPr id="81" name="object 81"/>
          <p:cNvSpPr/>
          <p:nvPr/>
        </p:nvSpPr>
        <p:spPr>
          <a:xfrm>
            <a:off x="2286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82" name="object 82"/>
          <p:cNvSpPr/>
          <p:nvPr/>
        </p:nvSpPr>
        <p:spPr>
          <a:xfrm>
            <a:off x="3048000" y="1718650"/>
            <a:ext cx="0" cy="1140149"/>
          </a:xfrm>
          <a:custGeom>
            <a:avLst/>
            <a:gdLst/>
            <a:ahLst/>
            <a:cxnLst/>
            <a:rect l="l" t="t" r="r" b="b"/>
            <a:pathLst>
              <a:path h="1140149">
                <a:moveTo>
                  <a:pt x="0" y="1140149"/>
                </a:moveTo>
                <a:lnTo>
                  <a:pt x="0" y="0"/>
                </a:lnTo>
              </a:path>
            </a:pathLst>
          </a:custGeom>
          <a:ln w="9525">
            <a:solidFill>
              <a:srgbClr val="F3F3F3"/>
            </a:solidFill>
          </a:ln>
        </p:spPr>
        <p:txBody>
          <a:bodyPr wrap="square" lIns="0" tIns="0" rIns="0" bIns="0" rtlCol="0">
            <a:noAutofit/>
          </a:bodyPr>
          <a:lstStyle/>
          <a:p>
            <a:endParaRPr/>
          </a:p>
        </p:txBody>
      </p:sp>
      <p:sp>
        <p:nvSpPr>
          <p:cNvPr id="83" name="object 83"/>
          <p:cNvSpPr/>
          <p:nvPr/>
        </p:nvSpPr>
        <p:spPr>
          <a:xfrm>
            <a:off x="3048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84" name="object 84"/>
          <p:cNvSpPr/>
          <p:nvPr/>
        </p:nvSpPr>
        <p:spPr>
          <a:xfrm>
            <a:off x="3810000" y="1718650"/>
            <a:ext cx="0" cy="1140149"/>
          </a:xfrm>
          <a:custGeom>
            <a:avLst/>
            <a:gdLst/>
            <a:ahLst/>
            <a:cxnLst/>
            <a:rect l="l" t="t" r="r" b="b"/>
            <a:pathLst>
              <a:path h="1140149">
                <a:moveTo>
                  <a:pt x="0" y="1140149"/>
                </a:moveTo>
                <a:lnTo>
                  <a:pt x="0" y="0"/>
                </a:lnTo>
              </a:path>
            </a:pathLst>
          </a:custGeom>
          <a:ln w="9525">
            <a:solidFill>
              <a:srgbClr val="F3F3F3"/>
            </a:solidFill>
          </a:ln>
        </p:spPr>
        <p:txBody>
          <a:bodyPr wrap="square" lIns="0" tIns="0" rIns="0" bIns="0" rtlCol="0">
            <a:noAutofit/>
          </a:bodyPr>
          <a:lstStyle/>
          <a:p>
            <a:endParaRPr/>
          </a:p>
        </p:txBody>
      </p:sp>
      <p:sp>
        <p:nvSpPr>
          <p:cNvPr id="85" name="object 85"/>
          <p:cNvSpPr/>
          <p:nvPr/>
        </p:nvSpPr>
        <p:spPr>
          <a:xfrm>
            <a:off x="3810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86" name="object 86"/>
          <p:cNvSpPr/>
          <p:nvPr/>
        </p:nvSpPr>
        <p:spPr>
          <a:xfrm>
            <a:off x="4572000" y="1718650"/>
            <a:ext cx="0" cy="1140149"/>
          </a:xfrm>
          <a:custGeom>
            <a:avLst/>
            <a:gdLst/>
            <a:ahLst/>
            <a:cxnLst/>
            <a:rect l="l" t="t" r="r" b="b"/>
            <a:pathLst>
              <a:path h="1140149">
                <a:moveTo>
                  <a:pt x="0" y="1140149"/>
                </a:moveTo>
                <a:lnTo>
                  <a:pt x="0" y="0"/>
                </a:lnTo>
              </a:path>
            </a:pathLst>
          </a:custGeom>
          <a:ln w="9525">
            <a:solidFill>
              <a:srgbClr val="F3F3F3"/>
            </a:solidFill>
          </a:ln>
        </p:spPr>
        <p:txBody>
          <a:bodyPr wrap="square" lIns="0" tIns="0" rIns="0" bIns="0" rtlCol="0">
            <a:noAutofit/>
          </a:bodyPr>
          <a:lstStyle/>
          <a:p>
            <a:endParaRPr/>
          </a:p>
        </p:txBody>
      </p:sp>
      <p:sp>
        <p:nvSpPr>
          <p:cNvPr id="87" name="object 87"/>
          <p:cNvSpPr/>
          <p:nvPr/>
        </p:nvSpPr>
        <p:spPr>
          <a:xfrm>
            <a:off x="4572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88" name="object 88"/>
          <p:cNvSpPr/>
          <p:nvPr/>
        </p:nvSpPr>
        <p:spPr>
          <a:xfrm>
            <a:off x="5334000" y="1718650"/>
            <a:ext cx="0" cy="1140149"/>
          </a:xfrm>
          <a:custGeom>
            <a:avLst/>
            <a:gdLst/>
            <a:ahLst/>
            <a:cxnLst/>
            <a:rect l="l" t="t" r="r" b="b"/>
            <a:pathLst>
              <a:path h="1140149">
                <a:moveTo>
                  <a:pt x="0" y="1140149"/>
                </a:moveTo>
                <a:lnTo>
                  <a:pt x="0" y="0"/>
                </a:lnTo>
              </a:path>
            </a:pathLst>
          </a:custGeom>
          <a:ln w="9525">
            <a:solidFill>
              <a:srgbClr val="F3F3F3"/>
            </a:solidFill>
          </a:ln>
        </p:spPr>
        <p:txBody>
          <a:bodyPr wrap="square" lIns="0" tIns="0" rIns="0" bIns="0" rtlCol="0">
            <a:noAutofit/>
          </a:bodyPr>
          <a:lstStyle/>
          <a:p>
            <a:endParaRPr/>
          </a:p>
        </p:txBody>
      </p:sp>
      <p:sp>
        <p:nvSpPr>
          <p:cNvPr id="89" name="object 89"/>
          <p:cNvSpPr/>
          <p:nvPr/>
        </p:nvSpPr>
        <p:spPr>
          <a:xfrm>
            <a:off x="5334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90" name="object 90"/>
          <p:cNvSpPr/>
          <p:nvPr/>
        </p:nvSpPr>
        <p:spPr>
          <a:xfrm>
            <a:off x="6096000" y="1718650"/>
            <a:ext cx="0" cy="1140149"/>
          </a:xfrm>
          <a:custGeom>
            <a:avLst/>
            <a:gdLst/>
            <a:ahLst/>
            <a:cxnLst/>
            <a:rect l="l" t="t" r="r" b="b"/>
            <a:pathLst>
              <a:path h="1140149">
                <a:moveTo>
                  <a:pt x="0" y="1140149"/>
                </a:moveTo>
                <a:lnTo>
                  <a:pt x="0" y="0"/>
                </a:lnTo>
              </a:path>
            </a:pathLst>
          </a:custGeom>
          <a:ln w="9525">
            <a:solidFill>
              <a:srgbClr val="F3F3F3"/>
            </a:solidFill>
          </a:ln>
        </p:spPr>
        <p:txBody>
          <a:bodyPr wrap="square" lIns="0" tIns="0" rIns="0" bIns="0" rtlCol="0">
            <a:noAutofit/>
          </a:bodyPr>
          <a:lstStyle/>
          <a:p>
            <a:endParaRPr/>
          </a:p>
        </p:txBody>
      </p:sp>
      <p:sp>
        <p:nvSpPr>
          <p:cNvPr id="91" name="object 91"/>
          <p:cNvSpPr/>
          <p:nvPr/>
        </p:nvSpPr>
        <p:spPr>
          <a:xfrm>
            <a:off x="6096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92" name="object 92"/>
          <p:cNvSpPr/>
          <p:nvPr/>
        </p:nvSpPr>
        <p:spPr>
          <a:xfrm>
            <a:off x="6858000" y="7"/>
            <a:ext cx="0" cy="2858792"/>
          </a:xfrm>
          <a:custGeom>
            <a:avLst/>
            <a:gdLst/>
            <a:ahLst/>
            <a:cxnLst/>
            <a:rect l="l" t="t" r="r" b="b"/>
            <a:pathLst>
              <a:path h="2858792">
                <a:moveTo>
                  <a:pt x="0" y="2858792"/>
                </a:moveTo>
                <a:lnTo>
                  <a:pt x="0" y="0"/>
                </a:lnTo>
              </a:path>
            </a:pathLst>
          </a:custGeom>
          <a:ln w="9525">
            <a:solidFill>
              <a:srgbClr val="F3F3F3"/>
            </a:solidFill>
          </a:ln>
        </p:spPr>
        <p:txBody>
          <a:bodyPr wrap="square" lIns="0" tIns="0" rIns="0" bIns="0" rtlCol="0">
            <a:noAutofit/>
          </a:bodyPr>
          <a:lstStyle/>
          <a:p>
            <a:endParaRPr/>
          </a:p>
        </p:txBody>
      </p:sp>
      <p:sp>
        <p:nvSpPr>
          <p:cNvPr id="93" name="object 93"/>
          <p:cNvSpPr/>
          <p:nvPr/>
        </p:nvSpPr>
        <p:spPr>
          <a:xfrm>
            <a:off x="6858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94" name="object 94"/>
          <p:cNvSpPr/>
          <p:nvPr/>
        </p:nvSpPr>
        <p:spPr>
          <a:xfrm>
            <a:off x="7620000" y="7"/>
            <a:ext cx="0" cy="2858792"/>
          </a:xfrm>
          <a:custGeom>
            <a:avLst/>
            <a:gdLst/>
            <a:ahLst/>
            <a:cxnLst/>
            <a:rect l="l" t="t" r="r" b="b"/>
            <a:pathLst>
              <a:path h="2858792">
                <a:moveTo>
                  <a:pt x="0" y="2858792"/>
                </a:moveTo>
                <a:lnTo>
                  <a:pt x="0" y="0"/>
                </a:lnTo>
              </a:path>
            </a:pathLst>
          </a:custGeom>
          <a:ln w="9525">
            <a:solidFill>
              <a:srgbClr val="F3F3F3"/>
            </a:solidFill>
          </a:ln>
        </p:spPr>
        <p:txBody>
          <a:bodyPr wrap="square" lIns="0" tIns="0" rIns="0" bIns="0" rtlCol="0">
            <a:noAutofit/>
          </a:bodyPr>
          <a:lstStyle/>
          <a:p>
            <a:endParaRPr/>
          </a:p>
        </p:txBody>
      </p:sp>
      <p:sp>
        <p:nvSpPr>
          <p:cNvPr id="95" name="object 95"/>
          <p:cNvSpPr/>
          <p:nvPr/>
        </p:nvSpPr>
        <p:spPr>
          <a:xfrm>
            <a:off x="7620000" y="5034475"/>
            <a:ext cx="0" cy="109024"/>
          </a:xfrm>
          <a:custGeom>
            <a:avLst/>
            <a:gdLst/>
            <a:ahLst/>
            <a:cxnLst/>
            <a:rect l="l" t="t" r="r" b="b"/>
            <a:pathLst>
              <a:path h="109024">
                <a:moveTo>
                  <a:pt x="0" y="109024"/>
                </a:moveTo>
                <a:lnTo>
                  <a:pt x="0" y="0"/>
                </a:lnTo>
              </a:path>
            </a:pathLst>
          </a:custGeom>
          <a:ln w="9525">
            <a:solidFill>
              <a:srgbClr val="F3F3F3"/>
            </a:solidFill>
          </a:ln>
        </p:spPr>
        <p:txBody>
          <a:bodyPr wrap="square" lIns="0" tIns="0" rIns="0" bIns="0" rtlCol="0">
            <a:noAutofit/>
          </a:bodyPr>
          <a:lstStyle/>
          <a:p>
            <a:endParaRPr/>
          </a:p>
        </p:txBody>
      </p:sp>
      <p:sp>
        <p:nvSpPr>
          <p:cNvPr id="96" name="object 96"/>
          <p:cNvSpPr/>
          <p:nvPr/>
        </p:nvSpPr>
        <p:spPr>
          <a:xfrm>
            <a:off x="8382000" y="7"/>
            <a:ext cx="0" cy="2858792"/>
          </a:xfrm>
          <a:custGeom>
            <a:avLst/>
            <a:gdLst/>
            <a:ahLst/>
            <a:cxnLst/>
            <a:rect l="l" t="t" r="r" b="b"/>
            <a:pathLst>
              <a:path h="2858792">
                <a:moveTo>
                  <a:pt x="0" y="2858792"/>
                </a:moveTo>
                <a:lnTo>
                  <a:pt x="0" y="0"/>
                </a:lnTo>
              </a:path>
            </a:pathLst>
          </a:custGeom>
          <a:ln w="9525">
            <a:solidFill>
              <a:srgbClr val="F3F3F3"/>
            </a:solidFill>
          </a:ln>
        </p:spPr>
        <p:txBody>
          <a:bodyPr wrap="square" lIns="0" tIns="0" rIns="0" bIns="0" rtlCol="0">
            <a:noAutofit/>
          </a:bodyPr>
          <a:lstStyle/>
          <a:p>
            <a:endParaRPr/>
          </a:p>
        </p:txBody>
      </p:sp>
      <p:sp>
        <p:nvSpPr>
          <p:cNvPr id="97" name="object 97"/>
          <p:cNvSpPr/>
          <p:nvPr/>
        </p:nvSpPr>
        <p:spPr>
          <a:xfrm>
            <a:off x="8382000" y="4517200"/>
            <a:ext cx="0" cy="626299"/>
          </a:xfrm>
          <a:custGeom>
            <a:avLst/>
            <a:gdLst/>
            <a:ahLst/>
            <a:cxnLst/>
            <a:rect l="l" t="t" r="r" b="b"/>
            <a:pathLst>
              <a:path h="626299">
                <a:moveTo>
                  <a:pt x="0" y="626299"/>
                </a:moveTo>
                <a:lnTo>
                  <a:pt x="0" y="0"/>
                </a:lnTo>
              </a:path>
            </a:pathLst>
          </a:custGeom>
          <a:ln w="9525">
            <a:solidFill>
              <a:srgbClr val="F3F3F3"/>
            </a:solidFill>
          </a:ln>
        </p:spPr>
        <p:txBody>
          <a:bodyPr wrap="square" lIns="0" tIns="0" rIns="0" bIns="0" rtlCol="0">
            <a:noAutofit/>
          </a:bodyPr>
          <a:lstStyle/>
          <a:p>
            <a:endParaRPr/>
          </a:p>
        </p:txBody>
      </p:sp>
      <p:sp>
        <p:nvSpPr>
          <p:cNvPr id="98" name="object 98"/>
          <p:cNvSpPr/>
          <p:nvPr/>
        </p:nvSpPr>
        <p:spPr>
          <a:xfrm>
            <a:off x="381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99" name="object 99"/>
          <p:cNvSpPr/>
          <p:nvPr/>
        </p:nvSpPr>
        <p:spPr>
          <a:xfrm>
            <a:off x="1143000" y="7"/>
            <a:ext cx="0" cy="4177667"/>
          </a:xfrm>
          <a:custGeom>
            <a:avLst/>
            <a:gdLst/>
            <a:ahLst/>
            <a:cxnLst/>
            <a:rect l="l" t="t" r="r" b="b"/>
            <a:pathLst>
              <a:path h="4177667">
                <a:moveTo>
                  <a:pt x="0" y="4177667"/>
                </a:moveTo>
                <a:lnTo>
                  <a:pt x="0" y="0"/>
                </a:lnTo>
              </a:path>
            </a:pathLst>
          </a:custGeom>
          <a:ln w="9525">
            <a:solidFill>
              <a:srgbClr val="F3F3F3"/>
            </a:solidFill>
            <a:prstDash val="lgDash"/>
          </a:ln>
        </p:spPr>
        <p:txBody>
          <a:bodyPr wrap="square" lIns="0" tIns="0" rIns="0" bIns="0" rtlCol="0">
            <a:noAutofit/>
          </a:bodyPr>
          <a:lstStyle/>
          <a:p>
            <a:endParaRPr/>
          </a:p>
        </p:txBody>
      </p:sp>
      <p:sp>
        <p:nvSpPr>
          <p:cNvPr id="100" name="object 100"/>
          <p:cNvSpPr/>
          <p:nvPr/>
        </p:nvSpPr>
        <p:spPr>
          <a:xfrm>
            <a:off x="1143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01" name="object 101"/>
          <p:cNvSpPr/>
          <p:nvPr/>
        </p:nvSpPr>
        <p:spPr>
          <a:xfrm>
            <a:off x="1905000" y="7"/>
            <a:ext cx="0" cy="2858792"/>
          </a:xfrm>
          <a:custGeom>
            <a:avLst/>
            <a:gdLst/>
            <a:ahLst/>
            <a:cxnLst/>
            <a:rect l="l" t="t" r="r" b="b"/>
            <a:pathLst>
              <a:path h="2858792">
                <a:moveTo>
                  <a:pt x="0" y="2858792"/>
                </a:moveTo>
                <a:lnTo>
                  <a:pt x="0" y="0"/>
                </a:lnTo>
              </a:path>
            </a:pathLst>
          </a:custGeom>
          <a:ln w="9525">
            <a:solidFill>
              <a:srgbClr val="F3F3F3"/>
            </a:solidFill>
            <a:prstDash val="lgDash"/>
          </a:ln>
        </p:spPr>
        <p:txBody>
          <a:bodyPr wrap="square" lIns="0" tIns="0" rIns="0" bIns="0" rtlCol="0">
            <a:noAutofit/>
          </a:bodyPr>
          <a:lstStyle/>
          <a:p>
            <a:endParaRPr/>
          </a:p>
        </p:txBody>
      </p:sp>
      <p:sp>
        <p:nvSpPr>
          <p:cNvPr id="102" name="object 102"/>
          <p:cNvSpPr/>
          <p:nvPr/>
        </p:nvSpPr>
        <p:spPr>
          <a:xfrm>
            <a:off x="1905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03" name="object 103"/>
          <p:cNvSpPr/>
          <p:nvPr/>
        </p:nvSpPr>
        <p:spPr>
          <a:xfrm>
            <a:off x="2667000" y="1718650"/>
            <a:ext cx="0" cy="1140149"/>
          </a:xfrm>
          <a:custGeom>
            <a:avLst/>
            <a:gdLst/>
            <a:ahLst/>
            <a:cxnLst/>
            <a:rect l="l" t="t" r="r" b="b"/>
            <a:pathLst>
              <a:path h="1140149">
                <a:moveTo>
                  <a:pt x="0" y="1140149"/>
                </a:moveTo>
                <a:lnTo>
                  <a:pt x="0" y="0"/>
                </a:lnTo>
              </a:path>
            </a:pathLst>
          </a:custGeom>
          <a:ln w="9525">
            <a:solidFill>
              <a:srgbClr val="F3F3F3"/>
            </a:solidFill>
            <a:prstDash val="lgDash"/>
          </a:ln>
        </p:spPr>
        <p:txBody>
          <a:bodyPr wrap="square" lIns="0" tIns="0" rIns="0" bIns="0" rtlCol="0">
            <a:noAutofit/>
          </a:bodyPr>
          <a:lstStyle/>
          <a:p>
            <a:endParaRPr/>
          </a:p>
        </p:txBody>
      </p:sp>
      <p:sp>
        <p:nvSpPr>
          <p:cNvPr id="104" name="object 104"/>
          <p:cNvSpPr/>
          <p:nvPr/>
        </p:nvSpPr>
        <p:spPr>
          <a:xfrm>
            <a:off x="2667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05" name="object 105"/>
          <p:cNvSpPr/>
          <p:nvPr/>
        </p:nvSpPr>
        <p:spPr>
          <a:xfrm>
            <a:off x="3429000" y="1718650"/>
            <a:ext cx="0" cy="1140149"/>
          </a:xfrm>
          <a:custGeom>
            <a:avLst/>
            <a:gdLst/>
            <a:ahLst/>
            <a:cxnLst/>
            <a:rect l="l" t="t" r="r" b="b"/>
            <a:pathLst>
              <a:path h="1140149">
                <a:moveTo>
                  <a:pt x="0" y="1140149"/>
                </a:moveTo>
                <a:lnTo>
                  <a:pt x="0" y="0"/>
                </a:lnTo>
              </a:path>
            </a:pathLst>
          </a:custGeom>
          <a:ln w="9525">
            <a:solidFill>
              <a:srgbClr val="F3F3F3"/>
            </a:solidFill>
            <a:prstDash val="lgDash"/>
          </a:ln>
        </p:spPr>
        <p:txBody>
          <a:bodyPr wrap="square" lIns="0" tIns="0" rIns="0" bIns="0" rtlCol="0">
            <a:noAutofit/>
          </a:bodyPr>
          <a:lstStyle/>
          <a:p>
            <a:endParaRPr/>
          </a:p>
        </p:txBody>
      </p:sp>
      <p:sp>
        <p:nvSpPr>
          <p:cNvPr id="106" name="object 106"/>
          <p:cNvSpPr/>
          <p:nvPr/>
        </p:nvSpPr>
        <p:spPr>
          <a:xfrm>
            <a:off x="3429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07" name="object 107"/>
          <p:cNvSpPr/>
          <p:nvPr/>
        </p:nvSpPr>
        <p:spPr>
          <a:xfrm>
            <a:off x="4191000" y="1718650"/>
            <a:ext cx="0" cy="1140149"/>
          </a:xfrm>
          <a:custGeom>
            <a:avLst/>
            <a:gdLst/>
            <a:ahLst/>
            <a:cxnLst/>
            <a:rect l="l" t="t" r="r" b="b"/>
            <a:pathLst>
              <a:path h="1140149">
                <a:moveTo>
                  <a:pt x="0" y="1140149"/>
                </a:moveTo>
                <a:lnTo>
                  <a:pt x="0" y="0"/>
                </a:lnTo>
              </a:path>
            </a:pathLst>
          </a:custGeom>
          <a:ln w="9525">
            <a:solidFill>
              <a:srgbClr val="F3F3F3"/>
            </a:solidFill>
            <a:prstDash val="lgDash"/>
          </a:ln>
        </p:spPr>
        <p:txBody>
          <a:bodyPr wrap="square" lIns="0" tIns="0" rIns="0" bIns="0" rtlCol="0">
            <a:noAutofit/>
          </a:bodyPr>
          <a:lstStyle/>
          <a:p>
            <a:endParaRPr/>
          </a:p>
        </p:txBody>
      </p:sp>
      <p:sp>
        <p:nvSpPr>
          <p:cNvPr id="108" name="object 108"/>
          <p:cNvSpPr/>
          <p:nvPr/>
        </p:nvSpPr>
        <p:spPr>
          <a:xfrm>
            <a:off x="4191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09" name="object 109"/>
          <p:cNvSpPr/>
          <p:nvPr/>
        </p:nvSpPr>
        <p:spPr>
          <a:xfrm>
            <a:off x="4953000" y="1718650"/>
            <a:ext cx="0" cy="1140149"/>
          </a:xfrm>
          <a:custGeom>
            <a:avLst/>
            <a:gdLst/>
            <a:ahLst/>
            <a:cxnLst/>
            <a:rect l="l" t="t" r="r" b="b"/>
            <a:pathLst>
              <a:path h="1140149">
                <a:moveTo>
                  <a:pt x="0" y="1140149"/>
                </a:moveTo>
                <a:lnTo>
                  <a:pt x="0" y="0"/>
                </a:lnTo>
              </a:path>
            </a:pathLst>
          </a:custGeom>
          <a:ln w="9525">
            <a:solidFill>
              <a:srgbClr val="F3F3F3"/>
            </a:solidFill>
            <a:prstDash val="lgDash"/>
          </a:ln>
        </p:spPr>
        <p:txBody>
          <a:bodyPr wrap="square" lIns="0" tIns="0" rIns="0" bIns="0" rtlCol="0">
            <a:noAutofit/>
          </a:bodyPr>
          <a:lstStyle/>
          <a:p>
            <a:endParaRPr/>
          </a:p>
        </p:txBody>
      </p:sp>
      <p:sp>
        <p:nvSpPr>
          <p:cNvPr id="110" name="object 110"/>
          <p:cNvSpPr/>
          <p:nvPr/>
        </p:nvSpPr>
        <p:spPr>
          <a:xfrm>
            <a:off x="4953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1" name="object 111"/>
          <p:cNvSpPr/>
          <p:nvPr/>
        </p:nvSpPr>
        <p:spPr>
          <a:xfrm>
            <a:off x="5715000" y="1718650"/>
            <a:ext cx="0" cy="1140149"/>
          </a:xfrm>
          <a:custGeom>
            <a:avLst/>
            <a:gdLst/>
            <a:ahLst/>
            <a:cxnLst/>
            <a:rect l="l" t="t" r="r" b="b"/>
            <a:pathLst>
              <a:path h="1140149">
                <a:moveTo>
                  <a:pt x="0" y="1140149"/>
                </a:moveTo>
                <a:lnTo>
                  <a:pt x="0" y="0"/>
                </a:lnTo>
              </a:path>
            </a:pathLst>
          </a:custGeom>
          <a:ln w="9525">
            <a:solidFill>
              <a:srgbClr val="F3F3F3"/>
            </a:solidFill>
            <a:prstDash val="lgDash"/>
          </a:ln>
        </p:spPr>
        <p:txBody>
          <a:bodyPr wrap="square" lIns="0" tIns="0" rIns="0" bIns="0" rtlCol="0">
            <a:noAutofit/>
          </a:bodyPr>
          <a:lstStyle/>
          <a:p>
            <a:endParaRPr/>
          </a:p>
        </p:txBody>
      </p:sp>
      <p:sp>
        <p:nvSpPr>
          <p:cNvPr id="112" name="object 112"/>
          <p:cNvSpPr/>
          <p:nvPr/>
        </p:nvSpPr>
        <p:spPr>
          <a:xfrm>
            <a:off x="5715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3" name="object 113"/>
          <p:cNvSpPr/>
          <p:nvPr/>
        </p:nvSpPr>
        <p:spPr>
          <a:xfrm>
            <a:off x="6477000" y="1718650"/>
            <a:ext cx="0" cy="1140149"/>
          </a:xfrm>
          <a:custGeom>
            <a:avLst/>
            <a:gdLst/>
            <a:ahLst/>
            <a:cxnLst/>
            <a:rect l="l" t="t" r="r" b="b"/>
            <a:pathLst>
              <a:path h="1140149">
                <a:moveTo>
                  <a:pt x="0" y="1140149"/>
                </a:moveTo>
                <a:lnTo>
                  <a:pt x="0" y="0"/>
                </a:lnTo>
              </a:path>
            </a:pathLst>
          </a:custGeom>
          <a:ln w="9525">
            <a:solidFill>
              <a:srgbClr val="F3F3F3"/>
            </a:solidFill>
            <a:prstDash val="lgDash"/>
          </a:ln>
        </p:spPr>
        <p:txBody>
          <a:bodyPr wrap="square" lIns="0" tIns="0" rIns="0" bIns="0" rtlCol="0">
            <a:noAutofit/>
          </a:bodyPr>
          <a:lstStyle/>
          <a:p>
            <a:endParaRPr/>
          </a:p>
        </p:txBody>
      </p:sp>
      <p:sp>
        <p:nvSpPr>
          <p:cNvPr id="114" name="object 114"/>
          <p:cNvSpPr/>
          <p:nvPr/>
        </p:nvSpPr>
        <p:spPr>
          <a:xfrm>
            <a:off x="6477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5" name="object 115"/>
          <p:cNvSpPr/>
          <p:nvPr/>
        </p:nvSpPr>
        <p:spPr>
          <a:xfrm>
            <a:off x="7239000" y="7"/>
            <a:ext cx="0" cy="2858792"/>
          </a:xfrm>
          <a:custGeom>
            <a:avLst/>
            <a:gdLst/>
            <a:ahLst/>
            <a:cxnLst/>
            <a:rect l="l" t="t" r="r" b="b"/>
            <a:pathLst>
              <a:path h="2858792">
                <a:moveTo>
                  <a:pt x="0" y="2858792"/>
                </a:moveTo>
                <a:lnTo>
                  <a:pt x="0" y="0"/>
                </a:lnTo>
              </a:path>
            </a:pathLst>
          </a:custGeom>
          <a:ln w="9525">
            <a:solidFill>
              <a:srgbClr val="F3F3F3"/>
            </a:solidFill>
            <a:prstDash val="lgDash"/>
          </a:ln>
        </p:spPr>
        <p:txBody>
          <a:bodyPr wrap="square" lIns="0" tIns="0" rIns="0" bIns="0" rtlCol="0">
            <a:noAutofit/>
          </a:bodyPr>
          <a:lstStyle/>
          <a:p>
            <a:endParaRPr/>
          </a:p>
        </p:txBody>
      </p:sp>
      <p:sp>
        <p:nvSpPr>
          <p:cNvPr id="116" name="object 116"/>
          <p:cNvSpPr/>
          <p:nvPr/>
        </p:nvSpPr>
        <p:spPr>
          <a:xfrm>
            <a:off x="7239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7" name="object 117"/>
          <p:cNvSpPr/>
          <p:nvPr/>
        </p:nvSpPr>
        <p:spPr>
          <a:xfrm>
            <a:off x="8001000" y="7"/>
            <a:ext cx="0" cy="2858792"/>
          </a:xfrm>
          <a:custGeom>
            <a:avLst/>
            <a:gdLst/>
            <a:ahLst/>
            <a:cxnLst/>
            <a:rect l="l" t="t" r="r" b="b"/>
            <a:pathLst>
              <a:path h="2858792">
                <a:moveTo>
                  <a:pt x="0" y="2858792"/>
                </a:moveTo>
                <a:lnTo>
                  <a:pt x="0" y="0"/>
                </a:lnTo>
              </a:path>
            </a:pathLst>
          </a:custGeom>
          <a:ln w="9525">
            <a:solidFill>
              <a:srgbClr val="F3F3F3"/>
            </a:solidFill>
            <a:prstDash val="lgDash"/>
          </a:ln>
        </p:spPr>
        <p:txBody>
          <a:bodyPr wrap="square" lIns="0" tIns="0" rIns="0" bIns="0" rtlCol="0">
            <a:noAutofit/>
          </a:bodyPr>
          <a:lstStyle/>
          <a:p>
            <a:endParaRPr/>
          </a:p>
        </p:txBody>
      </p:sp>
      <p:sp>
        <p:nvSpPr>
          <p:cNvPr id="118" name="object 118"/>
          <p:cNvSpPr/>
          <p:nvPr/>
        </p:nvSpPr>
        <p:spPr>
          <a:xfrm>
            <a:off x="8001000" y="5034475"/>
            <a:ext cx="0" cy="109024"/>
          </a:xfrm>
          <a:custGeom>
            <a:avLst/>
            <a:gdLst/>
            <a:ahLst/>
            <a:cxnLst/>
            <a:rect l="l" t="t" r="r" b="b"/>
            <a:pathLst>
              <a:path h="109024">
                <a:moveTo>
                  <a:pt x="0" y="1090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9" name="object 119"/>
          <p:cNvSpPr/>
          <p:nvPr/>
        </p:nvSpPr>
        <p:spPr>
          <a:xfrm>
            <a:off x="8763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120" name="object 120"/>
          <p:cNvSpPr/>
          <p:nvPr/>
        </p:nvSpPr>
        <p:spPr>
          <a:xfrm>
            <a:off x="-26775" y="2008375"/>
            <a:ext cx="9210650" cy="3172625"/>
          </a:xfrm>
          <a:custGeom>
            <a:avLst/>
            <a:gdLst/>
            <a:ahLst/>
            <a:cxnLst/>
            <a:rect l="l" t="t" r="r" b="b"/>
            <a:pathLst>
              <a:path w="9210650" h="3172625">
                <a:moveTo>
                  <a:pt x="9170775" y="79234"/>
                </a:moveTo>
                <a:lnTo>
                  <a:pt x="8794550" y="282350"/>
                </a:lnTo>
                <a:lnTo>
                  <a:pt x="8418300" y="200300"/>
                </a:lnTo>
                <a:lnTo>
                  <a:pt x="7646775" y="203575"/>
                </a:lnTo>
                <a:lnTo>
                  <a:pt x="7289600" y="420250"/>
                </a:lnTo>
                <a:lnTo>
                  <a:pt x="6884775" y="285650"/>
                </a:lnTo>
                <a:lnTo>
                  <a:pt x="6527600" y="502350"/>
                </a:lnTo>
                <a:lnTo>
                  <a:pt x="6151350" y="502350"/>
                </a:lnTo>
                <a:lnTo>
                  <a:pt x="5751300" y="627125"/>
                </a:lnTo>
                <a:lnTo>
                  <a:pt x="5365550" y="627125"/>
                </a:lnTo>
                <a:lnTo>
                  <a:pt x="4989300" y="381850"/>
                </a:lnTo>
                <a:lnTo>
                  <a:pt x="4608300" y="371025"/>
                </a:lnTo>
                <a:lnTo>
                  <a:pt x="4217775" y="58725"/>
                </a:lnTo>
                <a:lnTo>
                  <a:pt x="3851075" y="197000"/>
                </a:lnTo>
                <a:lnTo>
                  <a:pt x="3474825" y="259375"/>
                </a:lnTo>
                <a:lnTo>
                  <a:pt x="3074775" y="528625"/>
                </a:lnTo>
                <a:lnTo>
                  <a:pt x="2698550" y="531900"/>
                </a:lnTo>
                <a:lnTo>
                  <a:pt x="2322300" y="338175"/>
                </a:lnTo>
                <a:lnTo>
                  <a:pt x="1941300" y="0"/>
                </a:lnTo>
                <a:lnTo>
                  <a:pt x="1560300" y="124775"/>
                </a:lnTo>
                <a:lnTo>
                  <a:pt x="788775" y="128050"/>
                </a:lnTo>
                <a:lnTo>
                  <a:pt x="412550" y="282350"/>
                </a:lnTo>
                <a:lnTo>
                  <a:pt x="26775" y="19552"/>
                </a:lnTo>
                <a:lnTo>
                  <a:pt x="26775" y="3135124"/>
                </a:lnTo>
                <a:lnTo>
                  <a:pt x="9170775" y="3135124"/>
                </a:lnTo>
                <a:lnTo>
                  <a:pt x="9170775" y="79234"/>
                </a:lnTo>
                <a:close/>
              </a:path>
            </a:pathLst>
          </a:custGeom>
          <a:solidFill>
            <a:srgbClr val="AEF000"/>
          </a:solidFill>
        </p:spPr>
        <p:txBody>
          <a:bodyPr wrap="square" lIns="0" tIns="0" rIns="0" bIns="0" rtlCol="0">
            <a:noAutofit/>
          </a:bodyPr>
          <a:lstStyle/>
          <a:p>
            <a:endParaRPr/>
          </a:p>
        </p:txBody>
      </p:sp>
      <p:sp>
        <p:nvSpPr>
          <p:cNvPr id="121" name="object 121"/>
          <p:cNvSpPr/>
          <p:nvPr/>
        </p:nvSpPr>
        <p:spPr>
          <a:xfrm>
            <a:off x="-26775" y="2139700"/>
            <a:ext cx="9210650" cy="3041300"/>
          </a:xfrm>
          <a:custGeom>
            <a:avLst/>
            <a:gdLst/>
            <a:ahLst/>
            <a:cxnLst/>
            <a:rect l="l" t="t" r="r" b="b"/>
            <a:pathLst>
              <a:path w="9210650" h="3041300">
                <a:moveTo>
                  <a:pt x="9170775" y="14807"/>
                </a:moveTo>
                <a:lnTo>
                  <a:pt x="8780250" y="318350"/>
                </a:lnTo>
                <a:lnTo>
                  <a:pt x="8418300" y="399150"/>
                </a:lnTo>
                <a:lnTo>
                  <a:pt x="8037300" y="171075"/>
                </a:lnTo>
                <a:lnTo>
                  <a:pt x="7275300" y="171075"/>
                </a:lnTo>
                <a:lnTo>
                  <a:pt x="6894300" y="280350"/>
                </a:lnTo>
                <a:lnTo>
                  <a:pt x="6513300" y="280350"/>
                </a:lnTo>
                <a:lnTo>
                  <a:pt x="6132300" y="147300"/>
                </a:lnTo>
                <a:lnTo>
                  <a:pt x="5741775" y="380125"/>
                </a:lnTo>
                <a:lnTo>
                  <a:pt x="5351250" y="380125"/>
                </a:lnTo>
                <a:lnTo>
                  <a:pt x="4989300" y="513175"/>
                </a:lnTo>
                <a:lnTo>
                  <a:pt x="4598775" y="318350"/>
                </a:lnTo>
                <a:lnTo>
                  <a:pt x="4217775" y="190075"/>
                </a:lnTo>
                <a:lnTo>
                  <a:pt x="3846300" y="270850"/>
                </a:lnTo>
                <a:lnTo>
                  <a:pt x="3465300" y="204325"/>
                </a:lnTo>
                <a:lnTo>
                  <a:pt x="3065250" y="204325"/>
                </a:lnTo>
                <a:lnTo>
                  <a:pt x="2684250" y="280350"/>
                </a:lnTo>
                <a:lnTo>
                  <a:pt x="2322300" y="403900"/>
                </a:lnTo>
                <a:lnTo>
                  <a:pt x="1941300" y="403900"/>
                </a:lnTo>
                <a:lnTo>
                  <a:pt x="1560300" y="171075"/>
                </a:lnTo>
                <a:lnTo>
                  <a:pt x="1179300" y="280350"/>
                </a:lnTo>
                <a:lnTo>
                  <a:pt x="417300" y="280350"/>
                </a:lnTo>
                <a:lnTo>
                  <a:pt x="26775" y="144525"/>
                </a:lnTo>
                <a:lnTo>
                  <a:pt x="26775" y="3003799"/>
                </a:lnTo>
                <a:lnTo>
                  <a:pt x="9170775" y="3003799"/>
                </a:lnTo>
                <a:lnTo>
                  <a:pt x="9170775" y="14807"/>
                </a:lnTo>
                <a:close/>
              </a:path>
            </a:pathLst>
          </a:custGeom>
          <a:solidFill>
            <a:srgbClr val="00CEF6"/>
          </a:solidFill>
        </p:spPr>
        <p:txBody>
          <a:bodyPr wrap="square" lIns="0" tIns="0" rIns="0" bIns="0" rtlCol="0">
            <a:noAutofit/>
          </a:bodyPr>
          <a:lstStyle/>
          <a:p>
            <a:endParaRPr/>
          </a:p>
        </p:txBody>
      </p:sp>
      <p:sp>
        <p:nvSpPr>
          <p:cNvPr id="122" name="object 122"/>
          <p:cNvSpPr/>
          <p:nvPr/>
        </p:nvSpPr>
        <p:spPr>
          <a:xfrm>
            <a:off x="1847992" y="1814580"/>
            <a:ext cx="122588" cy="147994"/>
          </a:xfrm>
          <a:custGeom>
            <a:avLst/>
            <a:gdLst/>
            <a:ahLst/>
            <a:cxnLst/>
            <a:rect l="l" t="t" r="r" b="b"/>
            <a:pathLst>
              <a:path w="122588" h="147994">
                <a:moveTo>
                  <a:pt x="104644" y="17944"/>
                </a:moveTo>
                <a:lnTo>
                  <a:pt x="112673" y="27825"/>
                </a:lnTo>
                <a:lnTo>
                  <a:pt x="118340" y="38797"/>
                </a:lnTo>
                <a:lnTo>
                  <a:pt x="121645" y="50483"/>
                </a:lnTo>
                <a:lnTo>
                  <a:pt x="122588" y="62508"/>
                </a:lnTo>
                <a:lnTo>
                  <a:pt x="121169" y="74496"/>
                </a:lnTo>
                <a:lnTo>
                  <a:pt x="117389" y="86069"/>
                </a:lnTo>
                <a:lnTo>
                  <a:pt x="111247" y="96852"/>
                </a:lnTo>
                <a:lnTo>
                  <a:pt x="104644" y="104644"/>
                </a:lnTo>
                <a:lnTo>
                  <a:pt x="95664" y="113624"/>
                </a:lnTo>
                <a:lnTo>
                  <a:pt x="86683" y="122604"/>
                </a:lnTo>
                <a:lnTo>
                  <a:pt x="77703" y="131585"/>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7" y="4248"/>
                </a:lnTo>
                <a:lnTo>
                  <a:pt x="50483" y="943"/>
                </a:lnTo>
                <a:lnTo>
                  <a:pt x="62508" y="0"/>
                </a:lnTo>
                <a:lnTo>
                  <a:pt x="74496" y="1418"/>
                </a:lnTo>
                <a:lnTo>
                  <a:pt x="86069" y="5199"/>
                </a:lnTo>
                <a:lnTo>
                  <a:pt x="96852" y="11341"/>
                </a:lnTo>
                <a:lnTo>
                  <a:pt x="104644" y="17944"/>
                </a:lnTo>
                <a:close/>
              </a:path>
            </a:pathLst>
          </a:custGeom>
          <a:solidFill>
            <a:srgbClr val="AEF000"/>
          </a:solidFill>
        </p:spPr>
        <p:txBody>
          <a:bodyPr wrap="square" lIns="0" tIns="0" rIns="0" bIns="0" rtlCol="0">
            <a:noAutofit/>
          </a:bodyPr>
          <a:lstStyle/>
          <a:p>
            <a:endParaRPr/>
          </a:p>
        </p:txBody>
      </p:sp>
      <p:sp>
        <p:nvSpPr>
          <p:cNvPr id="124" name="object 124"/>
          <p:cNvSpPr/>
          <p:nvPr/>
        </p:nvSpPr>
        <p:spPr>
          <a:xfrm>
            <a:off x="6038993" y="2098430"/>
            <a:ext cx="122588" cy="147994"/>
          </a:xfrm>
          <a:custGeom>
            <a:avLst/>
            <a:gdLst/>
            <a:ahLst/>
            <a:cxnLst/>
            <a:rect l="l" t="t" r="r" b="b"/>
            <a:pathLst>
              <a:path w="122588" h="147994">
                <a:moveTo>
                  <a:pt x="104643" y="17944"/>
                </a:moveTo>
                <a:lnTo>
                  <a:pt x="112672" y="27825"/>
                </a:lnTo>
                <a:lnTo>
                  <a:pt x="118339" y="38797"/>
                </a:lnTo>
                <a:lnTo>
                  <a:pt x="121644" y="50483"/>
                </a:lnTo>
                <a:lnTo>
                  <a:pt x="122588" y="62508"/>
                </a:lnTo>
                <a:lnTo>
                  <a:pt x="121169" y="74496"/>
                </a:lnTo>
                <a:lnTo>
                  <a:pt x="117389" y="86069"/>
                </a:lnTo>
                <a:lnTo>
                  <a:pt x="111246" y="96852"/>
                </a:lnTo>
                <a:lnTo>
                  <a:pt x="104643" y="104644"/>
                </a:lnTo>
                <a:lnTo>
                  <a:pt x="95663" y="113624"/>
                </a:lnTo>
                <a:lnTo>
                  <a:pt x="86683" y="122604"/>
                </a:lnTo>
                <a:lnTo>
                  <a:pt x="77703" y="131585"/>
                </a:lnTo>
                <a:lnTo>
                  <a:pt x="68722" y="140565"/>
                </a:lnTo>
                <a:lnTo>
                  <a:pt x="61293" y="147994"/>
                </a:lnTo>
                <a:lnTo>
                  <a:pt x="52313" y="139013"/>
                </a:lnTo>
                <a:lnTo>
                  <a:pt x="43333" y="130033"/>
                </a:lnTo>
                <a:lnTo>
                  <a:pt x="34353" y="121053"/>
                </a:lnTo>
                <a:lnTo>
                  <a:pt x="25372" y="112073"/>
                </a:lnTo>
                <a:lnTo>
                  <a:pt x="17943" y="104644"/>
                </a:lnTo>
                <a:lnTo>
                  <a:pt x="9915" y="94763"/>
                </a:lnTo>
                <a:lnTo>
                  <a:pt x="4248" y="83791"/>
                </a:lnTo>
                <a:lnTo>
                  <a:pt x="943" y="72104"/>
                </a:lnTo>
                <a:lnTo>
                  <a:pt x="0" y="60079"/>
                </a:lnTo>
                <a:lnTo>
                  <a:pt x="1418" y="48092"/>
                </a:lnTo>
                <a:lnTo>
                  <a:pt x="5199" y="36518"/>
                </a:lnTo>
                <a:lnTo>
                  <a:pt x="11341" y="25736"/>
                </a:lnTo>
                <a:lnTo>
                  <a:pt x="17943" y="17944"/>
                </a:lnTo>
                <a:lnTo>
                  <a:pt x="27824" y="9915"/>
                </a:lnTo>
                <a:lnTo>
                  <a:pt x="38796" y="4248"/>
                </a:lnTo>
                <a:lnTo>
                  <a:pt x="50483" y="943"/>
                </a:lnTo>
                <a:lnTo>
                  <a:pt x="62508" y="0"/>
                </a:lnTo>
                <a:lnTo>
                  <a:pt x="74496" y="1418"/>
                </a:lnTo>
                <a:lnTo>
                  <a:pt x="86069" y="5199"/>
                </a:lnTo>
                <a:lnTo>
                  <a:pt x="96851" y="11341"/>
                </a:lnTo>
                <a:lnTo>
                  <a:pt x="104643" y="17944"/>
                </a:lnTo>
                <a:close/>
              </a:path>
            </a:pathLst>
          </a:custGeom>
          <a:ln w="28575">
            <a:solidFill>
              <a:srgbClr val="00CEF6"/>
            </a:solidFill>
          </a:ln>
        </p:spPr>
        <p:txBody>
          <a:bodyPr wrap="square" lIns="0" tIns="0" rIns="0" bIns="0" rtlCol="0">
            <a:noAutofit/>
          </a:bodyPr>
          <a:lstStyle/>
          <a:p>
            <a:endParaRPr/>
          </a:p>
        </p:txBody>
      </p:sp>
      <p:sp>
        <p:nvSpPr>
          <p:cNvPr id="125" name="object 125"/>
          <p:cNvSpPr/>
          <p:nvPr/>
        </p:nvSpPr>
        <p:spPr>
          <a:xfrm>
            <a:off x="7181992" y="2131780"/>
            <a:ext cx="122588" cy="147994"/>
          </a:xfrm>
          <a:custGeom>
            <a:avLst/>
            <a:gdLst/>
            <a:ahLst/>
            <a:cxnLst/>
            <a:rect l="l" t="t" r="r" b="b"/>
            <a:pathLst>
              <a:path w="122588" h="147994">
                <a:moveTo>
                  <a:pt x="104644" y="17944"/>
                </a:moveTo>
                <a:lnTo>
                  <a:pt x="112673" y="27825"/>
                </a:lnTo>
                <a:lnTo>
                  <a:pt x="118340" y="38797"/>
                </a:lnTo>
                <a:lnTo>
                  <a:pt x="121645" y="50483"/>
                </a:lnTo>
                <a:lnTo>
                  <a:pt x="122588" y="62509"/>
                </a:lnTo>
                <a:lnTo>
                  <a:pt x="121169" y="74496"/>
                </a:lnTo>
                <a:lnTo>
                  <a:pt x="117389" y="86069"/>
                </a:lnTo>
                <a:lnTo>
                  <a:pt x="111246" y="96852"/>
                </a:lnTo>
                <a:lnTo>
                  <a:pt x="104644" y="104644"/>
                </a:lnTo>
                <a:lnTo>
                  <a:pt x="95664" y="113624"/>
                </a:lnTo>
                <a:lnTo>
                  <a:pt x="86683" y="122604"/>
                </a:lnTo>
                <a:lnTo>
                  <a:pt x="77703" y="131585"/>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6" y="4248"/>
                </a:lnTo>
                <a:lnTo>
                  <a:pt x="50483" y="943"/>
                </a:lnTo>
                <a:lnTo>
                  <a:pt x="62508" y="0"/>
                </a:lnTo>
                <a:lnTo>
                  <a:pt x="74496" y="1418"/>
                </a:lnTo>
                <a:lnTo>
                  <a:pt x="86069" y="5199"/>
                </a:lnTo>
                <a:lnTo>
                  <a:pt x="96852" y="11341"/>
                </a:lnTo>
                <a:lnTo>
                  <a:pt x="104644" y="17944"/>
                </a:lnTo>
                <a:close/>
              </a:path>
            </a:pathLst>
          </a:custGeom>
          <a:solidFill>
            <a:srgbClr val="00CEF6"/>
          </a:solidFill>
        </p:spPr>
        <p:txBody>
          <a:bodyPr wrap="square" lIns="0" tIns="0" rIns="0" bIns="0" rtlCol="0">
            <a:noAutofit/>
          </a:bodyPr>
          <a:lstStyle/>
          <a:p>
            <a:endParaRPr/>
          </a:p>
        </p:txBody>
      </p:sp>
      <p:sp>
        <p:nvSpPr>
          <p:cNvPr id="127" name="object 127"/>
          <p:cNvSpPr/>
          <p:nvPr/>
        </p:nvSpPr>
        <p:spPr>
          <a:xfrm>
            <a:off x="-9525" y="2143125"/>
            <a:ext cx="4205300" cy="476250"/>
          </a:xfrm>
          <a:custGeom>
            <a:avLst/>
            <a:gdLst/>
            <a:ahLst/>
            <a:cxnLst/>
            <a:rect l="l" t="t" r="r" b="b"/>
            <a:pathLst>
              <a:path w="4205300" h="476250">
                <a:moveTo>
                  <a:pt x="3782772" y="364162"/>
                </a:moveTo>
                <a:lnTo>
                  <a:pt x="3824300" y="400050"/>
                </a:lnTo>
                <a:lnTo>
                  <a:pt x="4205300" y="400050"/>
                </a:lnTo>
              </a:path>
              <a:path w="4205300" h="476250">
                <a:moveTo>
                  <a:pt x="1914525" y="281000"/>
                </a:moveTo>
                <a:lnTo>
                  <a:pt x="2300300" y="281000"/>
                </a:lnTo>
                <a:lnTo>
                  <a:pt x="2351109" y="242565"/>
                </a:lnTo>
              </a:path>
              <a:path w="4205300" h="476250">
                <a:moveTo>
                  <a:pt x="3782772" y="364162"/>
                </a:moveTo>
                <a:lnTo>
                  <a:pt x="3438525" y="66675"/>
                </a:lnTo>
                <a:lnTo>
                  <a:pt x="3052775" y="66675"/>
                </a:lnTo>
                <a:lnTo>
                  <a:pt x="2671775" y="0"/>
                </a:lnTo>
                <a:lnTo>
                  <a:pt x="2351109" y="242565"/>
                </a:lnTo>
              </a:path>
              <a:path w="4205300" h="476250">
                <a:moveTo>
                  <a:pt x="9525" y="51825"/>
                </a:moveTo>
                <a:lnTo>
                  <a:pt x="395300" y="414350"/>
                </a:lnTo>
                <a:lnTo>
                  <a:pt x="776300" y="414350"/>
                </a:lnTo>
                <a:lnTo>
                  <a:pt x="1157300" y="352425"/>
                </a:lnTo>
                <a:lnTo>
                  <a:pt x="1538300" y="476250"/>
                </a:lnTo>
                <a:lnTo>
                  <a:pt x="1914525" y="281000"/>
                </a:lnTo>
              </a:path>
            </a:pathLst>
          </a:custGeom>
          <a:ln w="9525">
            <a:solidFill>
              <a:srgbClr val="3C78D8"/>
            </a:solidFill>
          </a:ln>
        </p:spPr>
        <p:txBody>
          <a:bodyPr wrap="square" lIns="0" tIns="0" rIns="0" bIns="0" rtlCol="0">
            <a:noAutofit/>
          </a:bodyPr>
          <a:lstStyle/>
          <a:p>
            <a:endParaRPr/>
          </a:p>
        </p:txBody>
      </p:sp>
      <p:sp>
        <p:nvSpPr>
          <p:cNvPr id="129" name="object 129"/>
          <p:cNvSpPr/>
          <p:nvPr/>
        </p:nvSpPr>
        <p:spPr>
          <a:xfrm>
            <a:off x="4195775" y="2024075"/>
            <a:ext cx="3424225" cy="590550"/>
          </a:xfrm>
          <a:custGeom>
            <a:avLst/>
            <a:gdLst/>
            <a:ahLst/>
            <a:cxnLst/>
            <a:rect l="l" t="t" r="r" b="b"/>
            <a:pathLst>
              <a:path w="3424225" h="590550">
                <a:moveTo>
                  <a:pt x="0" y="523875"/>
                </a:moveTo>
                <a:lnTo>
                  <a:pt x="376225" y="228600"/>
                </a:lnTo>
                <a:lnTo>
                  <a:pt x="762000" y="109525"/>
                </a:lnTo>
                <a:lnTo>
                  <a:pt x="1143000" y="342900"/>
                </a:lnTo>
                <a:lnTo>
                  <a:pt x="1519225" y="342900"/>
                </a:lnTo>
                <a:lnTo>
                  <a:pt x="1900225" y="414325"/>
                </a:lnTo>
                <a:lnTo>
                  <a:pt x="2281225" y="295275"/>
                </a:lnTo>
                <a:lnTo>
                  <a:pt x="2667000" y="590550"/>
                </a:lnTo>
                <a:lnTo>
                  <a:pt x="3052750" y="590550"/>
                </a:lnTo>
                <a:lnTo>
                  <a:pt x="3424225" y="0"/>
                </a:lnTo>
              </a:path>
            </a:pathLst>
          </a:custGeom>
          <a:ln w="9525">
            <a:solidFill>
              <a:srgbClr val="3C78D8"/>
            </a:solidFill>
          </a:ln>
        </p:spPr>
        <p:txBody>
          <a:bodyPr wrap="square" lIns="0" tIns="0" rIns="0" bIns="0" rtlCol="0">
            <a:noAutofit/>
          </a:bodyPr>
          <a:lstStyle/>
          <a:p>
            <a:endParaRPr/>
          </a:p>
        </p:txBody>
      </p:sp>
      <p:sp>
        <p:nvSpPr>
          <p:cNvPr id="131" name="object 131"/>
          <p:cNvSpPr/>
          <p:nvPr/>
        </p:nvSpPr>
        <p:spPr>
          <a:xfrm>
            <a:off x="7624775" y="2033600"/>
            <a:ext cx="1533525" cy="414325"/>
          </a:xfrm>
          <a:custGeom>
            <a:avLst/>
            <a:gdLst/>
            <a:ahLst/>
            <a:cxnLst/>
            <a:rect l="l" t="t" r="r" b="b"/>
            <a:pathLst>
              <a:path w="1533525" h="414325">
                <a:moveTo>
                  <a:pt x="0" y="0"/>
                </a:moveTo>
                <a:lnTo>
                  <a:pt x="376225" y="119050"/>
                </a:lnTo>
                <a:lnTo>
                  <a:pt x="766750" y="119050"/>
                </a:lnTo>
              </a:path>
              <a:path w="1533525" h="414325">
                <a:moveTo>
                  <a:pt x="1519224" y="403379"/>
                </a:moveTo>
                <a:lnTo>
                  <a:pt x="1147750" y="119050"/>
                </a:lnTo>
                <a:lnTo>
                  <a:pt x="766750" y="119050"/>
                </a:lnTo>
              </a:path>
            </a:pathLst>
          </a:custGeom>
          <a:ln w="9525">
            <a:solidFill>
              <a:srgbClr val="3C78D8"/>
            </a:solidFill>
          </a:ln>
        </p:spPr>
        <p:txBody>
          <a:bodyPr wrap="square" lIns="0" tIns="0" rIns="0" bIns="0" rtlCol="0">
            <a:noAutofit/>
          </a:bodyPr>
          <a:lstStyle/>
          <a:p>
            <a:endParaRPr/>
          </a:p>
        </p:txBody>
      </p:sp>
      <p:sp>
        <p:nvSpPr>
          <p:cNvPr id="132" name="object 132"/>
          <p:cNvSpPr/>
          <p:nvPr/>
        </p:nvSpPr>
        <p:spPr>
          <a:xfrm>
            <a:off x="1114450" y="24622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3" name="object 133"/>
          <p:cNvSpPr/>
          <p:nvPr/>
        </p:nvSpPr>
        <p:spPr>
          <a:xfrm>
            <a:off x="1495450" y="259087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4" name="object 134"/>
          <p:cNvSpPr/>
          <p:nvPr/>
        </p:nvSpPr>
        <p:spPr>
          <a:xfrm>
            <a:off x="733450" y="25337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5" name="object 135"/>
          <p:cNvSpPr/>
          <p:nvPr/>
        </p:nvSpPr>
        <p:spPr>
          <a:xfrm>
            <a:off x="352450" y="25242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6" name="object 136"/>
          <p:cNvSpPr/>
          <p:nvPr/>
        </p:nvSpPr>
        <p:spPr>
          <a:xfrm>
            <a:off x="-42837" y="2167012"/>
            <a:ext cx="57000" cy="57000"/>
          </a:xfrm>
          <a:custGeom>
            <a:avLst/>
            <a:gdLst/>
            <a:ahLst/>
            <a:cxnLst/>
            <a:rect l="l" t="t" r="r" b="b"/>
            <a:pathLst>
              <a:path w="57000" h="57000">
                <a:moveTo>
                  <a:pt x="44245" y="52259"/>
                </a:moveTo>
                <a:lnTo>
                  <a:pt x="53505" y="42185"/>
                </a:lnTo>
                <a:lnTo>
                  <a:pt x="57000" y="28500"/>
                </a:lnTo>
                <a:lnTo>
                  <a:pt x="57000" y="20941"/>
                </a:lnTo>
                <a:lnTo>
                  <a:pt x="53997" y="13692"/>
                </a:lnTo>
                <a:lnTo>
                  <a:pt x="48652" y="8347"/>
                </a:lnTo>
                <a:lnTo>
                  <a:pt x="43307" y="3002"/>
                </a:lnTo>
                <a:lnTo>
                  <a:pt x="42837" y="2807"/>
                </a:lnTo>
                <a:lnTo>
                  <a:pt x="42837" y="52753"/>
                </a:lnTo>
                <a:lnTo>
                  <a:pt x="44245" y="52259"/>
                </a:lnTo>
                <a:close/>
              </a:path>
            </a:pathLst>
          </a:custGeom>
          <a:solidFill>
            <a:srgbClr val="3C78D8"/>
          </a:solidFill>
        </p:spPr>
        <p:txBody>
          <a:bodyPr wrap="square" lIns="0" tIns="0" rIns="0" bIns="0" rtlCol="0">
            <a:noAutofit/>
          </a:bodyPr>
          <a:lstStyle/>
          <a:p>
            <a:endParaRPr/>
          </a:p>
        </p:txBody>
      </p:sp>
      <p:sp>
        <p:nvSpPr>
          <p:cNvPr id="137" name="object 137"/>
          <p:cNvSpPr/>
          <p:nvPr/>
        </p:nvSpPr>
        <p:spPr>
          <a:xfrm>
            <a:off x="1876450" y="23956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8" name="object 138"/>
          <p:cNvSpPr/>
          <p:nvPr/>
        </p:nvSpPr>
        <p:spPr>
          <a:xfrm>
            <a:off x="2257450" y="239085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9" name="object 139"/>
          <p:cNvSpPr/>
          <p:nvPr/>
        </p:nvSpPr>
        <p:spPr>
          <a:xfrm>
            <a:off x="2638450" y="210986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0" name="object 140"/>
          <p:cNvSpPr/>
          <p:nvPr/>
        </p:nvSpPr>
        <p:spPr>
          <a:xfrm>
            <a:off x="3019450" y="21765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1" name="object 141"/>
          <p:cNvSpPr/>
          <p:nvPr/>
        </p:nvSpPr>
        <p:spPr>
          <a:xfrm>
            <a:off x="3400450" y="21765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2" name="object 142"/>
          <p:cNvSpPr/>
          <p:nvPr/>
        </p:nvSpPr>
        <p:spPr>
          <a:xfrm>
            <a:off x="3781450" y="25099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3" name="object 143"/>
          <p:cNvSpPr/>
          <p:nvPr/>
        </p:nvSpPr>
        <p:spPr>
          <a:xfrm>
            <a:off x="4162450" y="25099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4" name="object 144"/>
          <p:cNvSpPr/>
          <p:nvPr/>
        </p:nvSpPr>
        <p:spPr>
          <a:xfrm>
            <a:off x="4543450" y="22289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5" name="object 145"/>
          <p:cNvSpPr/>
          <p:nvPr/>
        </p:nvSpPr>
        <p:spPr>
          <a:xfrm>
            <a:off x="4924450" y="2105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6" name="object 146"/>
          <p:cNvSpPr/>
          <p:nvPr/>
        </p:nvSpPr>
        <p:spPr>
          <a:xfrm>
            <a:off x="5305450" y="23337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7" name="object 147"/>
          <p:cNvSpPr/>
          <p:nvPr/>
        </p:nvSpPr>
        <p:spPr>
          <a:xfrm>
            <a:off x="5686450" y="23337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8" name="object 148"/>
          <p:cNvSpPr/>
          <p:nvPr/>
        </p:nvSpPr>
        <p:spPr>
          <a:xfrm>
            <a:off x="6067450" y="24099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9" name="object 149"/>
          <p:cNvSpPr/>
          <p:nvPr/>
        </p:nvSpPr>
        <p:spPr>
          <a:xfrm>
            <a:off x="6448450" y="22908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0" name="object 150"/>
          <p:cNvSpPr/>
          <p:nvPr/>
        </p:nvSpPr>
        <p:spPr>
          <a:xfrm>
            <a:off x="6829450" y="25861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1" name="object 151"/>
          <p:cNvSpPr/>
          <p:nvPr/>
        </p:nvSpPr>
        <p:spPr>
          <a:xfrm>
            <a:off x="7210450" y="25861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2" name="object 152"/>
          <p:cNvSpPr/>
          <p:nvPr/>
        </p:nvSpPr>
        <p:spPr>
          <a:xfrm>
            <a:off x="7591450" y="20050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3" name="object 153"/>
          <p:cNvSpPr/>
          <p:nvPr/>
        </p:nvSpPr>
        <p:spPr>
          <a:xfrm>
            <a:off x="7972450" y="21193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4" name="object 154"/>
          <p:cNvSpPr/>
          <p:nvPr/>
        </p:nvSpPr>
        <p:spPr>
          <a:xfrm>
            <a:off x="8353450" y="21193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5" name="object 155"/>
          <p:cNvSpPr/>
          <p:nvPr/>
        </p:nvSpPr>
        <p:spPr>
          <a:xfrm>
            <a:off x="8734450" y="21193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6" name="object 156"/>
          <p:cNvSpPr/>
          <p:nvPr/>
        </p:nvSpPr>
        <p:spPr>
          <a:xfrm>
            <a:off x="9129737" y="2428950"/>
            <a:ext cx="57000" cy="57000"/>
          </a:xfrm>
          <a:custGeom>
            <a:avLst/>
            <a:gdLst/>
            <a:ahLst/>
            <a:cxnLst/>
            <a:rect l="l" t="t" r="r" b="b"/>
            <a:pathLst>
              <a:path w="57000" h="57000">
                <a:moveTo>
                  <a:pt x="14262" y="4211"/>
                </a:moveTo>
                <a:lnTo>
                  <a:pt x="12754" y="4740"/>
                </a:lnTo>
                <a:lnTo>
                  <a:pt x="3494" y="14814"/>
                </a:lnTo>
                <a:lnTo>
                  <a:pt x="0" y="28500"/>
                </a:lnTo>
                <a:lnTo>
                  <a:pt x="112" y="31055"/>
                </a:lnTo>
                <a:lnTo>
                  <a:pt x="4740" y="44245"/>
                </a:lnTo>
                <a:lnTo>
                  <a:pt x="14262" y="52997"/>
                </a:lnTo>
                <a:lnTo>
                  <a:pt x="14262" y="4211"/>
                </a:lnTo>
                <a:close/>
              </a:path>
            </a:pathLst>
          </a:custGeom>
          <a:solidFill>
            <a:srgbClr val="3C78D8"/>
          </a:solidFill>
        </p:spPr>
        <p:txBody>
          <a:bodyPr wrap="square" lIns="0" tIns="0" rIns="0" bIns="0" rtlCol="0">
            <a:noAutofit/>
          </a:bodyPr>
          <a:lstStyle/>
          <a:p>
            <a:endParaRPr/>
          </a:p>
        </p:txBody>
      </p:sp>
      <p:sp>
        <p:nvSpPr>
          <p:cNvPr id="158" name="object 158"/>
          <p:cNvSpPr/>
          <p:nvPr/>
        </p:nvSpPr>
        <p:spPr>
          <a:xfrm>
            <a:off x="2990700" y="214780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7"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60" name="object 160"/>
          <p:cNvSpPr/>
          <p:nvPr/>
        </p:nvSpPr>
        <p:spPr>
          <a:xfrm>
            <a:off x="1085700" y="243355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62" name="object 162"/>
          <p:cNvSpPr/>
          <p:nvPr/>
        </p:nvSpPr>
        <p:spPr>
          <a:xfrm>
            <a:off x="4895700" y="2077631"/>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64" name="object 164"/>
          <p:cNvSpPr/>
          <p:nvPr/>
        </p:nvSpPr>
        <p:spPr>
          <a:xfrm>
            <a:off x="8699961" y="1890780"/>
            <a:ext cx="122588" cy="147994"/>
          </a:xfrm>
          <a:custGeom>
            <a:avLst/>
            <a:gdLst/>
            <a:ahLst/>
            <a:cxnLst/>
            <a:rect l="l" t="t" r="r" b="b"/>
            <a:pathLst>
              <a:path w="122588" h="147994">
                <a:moveTo>
                  <a:pt x="104644" y="17944"/>
                </a:moveTo>
                <a:lnTo>
                  <a:pt x="112673" y="27825"/>
                </a:lnTo>
                <a:lnTo>
                  <a:pt x="118339" y="38797"/>
                </a:lnTo>
                <a:lnTo>
                  <a:pt x="121645" y="50483"/>
                </a:lnTo>
                <a:lnTo>
                  <a:pt x="122588" y="62508"/>
                </a:lnTo>
                <a:lnTo>
                  <a:pt x="121169" y="74496"/>
                </a:lnTo>
                <a:lnTo>
                  <a:pt x="117389" y="86069"/>
                </a:lnTo>
                <a:lnTo>
                  <a:pt x="111246" y="96852"/>
                </a:lnTo>
                <a:lnTo>
                  <a:pt x="104644" y="104644"/>
                </a:lnTo>
                <a:lnTo>
                  <a:pt x="95663" y="113624"/>
                </a:lnTo>
                <a:lnTo>
                  <a:pt x="86683" y="122604"/>
                </a:lnTo>
                <a:lnTo>
                  <a:pt x="77703" y="131585"/>
                </a:lnTo>
                <a:lnTo>
                  <a:pt x="68723" y="140565"/>
                </a:lnTo>
                <a:lnTo>
                  <a:pt x="61294" y="147994"/>
                </a:lnTo>
                <a:lnTo>
                  <a:pt x="52313"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4" y="9915"/>
                </a:lnTo>
                <a:lnTo>
                  <a:pt x="38796" y="4248"/>
                </a:lnTo>
                <a:lnTo>
                  <a:pt x="50483" y="943"/>
                </a:lnTo>
                <a:lnTo>
                  <a:pt x="62508" y="0"/>
                </a:lnTo>
                <a:lnTo>
                  <a:pt x="74496" y="1418"/>
                </a:lnTo>
                <a:lnTo>
                  <a:pt x="86069" y="5199"/>
                </a:lnTo>
                <a:lnTo>
                  <a:pt x="96851" y="11341"/>
                </a:lnTo>
                <a:lnTo>
                  <a:pt x="104644" y="17944"/>
                </a:lnTo>
                <a:close/>
              </a:path>
            </a:pathLst>
          </a:custGeom>
          <a:ln w="28575">
            <a:solidFill>
              <a:srgbClr val="AEF000"/>
            </a:solidFill>
          </a:ln>
        </p:spPr>
        <p:txBody>
          <a:bodyPr wrap="square" lIns="0" tIns="0" rIns="0" bIns="0" rtlCol="0">
            <a:noAutofit/>
          </a:bodyPr>
          <a:lstStyle/>
          <a:p>
            <a:endParaRPr/>
          </a:p>
        </p:txBody>
      </p:sp>
      <p:sp>
        <p:nvSpPr>
          <p:cNvPr id="165" name="object 165"/>
          <p:cNvSpPr/>
          <p:nvPr/>
        </p:nvSpPr>
        <p:spPr>
          <a:xfrm>
            <a:off x="2286000" y="7"/>
            <a:ext cx="0" cy="245642"/>
          </a:xfrm>
          <a:custGeom>
            <a:avLst/>
            <a:gdLst/>
            <a:ahLst/>
            <a:cxnLst/>
            <a:rect l="l" t="t" r="r" b="b"/>
            <a:pathLst>
              <a:path h="245642">
                <a:moveTo>
                  <a:pt x="0" y="245642"/>
                </a:moveTo>
                <a:lnTo>
                  <a:pt x="0" y="0"/>
                </a:lnTo>
              </a:path>
            </a:pathLst>
          </a:custGeom>
          <a:ln w="9525">
            <a:solidFill>
              <a:srgbClr val="F3F3F3"/>
            </a:solidFill>
          </a:ln>
        </p:spPr>
        <p:txBody>
          <a:bodyPr wrap="square" lIns="0" tIns="0" rIns="0" bIns="0" rtlCol="0">
            <a:noAutofit/>
          </a:bodyPr>
          <a:lstStyle/>
          <a:p>
            <a:endParaRPr/>
          </a:p>
        </p:txBody>
      </p:sp>
      <p:sp>
        <p:nvSpPr>
          <p:cNvPr id="166" name="object 166"/>
          <p:cNvSpPr/>
          <p:nvPr/>
        </p:nvSpPr>
        <p:spPr>
          <a:xfrm>
            <a:off x="3048000" y="7"/>
            <a:ext cx="0" cy="245642"/>
          </a:xfrm>
          <a:custGeom>
            <a:avLst/>
            <a:gdLst/>
            <a:ahLst/>
            <a:cxnLst/>
            <a:rect l="l" t="t" r="r" b="b"/>
            <a:pathLst>
              <a:path h="245642">
                <a:moveTo>
                  <a:pt x="0" y="245642"/>
                </a:moveTo>
                <a:lnTo>
                  <a:pt x="0" y="0"/>
                </a:lnTo>
              </a:path>
            </a:pathLst>
          </a:custGeom>
          <a:ln w="9525">
            <a:solidFill>
              <a:srgbClr val="F3F3F3"/>
            </a:solidFill>
          </a:ln>
        </p:spPr>
        <p:txBody>
          <a:bodyPr wrap="square" lIns="0" tIns="0" rIns="0" bIns="0" rtlCol="0">
            <a:noAutofit/>
          </a:bodyPr>
          <a:lstStyle/>
          <a:p>
            <a:endParaRPr/>
          </a:p>
        </p:txBody>
      </p:sp>
      <p:sp>
        <p:nvSpPr>
          <p:cNvPr id="167" name="object 167"/>
          <p:cNvSpPr/>
          <p:nvPr/>
        </p:nvSpPr>
        <p:spPr>
          <a:xfrm>
            <a:off x="3810000" y="7"/>
            <a:ext cx="0" cy="245642"/>
          </a:xfrm>
          <a:custGeom>
            <a:avLst/>
            <a:gdLst/>
            <a:ahLst/>
            <a:cxnLst/>
            <a:rect l="l" t="t" r="r" b="b"/>
            <a:pathLst>
              <a:path h="245642">
                <a:moveTo>
                  <a:pt x="0" y="245642"/>
                </a:moveTo>
                <a:lnTo>
                  <a:pt x="0" y="0"/>
                </a:lnTo>
              </a:path>
            </a:pathLst>
          </a:custGeom>
          <a:ln w="9525">
            <a:solidFill>
              <a:srgbClr val="F3F3F3"/>
            </a:solidFill>
          </a:ln>
        </p:spPr>
        <p:txBody>
          <a:bodyPr wrap="square" lIns="0" tIns="0" rIns="0" bIns="0" rtlCol="0">
            <a:noAutofit/>
          </a:bodyPr>
          <a:lstStyle/>
          <a:p>
            <a:endParaRPr/>
          </a:p>
        </p:txBody>
      </p:sp>
      <p:sp>
        <p:nvSpPr>
          <p:cNvPr id="168" name="object 168"/>
          <p:cNvSpPr/>
          <p:nvPr/>
        </p:nvSpPr>
        <p:spPr>
          <a:xfrm>
            <a:off x="4572000" y="7"/>
            <a:ext cx="0" cy="245642"/>
          </a:xfrm>
          <a:custGeom>
            <a:avLst/>
            <a:gdLst/>
            <a:ahLst/>
            <a:cxnLst/>
            <a:rect l="l" t="t" r="r" b="b"/>
            <a:pathLst>
              <a:path h="245642">
                <a:moveTo>
                  <a:pt x="0" y="245642"/>
                </a:moveTo>
                <a:lnTo>
                  <a:pt x="0" y="0"/>
                </a:lnTo>
              </a:path>
            </a:pathLst>
          </a:custGeom>
          <a:ln w="9525">
            <a:solidFill>
              <a:srgbClr val="F3F3F3"/>
            </a:solidFill>
          </a:ln>
        </p:spPr>
        <p:txBody>
          <a:bodyPr wrap="square" lIns="0" tIns="0" rIns="0" bIns="0" rtlCol="0">
            <a:noAutofit/>
          </a:bodyPr>
          <a:lstStyle/>
          <a:p>
            <a:endParaRPr/>
          </a:p>
        </p:txBody>
      </p:sp>
      <p:sp>
        <p:nvSpPr>
          <p:cNvPr id="169" name="object 169"/>
          <p:cNvSpPr/>
          <p:nvPr/>
        </p:nvSpPr>
        <p:spPr>
          <a:xfrm>
            <a:off x="5334000" y="7"/>
            <a:ext cx="0" cy="245642"/>
          </a:xfrm>
          <a:custGeom>
            <a:avLst/>
            <a:gdLst/>
            <a:ahLst/>
            <a:cxnLst/>
            <a:rect l="l" t="t" r="r" b="b"/>
            <a:pathLst>
              <a:path h="245642">
                <a:moveTo>
                  <a:pt x="0" y="245642"/>
                </a:moveTo>
                <a:lnTo>
                  <a:pt x="0" y="0"/>
                </a:lnTo>
              </a:path>
            </a:pathLst>
          </a:custGeom>
          <a:ln w="9525">
            <a:solidFill>
              <a:srgbClr val="F3F3F3"/>
            </a:solidFill>
          </a:ln>
        </p:spPr>
        <p:txBody>
          <a:bodyPr wrap="square" lIns="0" tIns="0" rIns="0" bIns="0" rtlCol="0">
            <a:noAutofit/>
          </a:bodyPr>
          <a:lstStyle/>
          <a:p>
            <a:endParaRPr/>
          </a:p>
        </p:txBody>
      </p:sp>
      <p:sp>
        <p:nvSpPr>
          <p:cNvPr id="170" name="object 170"/>
          <p:cNvSpPr/>
          <p:nvPr/>
        </p:nvSpPr>
        <p:spPr>
          <a:xfrm>
            <a:off x="6096000" y="7"/>
            <a:ext cx="0" cy="245642"/>
          </a:xfrm>
          <a:custGeom>
            <a:avLst/>
            <a:gdLst/>
            <a:ahLst/>
            <a:cxnLst/>
            <a:rect l="l" t="t" r="r" b="b"/>
            <a:pathLst>
              <a:path h="245642">
                <a:moveTo>
                  <a:pt x="0" y="245642"/>
                </a:moveTo>
                <a:lnTo>
                  <a:pt x="0" y="0"/>
                </a:lnTo>
              </a:path>
            </a:pathLst>
          </a:custGeom>
          <a:ln w="9525">
            <a:solidFill>
              <a:srgbClr val="F3F3F3"/>
            </a:solidFill>
          </a:ln>
        </p:spPr>
        <p:txBody>
          <a:bodyPr wrap="square" lIns="0" tIns="0" rIns="0" bIns="0" rtlCol="0">
            <a:noAutofit/>
          </a:bodyPr>
          <a:lstStyle/>
          <a:p>
            <a:endParaRPr/>
          </a:p>
        </p:txBody>
      </p:sp>
      <p:sp>
        <p:nvSpPr>
          <p:cNvPr id="171" name="object 171"/>
          <p:cNvSpPr/>
          <p:nvPr/>
        </p:nvSpPr>
        <p:spPr>
          <a:xfrm>
            <a:off x="2667000" y="7"/>
            <a:ext cx="0" cy="245642"/>
          </a:xfrm>
          <a:custGeom>
            <a:avLst/>
            <a:gdLst/>
            <a:ahLst/>
            <a:cxnLst/>
            <a:rect l="l" t="t" r="r" b="b"/>
            <a:pathLst>
              <a:path h="245642">
                <a:moveTo>
                  <a:pt x="0" y="245642"/>
                </a:moveTo>
                <a:lnTo>
                  <a:pt x="0" y="0"/>
                </a:lnTo>
              </a:path>
            </a:pathLst>
          </a:custGeom>
          <a:ln w="9525">
            <a:solidFill>
              <a:srgbClr val="F3F3F3"/>
            </a:solidFill>
            <a:prstDash val="lgDash"/>
          </a:ln>
        </p:spPr>
        <p:txBody>
          <a:bodyPr wrap="square" lIns="0" tIns="0" rIns="0" bIns="0" rtlCol="0">
            <a:noAutofit/>
          </a:bodyPr>
          <a:lstStyle/>
          <a:p>
            <a:endParaRPr/>
          </a:p>
        </p:txBody>
      </p:sp>
      <p:sp>
        <p:nvSpPr>
          <p:cNvPr id="172" name="object 172"/>
          <p:cNvSpPr/>
          <p:nvPr/>
        </p:nvSpPr>
        <p:spPr>
          <a:xfrm>
            <a:off x="3429000" y="7"/>
            <a:ext cx="0" cy="245642"/>
          </a:xfrm>
          <a:custGeom>
            <a:avLst/>
            <a:gdLst/>
            <a:ahLst/>
            <a:cxnLst/>
            <a:rect l="l" t="t" r="r" b="b"/>
            <a:pathLst>
              <a:path h="245642">
                <a:moveTo>
                  <a:pt x="0" y="245642"/>
                </a:moveTo>
                <a:lnTo>
                  <a:pt x="0" y="0"/>
                </a:lnTo>
              </a:path>
            </a:pathLst>
          </a:custGeom>
          <a:ln w="9525">
            <a:solidFill>
              <a:srgbClr val="F3F3F3"/>
            </a:solidFill>
            <a:prstDash val="lgDash"/>
          </a:ln>
        </p:spPr>
        <p:txBody>
          <a:bodyPr wrap="square" lIns="0" tIns="0" rIns="0" bIns="0" rtlCol="0">
            <a:noAutofit/>
          </a:bodyPr>
          <a:lstStyle/>
          <a:p>
            <a:endParaRPr/>
          </a:p>
        </p:txBody>
      </p:sp>
      <p:sp>
        <p:nvSpPr>
          <p:cNvPr id="173" name="object 173"/>
          <p:cNvSpPr/>
          <p:nvPr/>
        </p:nvSpPr>
        <p:spPr>
          <a:xfrm>
            <a:off x="4191000" y="7"/>
            <a:ext cx="0" cy="245642"/>
          </a:xfrm>
          <a:custGeom>
            <a:avLst/>
            <a:gdLst/>
            <a:ahLst/>
            <a:cxnLst/>
            <a:rect l="l" t="t" r="r" b="b"/>
            <a:pathLst>
              <a:path h="245642">
                <a:moveTo>
                  <a:pt x="0" y="245642"/>
                </a:moveTo>
                <a:lnTo>
                  <a:pt x="0" y="0"/>
                </a:lnTo>
              </a:path>
            </a:pathLst>
          </a:custGeom>
          <a:ln w="9525">
            <a:solidFill>
              <a:srgbClr val="F3F3F3"/>
            </a:solidFill>
            <a:prstDash val="lgDash"/>
          </a:ln>
        </p:spPr>
        <p:txBody>
          <a:bodyPr wrap="square" lIns="0" tIns="0" rIns="0" bIns="0" rtlCol="0">
            <a:noAutofit/>
          </a:bodyPr>
          <a:lstStyle/>
          <a:p>
            <a:endParaRPr/>
          </a:p>
        </p:txBody>
      </p:sp>
      <p:sp>
        <p:nvSpPr>
          <p:cNvPr id="174" name="object 174"/>
          <p:cNvSpPr/>
          <p:nvPr/>
        </p:nvSpPr>
        <p:spPr>
          <a:xfrm>
            <a:off x="4953000" y="7"/>
            <a:ext cx="0" cy="245642"/>
          </a:xfrm>
          <a:custGeom>
            <a:avLst/>
            <a:gdLst/>
            <a:ahLst/>
            <a:cxnLst/>
            <a:rect l="l" t="t" r="r" b="b"/>
            <a:pathLst>
              <a:path h="245642">
                <a:moveTo>
                  <a:pt x="0" y="245642"/>
                </a:moveTo>
                <a:lnTo>
                  <a:pt x="0" y="0"/>
                </a:lnTo>
              </a:path>
            </a:pathLst>
          </a:custGeom>
          <a:ln w="9525">
            <a:solidFill>
              <a:srgbClr val="F3F3F3"/>
            </a:solidFill>
            <a:prstDash val="lgDash"/>
          </a:ln>
        </p:spPr>
        <p:txBody>
          <a:bodyPr wrap="square" lIns="0" tIns="0" rIns="0" bIns="0" rtlCol="0">
            <a:noAutofit/>
          </a:bodyPr>
          <a:lstStyle/>
          <a:p>
            <a:endParaRPr/>
          </a:p>
        </p:txBody>
      </p:sp>
      <p:sp>
        <p:nvSpPr>
          <p:cNvPr id="175" name="object 175"/>
          <p:cNvSpPr/>
          <p:nvPr/>
        </p:nvSpPr>
        <p:spPr>
          <a:xfrm>
            <a:off x="5715000" y="7"/>
            <a:ext cx="0" cy="245642"/>
          </a:xfrm>
          <a:custGeom>
            <a:avLst/>
            <a:gdLst/>
            <a:ahLst/>
            <a:cxnLst/>
            <a:rect l="l" t="t" r="r" b="b"/>
            <a:pathLst>
              <a:path h="245642">
                <a:moveTo>
                  <a:pt x="0" y="245642"/>
                </a:moveTo>
                <a:lnTo>
                  <a:pt x="0" y="0"/>
                </a:lnTo>
              </a:path>
            </a:pathLst>
          </a:custGeom>
          <a:ln w="9525">
            <a:solidFill>
              <a:srgbClr val="F3F3F3"/>
            </a:solidFill>
            <a:prstDash val="lgDash"/>
          </a:ln>
        </p:spPr>
        <p:txBody>
          <a:bodyPr wrap="square" lIns="0" tIns="0" rIns="0" bIns="0" rtlCol="0">
            <a:noAutofit/>
          </a:bodyPr>
          <a:lstStyle/>
          <a:p>
            <a:endParaRPr/>
          </a:p>
        </p:txBody>
      </p:sp>
      <p:sp>
        <p:nvSpPr>
          <p:cNvPr id="176" name="object 176"/>
          <p:cNvSpPr/>
          <p:nvPr/>
        </p:nvSpPr>
        <p:spPr>
          <a:xfrm>
            <a:off x="6477000" y="7"/>
            <a:ext cx="0" cy="245642"/>
          </a:xfrm>
          <a:custGeom>
            <a:avLst/>
            <a:gdLst/>
            <a:ahLst/>
            <a:cxnLst/>
            <a:rect l="l" t="t" r="r" b="b"/>
            <a:pathLst>
              <a:path h="245642">
                <a:moveTo>
                  <a:pt x="0" y="245642"/>
                </a:moveTo>
                <a:lnTo>
                  <a:pt x="0" y="0"/>
                </a:lnTo>
              </a:path>
            </a:pathLst>
          </a:custGeom>
          <a:ln w="9525">
            <a:solidFill>
              <a:srgbClr val="F3F3F3"/>
            </a:solidFill>
            <a:prstDash val="lgDash"/>
          </a:ln>
        </p:spPr>
        <p:txBody>
          <a:bodyPr wrap="square" lIns="0" tIns="0" rIns="0" bIns="0" rtlCol="0">
            <a:noAutofit/>
          </a:bodyPr>
          <a:lstStyle/>
          <a:p>
            <a:endParaRPr/>
          </a:p>
        </p:txBody>
      </p:sp>
      <p:sp>
        <p:nvSpPr>
          <p:cNvPr id="75" name="object 7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4" name="object 7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3" name="object 7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2" name="object 7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1" name="object 7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0" name="object 7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9" name="object 6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8" name="object 6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7" name="object 6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6" name="object 6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5" name="object 6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4" name="object 6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3" name="object 6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2" name="object 6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1" name="object 6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0" name="object 6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9" name="object 5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8" name="object 5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7" name="object 5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6" name="object 5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5" name="object 5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4" name="object 5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3" name="object 53"/>
          <p:cNvSpPr txBox="1"/>
          <p:nvPr/>
        </p:nvSpPr>
        <p:spPr>
          <a:xfrm>
            <a:off x="710662" y="7"/>
            <a:ext cx="51337" cy="4177667"/>
          </a:xfrm>
          <a:prstGeom prst="rect">
            <a:avLst/>
          </a:prstGeom>
        </p:spPr>
        <p:txBody>
          <a:bodyPr wrap="square" lIns="0" tIns="0" rIns="0" bIns="0" rtlCol="0">
            <a:noAutofit/>
          </a:bodyPr>
          <a:lstStyle/>
          <a:p>
            <a:pPr marL="25400">
              <a:lnSpc>
                <a:spcPts val="1000"/>
              </a:lnSpc>
            </a:pPr>
            <a:endParaRPr sz="1000"/>
          </a:p>
        </p:txBody>
      </p:sp>
      <p:sp>
        <p:nvSpPr>
          <p:cNvPr id="50" name="object 50"/>
          <p:cNvSpPr txBox="1"/>
          <p:nvPr/>
        </p:nvSpPr>
        <p:spPr>
          <a:xfrm>
            <a:off x="1524000" y="7"/>
            <a:ext cx="381000" cy="2858792"/>
          </a:xfrm>
          <a:prstGeom prst="rect">
            <a:avLst/>
          </a:prstGeom>
        </p:spPr>
        <p:txBody>
          <a:bodyPr wrap="square" lIns="0" tIns="0" rIns="0" bIns="0" rtlCol="0">
            <a:noAutofit/>
          </a:bodyPr>
          <a:lstStyle/>
          <a:p>
            <a:pPr marL="25400">
              <a:lnSpc>
                <a:spcPts val="1000"/>
              </a:lnSpc>
            </a:pPr>
            <a:endParaRPr sz="1000"/>
          </a:p>
        </p:txBody>
      </p:sp>
      <p:sp>
        <p:nvSpPr>
          <p:cNvPr id="49" name="object 49"/>
          <p:cNvSpPr txBox="1"/>
          <p:nvPr/>
        </p:nvSpPr>
        <p:spPr>
          <a:xfrm>
            <a:off x="1905000" y="7"/>
            <a:ext cx="4953000" cy="1718643"/>
          </a:xfrm>
          <a:prstGeom prst="rect">
            <a:avLst/>
          </a:prstGeom>
        </p:spPr>
        <p:txBody>
          <a:bodyPr wrap="square" lIns="0" tIns="0" rIns="0" bIns="0" rtlCol="0">
            <a:noAutofit/>
          </a:bodyPr>
          <a:lstStyle/>
          <a:p>
            <a:pPr marL="25400">
              <a:lnSpc>
                <a:spcPts val="1000"/>
              </a:lnSpc>
            </a:pPr>
            <a:endParaRPr sz="1000"/>
          </a:p>
        </p:txBody>
      </p:sp>
      <p:sp>
        <p:nvSpPr>
          <p:cNvPr id="48" name="object 48"/>
          <p:cNvSpPr txBox="1"/>
          <p:nvPr/>
        </p:nvSpPr>
        <p:spPr>
          <a:xfrm>
            <a:off x="6858000" y="7"/>
            <a:ext cx="381000" cy="2858792"/>
          </a:xfrm>
          <a:prstGeom prst="rect">
            <a:avLst/>
          </a:prstGeom>
        </p:spPr>
        <p:txBody>
          <a:bodyPr wrap="square" lIns="0" tIns="0" rIns="0" bIns="0" rtlCol="0">
            <a:noAutofit/>
          </a:bodyPr>
          <a:lstStyle/>
          <a:p>
            <a:pPr marL="25400">
              <a:lnSpc>
                <a:spcPts val="1000"/>
              </a:lnSpc>
            </a:pPr>
            <a:endParaRPr sz="1000"/>
          </a:p>
        </p:txBody>
      </p:sp>
      <p:sp>
        <p:nvSpPr>
          <p:cNvPr id="47" name="object 47"/>
          <p:cNvSpPr txBox="1"/>
          <p:nvPr/>
        </p:nvSpPr>
        <p:spPr>
          <a:xfrm>
            <a:off x="7239000" y="7"/>
            <a:ext cx="381000" cy="2858792"/>
          </a:xfrm>
          <a:prstGeom prst="rect">
            <a:avLst/>
          </a:prstGeom>
        </p:spPr>
        <p:txBody>
          <a:bodyPr wrap="square" lIns="0" tIns="0" rIns="0" bIns="0" rtlCol="0">
            <a:noAutofit/>
          </a:bodyPr>
          <a:lstStyle/>
          <a:p>
            <a:pPr marL="25400">
              <a:lnSpc>
                <a:spcPts val="1000"/>
              </a:lnSpc>
            </a:pPr>
            <a:endParaRPr sz="1000"/>
          </a:p>
        </p:txBody>
      </p:sp>
      <p:sp>
        <p:nvSpPr>
          <p:cNvPr id="46" name="object 46"/>
          <p:cNvSpPr txBox="1"/>
          <p:nvPr/>
        </p:nvSpPr>
        <p:spPr>
          <a:xfrm>
            <a:off x="7620000" y="7"/>
            <a:ext cx="381000" cy="2858792"/>
          </a:xfrm>
          <a:prstGeom prst="rect">
            <a:avLst/>
          </a:prstGeom>
        </p:spPr>
        <p:txBody>
          <a:bodyPr wrap="square" lIns="0" tIns="0" rIns="0" bIns="0" rtlCol="0">
            <a:noAutofit/>
          </a:bodyPr>
          <a:lstStyle/>
          <a:p>
            <a:pPr marL="25400">
              <a:lnSpc>
                <a:spcPts val="1000"/>
              </a:lnSpc>
            </a:pPr>
            <a:endParaRPr sz="1000"/>
          </a:p>
        </p:txBody>
      </p:sp>
      <p:sp>
        <p:nvSpPr>
          <p:cNvPr id="45" name="object 45"/>
          <p:cNvSpPr txBox="1"/>
          <p:nvPr/>
        </p:nvSpPr>
        <p:spPr>
          <a:xfrm>
            <a:off x="8001000" y="7"/>
            <a:ext cx="381000" cy="2858792"/>
          </a:xfrm>
          <a:prstGeom prst="rect">
            <a:avLst/>
          </a:prstGeom>
        </p:spPr>
        <p:txBody>
          <a:bodyPr wrap="square" lIns="0" tIns="0" rIns="0" bIns="0" rtlCol="0">
            <a:noAutofit/>
          </a:bodyPr>
          <a:lstStyle/>
          <a:p>
            <a:pPr marL="25400">
              <a:lnSpc>
                <a:spcPts val="1000"/>
              </a:lnSpc>
            </a:pPr>
            <a:endParaRPr sz="1000"/>
          </a:p>
        </p:txBody>
      </p:sp>
      <p:sp>
        <p:nvSpPr>
          <p:cNvPr id="43" name="object 43"/>
          <p:cNvSpPr txBox="1"/>
          <p:nvPr/>
        </p:nvSpPr>
        <p:spPr>
          <a:xfrm>
            <a:off x="1905000" y="1718650"/>
            <a:ext cx="381000" cy="1140149"/>
          </a:xfrm>
          <a:prstGeom prst="rect">
            <a:avLst/>
          </a:prstGeom>
        </p:spPr>
        <p:txBody>
          <a:bodyPr wrap="square" lIns="0" tIns="0" rIns="0" bIns="0" rtlCol="0">
            <a:noAutofit/>
          </a:bodyPr>
          <a:lstStyle/>
          <a:p>
            <a:pPr marL="25400">
              <a:lnSpc>
                <a:spcPts val="1000"/>
              </a:lnSpc>
            </a:pPr>
            <a:endParaRPr sz="1000"/>
          </a:p>
        </p:txBody>
      </p:sp>
      <p:sp>
        <p:nvSpPr>
          <p:cNvPr id="42" name="object 42"/>
          <p:cNvSpPr txBox="1"/>
          <p:nvPr/>
        </p:nvSpPr>
        <p:spPr>
          <a:xfrm>
            <a:off x="2286000" y="1718650"/>
            <a:ext cx="381000" cy="1140149"/>
          </a:xfrm>
          <a:prstGeom prst="rect">
            <a:avLst/>
          </a:prstGeom>
        </p:spPr>
        <p:txBody>
          <a:bodyPr wrap="square" lIns="0" tIns="0" rIns="0" bIns="0" rtlCol="0">
            <a:noAutofit/>
          </a:bodyPr>
          <a:lstStyle/>
          <a:p>
            <a:pPr marL="25400">
              <a:lnSpc>
                <a:spcPts val="1000"/>
              </a:lnSpc>
            </a:pPr>
            <a:endParaRPr sz="1000"/>
          </a:p>
        </p:txBody>
      </p:sp>
      <p:sp>
        <p:nvSpPr>
          <p:cNvPr id="39" name="object 39"/>
          <p:cNvSpPr txBox="1"/>
          <p:nvPr/>
        </p:nvSpPr>
        <p:spPr>
          <a:xfrm>
            <a:off x="3429000" y="1718650"/>
            <a:ext cx="381000" cy="1140149"/>
          </a:xfrm>
          <a:prstGeom prst="rect">
            <a:avLst/>
          </a:prstGeom>
        </p:spPr>
        <p:txBody>
          <a:bodyPr wrap="square" lIns="0" tIns="0" rIns="0" bIns="0" rtlCol="0">
            <a:noAutofit/>
          </a:bodyPr>
          <a:lstStyle/>
          <a:p>
            <a:pPr marL="25400">
              <a:lnSpc>
                <a:spcPts val="1000"/>
              </a:lnSpc>
            </a:pPr>
            <a:endParaRPr sz="1000"/>
          </a:p>
        </p:txBody>
      </p:sp>
      <p:sp>
        <p:nvSpPr>
          <p:cNvPr id="38" name="object 38"/>
          <p:cNvSpPr txBox="1"/>
          <p:nvPr/>
        </p:nvSpPr>
        <p:spPr>
          <a:xfrm>
            <a:off x="3810000" y="1718650"/>
            <a:ext cx="381000" cy="1140149"/>
          </a:xfrm>
          <a:prstGeom prst="rect">
            <a:avLst/>
          </a:prstGeom>
        </p:spPr>
        <p:txBody>
          <a:bodyPr wrap="square" lIns="0" tIns="0" rIns="0" bIns="0" rtlCol="0">
            <a:noAutofit/>
          </a:bodyPr>
          <a:lstStyle/>
          <a:p>
            <a:pPr marL="25400">
              <a:lnSpc>
                <a:spcPts val="1000"/>
              </a:lnSpc>
            </a:pPr>
            <a:endParaRPr sz="1000"/>
          </a:p>
        </p:txBody>
      </p:sp>
      <p:sp>
        <p:nvSpPr>
          <p:cNvPr id="37" name="object 37"/>
          <p:cNvSpPr txBox="1"/>
          <p:nvPr/>
        </p:nvSpPr>
        <p:spPr>
          <a:xfrm>
            <a:off x="4191000" y="1718650"/>
            <a:ext cx="381000" cy="1140149"/>
          </a:xfrm>
          <a:prstGeom prst="rect">
            <a:avLst/>
          </a:prstGeom>
        </p:spPr>
        <p:txBody>
          <a:bodyPr wrap="square" lIns="0" tIns="0" rIns="0" bIns="0" rtlCol="0">
            <a:noAutofit/>
          </a:bodyPr>
          <a:lstStyle/>
          <a:p>
            <a:pPr marL="25400">
              <a:lnSpc>
                <a:spcPts val="1000"/>
              </a:lnSpc>
            </a:pPr>
            <a:endParaRPr sz="1000"/>
          </a:p>
        </p:txBody>
      </p:sp>
      <p:sp>
        <p:nvSpPr>
          <p:cNvPr id="34" name="object 34"/>
          <p:cNvSpPr txBox="1"/>
          <p:nvPr/>
        </p:nvSpPr>
        <p:spPr>
          <a:xfrm>
            <a:off x="5334000" y="1718650"/>
            <a:ext cx="381000" cy="1140149"/>
          </a:xfrm>
          <a:prstGeom prst="rect">
            <a:avLst/>
          </a:prstGeom>
        </p:spPr>
        <p:txBody>
          <a:bodyPr wrap="square" lIns="0" tIns="0" rIns="0" bIns="0" rtlCol="0">
            <a:noAutofit/>
          </a:bodyPr>
          <a:lstStyle/>
          <a:p>
            <a:pPr marL="25400">
              <a:lnSpc>
                <a:spcPts val="1000"/>
              </a:lnSpc>
            </a:pPr>
            <a:endParaRPr sz="1000"/>
          </a:p>
        </p:txBody>
      </p:sp>
      <p:sp>
        <p:nvSpPr>
          <p:cNvPr id="31" name="object 31"/>
          <p:cNvSpPr txBox="1"/>
          <p:nvPr/>
        </p:nvSpPr>
        <p:spPr>
          <a:xfrm>
            <a:off x="6477000" y="1718650"/>
            <a:ext cx="381000" cy="1140149"/>
          </a:xfrm>
          <a:prstGeom prst="rect">
            <a:avLst/>
          </a:prstGeom>
        </p:spPr>
        <p:txBody>
          <a:bodyPr wrap="square" lIns="0" tIns="0" rIns="0" bIns="0" rtlCol="0">
            <a:noAutofit/>
          </a:bodyPr>
          <a:lstStyle/>
          <a:p>
            <a:pPr marL="25400">
              <a:lnSpc>
                <a:spcPts val="1000"/>
              </a:lnSpc>
            </a:pPr>
            <a:endParaRPr sz="1000"/>
          </a:p>
        </p:txBody>
      </p:sp>
      <p:sp>
        <p:nvSpPr>
          <p:cNvPr id="30" name="object 30"/>
          <p:cNvSpPr txBox="1"/>
          <p:nvPr/>
        </p:nvSpPr>
        <p:spPr>
          <a:xfrm>
            <a:off x="1143000" y="2858800"/>
            <a:ext cx="282175" cy="1318875"/>
          </a:xfrm>
          <a:prstGeom prst="rect">
            <a:avLst/>
          </a:prstGeom>
        </p:spPr>
        <p:txBody>
          <a:bodyPr wrap="square" lIns="0" tIns="0" rIns="0" bIns="0" rtlCol="0">
            <a:noAutofit/>
          </a:bodyPr>
          <a:lstStyle/>
          <a:p>
            <a:pPr marL="25400">
              <a:lnSpc>
                <a:spcPts val="1000"/>
              </a:lnSpc>
            </a:pPr>
            <a:endParaRPr sz="1000"/>
          </a:p>
        </p:txBody>
      </p:sp>
      <p:sp>
        <p:nvSpPr>
          <p:cNvPr id="29" name="object 29"/>
          <p:cNvSpPr txBox="1"/>
          <p:nvPr/>
        </p:nvSpPr>
        <p:spPr>
          <a:xfrm>
            <a:off x="1425175" y="2858800"/>
            <a:ext cx="7337825" cy="1318875"/>
          </a:xfrm>
          <a:prstGeom prst="rect">
            <a:avLst/>
          </a:prstGeom>
        </p:spPr>
        <p:txBody>
          <a:bodyPr wrap="square" lIns="0" tIns="0" rIns="0" bIns="0" rtlCol="0">
            <a:noAutofit/>
          </a:bodyPr>
          <a:lstStyle/>
          <a:p>
            <a:pPr>
              <a:lnSpc>
                <a:spcPts val="750"/>
              </a:lnSpc>
              <a:spcBef>
                <a:spcPts val="20"/>
              </a:spcBef>
            </a:pPr>
            <a:endParaRPr sz="750" dirty="0"/>
          </a:p>
          <a:p>
            <a:pPr marL="85724">
              <a:lnSpc>
                <a:spcPct val="95825"/>
              </a:lnSpc>
            </a:pPr>
            <a:r>
              <a:rPr sz="3600" spc="0" dirty="0" smtClean="0">
                <a:latin typeface="Times New Roman"/>
                <a:cs typeface="Times New Roman"/>
              </a:rPr>
              <a:t>PROBLEM</a:t>
            </a:r>
            <a:r>
              <a:rPr sz="3600" spc="19" dirty="0" smtClean="0">
                <a:latin typeface="Times New Roman"/>
                <a:cs typeface="Times New Roman"/>
              </a:rPr>
              <a:t> </a:t>
            </a:r>
            <a:r>
              <a:rPr sz="3600" spc="0" dirty="0" smtClean="0">
                <a:latin typeface="Times New Roman"/>
                <a:cs typeface="Times New Roman"/>
              </a:rPr>
              <a:t>SOLUTI</a:t>
            </a:r>
            <a:r>
              <a:rPr lang="en-IN" sz="3600" spc="0" dirty="0" smtClean="0">
                <a:latin typeface="Times New Roman"/>
                <a:cs typeface="Times New Roman"/>
              </a:rPr>
              <a:t>ON</a:t>
            </a:r>
            <a:r>
              <a:rPr sz="3600" spc="199" dirty="0" smtClean="0">
                <a:latin typeface="Times New Roman"/>
                <a:cs typeface="Times New Roman"/>
              </a:rPr>
              <a:t> </a:t>
            </a:r>
            <a:r>
              <a:rPr sz="3600" spc="0" dirty="0" smtClean="0">
                <a:latin typeface="Times New Roman"/>
                <a:cs typeface="Times New Roman"/>
              </a:rPr>
              <a:t>BY:</a:t>
            </a:r>
            <a:endParaRPr sz="3600" dirty="0">
              <a:latin typeface="Times New Roman"/>
              <a:cs typeface="Times New Roman"/>
            </a:endParaRPr>
          </a:p>
          <a:p>
            <a:pPr marL="1000124">
              <a:lnSpc>
                <a:spcPct val="95825"/>
              </a:lnSpc>
              <a:spcBef>
                <a:spcPts val="210"/>
              </a:spcBef>
            </a:pPr>
            <a:r>
              <a:rPr lang="en-IN" sz="3600" dirty="0" smtClean="0">
                <a:latin typeface="Times New Roman"/>
                <a:cs typeface="Times New Roman"/>
              </a:rPr>
              <a:t>	</a:t>
            </a:r>
            <a:r>
              <a:rPr lang="en-IN" sz="3600" dirty="0" err="1" smtClean="0">
                <a:latin typeface="Times New Roman"/>
                <a:cs typeface="Times New Roman"/>
              </a:rPr>
              <a:t>The_Initiators</a:t>
            </a:r>
            <a:endParaRPr sz="3600" dirty="0">
              <a:latin typeface="Times New Roman"/>
              <a:cs typeface="Times New Roman"/>
            </a:endParaRPr>
          </a:p>
        </p:txBody>
      </p:sp>
      <p:sp>
        <p:nvSpPr>
          <p:cNvPr id="28" name="object 28"/>
          <p:cNvSpPr txBox="1"/>
          <p:nvPr/>
        </p:nvSpPr>
        <p:spPr>
          <a:xfrm>
            <a:off x="710662" y="4177675"/>
            <a:ext cx="714512" cy="339525"/>
          </a:xfrm>
          <a:prstGeom prst="rect">
            <a:avLst/>
          </a:prstGeom>
        </p:spPr>
        <p:txBody>
          <a:bodyPr wrap="square" lIns="0" tIns="0" rIns="0" bIns="0" rtlCol="0">
            <a:noAutofit/>
          </a:bodyPr>
          <a:lstStyle/>
          <a:p>
            <a:pPr marL="25400">
              <a:lnSpc>
                <a:spcPts val="1000"/>
              </a:lnSpc>
            </a:pPr>
            <a:endParaRPr sz="1000"/>
          </a:p>
        </p:txBody>
      </p:sp>
      <p:sp>
        <p:nvSpPr>
          <p:cNvPr id="27" name="object 27"/>
          <p:cNvSpPr txBox="1"/>
          <p:nvPr/>
        </p:nvSpPr>
        <p:spPr>
          <a:xfrm>
            <a:off x="1425175" y="4177675"/>
            <a:ext cx="6628287" cy="603875"/>
          </a:xfrm>
          <a:prstGeom prst="rect">
            <a:avLst/>
          </a:prstGeom>
        </p:spPr>
        <p:txBody>
          <a:bodyPr wrap="square" lIns="0" tIns="0" rIns="0" bIns="0" rtlCol="0">
            <a:noAutofit/>
          </a:bodyPr>
          <a:lstStyle/>
          <a:p>
            <a:pPr>
              <a:lnSpc>
                <a:spcPts val="700"/>
              </a:lnSpc>
              <a:spcBef>
                <a:spcPts val="14"/>
              </a:spcBef>
            </a:pPr>
            <a:endParaRPr sz="700" dirty="0" smtClean="0"/>
          </a:p>
        </p:txBody>
      </p:sp>
      <p:sp>
        <p:nvSpPr>
          <p:cNvPr id="26" name="object 26"/>
          <p:cNvSpPr txBox="1"/>
          <p:nvPr/>
        </p:nvSpPr>
        <p:spPr>
          <a:xfrm>
            <a:off x="8053462" y="4177675"/>
            <a:ext cx="709537" cy="339525"/>
          </a:xfrm>
          <a:prstGeom prst="rect">
            <a:avLst/>
          </a:prstGeom>
        </p:spPr>
        <p:txBody>
          <a:bodyPr wrap="square" lIns="0" tIns="0" rIns="0" bIns="0" rtlCol="0">
            <a:noAutofit/>
          </a:bodyPr>
          <a:lstStyle/>
          <a:p>
            <a:pPr marL="25400">
              <a:lnSpc>
                <a:spcPts val="1000"/>
              </a:lnSpc>
            </a:pPr>
            <a:endParaRPr sz="1000"/>
          </a:p>
        </p:txBody>
      </p:sp>
      <p:sp>
        <p:nvSpPr>
          <p:cNvPr id="25" name="object 25"/>
          <p:cNvSpPr txBox="1"/>
          <p:nvPr/>
        </p:nvSpPr>
        <p:spPr>
          <a:xfrm>
            <a:off x="710662" y="4171950"/>
            <a:ext cx="7342800" cy="862525"/>
          </a:xfrm>
          <a:prstGeom prst="rect">
            <a:avLst/>
          </a:prstGeom>
        </p:spPr>
        <p:txBody>
          <a:bodyPr wrap="square" lIns="0" tIns="0" rIns="0" bIns="0" rtlCol="0">
            <a:noAutofit/>
          </a:bodyPr>
          <a:lstStyle/>
          <a:p>
            <a:pPr marL="2981037" marR="2982593" algn="ctr">
              <a:lnSpc>
                <a:spcPct val="95825"/>
              </a:lnSpc>
              <a:spcBef>
                <a:spcPts val="215"/>
              </a:spcBef>
            </a:pPr>
            <a:endParaRPr sz="1800" dirty="0">
              <a:latin typeface="Arial"/>
              <a:cs typeface="Arial"/>
            </a:endParaRPr>
          </a:p>
        </p:txBody>
      </p:sp>
      <p:sp>
        <p:nvSpPr>
          <p:cNvPr id="24" name="object 24"/>
          <p:cNvSpPr txBox="1"/>
          <p:nvPr/>
        </p:nvSpPr>
        <p:spPr>
          <a:xfrm>
            <a:off x="8053462" y="4517200"/>
            <a:ext cx="328537" cy="517275"/>
          </a:xfrm>
          <a:prstGeom prst="rect">
            <a:avLst/>
          </a:prstGeom>
        </p:spPr>
        <p:txBody>
          <a:bodyPr wrap="square" lIns="0" tIns="0" rIns="0" bIns="0" rtlCol="0">
            <a:noAutofit/>
          </a:bodyPr>
          <a:lstStyle/>
          <a:p>
            <a:pPr marL="25400">
              <a:lnSpc>
                <a:spcPts val="1000"/>
              </a:lnSpc>
            </a:pPr>
            <a:endParaRPr sz="1000"/>
          </a:p>
        </p:txBody>
      </p:sp>
      <p:sp>
        <p:nvSpPr>
          <p:cNvPr id="23" name="object 23"/>
          <p:cNvSpPr txBox="1"/>
          <p:nvPr/>
        </p:nvSpPr>
        <p:spPr>
          <a:xfrm>
            <a:off x="8382000" y="4517200"/>
            <a:ext cx="381000" cy="626299"/>
          </a:xfrm>
          <a:prstGeom prst="rect">
            <a:avLst/>
          </a:prstGeom>
        </p:spPr>
        <p:txBody>
          <a:bodyPr wrap="square" lIns="0" tIns="0" rIns="0" bIns="0" rtlCol="0">
            <a:noAutofit/>
          </a:bodyPr>
          <a:lstStyle/>
          <a:p>
            <a:pPr marL="25400">
              <a:lnSpc>
                <a:spcPts val="1000"/>
              </a:lnSpc>
            </a:pPr>
            <a:endParaRPr sz="1000"/>
          </a:p>
        </p:txBody>
      </p:sp>
      <p:sp>
        <p:nvSpPr>
          <p:cNvPr id="22" name="object 22"/>
          <p:cNvSpPr txBox="1"/>
          <p:nvPr/>
        </p:nvSpPr>
        <p:spPr>
          <a:xfrm>
            <a:off x="710662" y="5034475"/>
            <a:ext cx="51337"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21" name="object 21"/>
          <p:cNvSpPr txBox="1"/>
          <p:nvPr/>
        </p:nvSpPr>
        <p:spPr>
          <a:xfrm>
            <a:off x="762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20" name="object 20"/>
          <p:cNvSpPr txBox="1"/>
          <p:nvPr/>
        </p:nvSpPr>
        <p:spPr>
          <a:xfrm>
            <a:off x="1143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9" name="object 19"/>
          <p:cNvSpPr txBox="1"/>
          <p:nvPr/>
        </p:nvSpPr>
        <p:spPr>
          <a:xfrm>
            <a:off x="1524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8" name="object 18"/>
          <p:cNvSpPr txBox="1"/>
          <p:nvPr/>
        </p:nvSpPr>
        <p:spPr>
          <a:xfrm>
            <a:off x="1905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7" name="object 17"/>
          <p:cNvSpPr txBox="1"/>
          <p:nvPr/>
        </p:nvSpPr>
        <p:spPr>
          <a:xfrm>
            <a:off x="2286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6" name="object 16"/>
          <p:cNvSpPr txBox="1"/>
          <p:nvPr/>
        </p:nvSpPr>
        <p:spPr>
          <a:xfrm>
            <a:off x="2667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5" name="object 15"/>
          <p:cNvSpPr txBox="1"/>
          <p:nvPr/>
        </p:nvSpPr>
        <p:spPr>
          <a:xfrm>
            <a:off x="3048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4" name="object 14"/>
          <p:cNvSpPr txBox="1"/>
          <p:nvPr/>
        </p:nvSpPr>
        <p:spPr>
          <a:xfrm>
            <a:off x="3429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3" name="object 13"/>
          <p:cNvSpPr txBox="1"/>
          <p:nvPr/>
        </p:nvSpPr>
        <p:spPr>
          <a:xfrm>
            <a:off x="3810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2" name="object 12"/>
          <p:cNvSpPr txBox="1"/>
          <p:nvPr/>
        </p:nvSpPr>
        <p:spPr>
          <a:xfrm>
            <a:off x="4191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1" name="object 11"/>
          <p:cNvSpPr txBox="1"/>
          <p:nvPr/>
        </p:nvSpPr>
        <p:spPr>
          <a:xfrm>
            <a:off x="4572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10" name="object 10"/>
          <p:cNvSpPr txBox="1"/>
          <p:nvPr/>
        </p:nvSpPr>
        <p:spPr>
          <a:xfrm>
            <a:off x="4953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9" name="object 9"/>
          <p:cNvSpPr txBox="1"/>
          <p:nvPr/>
        </p:nvSpPr>
        <p:spPr>
          <a:xfrm>
            <a:off x="5334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8" name="object 8"/>
          <p:cNvSpPr txBox="1"/>
          <p:nvPr/>
        </p:nvSpPr>
        <p:spPr>
          <a:xfrm>
            <a:off x="5715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7" name="object 7"/>
          <p:cNvSpPr txBox="1"/>
          <p:nvPr/>
        </p:nvSpPr>
        <p:spPr>
          <a:xfrm>
            <a:off x="6096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6" name="object 6"/>
          <p:cNvSpPr txBox="1"/>
          <p:nvPr/>
        </p:nvSpPr>
        <p:spPr>
          <a:xfrm>
            <a:off x="6477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5" name="object 5"/>
          <p:cNvSpPr txBox="1"/>
          <p:nvPr/>
        </p:nvSpPr>
        <p:spPr>
          <a:xfrm>
            <a:off x="6858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4" name="object 4"/>
          <p:cNvSpPr txBox="1"/>
          <p:nvPr/>
        </p:nvSpPr>
        <p:spPr>
          <a:xfrm>
            <a:off x="7239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3" name="object 3"/>
          <p:cNvSpPr txBox="1"/>
          <p:nvPr/>
        </p:nvSpPr>
        <p:spPr>
          <a:xfrm>
            <a:off x="7620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sp>
        <p:nvSpPr>
          <p:cNvPr id="2" name="object 2"/>
          <p:cNvSpPr txBox="1"/>
          <p:nvPr/>
        </p:nvSpPr>
        <p:spPr>
          <a:xfrm>
            <a:off x="8001000" y="5034475"/>
            <a:ext cx="381000" cy="109024"/>
          </a:xfrm>
          <a:prstGeom prst="rect">
            <a:avLst/>
          </a:prstGeom>
        </p:spPr>
        <p:txBody>
          <a:bodyPr wrap="square" lIns="0" tIns="0" rIns="0" bIns="0" rtlCol="0">
            <a:noAutofit/>
          </a:bodyPr>
          <a:lstStyle/>
          <a:p>
            <a:pPr marL="25400">
              <a:lnSpc>
                <a:spcPts val="850"/>
              </a:lnSpc>
              <a:spcBef>
                <a:spcPts val="8"/>
              </a:spcBef>
            </a:pPr>
            <a:endParaRPr sz="850"/>
          </a:p>
        </p:txBody>
      </p:sp>
      <p:pic>
        <p:nvPicPr>
          <p:cNvPr id="182" name="Picture 2"/>
          <p:cNvPicPr>
            <a:picLocks noChangeAspect="1" noChangeArrowheads="1"/>
          </p:cNvPicPr>
          <p:nvPr/>
        </p:nvPicPr>
        <p:blipFill>
          <a:blip r:embed="rId2" cstate="print"/>
          <a:srcRect/>
          <a:stretch>
            <a:fillRect/>
          </a:stretch>
        </p:blipFill>
        <p:spPr bwMode="auto">
          <a:xfrm>
            <a:off x="2362200" y="285750"/>
            <a:ext cx="44958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object 15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46" name="object 46"/>
          <p:cNvSpPr/>
          <p:nvPr/>
        </p:nvSpPr>
        <p:spPr>
          <a:xfrm>
            <a:off x="762000" y="7"/>
            <a:ext cx="0" cy="5162348"/>
          </a:xfrm>
          <a:custGeom>
            <a:avLst/>
            <a:gdLst/>
            <a:ahLst/>
            <a:cxnLst/>
            <a:rect l="l" t="t" r="r" b="b"/>
            <a:pathLst>
              <a:path h="5162348">
                <a:moveTo>
                  <a:pt x="0" y="0"/>
                </a:moveTo>
                <a:lnTo>
                  <a:pt x="0" y="5143492"/>
                </a:lnTo>
              </a:path>
            </a:pathLst>
          </a:custGeom>
          <a:ln w="9525">
            <a:solidFill>
              <a:srgbClr val="F3F3F3"/>
            </a:solidFill>
          </a:ln>
        </p:spPr>
        <p:txBody>
          <a:bodyPr wrap="square" lIns="0" tIns="0" rIns="0" bIns="0" rtlCol="0">
            <a:noAutofit/>
          </a:bodyPr>
          <a:lstStyle/>
          <a:p>
            <a:endParaRPr/>
          </a:p>
        </p:txBody>
      </p:sp>
      <p:sp>
        <p:nvSpPr>
          <p:cNvPr id="47" name="object 47"/>
          <p:cNvSpPr/>
          <p:nvPr/>
        </p:nvSpPr>
        <p:spPr>
          <a:xfrm>
            <a:off x="1524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48" name="object 48"/>
          <p:cNvSpPr/>
          <p:nvPr/>
        </p:nvSpPr>
        <p:spPr>
          <a:xfrm>
            <a:off x="2286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49" name="object 49"/>
          <p:cNvSpPr/>
          <p:nvPr/>
        </p:nvSpPr>
        <p:spPr>
          <a:xfrm>
            <a:off x="3048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50" name="object 50"/>
          <p:cNvSpPr/>
          <p:nvPr/>
        </p:nvSpPr>
        <p:spPr>
          <a:xfrm>
            <a:off x="3810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51" name="object 51"/>
          <p:cNvSpPr/>
          <p:nvPr/>
        </p:nvSpPr>
        <p:spPr>
          <a:xfrm>
            <a:off x="4572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52" name="object 52"/>
          <p:cNvSpPr/>
          <p:nvPr/>
        </p:nvSpPr>
        <p:spPr>
          <a:xfrm>
            <a:off x="5334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53" name="object 53"/>
          <p:cNvSpPr/>
          <p:nvPr/>
        </p:nvSpPr>
        <p:spPr>
          <a:xfrm>
            <a:off x="6096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54" name="object 54"/>
          <p:cNvSpPr/>
          <p:nvPr/>
        </p:nvSpPr>
        <p:spPr>
          <a:xfrm>
            <a:off x="6858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55" name="object 55"/>
          <p:cNvSpPr/>
          <p:nvPr/>
        </p:nvSpPr>
        <p:spPr>
          <a:xfrm>
            <a:off x="7620000" y="4337850"/>
            <a:ext cx="0" cy="805649"/>
          </a:xfrm>
          <a:custGeom>
            <a:avLst/>
            <a:gdLst/>
            <a:ahLst/>
            <a:cxnLst/>
            <a:rect l="l" t="t" r="r" b="b"/>
            <a:pathLst>
              <a:path h="805649">
                <a:moveTo>
                  <a:pt x="0" y="805649"/>
                </a:moveTo>
                <a:lnTo>
                  <a:pt x="0" y="0"/>
                </a:lnTo>
              </a:path>
            </a:pathLst>
          </a:custGeom>
          <a:ln w="9525">
            <a:solidFill>
              <a:srgbClr val="F3F3F3"/>
            </a:solidFill>
          </a:ln>
        </p:spPr>
        <p:txBody>
          <a:bodyPr wrap="square" lIns="0" tIns="0" rIns="0" bIns="0" rtlCol="0">
            <a:noAutofit/>
          </a:bodyPr>
          <a:lstStyle/>
          <a:p>
            <a:endParaRPr/>
          </a:p>
        </p:txBody>
      </p:sp>
      <p:sp>
        <p:nvSpPr>
          <p:cNvPr id="56" name="object 56"/>
          <p:cNvSpPr/>
          <p:nvPr/>
        </p:nvSpPr>
        <p:spPr>
          <a:xfrm>
            <a:off x="8382000" y="7"/>
            <a:ext cx="0" cy="5162348"/>
          </a:xfrm>
          <a:custGeom>
            <a:avLst/>
            <a:gdLst/>
            <a:ahLst/>
            <a:cxnLst/>
            <a:rect l="l" t="t" r="r" b="b"/>
            <a:pathLst>
              <a:path h="5162348">
                <a:moveTo>
                  <a:pt x="0" y="0"/>
                </a:moveTo>
                <a:lnTo>
                  <a:pt x="0" y="5143492"/>
                </a:lnTo>
              </a:path>
            </a:pathLst>
          </a:custGeom>
          <a:ln w="9525">
            <a:solidFill>
              <a:srgbClr val="F3F3F3"/>
            </a:solidFill>
          </a:ln>
        </p:spPr>
        <p:txBody>
          <a:bodyPr wrap="square" lIns="0" tIns="0" rIns="0" bIns="0" rtlCol="0">
            <a:noAutofit/>
          </a:bodyPr>
          <a:lstStyle/>
          <a:p>
            <a:endParaRPr/>
          </a:p>
        </p:txBody>
      </p:sp>
      <p:sp>
        <p:nvSpPr>
          <p:cNvPr id="57" name="object 57"/>
          <p:cNvSpPr/>
          <p:nvPr/>
        </p:nvSpPr>
        <p:spPr>
          <a:xfrm>
            <a:off x="381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58" name="object 58"/>
          <p:cNvSpPr/>
          <p:nvPr/>
        </p:nvSpPr>
        <p:spPr>
          <a:xfrm>
            <a:off x="1143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59" name="object 59"/>
          <p:cNvSpPr/>
          <p:nvPr/>
        </p:nvSpPr>
        <p:spPr>
          <a:xfrm>
            <a:off x="1905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0" name="object 60"/>
          <p:cNvSpPr/>
          <p:nvPr/>
        </p:nvSpPr>
        <p:spPr>
          <a:xfrm>
            <a:off x="2667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1" name="object 61"/>
          <p:cNvSpPr/>
          <p:nvPr/>
        </p:nvSpPr>
        <p:spPr>
          <a:xfrm>
            <a:off x="3429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2" name="object 62"/>
          <p:cNvSpPr/>
          <p:nvPr/>
        </p:nvSpPr>
        <p:spPr>
          <a:xfrm>
            <a:off x="4191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3" name="object 63"/>
          <p:cNvSpPr/>
          <p:nvPr/>
        </p:nvSpPr>
        <p:spPr>
          <a:xfrm>
            <a:off x="4953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4" name="object 64"/>
          <p:cNvSpPr/>
          <p:nvPr/>
        </p:nvSpPr>
        <p:spPr>
          <a:xfrm>
            <a:off x="5715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5" name="object 65"/>
          <p:cNvSpPr/>
          <p:nvPr/>
        </p:nvSpPr>
        <p:spPr>
          <a:xfrm>
            <a:off x="6477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6" name="object 66"/>
          <p:cNvSpPr/>
          <p:nvPr/>
        </p:nvSpPr>
        <p:spPr>
          <a:xfrm>
            <a:off x="7239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7" name="object 67"/>
          <p:cNvSpPr/>
          <p:nvPr/>
        </p:nvSpPr>
        <p:spPr>
          <a:xfrm>
            <a:off x="8001000" y="4337850"/>
            <a:ext cx="0" cy="805649"/>
          </a:xfrm>
          <a:custGeom>
            <a:avLst/>
            <a:gdLst/>
            <a:ahLst/>
            <a:cxnLst/>
            <a:rect l="l" t="t" r="r" b="b"/>
            <a:pathLst>
              <a:path h="805649">
                <a:moveTo>
                  <a:pt x="0" y="805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8" name="object 68"/>
          <p:cNvSpPr/>
          <p:nvPr/>
        </p:nvSpPr>
        <p:spPr>
          <a:xfrm>
            <a:off x="8763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69" name="object 69"/>
          <p:cNvSpPr/>
          <p:nvPr/>
        </p:nvSpPr>
        <p:spPr>
          <a:xfrm>
            <a:off x="-28575" y="4446775"/>
            <a:ext cx="9191625" cy="712477"/>
          </a:xfrm>
          <a:custGeom>
            <a:avLst/>
            <a:gdLst/>
            <a:ahLst/>
            <a:cxnLst/>
            <a:rect l="l" t="t" r="r" b="b"/>
            <a:pathLst>
              <a:path w="9191625" h="712477">
                <a:moveTo>
                  <a:pt x="9172575" y="79242"/>
                </a:moveTo>
                <a:lnTo>
                  <a:pt x="8796350" y="282361"/>
                </a:lnTo>
                <a:lnTo>
                  <a:pt x="8420100" y="200288"/>
                </a:lnTo>
                <a:lnTo>
                  <a:pt x="7648575" y="203562"/>
                </a:lnTo>
                <a:lnTo>
                  <a:pt x="7291400" y="420258"/>
                </a:lnTo>
                <a:lnTo>
                  <a:pt x="6886575" y="285652"/>
                </a:lnTo>
                <a:lnTo>
                  <a:pt x="6529400" y="502348"/>
                </a:lnTo>
                <a:lnTo>
                  <a:pt x="6153150" y="502348"/>
                </a:lnTo>
                <a:lnTo>
                  <a:pt x="5753100" y="627113"/>
                </a:lnTo>
                <a:lnTo>
                  <a:pt x="5367350" y="627113"/>
                </a:lnTo>
                <a:lnTo>
                  <a:pt x="4991100" y="381841"/>
                </a:lnTo>
                <a:lnTo>
                  <a:pt x="4610100" y="371018"/>
                </a:lnTo>
                <a:lnTo>
                  <a:pt x="4219575" y="58736"/>
                </a:lnTo>
                <a:lnTo>
                  <a:pt x="3852875" y="196996"/>
                </a:lnTo>
                <a:lnTo>
                  <a:pt x="3476625" y="259386"/>
                </a:lnTo>
                <a:lnTo>
                  <a:pt x="3076575" y="528615"/>
                </a:lnTo>
                <a:lnTo>
                  <a:pt x="2700350" y="531889"/>
                </a:lnTo>
                <a:lnTo>
                  <a:pt x="2324100" y="338185"/>
                </a:lnTo>
                <a:lnTo>
                  <a:pt x="1943100" y="0"/>
                </a:lnTo>
                <a:lnTo>
                  <a:pt x="1562100" y="124764"/>
                </a:lnTo>
                <a:lnTo>
                  <a:pt x="790575" y="128055"/>
                </a:lnTo>
                <a:lnTo>
                  <a:pt x="414350" y="282361"/>
                </a:lnTo>
                <a:lnTo>
                  <a:pt x="28575" y="19544"/>
                </a:lnTo>
                <a:lnTo>
                  <a:pt x="28575" y="696724"/>
                </a:lnTo>
                <a:lnTo>
                  <a:pt x="9172575" y="696724"/>
                </a:lnTo>
                <a:lnTo>
                  <a:pt x="9172575" y="79242"/>
                </a:lnTo>
                <a:close/>
              </a:path>
            </a:pathLst>
          </a:custGeom>
          <a:solidFill>
            <a:srgbClr val="AEF000"/>
          </a:solidFill>
        </p:spPr>
        <p:txBody>
          <a:bodyPr wrap="square" lIns="0" tIns="0" rIns="0" bIns="0" rtlCol="0">
            <a:noAutofit/>
          </a:bodyPr>
          <a:lstStyle/>
          <a:p>
            <a:endParaRPr/>
          </a:p>
        </p:txBody>
      </p:sp>
      <p:sp>
        <p:nvSpPr>
          <p:cNvPr id="70" name="object 70"/>
          <p:cNvSpPr/>
          <p:nvPr/>
        </p:nvSpPr>
        <p:spPr>
          <a:xfrm>
            <a:off x="-28575" y="4578111"/>
            <a:ext cx="9191625" cy="584438"/>
          </a:xfrm>
          <a:custGeom>
            <a:avLst/>
            <a:gdLst/>
            <a:ahLst/>
            <a:cxnLst/>
            <a:rect l="l" t="t" r="r" b="b"/>
            <a:pathLst>
              <a:path w="9191625" h="584438">
                <a:moveTo>
                  <a:pt x="9172575" y="14807"/>
                </a:moveTo>
                <a:lnTo>
                  <a:pt x="8782050" y="318347"/>
                </a:lnTo>
                <a:lnTo>
                  <a:pt x="8420100" y="399128"/>
                </a:lnTo>
                <a:lnTo>
                  <a:pt x="8039100" y="171057"/>
                </a:lnTo>
                <a:lnTo>
                  <a:pt x="7277100" y="171057"/>
                </a:lnTo>
                <a:lnTo>
                  <a:pt x="6896100" y="280344"/>
                </a:lnTo>
                <a:lnTo>
                  <a:pt x="6515100" y="280344"/>
                </a:lnTo>
                <a:lnTo>
                  <a:pt x="6134100" y="147290"/>
                </a:lnTo>
                <a:lnTo>
                  <a:pt x="5743575" y="380118"/>
                </a:lnTo>
                <a:lnTo>
                  <a:pt x="5353050" y="380118"/>
                </a:lnTo>
                <a:lnTo>
                  <a:pt x="4991100" y="513172"/>
                </a:lnTo>
                <a:lnTo>
                  <a:pt x="4600575" y="318347"/>
                </a:lnTo>
                <a:lnTo>
                  <a:pt x="4219575" y="190067"/>
                </a:lnTo>
                <a:lnTo>
                  <a:pt x="3848100" y="270831"/>
                </a:lnTo>
                <a:lnTo>
                  <a:pt x="3467100" y="204321"/>
                </a:lnTo>
                <a:lnTo>
                  <a:pt x="3067050" y="204321"/>
                </a:lnTo>
                <a:lnTo>
                  <a:pt x="2686050" y="280344"/>
                </a:lnTo>
                <a:lnTo>
                  <a:pt x="2324100" y="403885"/>
                </a:lnTo>
                <a:lnTo>
                  <a:pt x="1943100" y="403885"/>
                </a:lnTo>
                <a:lnTo>
                  <a:pt x="1562100" y="171057"/>
                </a:lnTo>
                <a:lnTo>
                  <a:pt x="1181100" y="280344"/>
                </a:lnTo>
                <a:lnTo>
                  <a:pt x="419100" y="280344"/>
                </a:lnTo>
                <a:lnTo>
                  <a:pt x="28575" y="144522"/>
                </a:lnTo>
                <a:lnTo>
                  <a:pt x="28575" y="565388"/>
                </a:lnTo>
                <a:lnTo>
                  <a:pt x="9172575" y="565388"/>
                </a:lnTo>
                <a:lnTo>
                  <a:pt x="9172575" y="14807"/>
                </a:lnTo>
                <a:close/>
              </a:path>
            </a:pathLst>
          </a:custGeom>
          <a:solidFill>
            <a:srgbClr val="00CEF6"/>
          </a:solidFill>
        </p:spPr>
        <p:txBody>
          <a:bodyPr wrap="square" lIns="0" tIns="0" rIns="0" bIns="0" rtlCol="0">
            <a:noAutofit/>
          </a:bodyPr>
          <a:lstStyle/>
          <a:p>
            <a:endParaRPr/>
          </a:p>
        </p:txBody>
      </p:sp>
      <p:sp>
        <p:nvSpPr>
          <p:cNvPr id="71" name="object 71"/>
          <p:cNvSpPr/>
          <p:nvPr/>
        </p:nvSpPr>
        <p:spPr>
          <a:xfrm>
            <a:off x="1847992" y="4252980"/>
            <a:ext cx="122588" cy="147994"/>
          </a:xfrm>
          <a:custGeom>
            <a:avLst/>
            <a:gdLst/>
            <a:ahLst/>
            <a:cxnLst/>
            <a:rect l="l" t="t" r="r" b="b"/>
            <a:pathLst>
              <a:path w="122588" h="147994">
                <a:moveTo>
                  <a:pt x="104644" y="17944"/>
                </a:moveTo>
                <a:lnTo>
                  <a:pt x="112673" y="27824"/>
                </a:lnTo>
                <a:lnTo>
                  <a:pt x="118340" y="38796"/>
                </a:lnTo>
                <a:lnTo>
                  <a:pt x="121645" y="50483"/>
                </a:lnTo>
                <a:lnTo>
                  <a:pt x="122588" y="62508"/>
                </a:lnTo>
                <a:lnTo>
                  <a:pt x="121169" y="74496"/>
                </a:lnTo>
                <a:lnTo>
                  <a:pt x="117389" y="86069"/>
                </a:lnTo>
                <a:lnTo>
                  <a:pt x="111247" y="96851"/>
                </a:lnTo>
                <a:lnTo>
                  <a:pt x="104644" y="104644"/>
                </a:lnTo>
                <a:lnTo>
                  <a:pt x="95664" y="113624"/>
                </a:lnTo>
                <a:lnTo>
                  <a:pt x="86683" y="122604"/>
                </a:lnTo>
                <a:lnTo>
                  <a:pt x="77703" y="131584"/>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7" y="4248"/>
                </a:lnTo>
                <a:lnTo>
                  <a:pt x="50483" y="943"/>
                </a:lnTo>
                <a:lnTo>
                  <a:pt x="62508" y="0"/>
                </a:lnTo>
                <a:lnTo>
                  <a:pt x="74496" y="1418"/>
                </a:lnTo>
                <a:lnTo>
                  <a:pt x="86069" y="5199"/>
                </a:lnTo>
                <a:lnTo>
                  <a:pt x="96852" y="11341"/>
                </a:lnTo>
                <a:lnTo>
                  <a:pt x="104644" y="17944"/>
                </a:lnTo>
                <a:close/>
              </a:path>
            </a:pathLst>
          </a:custGeom>
          <a:solidFill>
            <a:srgbClr val="AEF000"/>
          </a:solidFill>
        </p:spPr>
        <p:txBody>
          <a:bodyPr wrap="square" lIns="0" tIns="0" rIns="0" bIns="0" rtlCol="0">
            <a:noAutofit/>
          </a:bodyPr>
          <a:lstStyle/>
          <a:p>
            <a:endParaRPr/>
          </a:p>
        </p:txBody>
      </p:sp>
      <p:sp>
        <p:nvSpPr>
          <p:cNvPr id="73" name="object 73"/>
          <p:cNvSpPr/>
          <p:nvPr/>
        </p:nvSpPr>
        <p:spPr>
          <a:xfrm>
            <a:off x="6038993" y="4536830"/>
            <a:ext cx="122588" cy="147994"/>
          </a:xfrm>
          <a:custGeom>
            <a:avLst/>
            <a:gdLst/>
            <a:ahLst/>
            <a:cxnLst/>
            <a:rect l="l" t="t" r="r" b="b"/>
            <a:pathLst>
              <a:path w="122588" h="147994">
                <a:moveTo>
                  <a:pt x="104643" y="17944"/>
                </a:moveTo>
                <a:lnTo>
                  <a:pt x="112672" y="27824"/>
                </a:lnTo>
                <a:lnTo>
                  <a:pt x="118339" y="38796"/>
                </a:lnTo>
                <a:lnTo>
                  <a:pt x="121644" y="50483"/>
                </a:lnTo>
                <a:lnTo>
                  <a:pt x="122588" y="62508"/>
                </a:lnTo>
                <a:lnTo>
                  <a:pt x="121169" y="74496"/>
                </a:lnTo>
                <a:lnTo>
                  <a:pt x="117389" y="86069"/>
                </a:lnTo>
                <a:lnTo>
                  <a:pt x="111246" y="96851"/>
                </a:lnTo>
                <a:lnTo>
                  <a:pt x="104643" y="104644"/>
                </a:lnTo>
                <a:lnTo>
                  <a:pt x="95663" y="113624"/>
                </a:lnTo>
                <a:lnTo>
                  <a:pt x="86683" y="122604"/>
                </a:lnTo>
                <a:lnTo>
                  <a:pt x="77703" y="131584"/>
                </a:lnTo>
                <a:lnTo>
                  <a:pt x="68722" y="140565"/>
                </a:lnTo>
                <a:lnTo>
                  <a:pt x="61293" y="147994"/>
                </a:lnTo>
                <a:lnTo>
                  <a:pt x="52313" y="139013"/>
                </a:lnTo>
                <a:lnTo>
                  <a:pt x="43333" y="130033"/>
                </a:lnTo>
                <a:lnTo>
                  <a:pt x="34353" y="121053"/>
                </a:lnTo>
                <a:lnTo>
                  <a:pt x="25372" y="112073"/>
                </a:lnTo>
                <a:lnTo>
                  <a:pt x="17943" y="104644"/>
                </a:lnTo>
                <a:lnTo>
                  <a:pt x="9915" y="94763"/>
                </a:lnTo>
                <a:lnTo>
                  <a:pt x="4248" y="83791"/>
                </a:lnTo>
                <a:lnTo>
                  <a:pt x="943" y="72104"/>
                </a:lnTo>
                <a:lnTo>
                  <a:pt x="0" y="60079"/>
                </a:lnTo>
                <a:lnTo>
                  <a:pt x="1418" y="48091"/>
                </a:lnTo>
                <a:lnTo>
                  <a:pt x="5199" y="36518"/>
                </a:lnTo>
                <a:lnTo>
                  <a:pt x="11341" y="25736"/>
                </a:lnTo>
                <a:lnTo>
                  <a:pt x="17943" y="17944"/>
                </a:lnTo>
                <a:lnTo>
                  <a:pt x="27824" y="9915"/>
                </a:lnTo>
                <a:lnTo>
                  <a:pt x="38796" y="4248"/>
                </a:lnTo>
                <a:lnTo>
                  <a:pt x="50483" y="943"/>
                </a:lnTo>
                <a:lnTo>
                  <a:pt x="62508" y="0"/>
                </a:lnTo>
                <a:lnTo>
                  <a:pt x="74496" y="1418"/>
                </a:lnTo>
                <a:lnTo>
                  <a:pt x="86069" y="5199"/>
                </a:lnTo>
                <a:lnTo>
                  <a:pt x="96851" y="11341"/>
                </a:lnTo>
                <a:lnTo>
                  <a:pt x="104643" y="17944"/>
                </a:lnTo>
                <a:close/>
              </a:path>
            </a:pathLst>
          </a:custGeom>
          <a:ln w="28575">
            <a:solidFill>
              <a:srgbClr val="00CEF6"/>
            </a:solidFill>
          </a:ln>
        </p:spPr>
        <p:txBody>
          <a:bodyPr wrap="square" lIns="0" tIns="0" rIns="0" bIns="0" rtlCol="0">
            <a:noAutofit/>
          </a:bodyPr>
          <a:lstStyle/>
          <a:p>
            <a:endParaRPr/>
          </a:p>
        </p:txBody>
      </p:sp>
      <p:sp>
        <p:nvSpPr>
          <p:cNvPr id="74" name="object 74"/>
          <p:cNvSpPr/>
          <p:nvPr/>
        </p:nvSpPr>
        <p:spPr>
          <a:xfrm>
            <a:off x="7181992" y="4570180"/>
            <a:ext cx="122588" cy="147994"/>
          </a:xfrm>
          <a:custGeom>
            <a:avLst/>
            <a:gdLst/>
            <a:ahLst/>
            <a:cxnLst/>
            <a:rect l="l" t="t" r="r" b="b"/>
            <a:pathLst>
              <a:path w="122588" h="147994">
                <a:moveTo>
                  <a:pt x="104644" y="17944"/>
                </a:moveTo>
                <a:lnTo>
                  <a:pt x="112673" y="27824"/>
                </a:lnTo>
                <a:lnTo>
                  <a:pt x="118340" y="38796"/>
                </a:lnTo>
                <a:lnTo>
                  <a:pt x="121645" y="50483"/>
                </a:lnTo>
                <a:lnTo>
                  <a:pt x="122588" y="62509"/>
                </a:lnTo>
                <a:lnTo>
                  <a:pt x="121169" y="74496"/>
                </a:lnTo>
                <a:lnTo>
                  <a:pt x="117389" y="86069"/>
                </a:lnTo>
                <a:lnTo>
                  <a:pt x="111246" y="96852"/>
                </a:lnTo>
                <a:lnTo>
                  <a:pt x="104644" y="104644"/>
                </a:lnTo>
                <a:lnTo>
                  <a:pt x="95664" y="113624"/>
                </a:lnTo>
                <a:lnTo>
                  <a:pt x="86683" y="122604"/>
                </a:lnTo>
                <a:lnTo>
                  <a:pt x="77703" y="131584"/>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6" y="4248"/>
                </a:lnTo>
                <a:lnTo>
                  <a:pt x="50483" y="943"/>
                </a:lnTo>
                <a:lnTo>
                  <a:pt x="62508" y="0"/>
                </a:lnTo>
                <a:lnTo>
                  <a:pt x="74496" y="1418"/>
                </a:lnTo>
                <a:lnTo>
                  <a:pt x="86069" y="5199"/>
                </a:lnTo>
                <a:lnTo>
                  <a:pt x="96852" y="11341"/>
                </a:lnTo>
                <a:lnTo>
                  <a:pt x="104644" y="17944"/>
                </a:lnTo>
                <a:close/>
              </a:path>
            </a:pathLst>
          </a:custGeom>
          <a:solidFill>
            <a:srgbClr val="00CEF6"/>
          </a:solidFill>
        </p:spPr>
        <p:txBody>
          <a:bodyPr wrap="square" lIns="0" tIns="0" rIns="0" bIns="0" rtlCol="0">
            <a:noAutofit/>
          </a:bodyPr>
          <a:lstStyle/>
          <a:p>
            <a:endParaRPr/>
          </a:p>
        </p:txBody>
      </p:sp>
      <p:sp>
        <p:nvSpPr>
          <p:cNvPr id="76" name="object 76"/>
          <p:cNvSpPr/>
          <p:nvPr/>
        </p:nvSpPr>
        <p:spPr>
          <a:xfrm>
            <a:off x="-9525" y="4581525"/>
            <a:ext cx="4205300" cy="476250"/>
          </a:xfrm>
          <a:custGeom>
            <a:avLst/>
            <a:gdLst/>
            <a:ahLst/>
            <a:cxnLst/>
            <a:rect l="l" t="t" r="r" b="b"/>
            <a:pathLst>
              <a:path w="4205300" h="476250">
                <a:moveTo>
                  <a:pt x="3782772" y="364162"/>
                </a:moveTo>
                <a:lnTo>
                  <a:pt x="3824300" y="400050"/>
                </a:lnTo>
                <a:lnTo>
                  <a:pt x="4205300" y="400050"/>
                </a:lnTo>
              </a:path>
              <a:path w="4205300" h="476250">
                <a:moveTo>
                  <a:pt x="1914525" y="281000"/>
                </a:moveTo>
                <a:lnTo>
                  <a:pt x="2300300" y="281000"/>
                </a:lnTo>
                <a:lnTo>
                  <a:pt x="2351109" y="242565"/>
                </a:lnTo>
              </a:path>
              <a:path w="4205300" h="476250">
                <a:moveTo>
                  <a:pt x="3782772" y="364162"/>
                </a:moveTo>
                <a:lnTo>
                  <a:pt x="3438525" y="66675"/>
                </a:lnTo>
                <a:lnTo>
                  <a:pt x="3052775" y="66675"/>
                </a:lnTo>
                <a:lnTo>
                  <a:pt x="2671775" y="0"/>
                </a:lnTo>
                <a:lnTo>
                  <a:pt x="2351109" y="242565"/>
                </a:lnTo>
              </a:path>
              <a:path w="4205300" h="476250">
                <a:moveTo>
                  <a:pt x="9525" y="51825"/>
                </a:moveTo>
                <a:lnTo>
                  <a:pt x="395300" y="414350"/>
                </a:lnTo>
                <a:lnTo>
                  <a:pt x="776300" y="414350"/>
                </a:lnTo>
                <a:lnTo>
                  <a:pt x="1157300" y="352425"/>
                </a:lnTo>
                <a:lnTo>
                  <a:pt x="1538300" y="476250"/>
                </a:lnTo>
                <a:lnTo>
                  <a:pt x="1914525" y="281000"/>
                </a:lnTo>
              </a:path>
            </a:pathLst>
          </a:custGeom>
          <a:ln w="9525">
            <a:solidFill>
              <a:srgbClr val="3C78D8"/>
            </a:solidFill>
          </a:ln>
        </p:spPr>
        <p:txBody>
          <a:bodyPr wrap="square" lIns="0" tIns="0" rIns="0" bIns="0" rtlCol="0">
            <a:noAutofit/>
          </a:bodyPr>
          <a:lstStyle/>
          <a:p>
            <a:endParaRPr/>
          </a:p>
        </p:txBody>
      </p:sp>
      <p:sp>
        <p:nvSpPr>
          <p:cNvPr id="78" name="object 78"/>
          <p:cNvSpPr/>
          <p:nvPr/>
        </p:nvSpPr>
        <p:spPr>
          <a:xfrm>
            <a:off x="4195775" y="4462475"/>
            <a:ext cx="3424225" cy="590550"/>
          </a:xfrm>
          <a:custGeom>
            <a:avLst/>
            <a:gdLst/>
            <a:ahLst/>
            <a:cxnLst/>
            <a:rect l="l" t="t" r="r" b="b"/>
            <a:pathLst>
              <a:path w="3424225" h="590550">
                <a:moveTo>
                  <a:pt x="0" y="523875"/>
                </a:moveTo>
                <a:lnTo>
                  <a:pt x="376225" y="228600"/>
                </a:lnTo>
                <a:lnTo>
                  <a:pt x="762000" y="109525"/>
                </a:lnTo>
                <a:lnTo>
                  <a:pt x="1143000" y="342900"/>
                </a:lnTo>
                <a:lnTo>
                  <a:pt x="1519225" y="342900"/>
                </a:lnTo>
                <a:lnTo>
                  <a:pt x="1900225" y="414325"/>
                </a:lnTo>
                <a:lnTo>
                  <a:pt x="2281225" y="295275"/>
                </a:lnTo>
                <a:lnTo>
                  <a:pt x="2667000" y="590550"/>
                </a:lnTo>
                <a:lnTo>
                  <a:pt x="3052750" y="590550"/>
                </a:lnTo>
                <a:lnTo>
                  <a:pt x="3424225" y="0"/>
                </a:lnTo>
              </a:path>
            </a:pathLst>
          </a:custGeom>
          <a:ln w="9525">
            <a:solidFill>
              <a:srgbClr val="3C78D8"/>
            </a:solidFill>
          </a:ln>
        </p:spPr>
        <p:txBody>
          <a:bodyPr wrap="square" lIns="0" tIns="0" rIns="0" bIns="0" rtlCol="0">
            <a:noAutofit/>
          </a:bodyPr>
          <a:lstStyle/>
          <a:p>
            <a:endParaRPr/>
          </a:p>
        </p:txBody>
      </p:sp>
      <p:sp>
        <p:nvSpPr>
          <p:cNvPr id="80" name="object 80"/>
          <p:cNvSpPr/>
          <p:nvPr/>
        </p:nvSpPr>
        <p:spPr>
          <a:xfrm>
            <a:off x="7624775" y="4472000"/>
            <a:ext cx="1533525" cy="414325"/>
          </a:xfrm>
          <a:custGeom>
            <a:avLst/>
            <a:gdLst/>
            <a:ahLst/>
            <a:cxnLst/>
            <a:rect l="l" t="t" r="r" b="b"/>
            <a:pathLst>
              <a:path w="1533525" h="414325">
                <a:moveTo>
                  <a:pt x="0" y="0"/>
                </a:moveTo>
                <a:lnTo>
                  <a:pt x="376225" y="119050"/>
                </a:lnTo>
                <a:lnTo>
                  <a:pt x="766750" y="119050"/>
                </a:lnTo>
              </a:path>
              <a:path w="1533525" h="414325">
                <a:moveTo>
                  <a:pt x="1519224" y="403379"/>
                </a:moveTo>
                <a:lnTo>
                  <a:pt x="1147750" y="119050"/>
                </a:lnTo>
                <a:lnTo>
                  <a:pt x="766750" y="119050"/>
                </a:lnTo>
              </a:path>
            </a:pathLst>
          </a:custGeom>
          <a:ln w="9525">
            <a:solidFill>
              <a:srgbClr val="3C78D8"/>
            </a:solidFill>
          </a:ln>
        </p:spPr>
        <p:txBody>
          <a:bodyPr wrap="square" lIns="0" tIns="0" rIns="0" bIns="0" rtlCol="0">
            <a:noAutofit/>
          </a:bodyPr>
          <a:lstStyle/>
          <a:p>
            <a:endParaRPr/>
          </a:p>
        </p:txBody>
      </p:sp>
      <p:sp>
        <p:nvSpPr>
          <p:cNvPr id="81" name="object 81"/>
          <p:cNvSpPr/>
          <p:nvPr/>
        </p:nvSpPr>
        <p:spPr>
          <a:xfrm>
            <a:off x="1114450" y="49006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2" name="object 82"/>
          <p:cNvSpPr/>
          <p:nvPr/>
        </p:nvSpPr>
        <p:spPr>
          <a:xfrm>
            <a:off x="1495450" y="502927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3" name="object 83"/>
          <p:cNvSpPr/>
          <p:nvPr/>
        </p:nvSpPr>
        <p:spPr>
          <a:xfrm>
            <a:off x="733450" y="49721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4" name="object 84"/>
          <p:cNvSpPr/>
          <p:nvPr/>
        </p:nvSpPr>
        <p:spPr>
          <a:xfrm>
            <a:off x="352450" y="49626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5" name="object 85"/>
          <p:cNvSpPr/>
          <p:nvPr/>
        </p:nvSpPr>
        <p:spPr>
          <a:xfrm>
            <a:off x="-42837" y="4605412"/>
            <a:ext cx="57000" cy="57000"/>
          </a:xfrm>
          <a:custGeom>
            <a:avLst/>
            <a:gdLst/>
            <a:ahLst/>
            <a:cxnLst/>
            <a:rect l="l" t="t" r="r" b="b"/>
            <a:pathLst>
              <a:path w="57000" h="57000">
                <a:moveTo>
                  <a:pt x="44245" y="52259"/>
                </a:moveTo>
                <a:lnTo>
                  <a:pt x="53505" y="42185"/>
                </a:lnTo>
                <a:lnTo>
                  <a:pt x="57000" y="28500"/>
                </a:lnTo>
                <a:lnTo>
                  <a:pt x="57000" y="20941"/>
                </a:lnTo>
                <a:lnTo>
                  <a:pt x="53997" y="13692"/>
                </a:lnTo>
                <a:lnTo>
                  <a:pt x="48652" y="8347"/>
                </a:lnTo>
                <a:lnTo>
                  <a:pt x="43307" y="3002"/>
                </a:lnTo>
                <a:lnTo>
                  <a:pt x="42837" y="2807"/>
                </a:lnTo>
                <a:lnTo>
                  <a:pt x="42837" y="52753"/>
                </a:lnTo>
                <a:lnTo>
                  <a:pt x="44245" y="52259"/>
                </a:lnTo>
                <a:close/>
              </a:path>
            </a:pathLst>
          </a:custGeom>
          <a:solidFill>
            <a:srgbClr val="3C78D8"/>
          </a:solidFill>
        </p:spPr>
        <p:txBody>
          <a:bodyPr wrap="square" lIns="0" tIns="0" rIns="0" bIns="0" rtlCol="0">
            <a:noAutofit/>
          </a:bodyPr>
          <a:lstStyle/>
          <a:p>
            <a:endParaRPr/>
          </a:p>
        </p:txBody>
      </p:sp>
      <p:sp>
        <p:nvSpPr>
          <p:cNvPr id="86" name="object 86"/>
          <p:cNvSpPr/>
          <p:nvPr/>
        </p:nvSpPr>
        <p:spPr>
          <a:xfrm>
            <a:off x="1876450" y="48340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7" name="object 87"/>
          <p:cNvSpPr/>
          <p:nvPr/>
        </p:nvSpPr>
        <p:spPr>
          <a:xfrm>
            <a:off x="2257450" y="482925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8" name="object 88"/>
          <p:cNvSpPr/>
          <p:nvPr/>
        </p:nvSpPr>
        <p:spPr>
          <a:xfrm>
            <a:off x="2638450" y="454826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9" name="object 89"/>
          <p:cNvSpPr/>
          <p:nvPr/>
        </p:nvSpPr>
        <p:spPr>
          <a:xfrm>
            <a:off x="3019450" y="46149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0" name="object 90"/>
          <p:cNvSpPr/>
          <p:nvPr/>
        </p:nvSpPr>
        <p:spPr>
          <a:xfrm>
            <a:off x="3400450" y="46149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1" name="object 91"/>
          <p:cNvSpPr/>
          <p:nvPr/>
        </p:nvSpPr>
        <p:spPr>
          <a:xfrm>
            <a:off x="3781450" y="49483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2" name="object 92"/>
          <p:cNvSpPr/>
          <p:nvPr/>
        </p:nvSpPr>
        <p:spPr>
          <a:xfrm>
            <a:off x="4162450" y="49483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3" name="object 93"/>
          <p:cNvSpPr/>
          <p:nvPr/>
        </p:nvSpPr>
        <p:spPr>
          <a:xfrm>
            <a:off x="4543450" y="46673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4" name="object 94"/>
          <p:cNvSpPr/>
          <p:nvPr/>
        </p:nvSpPr>
        <p:spPr>
          <a:xfrm>
            <a:off x="4924450" y="45435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5" name="object 95"/>
          <p:cNvSpPr/>
          <p:nvPr/>
        </p:nvSpPr>
        <p:spPr>
          <a:xfrm>
            <a:off x="5305450" y="4772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6" name="object 96"/>
          <p:cNvSpPr/>
          <p:nvPr/>
        </p:nvSpPr>
        <p:spPr>
          <a:xfrm>
            <a:off x="5686450" y="4772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7" name="object 97"/>
          <p:cNvSpPr/>
          <p:nvPr/>
        </p:nvSpPr>
        <p:spPr>
          <a:xfrm>
            <a:off x="6067450" y="48483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8" name="object 98"/>
          <p:cNvSpPr/>
          <p:nvPr/>
        </p:nvSpPr>
        <p:spPr>
          <a:xfrm>
            <a:off x="6448450" y="47292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9" name="object 99"/>
          <p:cNvSpPr/>
          <p:nvPr/>
        </p:nvSpPr>
        <p:spPr>
          <a:xfrm>
            <a:off x="6829450" y="50245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00" name="object 100"/>
          <p:cNvSpPr/>
          <p:nvPr/>
        </p:nvSpPr>
        <p:spPr>
          <a:xfrm>
            <a:off x="7210450" y="50245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01" name="object 101"/>
          <p:cNvSpPr/>
          <p:nvPr/>
        </p:nvSpPr>
        <p:spPr>
          <a:xfrm>
            <a:off x="7591450" y="44434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02" name="object 102"/>
          <p:cNvSpPr/>
          <p:nvPr/>
        </p:nvSpPr>
        <p:spPr>
          <a:xfrm>
            <a:off x="7972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03" name="object 103"/>
          <p:cNvSpPr/>
          <p:nvPr/>
        </p:nvSpPr>
        <p:spPr>
          <a:xfrm>
            <a:off x="8353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04" name="object 104"/>
          <p:cNvSpPr/>
          <p:nvPr/>
        </p:nvSpPr>
        <p:spPr>
          <a:xfrm>
            <a:off x="8734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05" name="object 105"/>
          <p:cNvSpPr/>
          <p:nvPr/>
        </p:nvSpPr>
        <p:spPr>
          <a:xfrm>
            <a:off x="9129737" y="4867350"/>
            <a:ext cx="57000" cy="57000"/>
          </a:xfrm>
          <a:custGeom>
            <a:avLst/>
            <a:gdLst/>
            <a:ahLst/>
            <a:cxnLst/>
            <a:rect l="l" t="t" r="r" b="b"/>
            <a:pathLst>
              <a:path w="57000" h="57000">
                <a:moveTo>
                  <a:pt x="14262" y="4211"/>
                </a:moveTo>
                <a:lnTo>
                  <a:pt x="12754" y="4740"/>
                </a:lnTo>
                <a:lnTo>
                  <a:pt x="3494" y="14814"/>
                </a:lnTo>
                <a:lnTo>
                  <a:pt x="0" y="28500"/>
                </a:lnTo>
                <a:lnTo>
                  <a:pt x="112" y="31055"/>
                </a:lnTo>
                <a:lnTo>
                  <a:pt x="4740" y="44245"/>
                </a:lnTo>
                <a:lnTo>
                  <a:pt x="14262" y="52997"/>
                </a:lnTo>
                <a:lnTo>
                  <a:pt x="14262" y="4211"/>
                </a:lnTo>
                <a:close/>
              </a:path>
            </a:pathLst>
          </a:custGeom>
          <a:solidFill>
            <a:srgbClr val="3C78D8"/>
          </a:solidFill>
        </p:spPr>
        <p:txBody>
          <a:bodyPr wrap="square" lIns="0" tIns="0" rIns="0" bIns="0" rtlCol="0">
            <a:noAutofit/>
          </a:bodyPr>
          <a:lstStyle/>
          <a:p>
            <a:endParaRPr/>
          </a:p>
        </p:txBody>
      </p:sp>
      <p:sp>
        <p:nvSpPr>
          <p:cNvPr id="107" name="object 107"/>
          <p:cNvSpPr/>
          <p:nvPr/>
        </p:nvSpPr>
        <p:spPr>
          <a:xfrm>
            <a:off x="2990700" y="458620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7"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09" name="object 109"/>
          <p:cNvSpPr/>
          <p:nvPr/>
        </p:nvSpPr>
        <p:spPr>
          <a:xfrm>
            <a:off x="1085700" y="487195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11" name="object 111"/>
          <p:cNvSpPr/>
          <p:nvPr/>
        </p:nvSpPr>
        <p:spPr>
          <a:xfrm>
            <a:off x="4895700" y="4516031"/>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13" name="object 113"/>
          <p:cNvSpPr/>
          <p:nvPr/>
        </p:nvSpPr>
        <p:spPr>
          <a:xfrm>
            <a:off x="8699961" y="4329180"/>
            <a:ext cx="122588" cy="147994"/>
          </a:xfrm>
          <a:custGeom>
            <a:avLst/>
            <a:gdLst/>
            <a:ahLst/>
            <a:cxnLst/>
            <a:rect l="l" t="t" r="r" b="b"/>
            <a:pathLst>
              <a:path w="122588" h="147994">
                <a:moveTo>
                  <a:pt x="104644" y="17944"/>
                </a:moveTo>
                <a:lnTo>
                  <a:pt x="112673" y="27824"/>
                </a:lnTo>
                <a:lnTo>
                  <a:pt x="118339" y="38796"/>
                </a:lnTo>
                <a:lnTo>
                  <a:pt x="121645" y="50483"/>
                </a:lnTo>
                <a:lnTo>
                  <a:pt x="122588" y="62508"/>
                </a:lnTo>
                <a:lnTo>
                  <a:pt x="121169" y="74496"/>
                </a:lnTo>
                <a:lnTo>
                  <a:pt x="117389" y="86069"/>
                </a:lnTo>
                <a:lnTo>
                  <a:pt x="111246" y="96851"/>
                </a:lnTo>
                <a:lnTo>
                  <a:pt x="104644" y="104644"/>
                </a:lnTo>
                <a:lnTo>
                  <a:pt x="95663" y="113624"/>
                </a:lnTo>
                <a:lnTo>
                  <a:pt x="86683" y="122604"/>
                </a:lnTo>
                <a:lnTo>
                  <a:pt x="77703" y="131584"/>
                </a:lnTo>
                <a:lnTo>
                  <a:pt x="68723" y="140565"/>
                </a:lnTo>
                <a:lnTo>
                  <a:pt x="61294" y="147994"/>
                </a:lnTo>
                <a:lnTo>
                  <a:pt x="52313"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8"/>
                </a:lnTo>
                <a:lnTo>
                  <a:pt x="11341" y="25736"/>
                </a:lnTo>
                <a:lnTo>
                  <a:pt x="17944" y="17944"/>
                </a:lnTo>
                <a:lnTo>
                  <a:pt x="27824" y="9915"/>
                </a:lnTo>
                <a:lnTo>
                  <a:pt x="38796" y="4248"/>
                </a:lnTo>
                <a:lnTo>
                  <a:pt x="50483" y="943"/>
                </a:lnTo>
                <a:lnTo>
                  <a:pt x="62508" y="0"/>
                </a:lnTo>
                <a:lnTo>
                  <a:pt x="74496" y="1418"/>
                </a:lnTo>
                <a:lnTo>
                  <a:pt x="86069" y="5199"/>
                </a:lnTo>
                <a:lnTo>
                  <a:pt x="96851" y="11341"/>
                </a:lnTo>
                <a:lnTo>
                  <a:pt x="104644" y="17944"/>
                </a:lnTo>
                <a:close/>
              </a:path>
            </a:pathLst>
          </a:custGeom>
          <a:ln w="28575">
            <a:solidFill>
              <a:srgbClr val="AEF000"/>
            </a:solidFill>
          </a:ln>
        </p:spPr>
        <p:txBody>
          <a:bodyPr wrap="square" lIns="0" tIns="0" rIns="0" bIns="0" rtlCol="0">
            <a:noAutofit/>
          </a:bodyPr>
          <a:lstStyle/>
          <a:p>
            <a:endParaRPr/>
          </a:p>
        </p:txBody>
      </p:sp>
      <p:sp>
        <p:nvSpPr>
          <p:cNvPr id="114" name="object 114"/>
          <p:cNvSpPr/>
          <p:nvPr/>
        </p:nvSpPr>
        <p:spPr>
          <a:xfrm>
            <a:off x="1524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15" name="object 115"/>
          <p:cNvSpPr/>
          <p:nvPr/>
        </p:nvSpPr>
        <p:spPr>
          <a:xfrm>
            <a:off x="1519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16" name="object 116"/>
          <p:cNvSpPr/>
          <p:nvPr/>
        </p:nvSpPr>
        <p:spPr>
          <a:xfrm>
            <a:off x="2286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17" name="object 117"/>
          <p:cNvSpPr/>
          <p:nvPr/>
        </p:nvSpPr>
        <p:spPr>
          <a:xfrm>
            <a:off x="2281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18" name="object 118"/>
          <p:cNvSpPr/>
          <p:nvPr/>
        </p:nvSpPr>
        <p:spPr>
          <a:xfrm>
            <a:off x="3048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19" name="object 119"/>
          <p:cNvSpPr/>
          <p:nvPr/>
        </p:nvSpPr>
        <p:spPr>
          <a:xfrm>
            <a:off x="3043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20" name="object 120"/>
          <p:cNvSpPr/>
          <p:nvPr/>
        </p:nvSpPr>
        <p:spPr>
          <a:xfrm>
            <a:off x="3810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21" name="object 121"/>
          <p:cNvSpPr/>
          <p:nvPr/>
        </p:nvSpPr>
        <p:spPr>
          <a:xfrm>
            <a:off x="3805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22" name="object 122"/>
          <p:cNvSpPr/>
          <p:nvPr/>
        </p:nvSpPr>
        <p:spPr>
          <a:xfrm>
            <a:off x="4572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23" name="object 123"/>
          <p:cNvSpPr/>
          <p:nvPr/>
        </p:nvSpPr>
        <p:spPr>
          <a:xfrm>
            <a:off x="4567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24" name="object 124"/>
          <p:cNvSpPr/>
          <p:nvPr/>
        </p:nvSpPr>
        <p:spPr>
          <a:xfrm>
            <a:off x="5334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25" name="object 125"/>
          <p:cNvSpPr/>
          <p:nvPr/>
        </p:nvSpPr>
        <p:spPr>
          <a:xfrm>
            <a:off x="5329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26" name="object 126"/>
          <p:cNvSpPr/>
          <p:nvPr/>
        </p:nvSpPr>
        <p:spPr>
          <a:xfrm>
            <a:off x="6096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27" name="object 127"/>
          <p:cNvSpPr/>
          <p:nvPr/>
        </p:nvSpPr>
        <p:spPr>
          <a:xfrm>
            <a:off x="6091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28" name="object 128"/>
          <p:cNvSpPr/>
          <p:nvPr/>
        </p:nvSpPr>
        <p:spPr>
          <a:xfrm>
            <a:off x="6858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29" name="object 129"/>
          <p:cNvSpPr/>
          <p:nvPr/>
        </p:nvSpPr>
        <p:spPr>
          <a:xfrm>
            <a:off x="6853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30" name="object 130"/>
          <p:cNvSpPr/>
          <p:nvPr/>
        </p:nvSpPr>
        <p:spPr>
          <a:xfrm>
            <a:off x="7620000" y="7"/>
            <a:ext cx="0" cy="87767"/>
          </a:xfrm>
          <a:custGeom>
            <a:avLst/>
            <a:gdLst/>
            <a:ahLst/>
            <a:cxnLst/>
            <a:rect l="l" t="t" r="r" b="b"/>
            <a:pathLst>
              <a:path h="87767">
                <a:moveTo>
                  <a:pt x="0" y="87767"/>
                </a:moveTo>
                <a:lnTo>
                  <a:pt x="0" y="0"/>
                </a:lnTo>
              </a:path>
            </a:pathLst>
          </a:custGeom>
          <a:ln w="9525">
            <a:solidFill>
              <a:srgbClr val="F3F3F3"/>
            </a:solidFill>
          </a:ln>
        </p:spPr>
        <p:txBody>
          <a:bodyPr wrap="square" lIns="0" tIns="0" rIns="0" bIns="0" rtlCol="0">
            <a:noAutofit/>
          </a:bodyPr>
          <a:lstStyle/>
          <a:p>
            <a:endParaRPr/>
          </a:p>
        </p:txBody>
      </p:sp>
      <p:sp>
        <p:nvSpPr>
          <p:cNvPr id="131" name="object 131"/>
          <p:cNvSpPr/>
          <p:nvPr/>
        </p:nvSpPr>
        <p:spPr>
          <a:xfrm>
            <a:off x="7615237" y="804612"/>
            <a:ext cx="9525" cy="0"/>
          </a:xfrm>
          <a:custGeom>
            <a:avLst/>
            <a:gdLst/>
            <a:ahLst/>
            <a:cxnLst/>
            <a:rect l="l" t="t" r="r" b="b"/>
            <a:pathLst>
              <a:path w="9525">
                <a:moveTo>
                  <a:pt x="0" y="0"/>
                </a:moveTo>
                <a:lnTo>
                  <a:pt x="9525" y="0"/>
                </a:lnTo>
              </a:path>
            </a:pathLst>
          </a:custGeom>
          <a:ln w="9525">
            <a:solidFill>
              <a:srgbClr val="F3F3F3"/>
            </a:solidFill>
          </a:ln>
        </p:spPr>
        <p:txBody>
          <a:bodyPr wrap="square" lIns="0" tIns="0" rIns="0" bIns="0" rtlCol="0">
            <a:noAutofit/>
          </a:bodyPr>
          <a:lstStyle/>
          <a:p>
            <a:endParaRPr/>
          </a:p>
        </p:txBody>
      </p:sp>
      <p:sp>
        <p:nvSpPr>
          <p:cNvPr id="132" name="object 132"/>
          <p:cNvSpPr/>
          <p:nvPr/>
        </p:nvSpPr>
        <p:spPr>
          <a:xfrm>
            <a:off x="1143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33" name="object 133"/>
          <p:cNvSpPr/>
          <p:nvPr/>
        </p:nvSpPr>
        <p:spPr>
          <a:xfrm>
            <a:off x="1138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34" name="object 134"/>
          <p:cNvSpPr/>
          <p:nvPr/>
        </p:nvSpPr>
        <p:spPr>
          <a:xfrm>
            <a:off x="1905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35" name="object 135"/>
          <p:cNvSpPr/>
          <p:nvPr/>
        </p:nvSpPr>
        <p:spPr>
          <a:xfrm>
            <a:off x="1900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36" name="object 136"/>
          <p:cNvSpPr/>
          <p:nvPr/>
        </p:nvSpPr>
        <p:spPr>
          <a:xfrm>
            <a:off x="2667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37" name="object 137"/>
          <p:cNvSpPr/>
          <p:nvPr/>
        </p:nvSpPr>
        <p:spPr>
          <a:xfrm>
            <a:off x="2662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38" name="object 138"/>
          <p:cNvSpPr/>
          <p:nvPr/>
        </p:nvSpPr>
        <p:spPr>
          <a:xfrm>
            <a:off x="3429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39" name="object 139"/>
          <p:cNvSpPr/>
          <p:nvPr/>
        </p:nvSpPr>
        <p:spPr>
          <a:xfrm>
            <a:off x="3424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40" name="object 140"/>
          <p:cNvSpPr/>
          <p:nvPr/>
        </p:nvSpPr>
        <p:spPr>
          <a:xfrm>
            <a:off x="4191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41" name="object 141"/>
          <p:cNvSpPr/>
          <p:nvPr/>
        </p:nvSpPr>
        <p:spPr>
          <a:xfrm>
            <a:off x="4186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42" name="object 142"/>
          <p:cNvSpPr/>
          <p:nvPr/>
        </p:nvSpPr>
        <p:spPr>
          <a:xfrm>
            <a:off x="4953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43" name="object 143"/>
          <p:cNvSpPr/>
          <p:nvPr/>
        </p:nvSpPr>
        <p:spPr>
          <a:xfrm>
            <a:off x="4948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44" name="object 144"/>
          <p:cNvSpPr/>
          <p:nvPr/>
        </p:nvSpPr>
        <p:spPr>
          <a:xfrm>
            <a:off x="5715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45" name="object 145"/>
          <p:cNvSpPr/>
          <p:nvPr/>
        </p:nvSpPr>
        <p:spPr>
          <a:xfrm>
            <a:off x="5710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46" name="object 146"/>
          <p:cNvSpPr/>
          <p:nvPr/>
        </p:nvSpPr>
        <p:spPr>
          <a:xfrm>
            <a:off x="6477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47" name="object 147"/>
          <p:cNvSpPr/>
          <p:nvPr/>
        </p:nvSpPr>
        <p:spPr>
          <a:xfrm>
            <a:off x="6472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48" name="object 148"/>
          <p:cNvSpPr/>
          <p:nvPr/>
        </p:nvSpPr>
        <p:spPr>
          <a:xfrm>
            <a:off x="7239000" y="7"/>
            <a:ext cx="0" cy="87767"/>
          </a:xfrm>
          <a:custGeom>
            <a:avLst/>
            <a:gdLst/>
            <a:ahLst/>
            <a:cxnLst/>
            <a:rect l="l" t="t" r="r" b="b"/>
            <a:pathLst>
              <a:path h="87767">
                <a:moveTo>
                  <a:pt x="0" y="87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49" name="object 149"/>
          <p:cNvSpPr/>
          <p:nvPr/>
        </p:nvSpPr>
        <p:spPr>
          <a:xfrm>
            <a:off x="7234237" y="804612"/>
            <a:ext cx="9525" cy="0"/>
          </a:xfrm>
          <a:custGeom>
            <a:avLst/>
            <a:gdLst/>
            <a:ahLst/>
            <a:cxnLst/>
            <a:rect l="l" t="t" r="r" b="b"/>
            <a:pathLst>
              <a:path w="9525">
                <a:moveTo>
                  <a:pt x="0" y="0"/>
                </a:moveTo>
                <a:lnTo>
                  <a:pt x="9525" y="0"/>
                </a:lnTo>
              </a:path>
            </a:pathLst>
          </a:custGeom>
          <a:ln w="9525">
            <a:solidFill>
              <a:srgbClr val="F3F3F3"/>
            </a:solidFill>
            <a:prstDash val="lgDash"/>
          </a:ln>
        </p:spPr>
        <p:txBody>
          <a:bodyPr wrap="square" lIns="0" tIns="0" rIns="0" bIns="0" rtlCol="0">
            <a:noAutofit/>
          </a:bodyPr>
          <a:lstStyle/>
          <a:p>
            <a:endParaRPr/>
          </a:p>
        </p:txBody>
      </p:sp>
      <p:sp>
        <p:nvSpPr>
          <p:cNvPr id="150" name="object 150"/>
          <p:cNvSpPr/>
          <p:nvPr/>
        </p:nvSpPr>
        <p:spPr>
          <a:xfrm>
            <a:off x="8001000" y="7"/>
            <a:ext cx="0" cy="805642"/>
          </a:xfrm>
          <a:custGeom>
            <a:avLst/>
            <a:gdLst/>
            <a:ahLst/>
            <a:cxnLst/>
            <a:rect l="l" t="t" r="r" b="b"/>
            <a:pathLst>
              <a:path h="805642">
                <a:moveTo>
                  <a:pt x="0" y="805642"/>
                </a:moveTo>
                <a:lnTo>
                  <a:pt x="0" y="0"/>
                </a:lnTo>
              </a:path>
            </a:pathLst>
          </a:custGeom>
          <a:ln w="9525">
            <a:solidFill>
              <a:srgbClr val="F3F3F3"/>
            </a:solidFill>
            <a:prstDash val="lgDash"/>
          </a:ln>
        </p:spPr>
        <p:txBody>
          <a:bodyPr wrap="square" lIns="0" tIns="0" rIns="0" bIns="0" rtlCol="0">
            <a:noAutofit/>
          </a:bodyPr>
          <a:lstStyle/>
          <a:p>
            <a:endParaRPr/>
          </a:p>
        </p:txBody>
      </p:sp>
      <p:sp>
        <p:nvSpPr>
          <p:cNvPr id="45" name="object 4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44" name="object 4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43" name="object 4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42" name="object 4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41" name="object 4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40" name="object 4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9" name="object 3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8" name="object 3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7" name="object 3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6" name="object 3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5" name="object 3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4" name="object 3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3" name="object 3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2" name="object 3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1" name="object 3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0" name="object 3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9" name="object 2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8" name="object 2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7" name="object 2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6" name="object 2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5" name="object 2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4" name="object 2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3" name="object 23"/>
          <p:cNvSpPr txBox="1"/>
          <p:nvPr/>
        </p:nvSpPr>
        <p:spPr>
          <a:xfrm>
            <a:off x="1008925" y="87775"/>
            <a:ext cx="6992075" cy="716837"/>
          </a:xfrm>
          <a:prstGeom prst="rect">
            <a:avLst/>
          </a:prstGeom>
        </p:spPr>
        <p:txBody>
          <a:bodyPr wrap="square" lIns="0" tIns="0" rIns="0" bIns="0" rtlCol="0">
            <a:noAutofit/>
          </a:bodyPr>
          <a:lstStyle/>
          <a:p>
            <a:pPr>
              <a:lnSpc>
                <a:spcPts val="1000"/>
              </a:lnSpc>
            </a:pPr>
            <a:endParaRPr sz="1000"/>
          </a:p>
          <a:p>
            <a:pPr marL="1726494">
              <a:lnSpc>
                <a:spcPct val="95825"/>
              </a:lnSpc>
              <a:spcBef>
                <a:spcPts val="1174"/>
              </a:spcBef>
            </a:pPr>
            <a:r>
              <a:rPr sz="2400" b="1" spc="0" dirty="0" smtClean="0">
                <a:latin typeface="Times New Roman"/>
                <a:cs typeface="Times New Roman"/>
              </a:rPr>
              <a:t>PROBLEM </a:t>
            </a:r>
            <a:r>
              <a:rPr sz="2400" b="1" spc="344" dirty="0" smtClean="0">
                <a:latin typeface="Times New Roman"/>
                <a:cs typeface="Times New Roman"/>
              </a:rPr>
              <a:t> </a:t>
            </a:r>
            <a:r>
              <a:rPr sz="2400" b="1" spc="0" smtClean="0">
                <a:latin typeface="Times New Roman"/>
                <a:cs typeface="Times New Roman"/>
              </a:rPr>
              <a:t>STATEMENT</a:t>
            </a:r>
            <a:r>
              <a:rPr sz="2400" b="1" spc="26" smtClean="0">
                <a:latin typeface="Times New Roman"/>
                <a:cs typeface="Times New Roman"/>
              </a:rPr>
              <a:t> </a:t>
            </a:r>
            <a:endParaRPr sz="2400">
              <a:latin typeface="Times New Roman"/>
              <a:cs typeface="Times New Roman"/>
            </a:endParaRPr>
          </a:p>
        </p:txBody>
      </p:sp>
      <p:sp>
        <p:nvSpPr>
          <p:cNvPr id="22" name="object 22"/>
          <p:cNvSpPr txBox="1"/>
          <p:nvPr/>
        </p:nvSpPr>
        <p:spPr>
          <a:xfrm>
            <a:off x="862725" y="804612"/>
            <a:ext cx="7519275" cy="3533237"/>
          </a:xfrm>
          <a:prstGeom prst="rect">
            <a:avLst/>
          </a:prstGeom>
        </p:spPr>
        <p:txBody>
          <a:bodyPr wrap="square" lIns="0" tIns="0" rIns="0" bIns="0" rtlCol="0">
            <a:noAutofit/>
          </a:bodyPr>
          <a:lstStyle/>
          <a:p>
            <a:pPr>
              <a:lnSpc>
                <a:spcPts val="1200"/>
              </a:lnSpc>
              <a:spcBef>
                <a:spcPts val="67"/>
              </a:spcBef>
            </a:pPr>
            <a:endParaRPr lang="en-IN" sz="2800" dirty="0">
              <a:latin typeface="+mj-lt"/>
            </a:endParaRPr>
          </a:p>
          <a:p>
            <a:pPr>
              <a:lnSpc>
                <a:spcPts val="1200"/>
              </a:lnSpc>
              <a:spcBef>
                <a:spcPts val="67"/>
              </a:spcBef>
            </a:pPr>
            <a:r>
              <a:rPr lang="en-IN" sz="2800" dirty="0">
                <a:latin typeface="+mj-lt"/>
              </a:rPr>
              <a:t> </a:t>
            </a:r>
            <a:r>
              <a:rPr lang="en-IN" sz="2800" dirty="0" smtClean="0">
                <a:latin typeface="+mj-lt"/>
              </a:rPr>
              <a:t>  </a:t>
            </a:r>
          </a:p>
          <a:p>
            <a:pPr>
              <a:lnSpc>
                <a:spcPts val="1200"/>
              </a:lnSpc>
              <a:spcBef>
                <a:spcPts val="67"/>
              </a:spcBef>
            </a:pPr>
            <a:r>
              <a:rPr lang="en-IN" sz="2800" dirty="0" smtClean="0">
                <a:latin typeface="+mj-lt"/>
              </a:rPr>
              <a:t>  </a:t>
            </a:r>
            <a:endParaRPr lang="en-IN" sz="2800" dirty="0">
              <a:latin typeface="+mj-lt"/>
            </a:endParaRPr>
          </a:p>
        </p:txBody>
      </p:sp>
      <p:sp>
        <p:nvSpPr>
          <p:cNvPr id="19" name="object 19"/>
          <p:cNvSpPr txBox="1"/>
          <p:nvPr/>
        </p:nvSpPr>
        <p:spPr>
          <a:xfrm>
            <a:off x="1524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1905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2286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3429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3810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4191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5334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6477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6858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7239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7620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8001000" y="4337850"/>
            <a:ext cx="381000" cy="805649"/>
          </a:xfrm>
          <a:prstGeom prst="rect">
            <a:avLst/>
          </a:prstGeom>
        </p:spPr>
        <p:txBody>
          <a:bodyPr wrap="square" lIns="0" tIns="0" rIns="0" bIns="0" rtlCol="0">
            <a:noAutofit/>
          </a:bodyPr>
          <a:lstStyle/>
          <a:p>
            <a:pPr marL="25400">
              <a:lnSpc>
                <a:spcPts val="1000"/>
              </a:lnSpc>
            </a:pPr>
            <a:endParaRPr sz="1000"/>
          </a:p>
        </p:txBody>
      </p:sp>
      <p:sp>
        <p:nvSpPr>
          <p:cNvPr id="154" name="TextBox 153"/>
          <p:cNvSpPr txBox="1"/>
          <p:nvPr/>
        </p:nvSpPr>
        <p:spPr>
          <a:xfrm>
            <a:off x="685800" y="971550"/>
            <a:ext cx="7620000" cy="523220"/>
          </a:xfrm>
          <a:prstGeom prst="rect">
            <a:avLst/>
          </a:prstGeom>
          <a:noFill/>
        </p:spPr>
        <p:txBody>
          <a:bodyPr wrap="square" rtlCol="0">
            <a:spAutoFit/>
          </a:bodyPr>
          <a:lstStyle/>
          <a:p>
            <a:r>
              <a:rPr lang="en-IN" sz="2800" b="1" u="sng" dirty="0" smtClean="0">
                <a:latin typeface="+mj-lt"/>
              </a:rPr>
              <a:t>THEME</a:t>
            </a:r>
            <a:r>
              <a:rPr lang="en-IN" sz="2800" b="1" dirty="0" smtClean="0">
                <a:latin typeface="+mj-lt"/>
              </a:rPr>
              <a:t>: </a:t>
            </a:r>
            <a:r>
              <a:rPr lang="en-IN" sz="2800" dirty="0" smtClean="0">
                <a:latin typeface="Arial" pitchFamily="34" charset="0"/>
                <a:cs typeface="Arial" pitchFamily="34" charset="0"/>
              </a:rPr>
              <a:t>AUTOMATION		      </a:t>
            </a:r>
            <a:r>
              <a:rPr lang="en-IN" sz="2800" b="1" u="sng" dirty="0" smtClean="0">
                <a:latin typeface="+mj-lt"/>
                <a:cs typeface="Arial" pitchFamily="34" charset="0"/>
              </a:rPr>
              <a:t>CHALLENGE</a:t>
            </a:r>
            <a:r>
              <a:rPr lang="en-IN" sz="2800" dirty="0" smtClean="0">
                <a:latin typeface="+mj-lt"/>
                <a:cs typeface="Arial" pitchFamily="34" charset="0"/>
              </a:rPr>
              <a:t>: #2</a:t>
            </a:r>
            <a:endParaRPr lang="en-IN" sz="2400" b="1" dirty="0">
              <a:latin typeface="+mj-lt"/>
            </a:endParaRPr>
          </a:p>
        </p:txBody>
      </p:sp>
      <p:sp>
        <p:nvSpPr>
          <p:cNvPr id="156" name="TextBox 155"/>
          <p:cNvSpPr txBox="1"/>
          <p:nvPr/>
        </p:nvSpPr>
        <p:spPr>
          <a:xfrm>
            <a:off x="838200" y="1657350"/>
            <a:ext cx="7467600" cy="461665"/>
          </a:xfrm>
          <a:prstGeom prst="rect">
            <a:avLst/>
          </a:prstGeom>
          <a:noFill/>
        </p:spPr>
        <p:txBody>
          <a:bodyPr wrap="square" rtlCol="0">
            <a:spAutoFit/>
          </a:bodyPr>
          <a:lstStyle/>
          <a:p>
            <a:r>
              <a:rPr lang="en-IN" sz="2400" b="1" u="sng" dirty="0" smtClean="0"/>
              <a:t>TITLE</a:t>
            </a:r>
            <a:r>
              <a:rPr lang="en-IN" sz="2400" b="1" dirty="0" smtClean="0"/>
              <a:t>: </a:t>
            </a:r>
            <a:r>
              <a:rPr lang="en-IN" sz="2100" b="1" dirty="0" smtClean="0"/>
              <a:t>Discussion Forum for Community assistance – For </a:t>
            </a:r>
            <a:r>
              <a:rPr lang="en-IN" sz="2100" b="1" dirty="0" err="1" smtClean="0"/>
              <a:t>DRYiCE</a:t>
            </a:r>
            <a:endParaRPr lang="en-IN" sz="2100" dirty="0"/>
          </a:p>
        </p:txBody>
      </p:sp>
      <p:sp>
        <p:nvSpPr>
          <p:cNvPr id="157" name="TextBox 156"/>
          <p:cNvSpPr txBox="1"/>
          <p:nvPr/>
        </p:nvSpPr>
        <p:spPr>
          <a:xfrm>
            <a:off x="838200" y="2266950"/>
            <a:ext cx="7391400" cy="2031325"/>
          </a:xfrm>
          <a:prstGeom prst="rect">
            <a:avLst/>
          </a:prstGeom>
          <a:noFill/>
        </p:spPr>
        <p:txBody>
          <a:bodyPr wrap="square" rtlCol="0">
            <a:spAutoFit/>
          </a:bodyPr>
          <a:lstStyle/>
          <a:p>
            <a:r>
              <a:rPr lang="en-IN" dirty="0" smtClean="0"/>
              <a:t>The solution should build a discussion forum for all users seeking assistance. The solution should allow providing of solutions, marking solution as answering solution, rating of proposed solutions, rating of the users providing answers, and tagging of users on the assistance requests. A crawler of feedback provided by users on specific topics in social media. The solution should also aggregate the feedback and perform a sentimental analysis on the feedback provided.</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bject 18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4" name="object 74"/>
          <p:cNvSpPr/>
          <p:nvPr/>
        </p:nvSpPr>
        <p:spPr>
          <a:xfrm>
            <a:off x="762000" y="7"/>
            <a:ext cx="0" cy="219542"/>
          </a:xfrm>
          <a:custGeom>
            <a:avLst/>
            <a:gdLst/>
            <a:ahLst/>
            <a:cxnLst/>
            <a:rect l="l" t="t" r="r" b="b"/>
            <a:pathLst>
              <a:path h="219542">
                <a:moveTo>
                  <a:pt x="0" y="219542"/>
                </a:moveTo>
                <a:lnTo>
                  <a:pt x="0" y="0"/>
                </a:lnTo>
              </a:path>
            </a:pathLst>
          </a:custGeom>
          <a:ln w="9525">
            <a:solidFill>
              <a:srgbClr val="F3F3F3"/>
            </a:solidFill>
          </a:ln>
        </p:spPr>
        <p:txBody>
          <a:bodyPr wrap="square" lIns="0" tIns="0" rIns="0" bIns="0" rtlCol="0">
            <a:noAutofit/>
          </a:bodyPr>
          <a:lstStyle/>
          <a:p>
            <a:endParaRPr/>
          </a:p>
        </p:txBody>
      </p:sp>
      <p:sp>
        <p:nvSpPr>
          <p:cNvPr id="75" name="object 75"/>
          <p:cNvSpPr/>
          <p:nvPr/>
        </p:nvSpPr>
        <p:spPr>
          <a:xfrm>
            <a:off x="762000" y="1550350"/>
            <a:ext cx="0" cy="3593149"/>
          </a:xfrm>
          <a:custGeom>
            <a:avLst/>
            <a:gdLst/>
            <a:ahLst/>
            <a:cxnLst/>
            <a:rect l="l" t="t" r="r" b="b"/>
            <a:pathLst>
              <a:path h="3593149">
                <a:moveTo>
                  <a:pt x="0" y="3593149"/>
                </a:moveTo>
                <a:lnTo>
                  <a:pt x="0" y="0"/>
                </a:lnTo>
              </a:path>
            </a:pathLst>
          </a:custGeom>
          <a:ln w="9525">
            <a:solidFill>
              <a:srgbClr val="F3F3F3"/>
            </a:solidFill>
          </a:ln>
        </p:spPr>
        <p:txBody>
          <a:bodyPr wrap="square" lIns="0" tIns="0" rIns="0" bIns="0" rtlCol="0">
            <a:noAutofit/>
          </a:bodyPr>
          <a:lstStyle/>
          <a:p>
            <a:endParaRPr/>
          </a:p>
        </p:txBody>
      </p:sp>
      <p:sp>
        <p:nvSpPr>
          <p:cNvPr id="76" name="object 76"/>
          <p:cNvSpPr/>
          <p:nvPr/>
        </p:nvSpPr>
        <p:spPr>
          <a:xfrm>
            <a:off x="1524000" y="3682525"/>
            <a:ext cx="0" cy="1460974"/>
          </a:xfrm>
          <a:custGeom>
            <a:avLst/>
            <a:gdLst/>
            <a:ahLst/>
            <a:cxnLst/>
            <a:rect l="l" t="t" r="r" b="b"/>
            <a:pathLst>
              <a:path h="1460974">
                <a:moveTo>
                  <a:pt x="0" y="1460974"/>
                </a:moveTo>
                <a:lnTo>
                  <a:pt x="0" y="0"/>
                </a:lnTo>
              </a:path>
            </a:pathLst>
          </a:custGeom>
          <a:ln w="9525">
            <a:solidFill>
              <a:srgbClr val="F3F3F3"/>
            </a:solidFill>
          </a:ln>
        </p:spPr>
        <p:txBody>
          <a:bodyPr wrap="square" lIns="0" tIns="0" rIns="0" bIns="0" rtlCol="0">
            <a:noAutofit/>
          </a:bodyPr>
          <a:lstStyle/>
          <a:p>
            <a:endParaRPr/>
          </a:p>
        </p:txBody>
      </p:sp>
      <p:sp>
        <p:nvSpPr>
          <p:cNvPr id="77" name="object 77"/>
          <p:cNvSpPr/>
          <p:nvPr/>
        </p:nvSpPr>
        <p:spPr>
          <a:xfrm>
            <a:off x="2286000" y="3682525"/>
            <a:ext cx="0" cy="1460974"/>
          </a:xfrm>
          <a:custGeom>
            <a:avLst/>
            <a:gdLst/>
            <a:ahLst/>
            <a:cxnLst/>
            <a:rect l="l" t="t" r="r" b="b"/>
            <a:pathLst>
              <a:path h="1460974">
                <a:moveTo>
                  <a:pt x="0" y="1460974"/>
                </a:moveTo>
                <a:lnTo>
                  <a:pt x="0" y="0"/>
                </a:lnTo>
              </a:path>
            </a:pathLst>
          </a:custGeom>
          <a:ln w="9525">
            <a:solidFill>
              <a:srgbClr val="F3F3F3"/>
            </a:solidFill>
          </a:ln>
        </p:spPr>
        <p:txBody>
          <a:bodyPr wrap="square" lIns="0" tIns="0" rIns="0" bIns="0" rtlCol="0">
            <a:noAutofit/>
          </a:bodyPr>
          <a:lstStyle/>
          <a:p>
            <a:endParaRPr/>
          </a:p>
        </p:txBody>
      </p:sp>
      <p:sp>
        <p:nvSpPr>
          <p:cNvPr id="78" name="object 78"/>
          <p:cNvSpPr/>
          <p:nvPr/>
        </p:nvSpPr>
        <p:spPr>
          <a:xfrm>
            <a:off x="3048000" y="3682525"/>
            <a:ext cx="0" cy="1460974"/>
          </a:xfrm>
          <a:custGeom>
            <a:avLst/>
            <a:gdLst/>
            <a:ahLst/>
            <a:cxnLst/>
            <a:rect l="l" t="t" r="r" b="b"/>
            <a:pathLst>
              <a:path h="1460974">
                <a:moveTo>
                  <a:pt x="0" y="1460974"/>
                </a:moveTo>
                <a:lnTo>
                  <a:pt x="0" y="0"/>
                </a:lnTo>
              </a:path>
            </a:pathLst>
          </a:custGeom>
          <a:ln w="9525">
            <a:solidFill>
              <a:srgbClr val="F3F3F3"/>
            </a:solidFill>
          </a:ln>
        </p:spPr>
        <p:txBody>
          <a:bodyPr wrap="square" lIns="0" tIns="0" rIns="0" bIns="0" rtlCol="0">
            <a:noAutofit/>
          </a:bodyPr>
          <a:lstStyle/>
          <a:p>
            <a:endParaRPr/>
          </a:p>
        </p:txBody>
      </p:sp>
      <p:sp>
        <p:nvSpPr>
          <p:cNvPr id="79" name="object 79"/>
          <p:cNvSpPr/>
          <p:nvPr/>
        </p:nvSpPr>
        <p:spPr>
          <a:xfrm>
            <a:off x="3810000" y="3682525"/>
            <a:ext cx="0" cy="1460974"/>
          </a:xfrm>
          <a:custGeom>
            <a:avLst/>
            <a:gdLst/>
            <a:ahLst/>
            <a:cxnLst/>
            <a:rect l="l" t="t" r="r" b="b"/>
            <a:pathLst>
              <a:path h="1460974">
                <a:moveTo>
                  <a:pt x="0" y="1460974"/>
                </a:moveTo>
                <a:lnTo>
                  <a:pt x="0" y="0"/>
                </a:lnTo>
              </a:path>
            </a:pathLst>
          </a:custGeom>
          <a:ln w="9525">
            <a:solidFill>
              <a:srgbClr val="F3F3F3"/>
            </a:solidFill>
          </a:ln>
        </p:spPr>
        <p:txBody>
          <a:bodyPr wrap="square" lIns="0" tIns="0" rIns="0" bIns="0" rtlCol="0">
            <a:noAutofit/>
          </a:bodyPr>
          <a:lstStyle/>
          <a:p>
            <a:endParaRPr/>
          </a:p>
        </p:txBody>
      </p:sp>
      <p:sp>
        <p:nvSpPr>
          <p:cNvPr id="80" name="object 80"/>
          <p:cNvSpPr/>
          <p:nvPr/>
        </p:nvSpPr>
        <p:spPr>
          <a:xfrm>
            <a:off x="4572000" y="3682525"/>
            <a:ext cx="0" cy="1460974"/>
          </a:xfrm>
          <a:custGeom>
            <a:avLst/>
            <a:gdLst/>
            <a:ahLst/>
            <a:cxnLst/>
            <a:rect l="l" t="t" r="r" b="b"/>
            <a:pathLst>
              <a:path h="1460974">
                <a:moveTo>
                  <a:pt x="0" y="1460974"/>
                </a:moveTo>
                <a:lnTo>
                  <a:pt x="0" y="0"/>
                </a:lnTo>
              </a:path>
            </a:pathLst>
          </a:custGeom>
          <a:ln w="9525">
            <a:solidFill>
              <a:srgbClr val="F3F3F3"/>
            </a:solidFill>
          </a:ln>
        </p:spPr>
        <p:txBody>
          <a:bodyPr wrap="square" lIns="0" tIns="0" rIns="0" bIns="0" rtlCol="0">
            <a:noAutofit/>
          </a:bodyPr>
          <a:lstStyle/>
          <a:p>
            <a:endParaRPr/>
          </a:p>
        </p:txBody>
      </p:sp>
      <p:sp>
        <p:nvSpPr>
          <p:cNvPr id="81" name="object 81"/>
          <p:cNvSpPr/>
          <p:nvPr/>
        </p:nvSpPr>
        <p:spPr>
          <a:xfrm>
            <a:off x="5334000" y="3682525"/>
            <a:ext cx="0" cy="1460974"/>
          </a:xfrm>
          <a:custGeom>
            <a:avLst/>
            <a:gdLst/>
            <a:ahLst/>
            <a:cxnLst/>
            <a:rect l="l" t="t" r="r" b="b"/>
            <a:pathLst>
              <a:path h="1460974">
                <a:moveTo>
                  <a:pt x="0" y="1460974"/>
                </a:moveTo>
                <a:lnTo>
                  <a:pt x="0" y="0"/>
                </a:lnTo>
              </a:path>
            </a:pathLst>
          </a:custGeom>
          <a:ln w="9525">
            <a:solidFill>
              <a:srgbClr val="F3F3F3"/>
            </a:solidFill>
          </a:ln>
        </p:spPr>
        <p:txBody>
          <a:bodyPr wrap="square" lIns="0" tIns="0" rIns="0" bIns="0" rtlCol="0">
            <a:noAutofit/>
          </a:bodyPr>
          <a:lstStyle/>
          <a:p>
            <a:endParaRPr/>
          </a:p>
        </p:txBody>
      </p:sp>
      <p:sp>
        <p:nvSpPr>
          <p:cNvPr id="82" name="object 82"/>
          <p:cNvSpPr/>
          <p:nvPr/>
        </p:nvSpPr>
        <p:spPr>
          <a:xfrm>
            <a:off x="6096000" y="3682525"/>
            <a:ext cx="0" cy="1460974"/>
          </a:xfrm>
          <a:custGeom>
            <a:avLst/>
            <a:gdLst/>
            <a:ahLst/>
            <a:cxnLst/>
            <a:rect l="l" t="t" r="r" b="b"/>
            <a:pathLst>
              <a:path h="1460974">
                <a:moveTo>
                  <a:pt x="0" y="1460974"/>
                </a:moveTo>
                <a:lnTo>
                  <a:pt x="0" y="0"/>
                </a:lnTo>
              </a:path>
            </a:pathLst>
          </a:custGeom>
          <a:ln w="9525">
            <a:solidFill>
              <a:srgbClr val="F3F3F3"/>
            </a:solidFill>
          </a:ln>
        </p:spPr>
        <p:txBody>
          <a:bodyPr wrap="square" lIns="0" tIns="0" rIns="0" bIns="0" rtlCol="0">
            <a:noAutofit/>
          </a:bodyPr>
          <a:lstStyle/>
          <a:p>
            <a:endParaRPr/>
          </a:p>
        </p:txBody>
      </p:sp>
      <p:sp>
        <p:nvSpPr>
          <p:cNvPr id="83" name="object 83"/>
          <p:cNvSpPr/>
          <p:nvPr/>
        </p:nvSpPr>
        <p:spPr>
          <a:xfrm>
            <a:off x="6858000" y="4707725"/>
            <a:ext cx="0" cy="435774"/>
          </a:xfrm>
          <a:custGeom>
            <a:avLst/>
            <a:gdLst/>
            <a:ahLst/>
            <a:cxnLst/>
            <a:rect l="l" t="t" r="r" b="b"/>
            <a:pathLst>
              <a:path h="435774">
                <a:moveTo>
                  <a:pt x="0" y="435774"/>
                </a:moveTo>
                <a:lnTo>
                  <a:pt x="0" y="0"/>
                </a:lnTo>
              </a:path>
            </a:pathLst>
          </a:custGeom>
          <a:ln w="9525">
            <a:solidFill>
              <a:srgbClr val="F3F3F3"/>
            </a:solidFill>
          </a:ln>
        </p:spPr>
        <p:txBody>
          <a:bodyPr wrap="square" lIns="0" tIns="0" rIns="0" bIns="0" rtlCol="0">
            <a:noAutofit/>
          </a:bodyPr>
          <a:lstStyle/>
          <a:p>
            <a:endParaRPr/>
          </a:p>
        </p:txBody>
      </p:sp>
      <p:sp>
        <p:nvSpPr>
          <p:cNvPr id="84" name="object 84"/>
          <p:cNvSpPr/>
          <p:nvPr/>
        </p:nvSpPr>
        <p:spPr>
          <a:xfrm>
            <a:off x="7620000" y="4707725"/>
            <a:ext cx="0" cy="435774"/>
          </a:xfrm>
          <a:custGeom>
            <a:avLst/>
            <a:gdLst/>
            <a:ahLst/>
            <a:cxnLst/>
            <a:rect l="l" t="t" r="r" b="b"/>
            <a:pathLst>
              <a:path h="435774">
                <a:moveTo>
                  <a:pt x="0" y="435774"/>
                </a:moveTo>
                <a:lnTo>
                  <a:pt x="0" y="0"/>
                </a:lnTo>
              </a:path>
            </a:pathLst>
          </a:custGeom>
          <a:ln w="9525">
            <a:solidFill>
              <a:srgbClr val="F3F3F3"/>
            </a:solidFill>
          </a:ln>
        </p:spPr>
        <p:txBody>
          <a:bodyPr wrap="square" lIns="0" tIns="0" rIns="0" bIns="0" rtlCol="0">
            <a:noAutofit/>
          </a:bodyPr>
          <a:lstStyle/>
          <a:p>
            <a:endParaRPr/>
          </a:p>
        </p:txBody>
      </p:sp>
      <p:sp>
        <p:nvSpPr>
          <p:cNvPr id="85" name="object 85"/>
          <p:cNvSpPr/>
          <p:nvPr/>
        </p:nvSpPr>
        <p:spPr>
          <a:xfrm>
            <a:off x="8382000" y="4707725"/>
            <a:ext cx="0" cy="435774"/>
          </a:xfrm>
          <a:custGeom>
            <a:avLst/>
            <a:gdLst/>
            <a:ahLst/>
            <a:cxnLst/>
            <a:rect l="l" t="t" r="r" b="b"/>
            <a:pathLst>
              <a:path h="435774">
                <a:moveTo>
                  <a:pt x="0" y="435774"/>
                </a:moveTo>
                <a:lnTo>
                  <a:pt x="0" y="0"/>
                </a:lnTo>
              </a:path>
            </a:pathLst>
          </a:custGeom>
          <a:ln w="9525">
            <a:solidFill>
              <a:srgbClr val="F3F3F3"/>
            </a:solidFill>
          </a:ln>
        </p:spPr>
        <p:txBody>
          <a:bodyPr wrap="square" lIns="0" tIns="0" rIns="0" bIns="0" rtlCol="0">
            <a:noAutofit/>
          </a:bodyPr>
          <a:lstStyle/>
          <a:p>
            <a:endParaRPr/>
          </a:p>
        </p:txBody>
      </p:sp>
      <p:sp>
        <p:nvSpPr>
          <p:cNvPr id="86" name="object 86"/>
          <p:cNvSpPr/>
          <p:nvPr/>
        </p:nvSpPr>
        <p:spPr>
          <a:xfrm>
            <a:off x="381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87" name="object 87"/>
          <p:cNvSpPr/>
          <p:nvPr/>
        </p:nvSpPr>
        <p:spPr>
          <a:xfrm>
            <a:off x="1143000" y="3682525"/>
            <a:ext cx="0" cy="1460974"/>
          </a:xfrm>
          <a:custGeom>
            <a:avLst/>
            <a:gdLst/>
            <a:ahLst/>
            <a:cxnLst/>
            <a:rect l="l" t="t" r="r" b="b"/>
            <a:pathLst>
              <a:path h="1460974">
                <a:moveTo>
                  <a:pt x="0" y="1460974"/>
                </a:moveTo>
                <a:lnTo>
                  <a:pt x="0" y="0"/>
                </a:lnTo>
              </a:path>
            </a:pathLst>
          </a:custGeom>
          <a:ln w="9525">
            <a:solidFill>
              <a:srgbClr val="F3F3F3"/>
            </a:solidFill>
            <a:prstDash val="lgDash"/>
          </a:ln>
        </p:spPr>
        <p:txBody>
          <a:bodyPr wrap="square" lIns="0" tIns="0" rIns="0" bIns="0" rtlCol="0">
            <a:noAutofit/>
          </a:bodyPr>
          <a:lstStyle/>
          <a:p>
            <a:endParaRPr/>
          </a:p>
        </p:txBody>
      </p:sp>
      <p:sp>
        <p:nvSpPr>
          <p:cNvPr id="88" name="object 88"/>
          <p:cNvSpPr/>
          <p:nvPr/>
        </p:nvSpPr>
        <p:spPr>
          <a:xfrm>
            <a:off x="1905000" y="3682525"/>
            <a:ext cx="0" cy="1460974"/>
          </a:xfrm>
          <a:custGeom>
            <a:avLst/>
            <a:gdLst/>
            <a:ahLst/>
            <a:cxnLst/>
            <a:rect l="l" t="t" r="r" b="b"/>
            <a:pathLst>
              <a:path h="1460974">
                <a:moveTo>
                  <a:pt x="0" y="1460974"/>
                </a:moveTo>
                <a:lnTo>
                  <a:pt x="0" y="0"/>
                </a:lnTo>
              </a:path>
            </a:pathLst>
          </a:custGeom>
          <a:ln w="9525">
            <a:solidFill>
              <a:srgbClr val="F3F3F3"/>
            </a:solidFill>
            <a:prstDash val="lgDash"/>
          </a:ln>
        </p:spPr>
        <p:txBody>
          <a:bodyPr wrap="square" lIns="0" tIns="0" rIns="0" bIns="0" rtlCol="0">
            <a:noAutofit/>
          </a:bodyPr>
          <a:lstStyle/>
          <a:p>
            <a:endParaRPr/>
          </a:p>
        </p:txBody>
      </p:sp>
      <p:sp>
        <p:nvSpPr>
          <p:cNvPr id="89" name="object 89"/>
          <p:cNvSpPr/>
          <p:nvPr/>
        </p:nvSpPr>
        <p:spPr>
          <a:xfrm>
            <a:off x="2667000" y="3682525"/>
            <a:ext cx="0" cy="1460974"/>
          </a:xfrm>
          <a:custGeom>
            <a:avLst/>
            <a:gdLst/>
            <a:ahLst/>
            <a:cxnLst/>
            <a:rect l="l" t="t" r="r" b="b"/>
            <a:pathLst>
              <a:path h="1460974">
                <a:moveTo>
                  <a:pt x="0" y="1460974"/>
                </a:moveTo>
                <a:lnTo>
                  <a:pt x="0" y="0"/>
                </a:lnTo>
              </a:path>
            </a:pathLst>
          </a:custGeom>
          <a:ln w="9525">
            <a:solidFill>
              <a:srgbClr val="F3F3F3"/>
            </a:solidFill>
            <a:prstDash val="lgDash"/>
          </a:ln>
        </p:spPr>
        <p:txBody>
          <a:bodyPr wrap="square" lIns="0" tIns="0" rIns="0" bIns="0" rtlCol="0">
            <a:noAutofit/>
          </a:bodyPr>
          <a:lstStyle/>
          <a:p>
            <a:endParaRPr/>
          </a:p>
        </p:txBody>
      </p:sp>
      <p:sp>
        <p:nvSpPr>
          <p:cNvPr id="90" name="object 90"/>
          <p:cNvSpPr/>
          <p:nvPr/>
        </p:nvSpPr>
        <p:spPr>
          <a:xfrm>
            <a:off x="3429000" y="3682525"/>
            <a:ext cx="0" cy="1460974"/>
          </a:xfrm>
          <a:custGeom>
            <a:avLst/>
            <a:gdLst/>
            <a:ahLst/>
            <a:cxnLst/>
            <a:rect l="l" t="t" r="r" b="b"/>
            <a:pathLst>
              <a:path h="1460974">
                <a:moveTo>
                  <a:pt x="0" y="1460974"/>
                </a:moveTo>
                <a:lnTo>
                  <a:pt x="0" y="0"/>
                </a:lnTo>
              </a:path>
            </a:pathLst>
          </a:custGeom>
          <a:ln w="9525">
            <a:solidFill>
              <a:srgbClr val="F3F3F3"/>
            </a:solidFill>
            <a:prstDash val="lgDash"/>
          </a:ln>
        </p:spPr>
        <p:txBody>
          <a:bodyPr wrap="square" lIns="0" tIns="0" rIns="0" bIns="0" rtlCol="0">
            <a:noAutofit/>
          </a:bodyPr>
          <a:lstStyle/>
          <a:p>
            <a:endParaRPr/>
          </a:p>
        </p:txBody>
      </p:sp>
      <p:sp>
        <p:nvSpPr>
          <p:cNvPr id="91" name="object 91"/>
          <p:cNvSpPr/>
          <p:nvPr/>
        </p:nvSpPr>
        <p:spPr>
          <a:xfrm>
            <a:off x="4191000" y="3682525"/>
            <a:ext cx="0" cy="1460974"/>
          </a:xfrm>
          <a:custGeom>
            <a:avLst/>
            <a:gdLst/>
            <a:ahLst/>
            <a:cxnLst/>
            <a:rect l="l" t="t" r="r" b="b"/>
            <a:pathLst>
              <a:path h="1460974">
                <a:moveTo>
                  <a:pt x="0" y="1460974"/>
                </a:moveTo>
                <a:lnTo>
                  <a:pt x="0" y="0"/>
                </a:lnTo>
              </a:path>
            </a:pathLst>
          </a:custGeom>
          <a:ln w="9525">
            <a:solidFill>
              <a:srgbClr val="F3F3F3"/>
            </a:solidFill>
            <a:prstDash val="lgDash"/>
          </a:ln>
        </p:spPr>
        <p:txBody>
          <a:bodyPr wrap="square" lIns="0" tIns="0" rIns="0" bIns="0" rtlCol="0">
            <a:noAutofit/>
          </a:bodyPr>
          <a:lstStyle/>
          <a:p>
            <a:endParaRPr/>
          </a:p>
        </p:txBody>
      </p:sp>
      <p:sp>
        <p:nvSpPr>
          <p:cNvPr id="92" name="object 92"/>
          <p:cNvSpPr/>
          <p:nvPr/>
        </p:nvSpPr>
        <p:spPr>
          <a:xfrm>
            <a:off x="4953000" y="3682525"/>
            <a:ext cx="0" cy="1460974"/>
          </a:xfrm>
          <a:custGeom>
            <a:avLst/>
            <a:gdLst/>
            <a:ahLst/>
            <a:cxnLst/>
            <a:rect l="l" t="t" r="r" b="b"/>
            <a:pathLst>
              <a:path h="1460974">
                <a:moveTo>
                  <a:pt x="0" y="1460974"/>
                </a:moveTo>
                <a:lnTo>
                  <a:pt x="0" y="0"/>
                </a:lnTo>
              </a:path>
            </a:pathLst>
          </a:custGeom>
          <a:ln w="9525">
            <a:solidFill>
              <a:srgbClr val="F3F3F3"/>
            </a:solidFill>
            <a:prstDash val="lgDash"/>
          </a:ln>
        </p:spPr>
        <p:txBody>
          <a:bodyPr wrap="square" lIns="0" tIns="0" rIns="0" bIns="0" rtlCol="0">
            <a:noAutofit/>
          </a:bodyPr>
          <a:lstStyle/>
          <a:p>
            <a:endParaRPr/>
          </a:p>
        </p:txBody>
      </p:sp>
      <p:sp>
        <p:nvSpPr>
          <p:cNvPr id="93" name="object 93"/>
          <p:cNvSpPr/>
          <p:nvPr/>
        </p:nvSpPr>
        <p:spPr>
          <a:xfrm>
            <a:off x="5715000" y="3682525"/>
            <a:ext cx="0" cy="1460974"/>
          </a:xfrm>
          <a:custGeom>
            <a:avLst/>
            <a:gdLst/>
            <a:ahLst/>
            <a:cxnLst/>
            <a:rect l="l" t="t" r="r" b="b"/>
            <a:pathLst>
              <a:path h="1460974">
                <a:moveTo>
                  <a:pt x="0" y="1460974"/>
                </a:moveTo>
                <a:lnTo>
                  <a:pt x="0" y="0"/>
                </a:lnTo>
              </a:path>
            </a:pathLst>
          </a:custGeom>
          <a:ln w="9525">
            <a:solidFill>
              <a:srgbClr val="F3F3F3"/>
            </a:solidFill>
            <a:prstDash val="lgDash"/>
          </a:ln>
        </p:spPr>
        <p:txBody>
          <a:bodyPr wrap="square" lIns="0" tIns="0" rIns="0" bIns="0" rtlCol="0">
            <a:noAutofit/>
          </a:bodyPr>
          <a:lstStyle/>
          <a:p>
            <a:endParaRPr/>
          </a:p>
        </p:txBody>
      </p:sp>
      <p:sp>
        <p:nvSpPr>
          <p:cNvPr id="94" name="object 94"/>
          <p:cNvSpPr/>
          <p:nvPr/>
        </p:nvSpPr>
        <p:spPr>
          <a:xfrm>
            <a:off x="6477000" y="4707725"/>
            <a:ext cx="0" cy="435774"/>
          </a:xfrm>
          <a:custGeom>
            <a:avLst/>
            <a:gdLst/>
            <a:ahLst/>
            <a:cxnLst/>
            <a:rect l="l" t="t" r="r" b="b"/>
            <a:pathLst>
              <a:path h="435774">
                <a:moveTo>
                  <a:pt x="0" y="435774"/>
                </a:moveTo>
                <a:lnTo>
                  <a:pt x="0" y="0"/>
                </a:lnTo>
              </a:path>
            </a:pathLst>
          </a:custGeom>
          <a:ln w="9525">
            <a:solidFill>
              <a:srgbClr val="F3F3F3"/>
            </a:solidFill>
            <a:prstDash val="lgDash"/>
          </a:ln>
        </p:spPr>
        <p:txBody>
          <a:bodyPr wrap="square" lIns="0" tIns="0" rIns="0" bIns="0" rtlCol="0">
            <a:noAutofit/>
          </a:bodyPr>
          <a:lstStyle/>
          <a:p>
            <a:endParaRPr/>
          </a:p>
        </p:txBody>
      </p:sp>
      <p:sp>
        <p:nvSpPr>
          <p:cNvPr id="95" name="object 95"/>
          <p:cNvSpPr/>
          <p:nvPr/>
        </p:nvSpPr>
        <p:spPr>
          <a:xfrm>
            <a:off x="7239000" y="4707725"/>
            <a:ext cx="0" cy="435774"/>
          </a:xfrm>
          <a:custGeom>
            <a:avLst/>
            <a:gdLst/>
            <a:ahLst/>
            <a:cxnLst/>
            <a:rect l="l" t="t" r="r" b="b"/>
            <a:pathLst>
              <a:path h="435774">
                <a:moveTo>
                  <a:pt x="0" y="435774"/>
                </a:moveTo>
                <a:lnTo>
                  <a:pt x="0" y="0"/>
                </a:lnTo>
              </a:path>
            </a:pathLst>
          </a:custGeom>
          <a:ln w="9525">
            <a:solidFill>
              <a:srgbClr val="F3F3F3"/>
            </a:solidFill>
            <a:prstDash val="lgDash"/>
          </a:ln>
        </p:spPr>
        <p:txBody>
          <a:bodyPr wrap="square" lIns="0" tIns="0" rIns="0" bIns="0" rtlCol="0">
            <a:noAutofit/>
          </a:bodyPr>
          <a:lstStyle/>
          <a:p>
            <a:endParaRPr/>
          </a:p>
        </p:txBody>
      </p:sp>
      <p:sp>
        <p:nvSpPr>
          <p:cNvPr id="96" name="object 96"/>
          <p:cNvSpPr/>
          <p:nvPr/>
        </p:nvSpPr>
        <p:spPr>
          <a:xfrm>
            <a:off x="8001000" y="4707725"/>
            <a:ext cx="0" cy="435774"/>
          </a:xfrm>
          <a:custGeom>
            <a:avLst/>
            <a:gdLst/>
            <a:ahLst/>
            <a:cxnLst/>
            <a:rect l="l" t="t" r="r" b="b"/>
            <a:pathLst>
              <a:path h="435774">
                <a:moveTo>
                  <a:pt x="0" y="435774"/>
                </a:moveTo>
                <a:lnTo>
                  <a:pt x="0" y="0"/>
                </a:lnTo>
              </a:path>
            </a:pathLst>
          </a:custGeom>
          <a:ln w="9525">
            <a:solidFill>
              <a:srgbClr val="F3F3F3"/>
            </a:solidFill>
            <a:prstDash val="lgDash"/>
          </a:ln>
        </p:spPr>
        <p:txBody>
          <a:bodyPr wrap="square" lIns="0" tIns="0" rIns="0" bIns="0" rtlCol="0">
            <a:noAutofit/>
          </a:bodyPr>
          <a:lstStyle/>
          <a:p>
            <a:endParaRPr/>
          </a:p>
        </p:txBody>
      </p:sp>
      <p:sp>
        <p:nvSpPr>
          <p:cNvPr id="97" name="object 97"/>
          <p:cNvSpPr/>
          <p:nvPr/>
        </p:nvSpPr>
        <p:spPr>
          <a:xfrm>
            <a:off x="8763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98" name="object 98"/>
          <p:cNvSpPr/>
          <p:nvPr/>
        </p:nvSpPr>
        <p:spPr>
          <a:xfrm>
            <a:off x="-28575" y="4446775"/>
            <a:ext cx="9191625" cy="712477"/>
          </a:xfrm>
          <a:custGeom>
            <a:avLst/>
            <a:gdLst/>
            <a:ahLst/>
            <a:cxnLst/>
            <a:rect l="l" t="t" r="r" b="b"/>
            <a:pathLst>
              <a:path w="9191625" h="712477">
                <a:moveTo>
                  <a:pt x="9172575" y="79242"/>
                </a:moveTo>
                <a:lnTo>
                  <a:pt x="8796350" y="282361"/>
                </a:lnTo>
                <a:lnTo>
                  <a:pt x="8420100" y="200288"/>
                </a:lnTo>
                <a:lnTo>
                  <a:pt x="7648575" y="203562"/>
                </a:lnTo>
                <a:lnTo>
                  <a:pt x="7291400" y="420258"/>
                </a:lnTo>
                <a:lnTo>
                  <a:pt x="6886575" y="285652"/>
                </a:lnTo>
                <a:lnTo>
                  <a:pt x="6529400" y="502348"/>
                </a:lnTo>
                <a:lnTo>
                  <a:pt x="6153150" y="502348"/>
                </a:lnTo>
                <a:lnTo>
                  <a:pt x="5753100" y="627113"/>
                </a:lnTo>
                <a:lnTo>
                  <a:pt x="5367350" y="627113"/>
                </a:lnTo>
                <a:lnTo>
                  <a:pt x="4991100" y="381841"/>
                </a:lnTo>
                <a:lnTo>
                  <a:pt x="4610100" y="371018"/>
                </a:lnTo>
                <a:lnTo>
                  <a:pt x="4219575" y="58736"/>
                </a:lnTo>
                <a:lnTo>
                  <a:pt x="3852875" y="196996"/>
                </a:lnTo>
                <a:lnTo>
                  <a:pt x="3476625" y="259386"/>
                </a:lnTo>
                <a:lnTo>
                  <a:pt x="3076575" y="528615"/>
                </a:lnTo>
                <a:lnTo>
                  <a:pt x="2700350" y="531889"/>
                </a:lnTo>
                <a:lnTo>
                  <a:pt x="2324100" y="338185"/>
                </a:lnTo>
                <a:lnTo>
                  <a:pt x="1943100" y="0"/>
                </a:lnTo>
                <a:lnTo>
                  <a:pt x="1562100" y="124764"/>
                </a:lnTo>
                <a:lnTo>
                  <a:pt x="790575" y="128055"/>
                </a:lnTo>
                <a:lnTo>
                  <a:pt x="414350" y="282361"/>
                </a:lnTo>
                <a:lnTo>
                  <a:pt x="28575" y="19544"/>
                </a:lnTo>
                <a:lnTo>
                  <a:pt x="28575" y="696724"/>
                </a:lnTo>
                <a:lnTo>
                  <a:pt x="9172575" y="696724"/>
                </a:lnTo>
                <a:lnTo>
                  <a:pt x="9172575" y="79242"/>
                </a:lnTo>
                <a:close/>
              </a:path>
            </a:pathLst>
          </a:custGeom>
          <a:solidFill>
            <a:srgbClr val="AEF000"/>
          </a:solidFill>
        </p:spPr>
        <p:txBody>
          <a:bodyPr wrap="square" lIns="0" tIns="0" rIns="0" bIns="0" rtlCol="0">
            <a:noAutofit/>
          </a:bodyPr>
          <a:lstStyle/>
          <a:p>
            <a:endParaRPr/>
          </a:p>
        </p:txBody>
      </p:sp>
      <p:sp>
        <p:nvSpPr>
          <p:cNvPr id="99" name="object 99"/>
          <p:cNvSpPr/>
          <p:nvPr/>
        </p:nvSpPr>
        <p:spPr>
          <a:xfrm>
            <a:off x="-28575" y="4578111"/>
            <a:ext cx="9191625" cy="584438"/>
          </a:xfrm>
          <a:custGeom>
            <a:avLst/>
            <a:gdLst/>
            <a:ahLst/>
            <a:cxnLst/>
            <a:rect l="l" t="t" r="r" b="b"/>
            <a:pathLst>
              <a:path w="9191625" h="584438">
                <a:moveTo>
                  <a:pt x="9172575" y="14807"/>
                </a:moveTo>
                <a:lnTo>
                  <a:pt x="8782050" y="318347"/>
                </a:lnTo>
                <a:lnTo>
                  <a:pt x="8420100" y="399128"/>
                </a:lnTo>
                <a:lnTo>
                  <a:pt x="8039100" y="171057"/>
                </a:lnTo>
                <a:lnTo>
                  <a:pt x="7277100" y="171057"/>
                </a:lnTo>
                <a:lnTo>
                  <a:pt x="6896100" y="280344"/>
                </a:lnTo>
                <a:lnTo>
                  <a:pt x="6515100" y="280344"/>
                </a:lnTo>
                <a:lnTo>
                  <a:pt x="6134100" y="147290"/>
                </a:lnTo>
                <a:lnTo>
                  <a:pt x="5743575" y="380118"/>
                </a:lnTo>
                <a:lnTo>
                  <a:pt x="5353050" y="380118"/>
                </a:lnTo>
                <a:lnTo>
                  <a:pt x="4991100" y="513172"/>
                </a:lnTo>
                <a:lnTo>
                  <a:pt x="4600575" y="318347"/>
                </a:lnTo>
                <a:lnTo>
                  <a:pt x="4219575" y="190067"/>
                </a:lnTo>
                <a:lnTo>
                  <a:pt x="3848100" y="270831"/>
                </a:lnTo>
                <a:lnTo>
                  <a:pt x="3467100" y="204321"/>
                </a:lnTo>
                <a:lnTo>
                  <a:pt x="3067050" y="204321"/>
                </a:lnTo>
                <a:lnTo>
                  <a:pt x="2686050" y="280344"/>
                </a:lnTo>
                <a:lnTo>
                  <a:pt x="2324100" y="403885"/>
                </a:lnTo>
                <a:lnTo>
                  <a:pt x="1943100" y="403885"/>
                </a:lnTo>
                <a:lnTo>
                  <a:pt x="1562100" y="171057"/>
                </a:lnTo>
                <a:lnTo>
                  <a:pt x="1181100" y="280344"/>
                </a:lnTo>
                <a:lnTo>
                  <a:pt x="419100" y="280344"/>
                </a:lnTo>
                <a:lnTo>
                  <a:pt x="28575" y="144522"/>
                </a:lnTo>
                <a:lnTo>
                  <a:pt x="28575" y="565388"/>
                </a:lnTo>
                <a:lnTo>
                  <a:pt x="9172575" y="565388"/>
                </a:lnTo>
                <a:lnTo>
                  <a:pt x="9172575" y="14807"/>
                </a:lnTo>
                <a:close/>
              </a:path>
            </a:pathLst>
          </a:custGeom>
          <a:solidFill>
            <a:srgbClr val="00CEF6"/>
          </a:solidFill>
        </p:spPr>
        <p:txBody>
          <a:bodyPr wrap="square" lIns="0" tIns="0" rIns="0" bIns="0" rtlCol="0">
            <a:noAutofit/>
          </a:bodyPr>
          <a:lstStyle/>
          <a:p>
            <a:endParaRPr/>
          </a:p>
        </p:txBody>
      </p:sp>
      <p:sp>
        <p:nvSpPr>
          <p:cNvPr id="100" name="object 100"/>
          <p:cNvSpPr/>
          <p:nvPr/>
        </p:nvSpPr>
        <p:spPr>
          <a:xfrm>
            <a:off x="1847992" y="4252980"/>
            <a:ext cx="122588" cy="147994"/>
          </a:xfrm>
          <a:custGeom>
            <a:avLst/>
            <a:gdLst/>
            <a:ahLst/>
            <a:cxnLst/>
            <a:rect l="l" t="t" r="r" b="b"/>
            <a:pathLst>
              <a:path w="122588" h="147994">
                <a:moveTo>
                  <a:pt x="104644" y="17944"/>
                </a:moveTo>
                <a:lnTo>
                  <a:pt x="112673" y="27824"/>
                </a:lnTo>
                <a:lnTo>
                  <a:pt x="118340" y="38796"/>
                </a:lnTo>
                <a:lnTo>
                  <a:pt x="121645" y="50483"/>
                </a:lnTo>
                <a:lnTo>
                  <a:pt x="122588" y="62508"/>
                </a:lnTo>
                <a:lnTo>
                  <a:pt x="121169" y="74496"/>
                </a:lnTo>
                <a:lnTo>
                  <a:pt x="117389" y="86069"/>
                </a:lnTo>
                <a:lnTo>
                  <a:pt x="111247" y="96851"/>
                </a:lnTo>
                <a:lnTo>
                  <a:pt x="104644" y="104644"/>
                </a:lnTo>
                <a:lnTo>
                  <a:pt x="95664" y="113624"/>
                </a:lnTo>
                <a:lnTo>
                  <a:pt x="86683" y="122604"/>
                </a:lnTo>
                <a:lnTo>
                  <a:pt x="77703" y="131584"/>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7" y="4248"/>
                </a:lnTo>
                <a:lnTo>
                  <a:pt x="50483" y="943"/>
                </a:lnTo>
                <a:lnTo>
                  <a:pt x="62508" y="0"/>
                </a:lnTo>
                <a:lnTo>
                  <a:pt x="74496" y="1418"/>
                </a:lnTo>
                <a:lnTo>
                  <a:pt x="86069" y="5199"/>
                </a:lnTo>
                <a:lnTo>
                  <a:pt x="96852" y="11341"/>
                </a:lnTo>
                <a:lnTo>
                  <a:pt x="104644" y="17944"/>
                </a:lnTo>
                <a:close/>
              </a:path>
            </a:pathLst>
          </a:custGeom>
          <a:solidFill>
            <a:srgbClr val="AEF000"/>
          </a:solidFill>
        </p:spPr>
        <p:txBody>
          <a:bodyPr wrap="square" lIns="0" tIns="0" rIns="0" bIns="0" rtlCol="0">
            <a:noAutofit/>
          </a:bodyPr>
          <a:lstStyle/>
          <a:p>
            <a:endParaRPr/>
          </a:p>
        </p:txBody>
      </p:sp>
      <p:sp>
        <p:nvSpPr>
          <p:cNvPr id="102" name="object 102"/>
          <p:cNvSpPr/>
          <p:nvPr/>
        </p:nvSpPr>
        <p:spPr>
          <a:xfrm>
            <a:off x="6038993" y="4536830"/>
            <a:ext cx="122588" cy="147994"/>
          </a:xfrm>
          <a:custGeom>
            <a:avLst/>
            <a:gdLst/>
            <a:ahLst/>
            <a:cxnLst/>
            <a:rect l="l" t="t" r="r" b="b"/>
            <a:pathLst>
              <a:path w="122588" h="147994">
                <a:moveTo>
                  <a:pt x="104643" y="17944"/>
                </a:moveTo>
                <a:lnTo>
                  <a:pt x="112672" y="27824"/>
                </a:lnTo>
                <a:lnTo>
                  <a:pt x="118339" y="38796"/>
                </a:lnTo>
                <a:lnTo>
                  <a:pt x="121644" y="50483"/>
                </a:lnTo>
                <a:lnTo>
                  <a:pt x="122588" y="62508"/>
                </a:lnTo>
                <a:lnTo>
                  <a:pt x="121169" y="74496"/>
                </a:lnTo>
                <a:lnTo>
                  <a:pt x="117389" y="86069"/>
                </a:lnTo>
                <a:lnTo>
                  <a:pt x="111246" y="96851"/>
                </a:lnTo>
                <a:lnTo>
                  <a:pt x="104643" y="104644"/>
                </a:lnTo>
                <a:lnTo>
                  <a:pt x="95663" y="113624"/>
                </a:lnTo>
                <a:lnTo>
                  <a:pt x="86683" y="122604"/>
                </a:lnTo>
                <a:lnTo>
                  <a:pt x="77703" y="131584"/>
                </a:lnTo>
                <a:lnTo>
                  <a:pt x="68722" y="140565"/>
                </a:lnTo>
                <a:lnTo>
                  <a:pt x="61293" y="147994"/>
                </a:lnTo>
                <a:lnTo>
                  <a:pt x="52313" y="139013"/>
                </a:lnTo>
                <a:lnTo>
                  <a:pt x="43333" y="130033"/>
                </a:lnTo>
                <a:lnTo>
                  <a:pt x="34353" y="121053"/>
                </a:lnTo>
                <a:lnTo>
                  <a:pt x="25372" y="112073"/>
                </a:lnTo>
                <a:lnTo>
                  <a:pt x="17943" y="104644"/>
                </a:lnTo>
                <a:lnTo>
                  <a:pt x="9915" y="94763"/>
                </a:lnTo>
                <a:lnTo>
                  <a:pt x="4248" y="83791"/>
                </a:lnTo>
                <a:lnTo>
                  <a:pt x="943" y="72104"/>
                </a:lnTo>
                <a:lnTo>
                  <a:pt x="0" y="60079"/>
                </a:lnTo>
                <a:lnTo>
                  <a:pt x="1418" y="48091"/>
                </a:lnTo>
                <a:lnTo>
                  <a:pt x="5199" y="36518"/>
                </a:lnTo>
                <a:lnTo>
                  <a:pt x="11341" y="25736"/>
                </a:lnTo>
                <a:lnTo>
                  <a:pt x="17943" y="17944"/>
                </a:lnTo>
                <a:lnTo>
                  <a:pt x="27824" y="9915"/>
                </a:lnTo>
                <a:lnTo>
                  <a:pt x="38796" y="4248"/>
                </a:lnTo>
                <a:lnTo>
                  <a:pt x="50483" y="943"/>
                </a:lnTo>
                <a:lnTo>
                  <a:pt x="62508" y="0"/>
                </a:lnTo>
                <a:lnTo>
                  <a:pt x="74496" y="1418"/>
                </a:lnTo>
                <a:lnTo>
                  <a:pt x="86069" y="5199"/>
                </a:lnTo>
                <a:lnTo>
                  <a:pt x="96851" y="11341"/>
                </a:lnTo>
                <a:lnTo>
                  <a:pt x="104643" y="17944"/>
                </a:lnTo>
                <a:close/>
              </a:path>
            </a:pathLst>
          </a:custGeom>
          <a:ln w="28575">
            <a:solidFill>
              <a:srgbClr val="00CEF6"/>
            </a:solidFill>
          </a:ln>
        </p:spPr>
        <p:txBody>
          <a:bodyPr wrap="square" lIns="0" tIns="0" rIns="0" bIns="0" rtlCol="0">
            <a:noAutofit/>
          </a:bodyPr>
          <a:lstStyle/>
          <a:p>
            <a:endParaRPr/>
          </a:p>
        </p:txBody>
      </p:sp>
      <p:sp>
        <p:nvSpPr>
          <p:cNvPr id="103" name="object 103"/>
          <p:cNvSpPr/>
          <p:nvPr/>
        </p:nvSpPr>
        <p:spPr>
          <a:xfrm>
            <a:off x="7181992" y="4570180"/>
            <a:ext cx="122588" cy="147994"/>
          </a:xfrm>
          <a:custGeom>
            <a:avLst/>
            <a:gdLst/>
            <a:ahLst/>
            <a:cxnLst/>
            <a:rect l="l" t="t" r="r" b="b"/>
            <a:pathLst>
              <a:path w="122588" h="147994">
                <a:moveTo>
                  <a:pt x="104644" y="17944"/>
                </a:moveTo>
                <a:lnTo>
                  <a:pt x="112673" y="27824"/>
                </a:lnTo>
                <a:lnTo>
                  <a:pt x="118340" y="38796"/>
                </a:lnTo>
                <a:lnTo>
                  <a:pt x="121645" y="50483"/>
                </a:lnTo>
                <a:lnTo>
                  <a:pt x="122588" y="62509"/>
                </a:lnTo>
                <a:lnTo>
                  <a:pt x="121169" y="74496"/>
                </a:lnTo>
                <a:lnTo>
                  <a:pt x="117389" y="86069"/>
                </a:lnTo>
                <a:lnTo>
                  <a:pt x="111246" y="96852"/>
                </a:lnTo>
                <a:lnTo>
                  <a:pt x="104644" y="104644"/>
                </a:lnTo>
                <a:lnTo>
                  <a:pt x="95664" y="113624"/>
                </a:lnTo>
                <a:lnTo>
                  <a:pt x="86683" y="122604"/>
                </a:lnTo>
                <a:lnTo>
                  <a:pt x="77703" y="131584"/>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6" y="4248"/>
                </a:lnTo>
                <a:lnTo>
                  <a:pt x="50483" y="943"/>
                </a:lnTo>
                <a:lnTo>
                  <a:pt x="62508" y="0"/>
                </a:lnTo>
                <a:lnTo>
                  <a:pt x="74496" y="1418"/>
                </a:lnTo>
                <a:lnTo>
                  <a:pt x="86069" y="5199"/>
                </a:lnTo>
                <a:lnTo>
                  <a:pt x="96852" y="11341"/>
                </a:lnTo>
                <a:lnTo>
                  <a:pt x="104644" y="17944"/>
                </a:lnTo>
                <a:close/>
              </a:path>
            </a:pathLst>
          </a:custGeom>
          <a:solidFill>
            <a:srgbClr val="00CEF6"/>
          </a:solidFill>
        </p:spPr>
        <p:txBody>
          <a:bodyPr wrap="square" lIns="0" tIns="0" rIns="0" bIns="0" rtlCol="0">
            <a:noAutofit/>
          </a:bodyPr>
          <a:lstStyle/>
          <a:p>
            <a:endParaRPr/>
          </a:p>
        </p:txBody>
      </p:sp>
      <p:sp>
        <p:nvSpPr>
          <p:cNvPr id="105" name="object 105"/>
          <p:cNvSpPr/>
          <p:nvPr/>
        </p:nvSpPr>
        <p:spPr>
          <a:xfrm>
            <a:off x="-9525" y="4581525"/>
            <a:ext cx="4205300" cy="476250"/>
          </a:xfrm>
          <a:custGeom>
            <a:avLst/>
            <a:gdLst/>
            <a:ahLst/>
            <a:cxnLst/>
            <a:rect l="l" t="t" r="r" b="b"/>
            <a:pathLst>
              <a:path w="4205300" h="476250">
                <a:moveTo>
                  <a:pt x="3782772" y="364162"/>
                </a:moveTo>
                <a:lnTo>
                  <a:pt x="3824300" y="400050"/>
                </a:lnTo>
                <a:lnTo>
                  <a:pt x="4205300" y="400050"/>
                </a:lnTo>
              </a:path>
              <a:path w="4205300" h="476250">
                <a:moveTo>
                  <a:pt x="1914525" y="281000"/>
                </a:moveTo>
                <a:lnTo>
                  <a:pt x="2300300" y="281000"/>
                </a:lnTo>
                <a:lnTo>
                  <a:pt x="2351109" y="242565"/>
                </a:lnTo>
              </a:path>
              <a:path w="4205300" h="476250">
                <a:moveTo>
                  <a:pt x="3782772" y="364162"/>
                </a:moveTo>
                <a:lnTo>
                  <a:pt x="3438525" y="66675"/>
                </a:lnTo>
                <a:lnTo>
                  <a:pt x="3052775" y="66675"/>
                </a:lnTo>
                <a:lnTo>
                  <a:pt x="2671775" y="0"/>
                </a:lnTo>
                <a:lnTo>
                  <a:pt x="2351109" y="242565"/>
                </a:lnTo>
              </a:path>
              <a:path w="4205300" h="476250">
                <a:moveTo>
                  <a:pt x="9525" y="51825"/>
                </a:moveTo>
                <a:lnTo>
                  <a:pt x="395300" y="414350"/>
                </a:lnTo>
                <a:lnTo>
                  <a:pt x="776300" y="414350"/>
                </a:lnTo>
                <a:lnTo>
                  <a:pt x="1157300" y="352425"/>
                </a:lnTo>
                <a:lnTo>
                  <a:pt x="1538300" y="476250"/>
                </a:lnTo>
                <a:lnTo>
                  <a:pt x="1914525" y="281000"/>
                </a:lnTo>
              </a:path>
            </a:pathLst>
          </a:custGeom>
          <a:ln w="9525">
            <a:solidFill>
              <a:srgbClr val="3C78D8"/>
            </a:solidFill>
          </a:ln>
        </p:spPr>
        <p:txBody>
          <a:bodyPr wrap="square" lIns="0" tIns="0" rIns="0" bIns="0" rtlCol="0">
            <a:noAutofit/>
          </a:bodyPr>
          <a:lstStyle/>
          <a:p>
            <a:endParaRPr/>
          </a:p>
        </p:txBody>
      </p:sp>
      <p:sp>
        <p:nvSpPr>
          <p:cNvPr id="107" name="object 107"/>
          <p:cNvSpPr/>
          <p:nvPr/>
        </p:nvSpPr>
        <p:spPr>
          <a:xfrm>
            <a:off x="4195775" y="4462475"/>
            <a:ext cx="3424225" cy="590550"/>
          </a:xfrm>
          <a:custGeom>
            <a:avLst/>
            <a:gdLst/>
            <a:ahLst/>
            <a:cxnLst/>
            <a:rect l="l" t="t" r="r" b="b"/>
            <a:pathLst>
              <a:path w="3424225" h="590550">
                <a:moveTo>
                  <a:pt x="0" y="523875"/>
                </a:moveTo>
                <a:lnTo>
                  <a:pt x="376225" y="228600"/>
                </a:lnTo>
                <a:lnTo>
                  <a:pt x="762000" y="109525"/>
                </a:lnTo>
                <a:lnTo>
                  <a:pt x="1143000" y="342900"/>
                </a:lnTo>
                <a:lnTo>
                  <a:pt x="1519225" y="342900"/>
                </a:lnTo>
                <a:lnTo>
                  <a:pt x="1900225" y="414325"/>
                </a:lnTo>
                <a:lnTo>
                  <a:pt x="2281225" y="295275"/>
                </a:lnTo>
                <a:lnTo>
                  <a:pt x="2667000" y="590550"/>
                </a:lnTo>
                <a:lnTo>
                  <a:pt x="3052750" y="590550"/>
                </a:lnTo>
                <a:lnTo>
                  <a:pt x="3424225" y="0"/>
                </a:lnTo>
              </a:path>
            </a:pathLst>
          </a:custGeom>
          <a:ln w="9525">
            <a:solidFill>
              <a:srgbClr val="3C78D8"/>
            </a:solidFill>
          </a:ln>
        </p:spPr>
        <p:txBody>
          <a:bodyPr wrap="square" lIns="0" tIns="0" rIns="0" bIns="0" rtlCol="0">
            <a:noAutofit/>
          </a:bodyPr>
          <a:lstStyle/>
          <a:p>
            <a:endParaRPr/>
          </a:p>
        </p:txBody>
      </p:sp>
      <p:sp>
        <p:nvSpPr>
          <p:cNvPr id="109" name="object 109"/>
          <p:cNvSpPr/>
          <p:nvPr/>
        </p:nvSpPr>
        <p:spPr>
          <a:xfrm>
            <a:off x="7624775" y="4472000"/>
            <a:ext cx="1533525" cy="414325"/>
          </a:xfrm>
          <a:custGeom>
            <a:avLst/>
            <a:gdLst/>
            <a:ahLst/>
            <a:cxnLst/>
            <a:rect l="l" t="t" r="r" b="b"/>
            <a:pathLst>
              <a:path w="1533525" h="414325">
                <a:moveTo>
                  <a:pt x="0" y="0"/>
                </a:moveTo>
                <a:lnTo>
                  <a:pt x="376225" y="119050"/>
                </a:lnTo>
                <a:lnTo>
                  <a:pt x="766750" y="119050"/>
                </a:lnTo>
              </a:path>
              <a:path w="1533525" h="414325">
                <a:moveTo>
                  <a:pt x="1519224" y="403379"/>
                </a:moveTo>
                <a:lnTo>
                  <a:pt x="1147750" y="119050"/>
                </a:lnTo>
                <a:lnTo>
                  <a:pt x="766750" y="119050"/>
                </a:lnTo>
              </a:path>
            </a:pathLst>
          </a:custGeom>
          <a:ln w="9525">
            <a:solidFill>
              <a:srgbClr val="3C78D8"/>
            </a:solidFill>
          </a:ln>
        </p:spPr>
        <p:txBody>
          <a:bodyPr wrap="square" lIns="0" tIns="0" rIns="0" bIns="0" rtlCol="0">
            <a:noAutofit/>
          </a:bodyPr>
          <a:lstStyle/>
          <a:p>
            <a:endParaRPr/>
          </a:p>
        </p:txBody>
      </p:sp>
      <p:sp>
        <p:nvSpPr>
          <p:cNvPr id="110" name="object 110"/>
          <p:cNvSpPr/>
          <p:nvPr/>
        </p:nvSpPr>
        <p:spPr>
          <a:xfrm>
            <a:off x="1114450" y="49006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11" name="object 111"/>
          <p:cNvSpPr/>
          <p:nvPr/>
        </p:nvSpPr>
        <p:spPr>
          <a:xfrm>
            <a:off x="1495450" y="502927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12" name="object 112"/>
          <p:cNvSpPr/>
          <p:nvPr/>
        </p:nvSpPr>
        <p:spPr>
          <a:xfrm>
            <a:off x="733450" y="49721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13" name="object 113"/>
          <p:cNvSpPr/>
          <p:nvPr/>
        </p:nvSpPr>
        <p:spPr>
          <a:xfrm>
            <a:off x="352450" y="49626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14" name="object 114"/>
          <p:cNvSpPr/>
          <p:nvPr/>
        </p:nvSpPr>
        <p:spPr>
          <a:xfrm>
            <a:off x="-42837" y="4605412"/>
            <a:ext cx="57000" cy="57000"/>
          </a:xfrm>
          <a:custGeom>
            <a:avLst/>
            <a:gdLst/>
            <a:ahLst/>
            <a:cxnLst/>
            <a:rect l="l" t="t" r="r" b="b"/>
            <a:pathLst>
              <a:path w="57000" h="57000">
                <a:moveTo>
                  <a:pt x="44245" y="52259"/>
                </a:moveTo>
                <a:lnTo>
                  <a:pt x="53505" y="42185"/>
                </a:lnTo>
                <a:lnTo>
                  <a:pt x="57000" y="28500"/>
                </a:lnTo>
                <a:lnTo>
                  <a:pt x="57000" y="20941"/>
                </a:lnTo>
                <a:lnTo>
                  <a:pt x="53997" y="13692"/>
                </a:lnTo>
                <a:lnTo>
                  <a:pt x="48652" y="8347"/>
                </a:lnTo>
                <a:lnTo>
                  <a:pt x="43307" y="3002"/>
                </a:lnTo>
                <a:lnTo>
                  <a:pt x="42837" y="2807"/>
                </a:lnTo>
                <a:lnTo>
                  <a:pt x="42837" y="52753"/>
                </a:lnTo>
                <a:lnTo>
                  <a:pt x="44245" y="52259"/>
                </a:lnTo>
                <a:close/>
              </a:path>
            </a:pathLst>
          </a:custGeom>
          <a:solidFill>
            <a:srgbClr val="3C78D8"/>
          </a:solidFill>
        </p:spPr>
        <p:txBody>
          <a:bodyPr wrap="square" lIns="0" tIns="0" rIns="0" bIns="0" rtlCol="0">
            <a:noAutofit/>
          </a:bodyPr>
          <a:lstStyle/>
          <a:p>
            <a:endParaRPr/>
          </a:p>
        </p:txBody>
      </p:sp>
      <p:sp>
        <p:nvSpPr>
          <p:cNvPr id="115" name="object 115"/>
          <p:cNvSpPr/>
          <p:nvPr/>
        </p:nvSpPr>
        <p:spPr>
          <a:xfrm>
            <a:off x="1876450" y="48340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16" name="object 116"/>
          <p:cNvSpPr/>
          <p:nvPr/>
        </p:nvSpPr>
        <p:spPr>
          <a:xfrm>
            <a:off x="2257450" y="482925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17" name="object 117"/>
          <p:cNvSpPr/>
          <p:nvPr/>
        </p:nvSpPr>
        <p:spPr>
          <a:xfrm>
            <a:off x="2638450" y="454826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18" name="object 118"/>
          <p:cNvSpPr/>
          <p:nvPr/>
        </p:nvSpPr>
        <p:spPr>
          <a:xfrm>
            <a:off x="3019450" y="46149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19" name="object 119"/>
          <p:cNvSpPr/>
          <p:nvPr/>
        </p:nvSpPr>
        <p:spPr>
          <a:xfrm>
            <a:off x="3400450" y="46149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0" name="object 120"/>
          <p:cNvSpPr/>
          <p:nvPr/>
        </p:nvSpPr>
        <p:spPr>
          <a:xfrm>
            <a:off x="3781450" y="49483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1" name="object 121"/>
          <p:cNvSpPr/>
          <p:nvPr/>
        </p:nvSpPr>
        <p:spPr>
          <a:xfrm>
            <a:off x="4162450" y="49483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2" name="object 122"/>
          <p:cNvSpPr/>
          <p:nvPr/>
        </p:nvSpPr>
        <p:spPr>
          <a:xfrm>
            <a:off x="4543450" y="46673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3" name="object 123"/>
          <p:cNvSpPr/>
          <p:nvPr/>
        </p:nvSpPr>
        <p:spPr>
          <a:xfrm>
            <a:off x="4924450" y="45435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4" name="object 124"/>
          <p:cNvSpPr/>
          <p:nvPr/>
        </p:nvSpPr>
        <p:spPr>
          <a:xfrm>
            <a:off x="5305450" y="4772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5" name="object 125"/>
          <p:cNvSpPr/>
          <p:nvPr/>
        </p:nvSpPr>
        <p:spPr>
          <a:xfrm>
            <a:off x="5686450" y="4772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6" name="object 126"/>
          <p:cNvSpPr/>
          <p:nvPr/>
        </p:nvSpPr>
        <p:spPr>
          <a:xfrm>
            <a:off x="6067450" y="48483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7" name="object 127"/>
          <p:cNvSpPr/>
          <p:nvPr/>
        </p:nvSpPr>
        <p:spPr>
          <a:xfrm>
            <a:off x="6448450" y="47292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8" name="object 128"/>
          <p:cNvSpPr/>
          <p:nvPr/>
        </p:nvSpPr>
        <p:spPr>
          <a:xfrm>
            <a:off x="6829450" y="50245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29" name="object 129"/>
          <p:cNvSpPr/>
          <p:nvPr/>
        </p:nvSpPr>
        <p:spPr>
          <a:xfrm>
            <a:off x="7210450" y="50245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0" name="object 130"/>
          <p:cNvSpPr/>
          <p:nvPr/>
        </p:nvSpPr>
        <p:spPr>
          <a:xfrm>
            <a:off x="7591450" y="44434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1" name="object 131"/>
          <p:cNvSpPr/>
          <p:nvPr/>
        </p:nvSpPr>
        <p:spPr>
          <a:xfrm>
            <a:off x="7972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2" name="object 132"/>
          <p:cNvSpPr/>
          <p:nvPr/>
        </p:nvSpPr>
        <p:spPr>
          <a:xfrm>
            <a:off x="8353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3" name="object 133"/>
          <p:cNvSpPr/>
          <p:nvPr/>
        </p:nvSpPr>
        <p:spPr>
          <a:xfrm>
            <a:off x="8734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4" name="object 134"/>
          <p:cNvSpPr/>
          <p:nvPr/>
        </p:nvSpPr>
        <p:spPr>
          <a:xfrm>
            <a:off x="9129737" y="4867350"/>
            <a:ext cx="57000" cy="57000"/>
          </a:xfrm>
          <a:custGeom>
            <a:avLst/>
            <a:gdLst/>
            <a:ahLst/>
            <a:cxnLst/>
            <a:rect l="l" t="t" r="r" b="b"/>
            <a:pathLst>
              <a:path w="57000" h="57000">
                <a:moveTo>
                  <a:pt x="14262" y="4211"/>
                </a:moveTo>
                <a:lnTo>
                  <a:pt x="12754" y="4740"/>
                </a:lnTo>
                <a:lnTo>
                  <a:pt x="3494" y="14814"/>
                </a:lnTo>
                <a:lnTo>
                  <a:pt x="0" y="28500"/>
                </a:lnTo>
                <a:lnTo>
                  <a:pt x="112" y="31055"/>
                </a:lnTo>
                <a:lnTo>
                  <a:pt x="4740" y="44245"/>
                </a:lnTo>
                <a:lnTo>
                  <a:pt x="14262" y="52997"/>
                </a:lnTo>
                <a:lnTo>
                  <a:pt x="14262" y="4211"/>
                </a:lnTo>
                <a:close/>
              </a:path>
            </a:pathLst>
          </a:custGeom>
          <a:solidFill>
            <a:srgbClr val="3C78D8"/>
          </a:solidFill>
        </p:spPr>
        <p:txBody>
          <a:bodyPr wrap="square" lIns="0" tIns="0" rIns="0" bIns="0" rtlCol="0">
            <a:noAutofit/>
          </a:bodyPr>
          <a:lstStyle/>
          <a:p>
            <a:endParaRPr/>
          </a:p>
        </p:txBody>
      </p:sp>
      <p:sp>
        <p:nvSpPr>
          <p:cNvPr id="136" name="object 136"/>
          <p:cNvSpPr/>
          <p:nvPr/>
        </p:nvSpPr>
        <p:spPr>
          <a:xfrm>
            <a:off x="2990700" y="458620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7"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38" name="object 138"/>
          <p:cNvSpPr/>
          <p:nvPr/>
        </p:nvSpPr>
        <p:spPr>
          <a:xfrm>
            <a:off x="1085700" y="487195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40" name="object 140"/>
          <p:cNvSpPr/>
          <p:nvPr/>
        </p:nvSpPr>
        <p:spPr>
          <a:xfrm>
            <a:off x="4895700" y="4516031"/>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42" name="object 142"/>
          <p:cNvSpPr/>
          <p:nvPr/>
        </p:nvSpPr>
        <p:spPr>
          <a:xfrm>
            <a:off x="8699961" y="4329180"/>
            <a:ext cx="122588" cy="147994"/>
          </a:xfrm>
          <a:custGeom>
            <a:avLst/>
            <a:gdLst/>
            <a:ahLst/>
            <a:cxnLst/>
            <a:rect l="l" t="t" r="r" b="b"/>
            <a:pathLst>
              <a:path w="122588" h="147994">
                <a:moveTo>
                  <a:pt x="104644" y="17944"/>
                </a:moveTo>
                <a:lnTo>
                  <a:pt x="112673" y="27824"/>
                </a:lnTo>
                <a:lnTo>
                  <a:pt x="118339" y="38796"/>
                </a:lnTo>
                <a:lnTo>
                  <a:pt x="121645" y="50483"/>
                </a:lnTo>
                <a:lnTo>
                  <a:pt x="122588" y="62508"/>
                </a:lnTo>
                <a:lnTo>
                  <a:pt x="121169" y="74496"/>
                </a:lnTo>
                <a:lnTo>
                  <a:pt x="117389" y="86069"/>
                </a:lnTo>
                <a:lnTo>
                  <a:pt x="111246" y="96851"/>
                </a:lnTo>
                <a:lnTo>
                  <a:pt x="104644" y="104644"/>
                </a:lnTo>
                <a:lnTo>
                  <a:pt x="95663" y="113624"/>
                </a:lnTo>
                <a:lnTo>
                  <a:pt x="86683" y="122604"/>
                </a:lnTo>
                <a:lnTo>
                  <a:pt x="77703" y="131584"/>
                </a:lnTo>
                <a:lnTo>
                  <a:pt x="68723" y="140565"/>
                </a:lnTo>
                <a:lnTo>
                  <a:pt x="61294" y="147994"/>
                </a:lnTo>
                <a:lnTo>
                  <a:pt x="52313"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8"/>
                </a:lnTo>
                <a:lnTo>
                  <a:pt x="11341" y="25736"/>
                </a:lnTo>
                <a:lnTo>
                  <a:pt x="17944" y="17944"/>
                </a:lnTo>
                <a:lnTo>
                  <a:pt x="27824" y="9915"/>
                </a:lnTo>
                <a:lnTo>
                  <a:pt x="38796" y="4248"/>
                </a:lnTo>
                <a:lnTo>
                  <a:pt x="50483" y="943"/>
                </a:lnTo>
                <a:lnTo>
                  <a:pt x="62508" y="0"/>
                </a:lnTo>
                <a:lnTo>
                  <a:pt x="74496" y="1418"/>
                </a:lnTo>
                <a:lnTo>
                  <a:pt x="86069" y="5199"/>
                </a:lnTo>
                <a:lnTo>
                  <a:pt x="96851" y="11341"/>
                </a:lnTo>
                <a:lnTo>
                  <a:pt x="104644" y="17944"/>
                </a:lnTo>
                <a:close/>
              </a:path>
            </a:pathLst>
          </a:custGeom>
          <a:ln w="28575">
            <a:solidFill>
              <a:srgbClr val="AEF000"/>
            </a:solidFill>
          </a:ln>
        </p:spPr>
        <p:txBody>
          <a:bodyPr wrap="square" lIns="0" tIns="0" rIns="0" bIns="0" rtlCol="0">
            <a:noAutofit/>
          </a:bodyPr>
          <a:lstStyle/>
          <a:p>
            <a:endParaRPr/>
          </a:p>
        </p:txBody>
      </p:sp>
      <p:sp>
        <p:nvSpPr>
          <p:cNvPr id="143" name="object 143"/>
          <p:cNvSpPr/>
          <p:nvPr/>
        </p:nvSpPr>
        <p:spPr>
          <a:xfrm>
            <a:off x="1524000" y="7"/>
            <a:ext cx="0" cy="219542"/>
          </a:xfrm>
          <a:custGeom>
            <a:avLst/>
            <a:gdLst/>
            <a:ahLst/>
            <a:cxnLst/>
            <a:rect l="l" t="t" r="r" b="b"/>
            <a:pathLst>
              <a:path h="219542">
                <a:moveTo>
                  <a:pt x="0" y="219542"/>
                </a:moveTo>
                <a:lnTo>
                  <a:pt x="0" y="0"/>
                </a:lnTo>
              </a:path>
            </a:pathLst>
          </a:custGeom>
          <a:ln w="9525">
            <a:solidFill>
              <a:srgbClr val="F3F3F3"/>
            </a:solidFill>
          </a:ln>
        </p:spPr>
        <p:txBody>
          <a:bodyPr wrap="square" lIns="0" tIns="0" rIns="0" bIns="0" rtlCol="0">
            <a:noAutofit/>
          </a:bodyPr>
          <a:lstStyle/>
          <a:p>
            <a:endParaRPr/>
          </a:p>
        </p:txBody>
      </p:sp>
      <p:sp>
        <p:nvSpPr>
          <p:cNvPr id="144" name="object 144"/>
          <p:cNvSpPr/>
          <p:nvPr/>
        </p:nvSpPr>
        <p:spPr>
          <a:xfrm>
            <a:off x="1524000" y="1550350"/>
            <a:ext cx="0" cy="210075"/>
          </a:xfrm>
          <a:custGeom>
            <a:avLst/>
            <a:gdLst/>
            <a:ahLst/>
            <a:cxnLst/>
            <a:rect l="l" t="t" r="r" b="b"/>
            <a:pathLst>
              <a:path h="210075">
                <a:moveTo>
                  <a:pt x="0" y="210075"/>
                </a:moveTo>
                <a:lnTo>
                  <a:pt x="0" y="0"/>
                </a:lnTo>
              </a:path>
            </a:pathLst>
          </a:custGeom>
          <a:ln w="9525">
            <a:solidFill>
              <a:srgbClr val="F3F3F3"/>
            </a:solidFill>
          </a:ln>
        </p:spPr>
        <p:txBody>
          <a:bodyPr wrap="square" lIns="0" tIns="0" rIns="0" bIns="0" rtlCol="0">
            <a:noAutofit/>
          </a:bodyPr>
          <a:lstStyle/>
          <a:p>
            <a:endParaRPr/>
          </a:p>
        </p:txBody>
      </p:sp>
      <p:sp>
        <p:nvSpPr>
          <p:cNvPr id="145" name="object 145"/>
          <p:cNvSpPr/>
          <p:nvPr/>
        </p:nvSpPr>
        <p:spPr>
          <a:xfrm>
            <a:off x="2286000" y="7"/>
            <a:ext cx="0" cy="219542"/>
          </a:xfrm>
          <a:custGeom>
            <a:avLst/>
            <a:gdLst/>
            <a:ahLst/>
            <a:cxnLst/>
            <a:rect l="l" t="t" r="r" b="b"/>
            <a:pathLst>
              <a:path h="219542">
                <a:moveTo>
                  <a:pt x="0" y="219542"/>
                </a:moveTo>
                <a:lnTo>
                  <a:pt x="0" y="0"/>
                </a:lnTo>
              </a:path>
            </a:pathLst>
          </a:custGeom>
          <a:ln w="9525">
            <a:solidFill>
              <a:srgbClr val="F3F3F3"/>
            </a:solidFill>
          </a:ln>
        </p:spPr>
        <p:txBody>
          <a:bodyPr wrap="square" lIns="0" tIns="0" rIns="0" bIns="0" rtlCol="0">
            <a:noAutofit/>
          </a:bodyPr>
          <a:lstStyle/>
          <a:p>
            <a:endParaRPr/>
          </a:p>
        </p:txBody>
      </p:sp>
      <p:sp>
        <p:nvSpPr>
          <p:cNvPr id="146" name="object 146"/>
          <p:cNvSpPr/>
          <p:nvPr/>
        </p:nvSpPr>
        <p:spPr>
          <a:xfrm>
            <a:off x="2286000" y="1550350"/>
            <a:ext cx="0" cy="210075"/>
          </a:xfrm>
          <a:custGeom>
            <a:avLst/>
            <a:gdLst/>
            <a:ahLst/>
            <a:cxnLst/>
            <a:rect l="l" t="t" r="r" b="b"/>
            <a:pathLst>
              <a:path h="210075">
                <a:moveTo>
                  <a:pt x="0" y="210075"/>
                </a:moveTo>
                <a:lnTo>
                  <a:pt x="0" y="0"/>
                </a:lnTo>
              </a:path>
            </a:pathLst>
          </a:custGeom>
          <a:ln w="9525">
            <a:solidFill>
              <a:srgbClr val="F3F3F3"/>
            </a:solidFill>
          </a:ln>
        </p:spPr>
        <p:txBody>
          <a:bodyPr wrap="square" lIns="0" tIns="0" rIns="0" bIns="0" rtlCol="0">
            <a:noAutofit/>
          </a:bodyPr>
          <a:lstStyle/>
          <a:p>
            <a:endParaRPr/>
          </a:p>
        </p:txBody>
      </p:sp>
      <p:sp>
        <p:nvSpPr>
          <p:cNvPr id="147" name="object 147"/>
          <p:cNvSpPr/>
          <p:nvPr/>
        </p:nvSpPr>
        <p:spPr>
          <a:xfrm>
            <a:off x="3048000" y="7"/>
            <a:ext cx="0" cy="219542"/>
          </a:xfrm>
          <a:custGeom>
            <a:avLst/>
            <a:gdLst/>
            <a:ahLst/>
            <a:cxnLst/>
            <a:rect l="l" t="t" r="r" b="b"/>
            <a:pathLst>
              <a:path h="219542">
                <a:moveTo>
                  <a:pt x="0" y="219542"/>
                </a:moveTo>
                <a:lnTo>
                  <a:pt x="0" y="0"/>
                </a:lnTo>
              </a:path>
            </a:pathLst>
          </a:custGeom>
          <a:ln w="9525">
            <a:solidFill>
              <a:srgbClr val="F3F3F3"/>
            </a:solidFill>
          </a:ln>
        </p:spPr>
        <p:txBody>
          <a:bodyPr wrap="square" lIns="0" tIns="0" rIns="0" bIns="0" rtlCol="0">
            <a:noAutofit/>
          </a:bodyPr>
          <a:lstStyle/>
          <a:p>
            <a:endParaRPr/>
          </a:p>
        </p:txBody>
      </p:sp>
      <p:sp>
        <p:nvSpPr>
          <p:cNvPr id="148" name="object 148"/>
          <p:cNvSpPr/>
          <p:nvPr/>
        </p:nvSpPr>
        <p:spPr>
          <a:xfrm>
            <a:off x="3048000" y="1550350"/>
            <a:ext cx="0" cy="210075"/>
          </a:xfrm>
          <a:custGeom>
            <a:avLst/>
            <a:gdLst/>
            <a:ahLst/>
            <a:cxnLst/>
            <a:rect l="l" t="t" r="r" b="b"/>
            <a:pathLst>
              <a:path h="210075">
                <a:moveTo>
                  <a:pt x="0" y="210075"/>
                </a:moveTo>
                <a:lnTo>
                  <a:pt x="0" y="0"/>
                </a:lnTo>
              </a:path>
            </a:pathLst>
          </a:custGeom>
          <a:ln w="9525">
            <a:solidFill>
              <a:srgbClr val="F3F3F3"/>
            </a:solidFill>
          </a:ln>
        </p:spPr>
        <p:txBody>
          <a:bodyPr wrap="square" lIns="0" tIns="0" rIns="0" bIns="0" rtlCol="0">
            <a:noAutofit/>
          </a:bodyPr>
          <a:lstStyle/>
          <a:p>
            <a:endParaRPr/>
          </a:p>
        </p:txBody>
      </p:sp>
      <p:sp>
        <p:nvSpPr>
          <p:cNvPr id="149" name="object 149"/>
          <p:cNvSpPr/>
          <p:nvPr/>
        </p:nvSpPr>
        <p:spPr>
          <a:xfrm>
            <a:off x="3810000" y="7"/>
            <a:ext cx="0" cy="219542"/>
          </a:xfrm>
          <a:custGeom>
            <a:avLst/>
            <a:gdLst/>
            <a:ahLst/>
            <a:cxnLst/>
            <a:rect l="l" t="t" r="r" b="b"/>
            <a:pathLst>
              <a:path h="219542">
                <a:moveTo>
                  <a:pt x="0" y="219542"/>
                </a:moveTo>
                <a:lnTo>
                  <a:pt x="0" y="0"/>
                </a:lnTo>
              </a:path>
            </a:pathLst>
          </a:custGeom>
          <a:ln w="9525">
            <a:solidFill>
              <a:srgbClr val="F3F3F3"/>
            </a:solidFill>
          </a:ln>
        </p:spPr>
        <p:txBody>
          <a:bodyPr wrap="square" lIns="0" tIns="0" rIns="0" bIns="0" rtlCol="0">
            <a:noAutofit/>
          </a:bodyPr>
          <a:lstStyle/>
          <a:p>
            <a:endParaRPr/>
          </a:p>
        </p:txBody>
      </p:sp>
      <p:sp>
        <p:nvSpPr>
          <p:cNvPr id="150" name="object 150"/>
          <p:cNvSpPr/>
          <p:nvPr/>
        </p:nvSpPr>
        <p:spPr>
          <a:xfrm>
            <a:off x="3810000" y="1550350"/>
            <a:ext cx="0" cy="210075"/>
          </a:xfrm>
          <a:custGeom>
            <a:avLst/>
            <a:gdLst/>
            <a:ahLst/>
            <a:cxnLst/>
            <a:rect l="l" t="t" r="r" b="b"/>
            <a:pathLst>
              <a:path h="210075">
                <a:moveTo>
                  <a:pt x="0" y="210075"/>
                </a:moveTo>
                <a:lnTo>
                  <a:pt x="0" y="0"/>
                </a:lnTo>
              </a:path>
            </a:pathLst>
          </a:custGeom>
          <a:ln w="9525">
            <a:solidFill>
              <a:srgbClr val="F3F3F3"/>
            </a:solidFill>
          </a:ln>
        </p:spPr>
        <p:txBody>
          <a:bodyPr wrap="square" lIns="0" tIns="0" rIns="0" bIns="0" rtlCol="0">
            <a:noAutofit/>
          </a:bodyPr>
          <a:lstStyle/>
          <a:p>
            <a:endParaRPr/>
          </a:p>
        </p:txBody>
      </p:sp>
      <p:sp>
        <p:nvSpPr>
          <p:cNvPr id="151" name="object 151"/>
          <p:cNvSpPr/>
          <p:nvPr/>
        </p:nvSpPr>
        <p:spPr>
          <a:xfrm>
            <a:off x="4572000" y="7"/>
            <a:ext cx="0" cy="219542"/>
          </a:xfrm>
          <a:custGeom>
            <a:avLst/>
            <a:gdLst/>
            <a:ahLst/>
            <a:cxnLst/>
            <a:rect l="l" t="t" r="r" b="b"/>
            <a:pathLst>
              <a:path h="219542">
                <a:moveTo>
                  <a:pt x="0" y="219542"/>
                </a:moveTo>
                <a:lnTo>
                  <a:pt x="0" y="0"/>
                </a:lnTo>
              </a:path>
            </a:pathLst>
          </a:custGeom>
          <a:ln w="9525">
            <a:solidFill>
              <a:srgbClr val="F3F3F3"/>
            </a:solidFill>
          </a:ln>
        </p:spPr>
        <p:txBody>
          <a:bodyPr wrap="square" lIns="0" tIns="0" rIns="0" bIns="0" rtlCol="0">
            <a:noAutofit/>
          </a:bodyPr>
          <a:lstStyle/>
          <a:p>
            <a:endParaRPr/>
          </a:p>
        </p:txBody>
      </p:sp>
      <p:sp>
        <p:nvSpPr>
          <p:cNvPr id="152" name="object 152"/>
          <p:cNvSpPr/>
          <p:nvPr/>
        </p:nvSpPr>
        <p:spPr>
          <a:xfrm>
            <a:off x="4572000" y="1550350"/>
            <a:ext cx="0" cy="210075"/>
          </a:xfrm>
          <a:custGeom>
            <a:avLst/>
            <a:gdLst/>
            <a:ahLst/>
            <a:cxnLst/>
            <a:rect l="l" t="t" r="r" b="b"/>
            <a:pathLst>
              <a:path h="210075">
                <a:moveTo>
                  <a:pt x="0" y="210075"/>
                </a:moveTo>
                <a:lnTo>
                  <a:pt x="0" y="0"/>
                </a:lnTo>
              </a:path>
            </a:pathLst>
          </a:custGeom>
          <a:ln w="9525">
            <a:solidFill>
              <a:srgbClr val="F3F3F3"/>
            </a:solidFill>
          </a:ln>
        </p:spPr>
        <p:txBody>
          <a:bodyPr wrap="square" lIns="0" tIns="0" rIns="0" bIns="0" rtlCol="0">
            <a:noAutofit/>
          </a:bodyPr>
          <a:lstStyle/>
          <a:p>
            <a:endParaRPr/>
          </a:p>
        </p:txBody>
      </p:sp>
      <p:sp>
        <p:nvSpPr>
          <p:cNvPr id="153" name="object 153"/>
          <p:cNvSpPr/>
          <p:nvPr/>
        </p:nvSpPr>
        <p:spPr>
          <a:xfrm>
            <a:off x="5334000" y="7"/>
            <a:ext cx="0" cy="219542"/>
          </a:xfrm>
          <a:custGeom>
            <a:avLst/>
            <a:gdLst/>
            <a:ahLst/>
            <a:cxnLst/>
            <a:rect l="l" t="t" r="r" b="b"/>
            <a:pathLst>
              <a:path h="219542">
                <a:moveTo>
                  <a:pt x="0" y="219542"/>
                </a:moveTo>
                <a:lnTo>
                  <a:pt x="0" y="0"/>
                </a:lnTo>
              </a:path>
            </a:pathLst>
          </a:custGeom>
          <a:ln w="9525">
            <a:solidFill>
              <a:srgbClr val="F3F3F3"/>
            </a:solidFill>
          </a:ln>
        </p:spPr>
        <p:txBody>
          <a:bodyPr wrap="square" lIns="0" tIns="0" rIns="0" bIns="0" rtlCol="0">
            <a:noAutofit/>
          </a:bodyPr>
          <a:lstStyle/>
          <a:p>
            <a:endParaRPr/>
          </a:p>
        </p:txBody>
      </p:sp>
      <p:sp>
        <p:nvSpPr>
          <p:cNvPr id="154" name="object 154"/>
          <p:cNvSpPr/>
          <p:nvPr/>
        </p:nvSpPr>
        <p:spPr>
          <a:xfrm>
            <a:off x="5334000" y="1550350"/>
            <a:ext cx="0" cy="210075"/>
          </a:xfrm>
          <a:custGeom>
            <a:avLst/>
            <a:gdLst/>
            <a:ahLst/>
            <a:cxnLst/>
            <a:rect l="l" t="t" r="r" b="b"/>
            <a:pathLst>
              <a:path h="210075">
                <a:moveTo>
                  <a:pt x="0" y="210075"/>
                </a:moveTo>
                <a:lnTo>
                  <a:pt x="0" y="0"/>
                </a:lnTo>
              </a:path>
            </a:pathLst>
          </a:custGeom>
          <a:ln w="9525">
            <a:solidFill>
              <a:srgbClr val="F3F3F3"/>
            </a:solidFill>
          </a:ln>
        </p:spPr>
        <p:txBody>
          <a:bodyPr wrap="square" lIns="0" tIns="0" rIns="0" bIns="0" rtlCol="0">
            <a:noAutofit/>
          </a:bodyPr>
          <a:lstStyle/>
          <a:p>
            <a:endParaRPr/>
          </a:p>
        </p:txBody>
      </p:sp>
      <p:sp>
        <p:nvSpPr>
          <p:cNvPr id="155" name="object 155"/>
          <p:cNvSpPr/>
          <p:nvPr/>
        </p:nvSpPr>
        <p:spPr>
          <a:xfrm>
            <a:off x="1143000" y="7"/>
            <a:ext cx="0" cy="219542"/>
          </a:xfrm>
          <a:custGeom>
            <a:avLst/>
            <a:gdLst/>
            <a:ahLst/>
            <a:cxnLst/>
            <a:rect l="l" t="t" r="r" b="b"/>
            <a:pathLst>
              <a:path h="219542">
                <a:moveTo>
                  <a:pt x="0" y="219542"/>
                </a:moveTo>
                <a:lnTo>
                  <a:pt x="0" y="0"/>
                </a:lnTo>
              </a:path>
            </a:pathLst>
          </a:custGeom>
          <a:ln w="9525">
            <a:solidFill>
              <a:srgbClr val="F3F3F3"/>
            </a:solidFill>
            <a:prstDash val="lgDash"/>
          </a:ln>
        </p:spPr>
        <p:txBody>
          <a:bodyPr wrap="square" lIns="0" tIns="0" rIns="0" bIns="0" rtlCol="0">
            <a:noAutofit/>
          </a:bodyPr>
          <a:lstStyle/>
          <a:p>
            <a:endParaRPr/>
          </a:p>
        </p:txBody>
      </p:sp>
      <p:sp>
        <p:nvSpPr>
          <p:cNvPr id="156" name="object 156"/>
          <p:cNvSpPr/>
          <p:nvPr/>
        </p:nvSpPr>
        <p:spPr>
          <a:xfrm>
            <a:off x="1143000" y="1550350"/>
            <a:ext cx="0" cy="210075"/>
          </a:xfrm>
          <a:custGeom>
            <a:avLst/>
            <a:gdLst/>
            <a:ahLst/>
            <a:cxnLst/>
            <a:rect l="l" t="t" r="r" b="b"/>
            <a:pathLst>
              <a:path h="210075">
                <a:moveTo>
                  <a:pt x="0" y="21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57" name="object 157"/>
          <p:cNvSpPr/>
          <p:nvPr/>
        </p:nvSpPr>
        <p:spPr>
          <a:xfrm>
            <a:off x="1905000" y="7"/>
            <a:ext cx="0" cy="219542"/>
          </a:xfrm>
          <a:custGeom>
            <a:avLst/>
            <a:gdLst/>
            <a:ahLst/>
            <a:cxnLst/>
            <a:rect l="l" t="t" r="r" b="b"/>
            <a:pathLst>
              <a:path h="219542">
                <a:moveTo>
                  <a:pt x="0" y="219542"/>
                </a:moveTo>
                <a:lnTo>
                  <a:pt x="0" y="0"/>
                </a:lnTo>
              </a:path>
            </a:pathLst>
          </a:custGeom>
          <a:ln w="9525">
            <a:solidFill>
              <a:srgbClr val="F3F3F3"/>
            </a:solidFill>
            <a:prstDash val="lgDash"/>
          </a:ln>
        </p:spPr>
        <p:txBody>
          <a:bodyPr wrap="square" lIns="0" tIns="0" rIns="0" bIns="0" rtlCol="0">
            <a:noAutofit/>
          </a:bodyPr>
          <a:lstStyle/>
          <a:p>
            <a:endParaRPr/>
          </a:p>
        </p:txBody>
      </p:sp>
      <p:sp>
        <p:nvSpPr>
          <p:cNvPr id="158" name="object 158"/>
          <p:cNvSpPr/>
          <p:nvPr/>
        </p:nvSpPr>
        <p:spPr>
          <a:xfrm>
            <a:off x="1905000" y="1550350"/>
            <a:ext cx="0" cy="210075"/>
          </a:xfrm>
          <a:custGeom>
            <a:avLst/>
            <a:gdLst/>
            <a:ahLst/>
            <a:cxnLst/>
            <a:rect l="l" t="t" r="r" b="b"/>
            <a:pathLst>
              <a:path h="210075">
                <a:moveTo>
                  <a:pt x="0" y="21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59" name="object 159"/>
          <p:cNvSpPr/>
          <p:nvPr/>
        </p:nvSpPr>
        <p:spPr>
          <a:xfrm>
            <a:off x="2667000" y="7"/>
            <a:ext cx="0" cy="219542"/>
          </a:xfrm>
          <a:custGeom>
            <a:avLst/>
            <a:gdLst/>
            <a:ahLst/>
            <a:cxnLst/>
            <a:rect l="l" t="t" r="r" b="b"/>
            <a:pathLst>
              <a:path h="219542">
                <a:moveTo>
                  <a:pt x="0" y="219542"/>
                </a:moveTo>
                <a:lnTo>
                  <a:pt x="0" y="0"/>
                </a:lnTo>
              </a:path>
            </a:pathLst>
          </a:custGeom>
          <a:ln w="9525">
            <a:solidFill>
              <a:srgbClr val="F3F3F3"/>
            </a:solidFill>
            <a:prstDash val="lgDash"/>
          </a:ln>
        </p:spPr>
        <p:txBody>
          <a:bodyPr wrap="square" lIns="0" tIns="0" rIns="0" bIns="0" rtlCol="0">
            <a:noAutofit/>
          </a:bodyPr>
          <a:lstStyle/>
          <a:p>
            <a:endParaRPr/>
          </a:p>
        </p:txBody>
      </p:sp>
      <p:sp>
        <p:nvSpPr>
          <p:cNvPr id="160" name="object 160"/>
          <p:cNvSpPr/>
          <p:nvPr/>
        </p:nvSpPr>
        <p:spPr>
          <a:xfrm>
            <a:off x="2667000" y="1550350"/>
            <a:ext cx="0" cy="210075"/>
          </a:xfrm>
          <a:custGeom>
            <a:avLst/>
            <a:gdLst/>
            <a:ahLst/>
            <a:cxnLst/>
            <a:rect l="l" t="t" r="r" b="b"/>
            <a:pathLst>
              <a:path h="210075">
                <a:moveTo>
                  <a:pt x="0" y="21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61" name="object 161"/>
          <p:cNvSpPr/>
          <p:nvPr/>
        </p:nvSpPr>
        <p:spPr>
          <a:xfrm>
            <a:off x="3429000" y="7"/>
            <a:ext cx="0" cy="219542"/>
          </a:xfrm>
          <a:custGeom>
            <a:avLst/>
            <a:gdLst/>
            <a:ahLst/>
            <a:cxnLst/>
            <a:rect l="l" t="t" r="r" b="b"/>
            <a:pathLst>
              <a:path h="219542">
                <a:moveTo>
                  <a:pt x="0" y="219542"/>
                </a:moveTo>
                <a:lnTo>
                  <a:pt x="0" y="0"/>
                </a:lnTo>
              </a:path>
            </a:pathLst>
          </a:custGeom>
          <a:ln w="9525">
            <a:solidFill>
              <a:srgbClr val="F3F3F3"/>
            </a:solidFill>
            <a:prstDash val="lgDash"/>
          </a:ln>
        </p:spPr>
        <p:txBody>
          <a:bodyPr wrap="square" lIns="0" tIns="0" rIns="0" bIns="0" rtlCol="0">
            <a:noAutofit/>
          </a:bodyPr>
          <a:lstStyle/>
          <a:p>
            <a:endParaRPr/>
          </a:p>
        </p:txBody>
      </p:sp>
      <p:sp>
        <p:nvSpPr>
          <p:cNvPr id="162" name="object 162"/>
          <p:cNvSpPr/>
          <p:nvPr/>
        </p:nvSpPr>
        <p:spPr>
          <a:xfrm>
            <a:off x="3429000" y="1550350"/>
            <a:ext cx="0" cy="210075"/>
          </a:xfrm>
          <a:custGeom>
            <a:avLst/>
            <a:gdLst/>
            <a:ahLst/>
            <a:cxnLst/>
            <a:rect l="l" t="t" r="r" b="b"/>
            <a:pathLst>
              <a:path h="210075">
                <a:moveTo>
                  <a:pt x="0" y="21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63" name="object 163"/>
          <p:cNvSpPr/>
          <p:nvPr/>
        </p:nvSpPr>
        <p:spPr>
          <a:xfrm>
            <a:off x="4191000" y="7"/>
            <a:ext cx="0" cy="219542"/>
          </a:xfrm>
          <a:custGeom>
            <a:avLst/>
            <a:gdLst/>
            <a:ahLst/>
            <a:cxnLst/>
            <a:rect l="l" t="t" r="r" b="b"/>
            <a:pathLst>
              <a:path h="219542">
                <a:moveTo>
                  <a:pt x="0" y="219542"/>
                </a:moveTo>
                <a:lnTo>
                  <a:pt x="0" y="0"/>
                </a:lnTo>
              </a:path>
            </a:pathLst>
          </a:custGeom>
          <a:ln w="9525">
            <a:solidFill>
              <a:srgbClr val="F3F3F3"/>
            </a:solidFill>
            <a:prstDash val="lgDash"/>
          </a:ln>
        </p:spPr>
        <p:txBody>
          <a:bodyPr wrap="square" lIns="0" tIns="0" rIns="0" bIns="0" rtlCol="0">
            <a:noAutofit/>
          </a:bodyPr>
          <a:lstStyle/>
          <a:p>
            <a:endParaRPr/>
          </a:p>
        </p:txBody>
      </p:sp>
      <p:sp>
        <p:nvSpPr>
          <p:cNvPr id="164" name="object 164"/>
          <p:cNvSpPr/>
          <p:nvPr/>
        </p:nvSpPr>
        <p:spPr>
          <a:xfrm>
            <a:off x="4191000" y="1550350"/>
            <a:ext cx="0" cy="210075"/>
          </a:xfrm>
          <a:custGeom>
            <a:avLst/>
            <a:gdLst/>
            <a:ahLst/>
            <a:cxnLst/>
            <a:rect l="l" t="t" r="r" b="b"/>
            <a:pathLst>
              <a:path h="210075">
                <a:moveTo>
                  <a:pt x="0" y="21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65" name="object 165"/>
          <p:cNvSpPr/>
          <p:nvPr/>
        </p:nvSpPr>
        <p:spPr>
          <a:xfrm>
            <a:off x="4953000" y="7"/>
            <a:ext cx="0" cy="219542"/>
          </a:xfrm>
          <a:custGeom>
            <a:avLst/>
            <a:gdLst/>
            <a:ahLst/>
            <a:cxnLst/>
            <a:rect l="l" t="t" r="r" b="b"/>
            <a:pathLst>
              <a:path h="219542">
                <a:moveTo>
                  <a:pt x="0" y="219542"/>
                </a:moveTo>
                <a:lnTo>
                  <a:pt x="0" y="0"/>
                </a:lnTo>
              </a:path>
            </a:pathLst>
          </a:custGeom>
          <a:ln w="9525">
            <a:solidFill>
              <a:srgbClr val="F3F3F3"/>
            </a:solidFill>
            <a:prstDash val="lgDash"/>
          </a:ln>
        </p:spPr>
        <p:txBody>
          <a:bodyPr wrap="square" lIns="0" tIns="0" rIns="0" bIns="0" rtlCol="0">
            <a:noAutofit/>
          </a:bodyPr>
          <a:lstStyle/>
          <a:p>
            <a:endParaRPr/>
          </a:p>
        </p:txBody>
      </p:sp>
      <p:sp>
        <p:nvSpPr>
          <p:cNvPr id="166" name="object 166"/>
          <p:cNvSpPr/>
          <p:nvPr/>
        </p:nvSpPr>
        <p:spPr>
          <a:xfrm>
            <a:off x="4953000" y="1550350"/>
            <a:ext cx="0" cy="210075"/>
          </a:xfrm>
          <a:custGeom>
            <a:avLst/>
            <a:gdLst/>
            <a:ahLst/>
            <a:cxnLst/>
            <a:rect l="l" t="t" r="r" b="b"/>
            <a:pathLst>
              <a:path h="210075">
                <a:moveTo>
                  <a:pt x="0" y="21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67" name="object 167"/>
          <p:cNvSpPr/>
          <p:nvPr/>
        </p:nvSpPr>
        <p:spPr>
          <a:xfrm>
            <a:off x="5715000" y="7"/>
            <a:ext cx="0" cy="219542"/>
          </a:xfrm>
          <a:custGeom>
            <a:avLst/>
            <a:gdLst/>
            <a:ahLst/>
            <a:cxnLst/>
            <a:rect l="l" t="t" r="r" b="b"/>
            <a:pathLst>
              <a:path h="219542">
                <a:moveTo>
                  <a:pt x="0" y="219542"/>
                </a:moveTo>
                <a:lnTo>
                  <a:pt x="0" y="0"/>
                </a:lnTo>
              </a:path>
            </a:pathLst>
          </a:custGeom>
          <a:ln w="9525">
            <a:solidFill>
              <a:srgbClr val="F3F3F3"/>
            </a:solidFill>
            <a:prstDash val="lgDash"/>
          </a:ln>
        </p:spPr>
        <p:txBody>
          <a:bodyPr wrap="square" lIns="0" tIns="0" rIns="0" bIns="0" rtlCol="0">
            <a:noAutofit/>
          </a:bodyPr>
          <a:lstStyle/>
          <a:p>
            <a:endParaRPr/>
          </a:p>
        </p:txBody>
      </p:sp>
      <p:sp>
        <p:nvSpPr>
          <p:cNvPr id="168" name="object 168"/>
          <p:cNvSpPr/>
          <p:nvPr/>
        </p:nvSpPr>
        <p:spPr>
          <a:xfrm>
            <a:off x="5715000" y="1550350"/>
            <a:ext cx="0" cy="210075"/>
          </a:xfrm>
          <a:custGeom>
            <a:avLst/>
            <a:gdLst/>
            <a:ahLst/>
            <a:cxnLst/>
            <a:rect l="l" t="t" r="r" b="b"/>
            <a:pathLst>
              <a:path h="210075">
                <a:moveTo>
                  <a:pt x="0" y="21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70" name="object 170"/>
          <p:cNvSpPr/>
          <p:nvPr/>
        </p:nvSpPr>
        <p:spPr>
          <a:xfrm>
            <a:off x="6096000" y="7"/>
            <a:ext cx="0" cy="1760417"/>
          </a:xfrm>
          <a:custGeom>
            <a:avLst/>
            <a:gdLst/>
            <a:ahLst/>
            <a:cxnLst/>
            <a:rect l="l" t="t" r="r" b="b"/>
            <a:pathLst>
              <a:path h="1760417">
                <a:moveTo>
                  <a:pt x="0" y="1760417"/>
                </a:moveTo>
                <a:lnTo>
                  <a:pt x="0" y="0"/>
                </a:lnTo>
              </a:path>
            </a:pathLst>
          </a:custGeom>
          <a:ln w="9525">
            <a:solidFill>
              <a:srgbClr val="F3F3F3"/>
            </a:solidFill>
          </a:ln>
        </p:spPr>
        <p:txBody>
          <a:bodyPr wrap="square" lIns="0" tIns="0" rIns="0" bIns="0" rtlCol="0">
            <a:noAutofit/>
          </a:bodyPr>
          <a:lstStyle/>
          <a:p>
            <a:endParaRPr/>
          </a:p>
        </p:txBody>
      </p:sp>
      <p:sp>
        <p:nvSpPr>
          <p:cNvPr id="172" name="object 172"/>
          <p:cNvSpPr/>
          <p:nvPr/>
        </p:nvSpPr>
        <p:spPr>
          <a:xfrm>
            <a:off x="6858000" y="7"/>
            <a:ext cx="0" cy="154767"/>
          </a:xfrm>
          <a:custGeom>
            <a:avLst/>
            <a:gdLst/>
            <a:ahLst/>
            <a:cxnLst/>
            <a:rect l="l" t="t" r="r" b="b"/>
            <a:pathLst>
              <a:path h="154767">
                <a:moveTo>
                  <a:pt x="0" y="154767"/>
                </a:moveTo>
                <a:lnTo>
                  <a:pt x="0" y="0"/>
                </a:lnTo>
              </a:path>
            </a:pathLst>
          </a:custGeom>
          <a:ln w="9525">
            <a:solidFill>
              <a:srgbClr val="F3F3F3"/>
            </a:solidFill>
          </a:ln>
        </p:spPr>
        <p:txBody>
          <a:bodyPr wrap="square" lIns="0" tIns="0" rIns="0" bIns="0" rtlCol="0">
            <a:noAutofit/>
          </a:bodyPr>
          <a:lstStyle/>
          <a:p>
            <a:endParaRPr/>
          </a:p>
        </p:txBody>
      </p:sp>
      <p:sp>
        <p:nvSpPr>
          <p:cNvPr id="173" name="object 173"/>
          <p:cNvSpPr/>
          <p:nvPr/>
        </p:nvSpPr>
        <p:spPr>
          <a:xfrm>
            <a:off x="7620000" y="7"/>
            <a:ext cx="0" cy="154767"/>
          </a:xfrm>
          <a:custGeom>
            <a:avLst/>
            <a:gdLst/>
            <a:ahLst/>
            <a:cxnLst/>
            <a:rect l="l" t="t" r="r" b="b"/>
            <a:pathLst>
              <a:path h="154767">
                <a:moveTo>
                  <a:pt x="0" y="154767"/>
                </a:moveTo>
                <a:lnTo>
                  <a:pt x="0" y="0"/>
                </a:lnTo>
              </a:path>
            </a:pathLst>
          </a:custGeom>
          <a:ln w="9525">
            <a:solidFill>
              <a:srgbClr val="F3F3F3"/>
            </a:solidFill>
          </a:ln>
        </p:spPr>
        <p:txBody>
          <a:bodyPr wrap="square" lIns="0" tIns="0" rIns="0" bIns="0" rtlCol="0">
            <a:noAutofit/>
          </a:bodyPr>
          <a:lstStyle/>
          <a:p>
            <a:endParaRPr/>
          </a:p>
        </p:txBody>
      </p:sp>
      <p:sp>
        <p:nvSpPr>
          <p:cNvPr id="174" name="object 174"/>
          <p:cNvSpPr/>
          <p:nvPr/>
        </p:nvSpPr>
        <p:spPr>
          <a:xfrm>
            <a:off x="8382000" y="7"/>
            <a:ext cx="0" cy="154767"/>
          </a:xfrm>
          <a:custGeom>
            <a:avLst/>
            <a:gdLst/>
            <a:ahLst/>
            <a:cxnLst/>
            <a:rect l="l" t="t" r="r" b="b"/>
            <a:pathLst>
              <a:path h="154767">
                <a:moveTo>
                  <a:pt x="0" y="154767"/>
                </a:moveTo>
                <a:lnTo>
                  <a:pt x="0" y="0"/>
                </a:lnTo>
              </a:path>
            </a:pathLst>
          </a:custGeom>
          <a:ln w="9525">
            <a:solidFill>
              <a:srgbClr val="F3F3F3"/>
            </a:solidFill>
          </a:ln>
        </p:spPr>
        <p:txBody>
          <a:bodyPr wrap="square" lIns="0" tIns="0" rIns="0" bIns="0" rtlCol="0">
            <a:noAutofit/>
          </a:bodyPr>
          <a:lstStyle/>
          <a:p>
            <a:endParaRPr/>
          </a:p>
        </p:txBody>
      </p:sp>
      <p:sp>
        <p:nvSpPr>
          <p:cNvPr id="175" name="object 175"/>
          <p:cNvSpPr/>
          <p:nvPr/>
        </p:nvSpPr>
        <p:spPr>
          <a:xfrm>
            <a:off x="6477000" y="7"/>
            <a:ext cx="0" cy="154767"/>
          </a:xfrm>
          <a:custGeom>
            <a:avLst/>
            <a:gdLst/>
            <a:ahLst/>
            <a:cxnLst/>
            <a:rect l="l" t="t" r="r" b="b"/>
            <a:pathLst>
              <a:path h="154767">
                <a:moveTo>
                  <a:pt x="0" y="154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76" name="object 176"/>
          <p:cNvSpPr/>
          <p:nvPr/>
        </p:nvSpPr>
        <p:spPr>
          <a:xfrm>
            <a:off x="7239000" y="7"/>
            <a:ext cx="0" cy="154767"/>
          </a:xfrm>
          <a:custGeom>
            <a:avLst/>
            <a:gdLst/>
            <a:ahLst/>
            <a:cxnLst/>
            <a:rect l="l" t="t" r="r" b="b"/>
            <a:pathLst>
              <a:path h="154767">
                <a:moveTo>
                  <a:pt x="0" y="154767"/>
                </a:moveTo>
                <a:lnTo>
                  <a:pt x="0" y="0"/>
                </a:lnTo>
              </a:path>
            </a:pathLst>
          </a:custGeom>
          <a:ln w="9525">
            <a:solidFill>
              <a:srgbClr val="F3F3F3"/>
            </a:solidFill>
            <a:prstDash val="lgDash"/>
          </a:ln>
        </p:spPr>
        <p:txBody>
          <a:bodyPr wrap="square" lIns="0" tIns="0" rIns="0" bIns="0" rtlCol="0">
            <a:noAutofit/>
          </a:bodyPr>
          <a:lstStyle/>
          <a:p>
            <a:endParaRPr/>
          </a:p>
        </p:txBody>
      </p:sp>
      <p:sp>
        <p:nvSpPr>
          <p:cNvPr id="177" name="object 177"/>
          <p:cNvSpPr/>
          <p:nvPr/>
        </p:nvSpPr>
        <p:spPr>
          <a:xfrm>
            <a:off x="8001000" y="7"/>
            <a:ext cx="0" cy="154767"/>
          </a:xfrm>
          <a:custGeom>
            <a:avLst/>
            <a:gdLst/>
            <a:ahLst/>
            <a:cxnLst/>
            <a:rect l="l" t="t" r="r" b="b"/>
            <a:pathLst>
              <a:path h="154767">
                <a:moveTo>
                  <a:pt x="0" y="154767"/>
                </a:moveTo>
                <a:lnTo>
                  <a:pt x="0" y="0"/>
                </a:lnTo>
              </a:path>
            </a:pathLst>
          </a:custGeom>
          <a:ln w="9525">
            <a:solidFill>
              <a:srgbClr val="F3F3F3"/>
            </a:solidFill>
            <a:prstDash val="lgDash"/>
          </a:ln>
        </p:spPr>
        <p:txBody>
          <a:bodyPr wrap="square" lIns="0" tIns="0" rIns="0" bIns="0" rtlCol="0">
            <a:noAutofit/>
          </a:bodyPr>
          <a:lstStyle/>
          <a:p>
            <a:endParaRPr/>
          </a:p>
        </p:txBody>
      </p:sp>
      <p:sp>
        <p:nvSpPr>
          <p:cNvPr id="73" name="object 7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2" name="object 7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1" name="object 7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0" name="object 7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9" name="object 6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8" name="object 6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7" name="object 6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6" name="object 6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5" name="object 6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4" name="object 6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3" name="object 6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2" name="object 6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1" name="object 6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0" name="object 6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9" name="object 5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8" name="object 5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7" name="object 5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6" name="object 5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5" name="object 5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4" name="object 5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3" name="object 5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2" name="object 5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1" name="object 51"/>
          <p:cNvSpPr txBox="1"/>
          <p:nvPr/>
        </p:nvSpPr>
        <p:spPr>
          <a:xfrm>
            <a:off x="646100" y="7"/>
            <a:ext cx="115900" cy="219542"/>
          </a:xfrm>
          <a:prstGeom prst="rect">
            <a:avLst/>
          </a:prstGeom>
        </p:spPr>
        <p:txBody>
          <a:bodyPr wrap="square" lIns="0" tIns="0" rIns="0" bIns="0" rtlCol="0">
            <a:noAutofit/>
          </a:bodyPr>
          <a:lstStyle/>
          <a:p>
            <a:pPr marL="25400">
              <a:lnSpc>
                <a:spcPts val="1000"/>
              </a:lnSpc>
            </a:pPr>
            <a:endParaRPr sz="1000"/>
          </a:p>
        </p:txBody>
      </p:sp>
      <p:sp>
        <p:nvSpPr>
          <p:cNvPr id="50" name="object 50"/>
          <p:cNvSpPr txBox="1"/>
          <p:nvPr/>
        </p:nvSpPr>
        <p:spPr>
          <a:xfrm>
            <a:off x="762000" y="7"/>
            <a:ext cx="381000" cy="219542"/>
          </a:xfrm>
          <a:prstGeom prst="rect">
            <a:avLst/>
          </a:prstGeom>
        </p:spPr>
        <p:txBody>
          <a:bodyPr wrap="square" lIns="0" tIns="0" rIns="0" bIns="0" rtlCol="0">
            <a:noAutofit/>
          </a:bodyPr>
          <a:lstStyle/>
          <a:p>
            <a:pPr marL="25400">
              <a:lnSpc>
                <a:spcPts val="1000"/>
              </a:lnSpc>
            </a:pPr>
            <a:endParaRPr sz="1000"/>
          </a:p>
        </p:txBody>
      </p:sp>
      <p:sp>
        <p:nvSpPr>
          <p:cNvPr id="49" name="object 49"/>
          <p:cNvSpPr txBox="1"/>
          <p:nvPr/>
        </p:nvSpPr>
        <p:spPr>
          <a:xfrm>
            <a:off x="1143000" y="7"/>
            <a:ext cx="381000" cy="219542"/>
          </a:xfrm>
          <a:prstGeom prst="rect">
            <a:avLst/>
          </a:prstGeom>
        </p:spPr>
        <p:txBody>
          <a:bodyPr wrap="square" lIns="0" tIns="0" rIns="0" bIns="0" rtlCol="0">
            <a:noAutofit/>
          </a:bodyPr>
          <a:lstStyle/>
          <a:p>
            <a:pPr marL="25400">
              <a:lnSpc>
                <a:spcPts val="1000"/>
              </a:lnSpc>
            </a:pPr>
            <a:endParaRPr sz="1000"/>
          </a:p>
        </p:txBody>
      </p:sp>
      <p:sp>
        <p:nvSpPr>
          <p:cNvPr id="48" name="object 48"/>
          <p:cNvSpPr txBox="1"/>
          <p:nvPr/>
        </p:nvSpPr>
        <p:spPr>
          <a:xfrm>
            <a:off x="1524000" y="7"/>
            <a:ext cx="381000" cy="219542"/>
          </a:xfrm>
          <a:prstGeom prst="rect">
            <a:avLst/>
          </a:prstGeom>
        </p:spPr>
        <p:txBody>
          <a:bodyPr wrap="square" lIns="0" tIns="0" rIns="0" bIns="0" rtlCol="0">
            <a:noAutofit/>
          </a:bodyPr>
          <a:lstStyle/>
          <a:p>
            <a:pPr marL="25400">
              <a:lnSpc>
                <a:spcPts val="1000"/>
              </a:lnSpc>
            </a:pPr>
            <a:endParaRPr sz="1000"/>
          </a:p>
        </p:txBody>
      </p:sp>
      <p:sp>
        <p:nvSpPr>
          <p:cNvPr id="47" name="object 47"/>
          <p:cNvSpPr txBox="1"/>
          <p:nvPr/>
        </p:nvSpPr>
        <p:spPr>
          <a:xfrm>
            <a:off x="1905000" y="7"/>
            <a:ext cx="381000" cy="219542"/>
          </a:xfrm>
          <a:prstGeom prst="rect">
            <a:avLst/>
          </a:prstGeom>
        </p:spPr>
        <p:txBody>
          <a:bodyPr wrap="square" lIns="0" tIns="0" rIns="0" bIns="0" rtlCol="0">
            <a:noAutofit/>
          </a:bodyPr>
          <a:lstStyle/>
          <a:p>
            <a:pPr marL="25400">
              <a:lnSpc>
                <a:spcPts val="1000"/>
              </a:lnSpc>
            </a:pPr>
            <a:endParaRPr sz="1000"/>
          </a:p>
        </p:txBody>
      </p:sp>
      <p:sp>
        <p:nvSpPr>
          <p:cNvPr id="46" name="object 46"/>
          <p:cNvSpPr txBox="1"/>
          <p:nvPr/>
        </p:nvSpPr>
        <p:spPr>
          <a:xfrm>
            <a:off x="2286000" y="7"/>
            <a:ext cx="381000" cy="219542"/>
          </a:xfrm>
          <a:prstGeom prst="rect">
            <a:avLst/>
          </a:prstGeom>
        </p:spPr>
        <p:txBody>
          <a:bodyPr wrap="square" lIns="0" tIns="0" rIns="0" bIns="0" rtlCol="0">
            <a:noAutofit/>
          </a:bodyPr>
          <a:lstStyle/>
          <a:p>
            <a:pPr marL="25400">
              <a:lnSpc>
                <a:spcPts val="1000"/>
              </a:lnSpc>
            </a:pPr>
            <a:endParaRPr sz="1000"/>
          </a:p>
        </p:txBody>
      </p:sp>
      <p:sp>
        <p:nvSpPr>
          <p:cNvPr id="45" name="object 45"/>
          <p:cNvSpPr txBox="1"/>
          <p:nvPr/>
        </p:nvSpPr>
        <p:spPr>
          <a:xfrm>
            <a:off x="2667000" y="7"/>
            <a:ext cx="381000" cy="219542"/>
          </a:xfrm>
          <a:prstGeom prst="rect">
            <a:avLst/>
          </a:prstGeom>
        </p:spPr>
        <p:txBody>
          <a:bodyPr wrap="square" lIns="0" tIns="0" rIns="0" bIns="0" rtlCol="0">
            <a:noAutofit/>
          </a:bodyPr>
          <a:lstStyle/>
          <a:p>
            <a:pPr marL="25400">
              <a:lnSpc>
                <a:spcPts val="1000"/>
              </a:lnSpc>
            </a:pPr>
            <a:endParaRPr sz="1000"/>
          </a:p>
        </p:txBody>
      </p:sp>
      <p:sp>
        <p:nvSpPr>
          <p:cNvPr id="44" name="object 44"/>
          <p:cNvSpPr txBox="1"/>
          <p:nvPr/>
        </p:nvSpPr>
        <p:spPr>
          <a:xfrm>
            <a:off x="3048000" y="7"/>
            <a:ext cx="381000" cy="219542"/>
          </a:xfrm>
          <a:prstGeom prst="rect">
            <a:avLst/>
          </a:prstGeom>
        </p:spPr>
        <p:txBody>
          <a:bodyPr wrap="square" lIns="0" tIns="0" rIns="0" bIns="0" rtlCol="0">
            <a:noAutofit/>
          </a:bodyPr>
          <a:lstStyle/>
          <a:p>
            <a:pPr marL="25400">
              <a:lnSpc>
                <a:spcPts val="1000"/>
              </a:lnSpc>
            </a:pPr>
            <a:endParaRPr sz="1000"/>
          </a:p>
        </p:txBody>
      </p:sp>
      <p:sp>
        <p:nvSpPr>
          <p:cNvPr id="43" name="object 43"/>
          <p:cNvSpPr txBox="1"/>
          <p:nvPr/>
        </p:nvSpPr>
        <p:spPr>
          <a:xfrm>
            <a:off x="3429000" y="7"/>
            <a:ext cx="381000" cy="219542"/>
          </a:xfrm>
          <a:prstGeom prst="rect">
            <a:avLst/>
          </a:prstGeom>
        </p:spPr>
        <p:txBody>
          <a:bodyPr wrap="square" lIns="0" tIns="0" rIns="0" bIns="0" rtlCol="0">
            <a:noAutofit/>
          </a:bodyPr>
          <a:lstStyle/>
          <a:p>
            <a:pPr marL="25400">
              <a:lnSpc>
                <a:spcPts val="1000"/>
              </a:lnSpc>
            </a:pPr>
            <a:endParaRPr sz="1000"/>
          </a:p>
        </p:txBody>
      </p:sp>
      <p:sp>
        <p:nvSpPr>
          <p:cNvPr id="42" name="object 42"/>
          <p:cNvSpPr txBox="1"/>
          <p:nvPr/>
        </p:nvSpPr>
        <p:spPr>
          <a:xfrm>
            <a:off x="3810000" y="7"/>
            <a:ext cx="381000" cy="219542"/>
          </a:xfrm>
          <a:prstGeom prst="rect">
            <a:avLst/>
          </a:prstGeom>
        </p:spPr>
        <p:txBody>
          <a:bodyPr wrap="square" lIns="0" tIns="0" rIns="0" bIns="0" rtlCol="0">
            <a:noAutofit/>
          </a:bodyPr>
          <a:lstStyle/>
          <a:p>
            <a:pPr marL="25400">
              <a:lnSpc>
                <a:spcPts val="1000"/>
              </a:lnSpc>
            </a:pPr>
            <a:endParaRPr sz="1000"/>
          </a:p>
        </p:txBody>
      </p:sp>
      <p:sp>
        <p:nvSpPr>
          <p:cNvPr id="41" name="object 41"/>
          <p:cNvSpPr txBox="1"/>
          <p:nvPr/>
        </p:nvSpPr>
        <p:spPr>
          <a:xfrm>
            <a:off x="4191000" y="7"/>
            <a:ext cx="381000" cy="219542"/>
          </a:xfrm>
          <a:prstGeom prst="rect">
            <a:avLst/>
          </a:prstGeom>
        </p:spPr>
        <p:txBody>
          <a:bodyPr wrap="square" lIns="0" tIns="0" rIns="0" bIns="0" rtlCol="0">
            <a:noAutofit/>
          </a:bodyPr>
          <a:lstStyle/>
          <a:p>
            <a:pPr marL="25400">
              <a:lnSpc>
                <a:spcPts val="1000"/>
              </a:lnSpc>
            </a:pPr>
            <a:endParaRPr sz="1000"/>
          </a:p>
        </p:txBody>
      </p:sp>
      <p:sp>
        <p:nvSpPr>
          <p:cNvPr id="40" name="object 40"/>
          <p:cNvSpPr txBox="1"/>
          <p:nvPr/>
        </p:nvSpPr>
        <p:spPr>
          <a:xfrm>
            <a:off x="4572000" y="7"/>
            <a:ext cx="381000" cy="219542"/>
          </a:xfrm>
          <a:prstGeom prst="rect">
            <a:avLst/>
          </a:prstGeom>
        </p:spPr>
        <p:txBody>
          <a:bodyPr wrap="square" lIns="0" tIns="0" rIns="0" bIns="0" rtlCol="0">
            <a:noAutofit/>
          </a:bodyPr>
          <a:lstStyle/>
          <a:p>
            <a:pPr marL="25400">
              <a:lnSpc>
                <a:spcPts val="1000"/>
              </a:lnSpc>
            </a:pPr>
            <a:endParaRPr sz="1000"/>
          </a:p>
        </p:txBody>
      </p:sp>
      <p:sp>
        <p:nvSpPr>
          <p:cNvPr id="39" name="object 39"/>
          <p:cNvSpPr txBox="1"/>
          <p:nvPr/>
        </p:nvSpPr>
        <p:spPr>
          <a:xfrm>
            <a:off x="4953000" y="7"/>
            <a:ext cx="381000" cy="219542"/>
          </a:xfrm>
          <a:prstGeom prst="rect">
            <a:avLst/>
          </a:prstGeom>
        </p:spPr>
        <p:txBody>
          <a:bodyPr wrap="square" lIns="0" tIns="0" rIns="0" bIns="0" rtlCol="0">
            <a:noAutofit/>
          </a:bodyPr>
          <a:lstStyle/>
          <a:p>
            <a:pPr marL="25400">
              <a:lnSpc>
                <a:spcPts val="1000"/>
              </a:lnSpc>
            </a:pPr>
            <a:endParaRPr sz="1000"/>
          </a:p>
        </p:txBody>
      </p:sp>
      <p:sp>
        <p:nvSpPr>
          <p:cNvPr id="38" name="object 38"/>
          <p:cNvSpPr txBox="1"/>
          <p:nvPr/>
        </p:nvSpPr>
        <p:spPr>
          <a:xfrm>
            <a:off x="5334000" y="7"/>
            <a:ext cx="381000" cy="219542"/>
          </a:xfrm>
          <a:prstGeom prst="rect">
            <a:avLst/>
          </a:prstGeom>
        </p:spPr>
        <p:txBody>
          <a:bodyPr wrap="square" lIns="0" tIns="0" rIns="0" bIns="0" rtlCol="0">
            <a:noAutofit/>
          </a:bodyPr>
          <a:lstStyle/>
          <a:p>
            <a:pPr marL="25400">
              <a:lnSpc>
                <a:spcPts val="1000"/>
              </a:lnSpc>
            </a:pPr>
            <a:endParaRPr sz="1000"/>
          </a:p>
        </p:txBody>
      </p:sp>
      <p:sp>
        <p:nvSpPr>
          <p:cNvPr id="37" name="object 37"/>
          <p:cNvSpPr txBox="1"/>
          <p:nvPr/>
        </p:nvSpPr>
        <p:spPr>
          <a:xfrm>
            <a:off x="5715000" y="7"/>
            <a:ext cx="381000" cy="219542"/>
          </a:xfrm>
          <a:prstGeom prst="rect">
            <a:avLst/>
          </a:prstGeom>
        </p:spPr>
        <p:txBody>
          <a:bodyPr wrap="square" lIns="0" tIns="0" rIns="0" bIns="0" rtlCol="0">
            <a:noAutofit/>
          </a:bodyPr>
          <a:lstStyle/>
          <a:p>
            <a:pPr marL="25400">
              <a:lnSpc>
                <a:spcPts val="1000"/>
              </a:lnSpc>
            </a:pPr>
            <a:endParaRPr sz="1000"/>
          </a:p>
        </p:txBody>
      </p:sp>
      <p:sp>
        <p:nvSpPr>
          <p:cNvPr id="36" name="object 36"/>
          <p:cNvSpPr txBox="1"/>
          <p:nvPr/>
        </p:nvSpPr>
        <p:spPr>
          <a:xfrm>
            <a:off x="6096000" y="7"/>
            <a:ext cx="355175" cy="1760417"/>
          </a:xfrm>
          <a:prstGeom prst="rect">
            <a:avLst/>
          </a:prstGeom>
        </p:spPr>
        <p:txBody>
          <a:bodyPr wrap="square" lIns="0" tIns="0" rIns="0" bIns="0" rtlCol="0">
            <a:noAutofit/>
          </a:bodyPr>
          <a:lstStyle/>
          <a:p>
            <a:pPr marL="25400">
              <a:lnSpc>
                <a:spcPts val="1000"/>
              </a:lnSpc>
            </a:pPr>
            <a:endParaRPr sz="1000"/>
          </a:p>
        </p:txBody>
      </p:sp>
      <p:sp>
        <p:nvSpPr>
          <p:cNvPr id="35" name="object 35"/>
          <p:cNvSpPr txBox="1"/>
          <p:nvPr/>
        </p:nvSpPr>
        <p:spPr>
          <a:xfrm>
            <a:off x="609600" y="209550"/>
            <a:ext cx="7583500" cy="4181000"/>
          </a:xfrm>
          <a:prstGeom prst="rect">
            <a:avLst/>
          </a:prstGeom>
        </p:spPr>
        <p:txBody>
          <a:bodyPr wrap="square" lIns="0" tIns="0" rIns="0" bIns="0" rtlCol="0">
            <a:noAutofit/>
          </a:bodyPr>
          <a:lstStyle/>
          <a:p>
            <a:pPr marL="342900" lvl="0" indent="-342900" fontAlgn="base">
              <a:spcBef>
                <a:spcPct val="20000"/>
              </a:spcBef>
              <a:defRPr/>
            </a:pPr>
            <a:r>
              <a:rPr lang="en-IN" b="1" u="sng" dirty="0" smtClean="0"/>
              <a:t>Basic </a:t>
            </a:r>
            <a:r>
              <a:rPr lang="en-IN" b="1" u="sng" dirty="0"/>
              <a:t>Idea</a:t>
            </a:r>
            <a:r>
              <a:rPr lang="en-IN" sz="2000" dirty="0"/>
              <a:t>:</a:t>
            </a:r>
            <a:r>
              <a:rPr lang="en-IN" sz="1400" dirty="0"/>
              <a:t> -</a:t>
            </a:r>
          </a:p>
          <a:p>
            <a:pPr marL="342900" lvl="0" indent="-342900" fontAlgn="base">
              <a:spcBef>
                <a:spcPct val="20000"/>
              </a:spcBef>
              <a:buFont typeface="Arial" pitchFamily="34" charset="0"/>
              <a:buChar char="•"/>
              <a:defRPr/>
            </a:pPr>
            <a:r>
              <a:rPr lang="en-IN" sz="1400" dirty="0"/>
              <a:t>We will design a Webpage of Discussion Forum for community assistance for </a:t>
            </a:r>
            <a:r>
              <a:rPr lang="en-IN" sz="1400" dirty="0" err="1"/>
              <a:t>DRYiCE</a:t>
            </a:r>
            <a:r>
              <a:rPr lang="en-IN" sz="1400" dirty="0"/>
              <a:t> technology. This Webpage can be viewed by anyone seeking assistance but only authenticated users can either ask the question or answer the question</a:t>
            </a:r>
            <a:r>
              <a:rPr lang="en-IN" sz="1400" dirty="0" smtClean="0"/>
              <a:t>.</a:t>
            </a:r>
          </a:p>
          <a:p>
            <a:pPr marL="342900" lvl="0" indent="-342900" fontAlgn="base">
              <a:spcBef>
                <a:spcPct val="20000"/>
              </a:spcBef>
              <a:buFont typeface="Arial" pitchFamily="34" charset="0"/>
              <a:buChar char="•"/>
              <a:defRPr/>
            </a:pPr>
            <a:r>
              <a:rPr lang="en-IN" sz="1400" dirty="0"/>
              <a:t>The questions can be posted on this forum category wise and they can be answered either by authenticated users or by the admin(‘Members of the company’) itself. </a:t>
            </a:r>
          </a:p>
          <a:p>
            <a:pPr marL="342900" lvl="0" indent="-342900" fontAlgn="base">
              <a:spcBef>
                <a:spcPct val="20000"/>
              </a:spcBef>
              <a:buFont typeface="Arial" pitchFamily="34" charset="0"/>
              <a:buChar char="•"/>
              <a:defRPr/>
            </a:pPr>
            <a:r>
              <a:rPr lang="en-IN" sz="1400" dirty="0"/>
              <a:t>There will also be ratings of the user which will be based upon the no of questions answered, </a:t>
            </a:r>
            <a:r>
              <a:rPr lang="en-IN" sz="1400" dirty="0" err="1"/>
              <a:t>upvotes</a:t>
            </a:r>
            <a:r>
              <a:rPr lang="en-IN" sz="1400" dirty="0"/>
              <a:t> and </a:t>
            </a:r>
            <a:r>
              <a:rPr lang="en-IN" sz="1400" dirty="0" err="1"/>
              <a:t>downvotes</a:t>
            </a:r>
            <a:r>
              <a:rPr lang="en-IN" sz="1400" dirty="0"/>
              <a:t> received and users with rating more than or equal to ‘4’ can also be followed by other users.</a:t>
            </a:r>
          </a:p>
          <a:p>
            <a:pPr marL="342900" lvl="0" indent="-342900" fontAlgn="base">
              <a:spcBef>
                <a:spcPct val="20000"/>
              </a:spcBef>
              <a:buFont typeface="Arial" pitchFamily="34" charset="0"/>
              <a:buChar char="•"/>
              <a:defRPr/>
            </a:pPr>
            <a:r>
              <a:rPr lang="en-IN" sz="1400" dirty="0"/>
              <a:t>Users can also start a discussion on any topic in which any member can participate and whose notification will be sent to all the active members (the one who have subscribed for the notification of discussion via mails</a:t>
            </a:r>
            <a:r>
              <a:rPr lang="en-IN" sz="1400" dirty="0" smtClean="0"/>
              <a:t>).</a:t>
            </a:r>
          </a:p>
          <a:p>
            <a:pPr marL="342900" lvl="0" indent="-342900" fontAlgn="base">
              <a:spcBef>
                <a:spcPct val="20000"/>
              </a:spcBef>
              <a:buFont typeface="Arial" pitchFamily="34" charset="0"/>
              <a:buChar char="•"/>
              <a:defRPr/>
            </a:pPr>
            <a:r>
              <a:rPr lang="en-IN" sz="1400" dirty="0"/>
              <a:t>Admin can also see the analysis of the users’ views  about the product in the form of a graph which will be automated and obtained by the comments of people on the social sites</a:t>
            </a:r>
            <a:r>
              <a:rPr lang="en-IN" sz="1400" dirty="0" smtClean="0"/>
              <a:t>.</a:t>
            </a:r>
          </a:p>
          <a:p>
            <a:pPr marL="342900" lvl="0" indent="-342900" fontAlgn="base">
              <a:spcBef>
                <a:spcPct val="20000"/>
              </a:spcBef>
              <a:defRPr/>
            </a:pPr>
            <a:endParaRPr lang="en-IN" sz="1400" b="1" u="sng" dirty="0">
              <a:latin typeface="Times New Roman" pitchFamily="18" charset="0"/>
              <a:cs typeface="Times New Roman" pitchFamily="18" charset="0"/>
            </a:endParaRPr>
          </a:p>
          <a:p>
            <a:pPr marL="342900" lvl="0" indent="-342900" fontAlgn="base">
              <a:spcBef>
                <a:spcPct val="20000"/>
              </a:spcBef>
              <a:defRPr/>
            </a:pPr>
            <a:r>
              <a:rPr lang="en-IN" b="1" u="sng" dirty="0" smtClean="0">
                <a:latin typeface="Times New Roman" pitchFamily="18" charset="0"/>
                <a:cs typeface="Times New Roman" pitchFamily="18" charset="0"/>
              </a:rPr>
              <a:t>Modules</a:t>
            </a:r>
            <a:r>
              <a:rPr lang="en-IN" sz="1400" b="1" dirty="0">
                <a:latin typeface="Times New Roman" pitchFamily="18" charset="0"/>
                <a:cs typeface="Times New Roman" pitchFamily="18" charset="0"/>
              </a:rPr>
              <a:t>:- </a:t>
            </a:r>
            <a:r>
              <a:rPr lang="en-IN" sz="1400" dirty="0" err="1">
                <a:latin typeface="Times New Roman" pitchFamily="18" charset="0"/>
                <a:cs typeface="Times New Roman" pitchFamily="18" charset="0"/>
              </a:rPr>
              <a:t>Registeration</a:t>
            </a:r>
            <a:r>
              <a:rPr lang="en-IN" sz="1400" dirty="0">
                <a:latin typeface="Times New Roman" pitchFamily="18" charset="0"/>
                <a:cs typeface="Times New Roman" pitchFamily="18" charset="0"/>
              </a:rPr>
              <a:t>, Login, View Forum , Ask Question, Answer Question , Sentimental Analysis, </a:t>
            </a:r>
            <a:r>
              <a:rPr lang="en-IN" sz="1400" dirty="0" smtClean="0">
                <a:latin typeface="Times New Roman" pitchFamily="18" charset="0"/>
                <a:cs typeface="Times New Roman" pitchFamily="18" charset="0"/>
              </a:rPr>
              <a:t>           Trending </a:t>
            </a:r>
            <a:r>
              <a:rPr lang="en-IN" sz="1400" dirty="0">
                <a:latin typeface="Times New Roman" pitchFamily="18" charset="0"/>
                <a:cs typeface="Times New Roman" pitchFamily="18" charset="0"/>
              </a:rPr>
              <a:t>Question.</a:t>
            </a:r>
            <a:endParaRPr sz="1400">
              <a:latin typeface="Times New Roman"/>
              <a:cs typeface="Times New Roman"/>
            </a:endParaRPr>
          </a:p>
        </p:txBody>
      </p:sp>
      <p:sp>
        <p:nvSpPr>
          <p:cNvPr id="34" name="object 34"/>
          <p:cNvSpPr txBox="1"/>
          <p:nvPr/>
        </p:nvSpPr>
        <p:spPr>
          <a:xfrm>
            <a:off x="6024500" y="219550"/>
            <a:ext cx="71500" cy="1330800"/>
          </a:xfrm>
          <a:prstGeom prst="rect">
            <a:avLst/>
          </a:prstGeom>
        </p:spPr>
        <p:txBody>
          <a:bodyPr wrap="square" lIns="0" tIns="0" rIns="0" bIns="0" rtlCol="0">
            <a:noAutofit/>
          </a:bodyPr>
          <a:lstStyle/>
          <a:p>
            <a:pPr marL="25400">
              <a:lnSpc>
                <a:spcPts val="1000"/>
              </a:lnSpc>
            </a:pPr>
            <a:endParaRPr sz="1000"/>
          </a:p>
        </p:txBody>
      </p:sp>
      <p:sp>
        <p:nvSpPr>
          <p:cNvPr id="33" name="object 33"/>
          <p:cNvSpPr txBox="1"/>
          <p:nvPr/>
        </p:nvSpPr>
        <p:spPr>
          <a:xfrm>
            <a:off x="646100" y="1550350"/>
            <a:ext cx="115900" cy="3593149"/>
          </a:xfrm>
          <a:prstGeom prst="rect">
            <a:avLst/>
          </a:prstGeom>
        </p:spPr>
        <p:txBody>
          <a:bodyPr wrap="square" lIns="0" tIns="0" rIns="0" bIns="0" rtlCol="0">
            <a:noAutofit/>
          </a:bodyPr>
          <a:lstStyle/>
          <a:p>
            <a:pPr marL="25400">
              <a:lnSpc>
                <a:spcPts val="1000"/>
              </a:lnSpc>
            </a:pPr>
            <a:endParaRPr sz="1000"/>
          </a:p>
        </p:txBody>
      </p:sp>
      <p:sp>
        <p:nvSpPr>
          <p:cNvPr id="32" name="object 32"/>
          <p:cNvSpPr txBox="1"/>
          <p:nvPr/>
        </p:nvSpPr>
        <p:spPr>
          <a:xfrm>
            <a:off x="762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31" name="object 31"/>
          <p:cNvSpPr txBox="1"/>
          <p:nvPr/>
        </p:nvSpPr>
        <p:spPr>
          <a:xfrm>
            <a:off x="1143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30" name="object 30"/>
          <p:cNvSpPr txBox="1"/>
          <p:nvPr/>
        </p:nvSpPr>
        <p:spPr>
          <a:xfrm>
            <a:off x="1524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9" name="object 29"/>
          <p:cNvSpPr txBox="1"/>
          <p:nvPr/>
        </p:nvSpPr>
        <p:spPr>
          <a:xfrm>
            <a:off x="1905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8" name="object 28"/>
          <p:cNvSpPr txBox="1"/>
          <p:nvPr/>
        </p:nvSpPr>
        <p:spPr>
          <a:xfrm>
            <a:off x="2286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7" name="object 27"/>
          <p:cNvSpPr txBox="1"/>
          <p:nvPr/>
        </p:nvSpPr>
        <p:spPr>
          <a:xfrm>
            <a:off x="2667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6" name="object 26"/>
          <p:cNvSpPr txBox="1"/>
          <p:nvPr/>
        </p:nvSpPr>
        <p:spPr>
          <a:xfrm>
            <a:off x="3048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5" name="object 25"/>
          <p:cNvSpPr txBox="1"/>
          <p:nvPr/>
        </p:nvSpPr>
        <p:spPr>
          <a:xfrm>
            <a:off x="3429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4" name="object 24"/>
          <p:cNvSpPr txBox="1"/>
          <p:nvPr/>
        </p:nvSpPr>
        <p:spPr>
          <a:xfrm>
            <a:off x="3810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3" name="object 23"/>
          <p:cNvSpPr txBox="1"/>
          <p:nvPr/>
        </p:nvSpPr>
        <p:spPr>
          <a:xfrm>
            <a:off x="4191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2" name="object 22"/>
          <p:cNvSpPr txBox="1"/>
          <p:nvPr/>
        </p:nvSpPr>
        <p:spPr>
          <a:xfrm>
            <a:off x="4572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1" name="object 21"/>
          <p:cNvSpPr txBox="1"/>
          <p:nvPr/>
        </p:nvSpPr>
        <p:spPr>
          <a:xfrm>
            <a:off x="4953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20" name="object 20"/>
          <p:cNvSpPr txBox="1"/>
          <p:nvPr/>
        </p:nvSpPr>
        <p:spPr>
          <a:xfrm>
            <a:off x="5334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19" name="object 19"/>
          <p:cNvSpPr txBox="1"/>
          <p:nvPr/>
        </p:nvSpPr>
        <p:spPr>
          <a:xfrm>
            <a:off x="5715000" y="1550350"/>
            <a:ext cx="381000" cy="210075"/>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762000" y="1760425"/>
            <a:ext cx="311700" cy="1922100"/>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1073700" y="1760425"/>
            <a:ext cx="5377475" cy="1922100"/>
          </a:xfrm>
          <a:prstGeom prst="rect">
            <a:avLst/>
          </a:prstGeom>
        </p:spPr>
        <p:txBody>
          <a:bodyPr wrap="square" lIns="0" tIns="0" rIns="0" bIns="0" rtlCol="0">
            <a:noAutofit/>
          </a:bodyPr>
          <a:lstStyle/>
          <a:p>
            <a:pPr>
              <a:lnSpc>
                <a:spcPts val="950"/>
              </a:lnSpc>
              <a:spcBef>
                <a:spcPts val="39"/>
              </a:spcBef>
            </a:pPr>
            <a:endParaRPr sz="950"/>
          </a:p>
        </p:txBody>
      </p:sp>
      <p:sp>
        <p:nvSpPr>
          <p:cNvPr id="14" name="object 14"/>
          <p:cNvSpPr txBox="1"/>
          <p:nvPr/>
        </p:nvSpPr>
        <p:spPr>
          <a:xfrm>
            <a:off x="1524000" y="3682525"/>
            <a:ext cx="381000" cy="1460974"/>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1905000" y="3682525"/>
            <a:ext cx="381000" cy="1460974"/>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2286000" y="3682525"/>
            <a:ext cx="381000" cy="1460974"/>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3429000" y="3682525"/>
            <a:ext cx="381000" cy="1460974"/>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3810000" y="3682525"/>
            <a:ext cx="381000" cy="1460974"/>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4191000" y="3682525"/>
            <a:ext cx="381000" cy="1460974"/>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334000" y="3682525"/>
            <a:ext cx="381000" cy="1460974"/>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object 13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41" name="object 41"/>
          <p:cNvSpPr/>
          <p:nvPr/>
        </p:nvSpPr>
        <p:spPr>
          <a:xfrm>
            <a:off x="762000" y="7"/>
            <a:ext cx="0" cy="939342"/>
          </a:xfrm>
          <a:custGeom>
            <a:avLst/>
            <a:gdLst/>
            <a:ahLst/>
            <a:cxnLst/>
            <a:rect l="l" t="t" r="r" b="b"/>
            <a:pathLst>
              <a:path h="939342">
                <a:moveTo>
                  <a:pt x="0" y="939342"/>
                </a:moveTo>
                <a:lnTo>
                  <a:pt x="0" y="0"/>
                </a:lnTo>
              </a:path>
            </a:pathLst>
          </a:custGeom>
          <a:ln w="9525">
            <a:solidFill>
              <a:srgbClr val="F3F3F3"/>
            </a:solidFill>
          </a:ln>
        </p:spPr>
        <p:txBody>
          <a:bodyPr wrap="square" lIns="0" tIns="0" rIns="0" bIns="0" rtlCol="0">
            <a:noAutofit/>
          </a:bodyPr>
          <a:lstStyle/>
          <a:p>
            <a:endParaRPr/>
          </a:p>
        </p:txBody>
      </p:sp>
      <p:sp>
        <p:nvSpPr>
          <p:cNvPr id="42" name="object 42"/>
          <p:cNvSpPr/>
          <p:nvPr/>
        </p:nvSpPr>
        <p:spPr>
          <a:xfrm>
            <a:off x="762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43" name="object 43"/>
          <p:cNvSpPr/>
          <p:nvPr/>
        </p:nvSpPr>
        <p:spPr>
          <a:xfrm>
            <a:off x="1524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44" name="object 44"/>
          <p:cNvSpPr/>
          <p:nvPr/>
        </p:nvSpPr>
        <p:spPr>
          <a:xfrm>
            <a:off x="2286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46" name="object 46"/>
          <p:cNvSpPr/>
          <p:nvPr/>
        </p:nvSpPr>
        <p:spPr>
          <a:xfrm>
            <a:off x="3810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47" name="object 47"/>
          <p:cNvSpPr/>
          <p:nvPr/>
        </p:nvSpPr>
        <p:spPr>
          <a:xfrm>
            <a:off x="4572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48" name="object 48"/>
          <p:cNvSpPr/>
          <p:nvPr/>
        </p:nvSpPr>
        <p:spPr>
          <a:xfrm>
            <a:off x="5334000" y="7"/>
            <a:ext cx="0" cy="5162348"/>
          </a:xfrm>
          <a:custGeom>
            <a:avLst/>
            <a:gdLst/>
            <a:ahLst/>
            <a:cxnLst/>
            <a:rect l="l" t="t" r="r" b="b"/>
            <a:pathLst>
              <a:path h="5162348">
                <a:moveTo>
                  <a:pt x="0" y="0"/>
                </a:moveTo>
                <a:lnTo>
                  <a:pt x="0" y="5143492"/>
                </a:lnTo>
              </a:path>
            </a:pathLst>
          </a:custGeom>
          <a:ln w="9525">
            <a:solidFill>
              <a:srgbClr val="F3F3F3"/>
            </a:solidFill>
          </a:ln>
        </p:spPr>
        <p:txBody>
          <a:bodyPr wrap="square" lIns="0" tIns="0" rIns="0" bIns="0" rtlCol="0">
            <a:noAutofit/>
          </a:bodyPr>
          <a:lstStyle/>
          <a:p>
            <a:endParaRPr/>
          </a:p>
        </p:txBody>
      </p:sp>
      <p:sp>
        <p:nvSpPr>
          <p:cNvPr id="49" name="object 49"/>
          <p:cNvSpPr/>
          <p:nvPr/>
        </p:nvSpPr>
        <p:spPr>
          <a:xfrm>
            <a:off x="6096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50" name="object 50"/>
          <p:cNvSpPr/>
          <p:nvPr/>
        </p:nvSpPr>
        <p:spPr>
          <a:xfrm>
            <a:off x="6858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51" name="object 51"/>
          <p:cNvSpPr/>
          <p:nvPr/>
        </p:nvSpPr>
        <p:spPr>
          <a:xfrm>
            <a:off x="7620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52" name="object 52"/>
          <p:cNvSpPr/>
          <p:nvPr/>
        </p:nvSpPr>
        <p:spPr>
          <a:xfrm>
            <a:off x="8382000" y="4022850"/>
            <a:ext cx="0" cy="1120649"/>
          </a:xfrm>
          <a:custGeom>
            <a:avLst/>
            <a:gdLst/>
            <a:ahLst/>
            <a:cxnLst/>
            <a:rect l="l" t="t" r="r" b="b"/>
            <a:pathLst>
              <a:path h="1120649">
                <a:moveTo>
                  <a:pt x="0" y="1120649"/>
                </a:moveTo>
                <a:lnTo>
                  <a:pt x="0" y="0"/>
                </a:lnTo>
              </a:path>
            </a:pathLst>
          </a:custGeom>
          <a:ln w="9525">
            <a:solidFill>
              <a:srgbClr val="F3F3F3"/>
            </a:solidFill>
          </a:ln>
        </p:spPr>
        <p:txBody>
          <a:bodyPr wrap="square" lIns="0" tIns="0" rIns="0" bIns="0" rtlCol="0">
            <a:noAutofit/>
          </a:bodyPr>
          <a:lstStyle/>
          <a:p>
            <a:endParaRPr/>
          </a:p>
        </p:txBody>
      </p:sp>
      <p:sp>
        <p:nvSpPr>
          <p:cNvPr id="53" name="object 53"/>
          <p:cNvSpPr/>
          <p:nvPr/>
        </p:nvSpPr>
        <p:spPr>
          <a:xfrm>
            <a:off x="381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54" name="object 54"/>
          <p:cNvSpPr/>
          <p:nvPr/>
        </p:nvSpPr>
        <p:spPr>
          <a:xfrm>
            <a:off x="1143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55" name="object 55"/>
          <p:cNvSpPr/>
          <p:nvPr/>
        </p:nvSpPr>
        <p:spPr>
          <a:xfrm>
            <a:off x="1905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56" name="object 56"/>
          <p:cNvSpPr/>
          <p:nvPr/>
        </p:nvSpPr>
        <p:spPr>
          <a:xfrm>
            <a:off x="2667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57" name="object 57"/>
          <p:cNvSpPr/>
          <p:nvPr/>
        </p:nvSpPr>
        <p:spPr>
          <a:xfrm>
            <a:off x="3429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58" name="object 58"/>
          <p:cNvSpPr/>
          <p:nvPr/>
        </p:nvSpPr>
        <p:spPr>
          <a:xfrm>
            <a:off x="4191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59" name="object 59"/>
          <p:cNvSpPr/>
          <p:nvPr/>
        </p:nvSpPr>
        <p:spPr>
          <a:xfrm>
            <a:off x="4953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0" name="object 60"/>
          <p:cNvSpPr/>
          <p:nvPr/>
        </p:nvSpPr>
        <p:spPr>
          <a:xfrm>
            <a:off x="5715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61" name="object 61"/>
          <p:cNvSpPr/>
          <p:nvPr/>
        </p:nvSpPr>
        <p:spPr>
          <a:xfrm>
            <a:off x="6477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2" name="object 62"/>
          <p:cNvSpPr/>
          <p:nvPr/>
        </p:nvSpPr>
        <p:spPr>
          <a:xfrm>
            <a:off x="7239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3" name="object 63"/>
          <p:cNvSpPr/>
          <p:nvPr/>
        </p:nvSpPr>
        <p:spPr>
          <a:xfrm>
            <a:off x="8001000" y="4022850"/>
            <a:ext cx="0" cy="1120649"/>
          </a:xfrm>
          <a:custGeom>
            <a:avLst/>
            <a:gdLst/>
            <a:ahLst/>
            <a:cxnLst/>
            <a:rect l="l" t="t" r="r" b="b"/>
            <a:pathLst>
              <a:path h="1120649">
                <a:moveTo>
                  <a:pt x="0" y="1120649"/>
                </a:moveTo>
                <a:lnTo>
                  <a:pt x="0" y="0"/>
                </a:lnTo>
              </a:path>
            </a:pathLst>
          </a:custGeom>
          <a:ln w="9525">
            <a:solidFill>
              <a:srgbClr val="F3F3F3"/>
            </a:solidFill>
            <a:prstDash val="lgDash"/>
          </a:ln>
        </p:spPr>
        <p:txBody>
          <a:bodyPr wrap="square" lIns="0" tIns="0" rIns="0" bIns="0" rtlCol="0">
            <a:noAutofit/>
          </a:bodyPr>
          <a:lstStyle/>
          <a:p>
            <a:endParaRPr/>
          </a:p>
        </p:txBody>
      </p:sp>
      <p:sp>
        <p:nvSpPr>
          <p:cNvPr id="64" name="object 64"/>
          <p:cNvSpPr/>
          <p:nvPr/>
        </p:nvSpPr>
        <p:spPr>
          <a:xfrm>
            <a:off x="8763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65" name="object 65"/>
          <p:cNvSpPr/>
          <p:nvPr/>
        </p:nvSpPr>
        <p:spPr>
          <a:xfrm>
            <a:off x="-28575" y="4446775"/>
            <a:ext cx="9191625" cy="712477"/>
          </a:xfrm>
          <a:custGeom>
            <a:avLst/>
            <a:gdLst/>
            <a:ahLst/>
            <a:cxnLst/>
            <a:rect l="l" t="t" r="r" b="b"/>
            <a:pathLst>
              <a:path w="9191625" h="712477">
                <a:moveTo>
                  <a:pt x="9172575" y="79242"/>
                </a:moveTo>
                <a:lnTo>
                  <a:pt x="8796350" y="282361"/>
                </a:lnTo>
                <a:lnTo>
                  <a:pt x="8420100" y="200288"/>
                </a:lnTo>
                <a:lnTo>
                  <a:pt x="7648575" y="203562"/>
                </a:lnTo>
                <a:lnTo>
                  <a:pt x="7291400" y="420258"/>
                </a:lnTo>
                <a:lnTo>
                  <a:pt x="6886575" y="285652"/>
                </a:lnTo>
                <a:lnTo>
                  <a:pt x="6529400" y="502348"/>
                </a:lnTo>
                <a:lnTo>
                  <a:pt x="6153150" y="502348"/>
                </a:lnTo>
                <a:lnTo>
                  <a:pt x="5753100" y="627113"/>
                </a:lnTo>
                <a:lnTo>
                  <a:pt x="5367350" y="627113"/>
                </a:lnTo>
                <a:lnTo>
                  <a:pt x="4991100" y="381841"/>
                </a:lnTo>
                <a:lnTo>
                  <a:pt x="4610100" y="371018"/>
                </a:lnTo>
                <a:lnTo>
                  <a:pt x="4219575" y="58736"/>
                </a:lnTo>
                <a:lnTo>
                  <a:pt x="3852875" y="196996"/>
                </a:lnTo>
                <a:lnTo>
                  <a:pt x="3476625" y="259386"/>
                </a:lnTo>
                <a:lnTo>
                  <a:pt x="3076575" y="528615"/>
                </a:lnTo>
                <a:lnTo>
                  <a:pt x="2700350" y="531889"/>
                </a:lnTo>
                <a:lnTo>
                  <a:pt x="2324100" y="338185"/>
                </a:lnTo>
                <a:lnTo>
                  <a:pt x="1943100" y="0"/>
                </a:lnTo>
                <a:lnTo>
                  <a:pt x="1562100" y="124764"/>
                </a:lnTo>
                <a:lnTo>
                  <a:pt x="790575" y="128055"/>
                </a:lnTo>
                <a:lnTo>
                  <a:pt x="414350" y="282361"/>
                </a:lnTo>
                <a:lnTo>
                  <a:pt x="28575" y="19544"/>
                </a:lnTo>
                <a:lnTo>
                  <a:pt x="28575" y="696724"/>
                </a:lnTo>
                <a:lnTo>
                  <a:pt x="9172575" y="696724"/>
                </a:lnTo>
                <a:lnTo>
                  <a:pt x="9172575" y="79242"/>
                </a:lnTo>
                <a:close/>
              </a:path>
            </a:pathLst>
          </a:custGeom>
          <a:solidFill>
            <a:srgbClr val="AEF000"/>
          </a:solidFill>
        </p:spPr>
        <p:txBody>
          <a:bodyPr wrap="square" lIns="0" tIns="0" rIns="0" bIns="0" rtlCol="0">
            <a:noAutofit/>
          </a:bodyPr>
          <a:lstStyle/>
          <a:p>
            <a:endParaRPr/>
          </a:p>
        </p:txBody>
      </p:sp>
      <p:sp>
        <p:nvSpPr>
          <p:cNvPr id="66" name="object 66"/>
          <p:cNvSpPr/>
          <p:nvPr/>
        </p:nvSpPr>
        <p:spPr>
          <a:xfrm>
            <a:off x="-28575" y="4578111"/>
            <a:ext cx="9191625" cy="584438"/>
          </a:xfrm>
          <a:custGeom>
            <a:avLst/>
            <a:gdLst/>
            <a:ahLst/>
            <a:cxnLst/>
            <a:rect l="l" t="t" r="r" b="b"/>
            <a:pathLst>
              <a:path w="9191625" h="584438">
                <a:moveTo>
                  <a:pt x="9172575" y="14807"/>
                </a:moveTo>
                <a:lnTo>
                  <a:pt x="8782050" y="318347"/>
                </a:lnTo>
                <a:lnTo>
                  <a:pt x="8420100" y="399128"/>
                </a:lnTo>
                <a:lnTo>
                  <a:pt x="8039100" y="171057"/>
                </a:lnTo>
                <a:lnTo>
                  <a:pt x="7277100" y="171057"/>
                </a:lnTo>
                <a:lnTo>
                  <a:pt x="6896100" y="280344"/>
                </a:lnTo>
                <a:lnTo>
                  <a:pt x="6515100" y="280344"/>
                </a:lnTo>
                <a:lnTo>
                  <a:pt x="6134100" y="147290"/>
                </a:lnTo>
                <a:lnTo>
                  <a:pt x="5743575" y="380118"/>
                </a:lnTo>
                <a:lnTo>
                  <a:pt x="5353050" y="380118"/>
                </a:lnTo>
                <a:lnTo>
                  <a:pt x="4991100" y="513172"/>
                </a:lnTo>
                <a:lnTo>
                  <a:pt x="4600575" y="318347"/>
                </a:lnTo>
                <a:lnTo>
                  <a:pt x="4219575" y="190067"/>
                </a:lnTo>
                <a:lnTo>
                  <a:pt x="3848100" y="270831"/>
                </a:lnTo>
                <a:lnTo>
                  <a:pt x="3467100" y="204321"/>
                </a:lnTo>
                <a:lnTo>
                  <a:pt x="3067050" y="204321"/>
                </a:lnTo>
                <a:lnTo>
                  <a:pt x="2686050" y="280344"/>
                </a:lnTo>
                <a:lnTo>
                  <a:pt x="2324100" y="403885"/>
                </a:lnTo>
                <a:lnTo>
                  <a:pt x="1943100" y="403885"/>
                </a:lnTo>
                <a:lnTo>
                  <a:pt x="1562100" y="171057"/>
                </a:lnTo>
                <a:lnTo>
                  <a:pt x="1181100" y="280344"/>
                </a:lnTo>
                <a:lnTo>
                  <a:pt x="419100" y="280344"/>
                </a:lnTo>
                <a:lnTo>
                  <a:pt x="28575" y="144522"/>
                </a:lnTo>
                <a:lnTo>
                  <a:pt x="28575" y="565388"/>
                </a:lnTo>
                <a:lnTo>
                  <a:pt x="9172575" y="565388"/>
                </a:lnTo>
                <a:lnTo>
                  <a:pt x="9172575" y="14807"/>
                </a:lnTo>
                <a:close/>
              </a:path>
            </a:pathLst>
          </a:custGeom>
          <a:solidFill>
            <a:srgbClr val="00CEF6"/>
          </a:solidFill>
        </p:spPr>
        <p:txBody>
          <a:bodyPr wrap="square" lIns="0" tIns="0" rIns="0" bIns="0" rtlCol="0">
            <a:noAutofit/>
          </a:bodyPr>
          <a:lstStyle/>
          <a:p>
            <a:endParaRPr/>
          </a:p>
        </p:txBody>
      </p:sp>
      <p:sp>
        <p:nvSpPr>
          <p:cNvPr id="67" name="object 67"/>
          <p:cNvSpPr/>
          <p:nvPr/>
        </p:nvSpPr>
        <p:spPr>
          <a:xfrm>
            <a:off x="1847992" y="4252980"/>
            <a:ext cx="122588" cy="147994"/>
          </a:xfrm>
          <a:custGeom>
            <a:avLst/>
            <a:gdLst/>
            <a:ahLst/>
            <a:cxnLst/>
            <a:rect l="l" t="t" r="r" b="b"/>
            <a:pathLst>
              <a:path w="122588" h="147994">
                <a:moveTo>
                  <a:pt x="104644" y="17944"/>
                </a:moveTo>
                <a:lnTo>
                  <a:pt x="112673" y="27824"/>
                </a:lnTo>
                <a:lnTo>
                  <a:pt x="118340" y="38796"/>
                </a:lnTo>
                <a:lnTo>
                  <a:pt x="121645" y="50483"/>
                </a:lnTo>
                <a:lnTo>
                  <a:pt x="122588" y="62508"/>
                </a:lnTo>
                <a:lnTo>
                  <a:pt x="121169" y="74496"/>
                </a:lnTo>
                <a:lnTo>
                  <a:pt x="117389" y="86069"/>
                </a:lnTo>
                <a:lnTo>
                  <a:pt x="111247" y="96851"/>
                </a:lnTo>
                <a:lnTo>
                  <a:pt x="104644" y="104644"/>
                </a:lnTo>
                <a:lnTo>
                  <a:pt x="95664" y="113624"/>
                </a:lnTo>
                <a:lnTo>
                  <a:pt x="86683" y="122604"/>
                </a:lnTo>
                <a:lnTo>
                  <a:pt x="77703" y="131584"/>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7" y="4248"/>
                </a:lnTo>
                <a:lnTo>
                  <a:pt x="50483" y="943"/>
                </a:lnTo>
                <a:lnTo>
                  <a:pt x="62508" y="0"/>
                </a:lnTo>
                <a:lnTo>
                  <a:pt x="74496" y="1418"/>
                </a:lnTo>
                <a:lnTo>
                  <a:pt x="86069" y="5199"/>
                </a:lnTo>
                <a:lnTo>
                  <a:pt x="96852" y="11341"/>
                </a:lnTo>
                <a:lnTo>
                  <a:pt x="104644" y="17944"/>
                </a:lnTo>
                <a:close/>
              </a:path>
            </a:pathLst>
          </a:custGeom>
          <a:solidFill>
            <a:srgbClr val="AEF000"/>
          </a:solidFill>
        </p:spPr>
        <p:txBody>
          <a:bodyPr wrap="square" lIns="0" tIns="0" rIns="0" bIns="0" rtlCol="0">
            <a:noAutofit/>
          </a:bodyPr>
          <a:lstStyle/>
          <a:p>
            <a:endParaRPr/>
          </a:p>
        </p:txBody>
      </p:sp>
      <p:sp>
        <p:nvSpPr>
          <p:cNvPr id="69" name="object 69"/>
          <p:cNvSpPr/>
          <p:nvPr/>
        </p:nvSpPr>
        <p:spPr>
          <a:xfrm>
            <a:off x="6038993" y="4536830"/>
            <a:ext cx="122588" cy="147994"/>
          </a:xfrm>
          <a:custGeom>
            <a:avLst/>
            <a:gdLst/>
            <a:ahLst/>
            <a:cxnLst/>
            <a:rect l="l" t="t" r="r" b="b"/>
            <a:pathLst>
              <a:path w="122588" h="147994">
                <a:moveTo>
                  <a:pt x="104643" y="17944"/>
                </a:moveTo>
                <a:lnTo>
                  <a:pt x="112672" y="27824"/>
                </a:lnTo>
                <a:lnTo>
                  <a:pt x="118339" y="38796"/>
                </a:lnTo>
                <a:lnTo>
                  <a:pt x="121644" y="50483"/>
                </a:lnTo>
                <a:lnTo>
                  <a:pt x="122588" y="62508"/>
                </a:lnTo>
                <a:lnTo>
                  <a:pt x="121169" y="74496"/>
                </a:lnTo>
                <a:lnTo>
                  <a:pt x="117389" y="86069"/>
                </a:lnTo>
                <a:lnTo>
                  <a:pt x="111246" y="96851"/>
                </a:lnTo>
                <a:lnTo>
                  <a:pt x="104643" y="104644"/>
                </a:lnTo>
                <a:lnTo>
                  <a:pt x="95663" y="113624"/>
                </a:lnTo>
                <a:lnTo>
                  <a:pt x="86683" y="122604"/>
                </a:lnTo>
                <a:lnTo>
                  <a:pt x="77703" y="131584"/>
                </a:lnTo>
                <a:lnTo>
                  <a:pt x="68722" y="140565"/>
                </a:lnTo>
                <a:lnTo>
                  <a:pt x="61293" y="147994"/>
                </a:lnTo>
                <a:lnTo>
                  <a:pt x="52313" y="139013"/>
                </a:lnTo>
                <a:lnTo>
                  <a:pt x="43333" y="130033"/>
                </a:lnTo>
                <a:lnTo>
                  <a:pt x="34353" y="121053"/>
                </a:lnTo>
                <a:lnTo>
                  <a:pt x="25372" y="112073"/>
                </a:lnTo>
                <a:lnTo>
                  <a:pt x="17943" y="104644"/>
                </a:lnTo>
                <a:lnTo>
                  <a:pt x="9915" y="94763"/>
                </a:lnTo>
                <a:lnTo>
                  <a:pt x="4248" y="83791"/>
                </a:lnTo>
                <a:lnTo>
                  <a:pt x="943" y="72104"/>
                </a:lnTo>
                <a:lnTo>
                  <a:pt x="0" y="60079"/>
                </a:lnTo>
                <a:lnTo>
                  <a:pt x="1418" y="48091"/>
                </a:lnTo>
                <a:lnTo>
                  <a:pt x="5199" y="36518"/>
                </a:lnTo>
                <a:lnTo>
                  <a:pt x="11341" y="25736"/>
                </a:lnTo>
                <a:lnTo>
                  <a:pt x="17943" y="17944"/>
                </a:lnTo>
                <a:lnTo>
                  <a:pt x="27824" y="9915"/>
                </a:lnTo>
                <a:lnTo>
                  <a:pt x="38796" y="4248"/>
                </a:lnTo>
                <a:lnTo>
                  <a:pt x="50483" y="943"/>
                </a:lnTo>
                <a:lnTo>
                  <a:pt x="62508" y="0"/>
                </a:lnTo>
                <a:lnTo>
                  <a:pt x="74496" y="1418"/>
                </a:lnTo>
                <a:lnTo>
                  <a:pt x="86069" y="5199"/>
                </a:lnTo>
                <a:lnTo>
                  <a:pt x="96851" y="11341"/>
                </a:lnTo>
                <a:lnTo>
                  <a:pt x="104643" y="17944"/>
                </a:lnTo>
                <a:close/>
              </a:path>
            </a:pathLst>
          </a:custGeom>
          <a:ln w="28575">
            <a:solidFill>
              <a:srgbClr val="00CEF6"/>
            </a:solidFill>
          </a:ln>
        </p:spPr>
        <p:txBody>
          <a:bodyPr wrap="square" lIns="0" tIns="0" rIns="0" bIns="0" rtlCol="0">
            <a:noAutofit/>
          </a:bodyPr>
          <a:lstStyle/>
          <a:p>
            <a:endParaRPr/>
          </a:p>
        </p:txBody>
      </p:sp>
      <p:sp>
        <p:nvSpPr>
          <p:cNvPr id="70" name="object 70"/>
          <p:cNvSpPr/>
          <p:nvPr/>
        </p:nvSpPr>
        <p:spPr>
          <a:xfrm>
            <a:off x="7181992" y="4570180"/>
            <a:ext cx="122588" cy="147994"/>
          </a:xfrm>
          <a:custGeom>
            <a:avLst/>
            <a:gdLst/>
            <a:ahLst/>
            <a:cxnLst/>
            <a:rect l="l" t="t" r="r" b="b"/>
            <a:pathLst>
              <a:path w="122588" h="147994">
                <a:moveTo>
                  <a:pt x="104644" y="17944"/>
                </a:moveTo>
                <a:lnTo>
                  <a:pt x="112673" y="27824"/>
                </a:lnTo>
                <a:lnTo>
                  <a:pt x="118340" y="38796"/>
                </a:lnTo>
                <a:lnTo>
                  <a:pt x="121645" y="50483"/>
                </a:lnTo>
                <a:lnTo>
                  <a:pt x="122588" y="62509"/>
                </a:lnTo>
                <a:lnTo>
                  <a:pt x="121169" y="74496"/>
                </a:lnTo>
                <a:lnTo>
                  <a:pt x="117389" y="86069"/>
                </a:lnTo>
                <a:lnTo>
                  <a:pt x="111246" y="96852"/>
                </a:lnTo>
                <a:lnTo>
                  <a:pt x="104644" y="104644"/>
                </a:lnTo>
                <a:lnTo>
                  <a:pt x="95664" y="113624"/>
                </a:lnTo>
                <a:lnTo>
                  <a:pt x="86683" y="122604"/>
                </a:lnTo>
                <a:lnTo>
                  <a:pt x="77703" y="131584"/>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6" y="4248"/>
                </a:lnTo>
                <a:lnTo>
                  <a:pt x="50483" y="943"/>
                </a:lnTo>
                <a:lnTo>
                  <a:pt x="62508" y="0"/>
                </a:lnTo>
                <a:lnTo>
                  <a:pt x="74496" y="1418"/>
                </a:lnTo>
                <a:lnTo>
                  <a:pt x="86069" y="5199"/>
                </a:lnTo>
                <a:lnTo>
                  <a:pt x="96852" y="11341"/>
                </a:lnTo>
                <a:lnTo>
                  <a:pt x="104644" y="17944"/>
                </a:lnTo>
                <a:close/>
              </a:path>
            </a:pathLst>
          </a:custGeom>
          <a:solidFill>
            <a:srgbClr val="00CEF6"/>
          </a:solidFill>
        </p:spPr>
        <p:txBody>
          <a:bodyPr wrap="square" lIns="0" tIns="0" rIns="0" bIns="0" rtlCol="0">
            <a:noAutofit/>
          </a:bodyPr>
          <a:lstStyle/>
          <a:p>
            <a:endParaRPr/>
          </a:p>
        </p:txBody>
      </p:sp>
      <p:sp>
        <p:nvSpPr>
          <p:cNvPr id="72" name="object 72"/>
          <p:cNvSpPr/>
          <p:nvPr/>
        </p:nvSpPr>
        <p:spPr>
          <a:xfrm>
            <a:off x="-9525" y="4581525"/>
            <a:ext cx="4205300" cy="476250"/>
          </a:xfrm>
          <a:custGeom>
            <a:avLst/>
            <a:gdLst/>
            <a:ahLst/>
            <a:cxnLst/>
            <a:rect l="l" t="t" r="r" b="b"/>
            <a:pathLst>
              <a:path w="4205300" h="476250">
                <a:moveTo>
                  <a:pt x="3782772" y="364162"/>
                </a:moveTo>
                <a:lnTo>
                  <a:pt x="3824300" y="400050"/>
                </a:lnTo>
                <a:lnTo>
                  <a:pt x="4205300" y="400050"/>
                </a:lnTo>
              </a:path>
              <a:path w="4205300" h="476250">
                <a:moveTo>
                  <a:pt x="1914525" y="281000"/>
                </a:moveTo>
                <a:lnTo>
                  <a:pt x="2300300" y="281000"/>
                </a:lnTo>
                <a:lnTo>
                  <a:pt x="2351109" y="242565"/>
                </a:lnTo>
              </a:path>
              <a:path w="4205300" h="476250">
                <a:moveTo>
                  <a:pt x="3782772" y="364162"/>
                </a:moveTo>
                <a:lnTo>
                  <a:pt x="3438525" y="66675"/>
                </a:lnTo>
                <a:lnTo>
                  <a:pt x="3052775" y="66675"/>
                </a:lnTo>
                <a:lnTo>
                  <a:pt x="2671775" y="0"/>
                </a:lnTo>
                <a:lnTo>
                  <a:pt x="2351109" y="242565"/>
                </a:lnTo>
              </a:path>
              <a:path w="4205300" h="476250">
                <a:moveTo>
                  <a:pt x="9525" y="51825"/>
                </a:moveTo>
                <a:lnTo>
                  <a:pt x="395300" y="414350"/>
                </a:lnTo>
                <a:lnTo>
                  <a:pt x="776300" y="414350"/>
                </a:lnTo>
                <a:lnTo>
                  <a:pt x="1157300" y="352425"/>
                </a:lnTo>
                <a:lnTo>
                  <a:pt x="1538300" y="476250"/>
                </a:lnTo>
                <a:lnTo>
                  <a:pt x="1914525" y="281000"/>
                </a:lnTo>
              </a:path>
            </a:pathLst>
          </a:custGeom>
          <a:ln w="9525">
            <a:solidFill>
              <a:srgbClr val="3C78D8"/>
            </a:solidFill>
          </a:ln>
        </p:spPr>
        <p:txBody>
          <a:bodyPr wrap="square" lIns="0" tIns="0" rIns="0" bIns="0" rtlCol="0">
            <a:noAutofit/>
          </a:bodyPr>
          <a:lstStyle/>
          <a:p>
            <a:endParaRPr/>
          </a:p>
        </p:txBody>
      </p:sp>
      <p:sp>
        <p:nvSpPr>
          <p:cNvPr id="74" name="object 74"/>
          <p:cNvSpPr/>
          <p:nvPr/>
        </p:nvSpPr>
        <p:spPr>
          <a:xfrm>
            <a:off x="4195775" y="4462475"/>
            <a:ext cx="3424225" cy="590550"/>
          </a:xfrm>
          <a:custGeom>
            <a:avLst/>
            <a:gdLst/>
            <a:ahLst/>
            <a:cxnLst/>
            <a:rect l="l" t="t" r="r" b="b"/>
            <a:pathLst>
              <a:path w="3424225" h="590550">
                <a:moveTo>
                  <a:pt x="0" y="523875"/>
                </a:moveTo>
                <a:lnTo>
                  <a:pt x="376225" y="228600"/>
                </a:lnTo>
                <a:lnTo>
                  <a:pt x="762000" y="109525"/>
                </a:lnTo>
                <a:lnTo>
                  <a:pt x="1143000" y="342900"/>
                </a:lnTo>
                <a:lnTo>
                  <a:pt x="1519225" y="342900"/>
                </a:lnTo>
                <a:lnTo>
                  <a:pt x="1900225" y="414325"/>
                </a:lnTo>
                <a:lnTo>
                  <a:pt x="2281225" y="295275"/>
                </a:lnTo>
                <a:lnTo>
                  <a:pt x="2667000" y="590550"/>
                </a:lnTo>
                <a:lnTo>
                  <a:pt x="3052750" y="590550"/>
                </a:lnTo>
                <a:lnTo>
                  <a:pt x="3424225" y="0"/>
                </a:lnTo>
              </a:path>
            </a:pathLst>
          </a:custGeom>
          <a:ln w="9525">
            <a:solidFill>
              <a:srgbClr val="3C78D8"/>
            </a:solidFill>
          </a:ln>
        </p:spPr>
        <p:txBody>
          <a:bodyPr wrap="square" lIns="0" tIns="0" rIns="0" bIns="0" rtlCol="0">
            <a:noAutofit/>
          </a:bodyPr>
          <a:lstStyle/>
          <a:p>
            <a:endParaRPr/>
          </a:p>
        </p:txBody>
      </p:sp>
      <p:sp>
        <p:nvSpPr>
          <p:cNvPr id="76" name="object 76"/>
          <p:cNvSpPr/>
          <p:nvPr/>
        </p:nvSpPr>
        <p:spPr>
          <a:xfrm>
            <a:off x="7624775" y="4472000"/>
            <a:ext cx="1533525" cy="414325"/>
          </a:xfrm>
          <a:custGeom>
            <a:avLst/>
            <a:gdLst/>
            <a:ahLst/>
            <a:cxnLst/>
            <a:rect l="l" t="t" r="r" b="b"/>
            <a:pathLst>
              <a:path w="1533525" h="414325">
                <a:moveTo>
                  <a:pt x="0" y="0"/>
                </a:moveTo>
                <a:lnTo>
                  <a:pt x="376225" y="119050"/>
                </a:lnTo>
                <a:lnTo>
                  <a:pt x="766750" y="119050"/>
                </a:lnTo>
              </a:path>
              <a:path w="1533525" h="414325">
                <a:moveTo>
                  <a:pt x="1519224" y="403379"/>
                </a:moveTo>
                <a:lnTo>
                  <a:pt x="1147750" y="119050"/>
                </a:lnTo>
                <a:lnTo>
                  <a:pt x="766750" y="119050"/>
                </a:lnTo>
              </a:path>
            </a:pathLst>
          </a:custGeom>
          <a:ln w="9525">
            <a:solidFill>
              <a:srgbClr val="3C78D8"/>
            </a:solidFill>
          </a:ln>
        </p:spPr>
        <p:txBody>
          <a:bodyPr wrap="square" lIns="0" tIns="0" rIns="0" bIns="0" rtlCol="0">
            <a:noAutofit/>
          </a:bodyPr>
          <a:lstStyle/>
          <a:p>
            <a:endParaRPr/>
          </a:p>
        </p:txBody>
      </p:sp>
      <p:sp>
        <p:nvSpPr>
          <p:cNvPr id="77" name="object 77"/>
          <p:cNvSpPr/>
          <p:nvPr/>
        </p:nvSpPr>
        <p:spPr>
          <a:xfrm>
            <a:off x="1114450" y="49006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78" name="object 78"/>
          <p:cNvSpPr/>
          <p:nvPr/>
        </p:nvSpPr>
        <p:spPr>
          <a:xfrm>
            <a:off x="1495450" y="502927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79" name="object 79"/>
          <p:cNvSpPr/>
          <p:nvPr/>
        </p:nvSpPr>
        <p:spPr>
          <a:xfrm>
            <a:off x="733450" y="49721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0" name="object 80"/>
          <p:cNvSpPr/>
          <p:nvPr/>
        </p:nvSpPr>
        <p:spPr>
          <a:xfrm>
            <a:off x="352450" y="49626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1" name="object 81"/>
          <p:cNvSpPr/>
          <p:nvPr/>
        </p:nvSpPr>
        <p:spPr>
          <a:xfrm>
            <a:off x="-42837" y="4605412"/>
            <a:ext cx="57000" cy="57000"/>
          </a:xfrm>
          <a:custGeom>
            <a:avLst/>
            <a:gdLst/>
            <a:ahLst/>
            <a:cxnLst/>
            <a:rect l="l" t="t" r="r" b="b"/>
            <a:pathLst>
              <a:path w="57000" h="57000">
                <a:moveTo>
                  <a:pt x="44245" y="52259"/>
                </a:moveTo>
                <a:lnTo>
                  <a:pt x="53505" y="42185"/>
                </a:lnTo>
                <a:lnTo>
                  <a:pt x="57000" y="28500"/>
                </a:lnTo>
                <a:lnTo>
                  <a:pt x="57000" y="20941"/>
                </a:lnTo>
                <a:lnTo>
                  <a:pt x="53997" y="13692"/>
                </a:lnTo>
                <a:lnTo>
                  <a:pt x="48652" y="8347"/>
                </a:lnTo>
                <a:lnTo>
                  <a:pt x="43307" y="3002"/>
                </a:lnTo>
                <a:lnTo>
                  <a:pt x="42837" y="2807"/>
                </a:lnTo>
                <a:lnTo>
                  <a:pt x="42837" y="52753"/>
                </a:lnTo>
                <a:lnTo>
                  <a:pt x="44245" y="52259"/>
                </a:lnTo>
                <a:close/>
              </a:path>
            </a:pathLst>
          </a:custGeom>
          <a:solidFill>
            <a:srgbClr val="3C78D8"/>
          </a:solidFill>
        </p:spPr>
        <p:txBody>
          <a:bodyPr wrap="square" lIns="0" tIns="0" rIns="0" bIns="0" rtlCol="0">
            <a:noAutofit/>
          </a:bodyPr>
          <a:lstStyle/>
          <a:p>
            <a:endParaRPr/>
          </a:p>
        </p:txBody>
      </p:sp>
      <p:sp>
        <p:nvSpPr>
          <p:cNvPr id="82" name="object 82"/>
          <p:cNvSpPr/>
          <p:nvPr/>
        </p:nvSpPr>
        <p:spPr>
          <a:xfrm>
            <a:off x="1876450" y="48340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3" name="object 83"/>
          <p:cNvSpPr/>
          <p:nvPr/>
        </p:nvSpPr>
        <p:spPr>
          <a:xfrm>
            <a:off x="2257450" y="482925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4" name="object 84"/>
          <p:cNvSpPr/>
          <p:nvPr/>
        </p:nvSpPr>
        <p:spPr>
          <a:xfrm>
            <a:off x="2638450" y="454826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5" name="object 85"/>
          <p:cNvSpPr/>
          <p:nvPr/>
        </p:nvSpPr>
        <p:spPr>
          <a:xfrm>
            <a:off x="3019450" y="46149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6" name="object 86"/>
          <p:cNvSpPr/>
          <p:nvPr/>
        </p:nvSpPr>
        <p:spPr>
          <a:xfrm>
            <a:off x="3400450" y="46149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7" name="object 87"/>
          <p:cNvSpPr/>
          <p:nvPr/>
        </p:nvSpPr>
        <p:spPr>
          <a:xfrm>
            <a:off x="3781450" y="49483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8" name="object 88"/>
          <p:cNvSpPr/>
          <p:nvPr/>
        </p:nvSpPr>
        <p:spPr>
          <a:xfrm>
            <a:off x="4162450" y="49483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89" name="object 89"/>
          <p:cNvSpPr/>
          <p:nvPr/>
        </p:nvSpPr>
        <p:spPr>
          <a:xfrm>
            <a:off x="4543450" y="46673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0" name="object 90"/>
          <p:cNvSpPr/>
          <p:nvPr/>
        </p:nvSpPr>
        <p:spPr>
          <a:xfrm>
            <a:off x="4924450" y="45435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1" name="object 91"/>
          <p:cNvSpPr/>
          <p:nvPr/>
        </p:nvSpPr>
        <p:spPr>
          <a:xfrm>
            <a:off x="5305450" y="4772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2" name="object 92"/>
          <p:cNvSpPr/>
          <p:nvPr/>
        </p:nvSpPr>
        <p:spPr>
          <a:xfrm>
            <a:off x="5686450" y="4772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3" name="object 93"/>
          <p:cNvSpPr/>
          <p:nvPr/>
        </p:nvSpPr>
        <p:spPr>
          <a:xfrm>
            <a:off x="6067450" y="48483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4" name="object 94"/>
          <p:cNvSpPr/>
          <p:nvPr/>
        </p:nvSpPr>
        <p:spPr>
          <a:xfrm>
            <a:off x="6448450" y="47292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5" name="object 95"/>
          <p:cNvSpPr/>
          <p:nvPr/>
        </p:nvSpPr>
        <p:spPr>
          <a:xfrm>
            <a:off x="6829450" y="50245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6" name="object 96"/>
          <p:cNvSpPr/>
          <p:nvPr/>
        </p:nvSpPr>
        <p:spPr>
          <a:xfrm>
            <a:off x="7210450" y="50245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7" name="object 97"/>
          <p:cNvSpPr/>
          <p:nvPr/>
        </p:nvSpPr>
        <p:spPr>
          <a:xfrm>
            <a:off x="7591450" y="44434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8" name="object 98"/>
          <p:cNvSpPr/>
          <p:nvPr/>
        </p:nvSpPr>
        <p:spPr>
          <a:xfrm>
            <a:off x="7972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99" name="object 99"/>
          <p:cNvSpPr/>
          <p:nvPr/>
        </p:nvSpPr>
        <p:spPr>
          <a:xfrm>
            <a:off x="8353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00" name="object 100"/>
          <p:cNvSpPr/>
          <p:nvPr/>
        </p:nvSpPr>
        <p:spPr>
          <a:xfrm>
            <a:off x="8734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01" name="object 101"/>
          <p:cNvSpPr/>
          <p:nvPr/>
        </p:nvSpPr>
        <p:spPr>
          <a:xfrm>
            <a:off x="9129737" y="4867350"/>
            <a:ext cx="57000" cy="57000"/>
          </a:xfrm>
          <a:custGeom>
            <a:avLst/>
            <a:gdLst/>
            <a:ahLst/>
            <a:cxnLst/>
            <a:rect l="l" t="t" r="r" b="b"/>
            <a:pathLst>
              <a:path w="57000" h="57000">
                <a:moveTo>
                  <a:pt x="14262" y="4211"/>
                </a:moveTo>
                <a:lnTo>
                  <a:pt x="12754" y="4740"/>
                </a:lnTo>
                <a:lnTo>
                  <a:pt x="3494" y="14814"/>
                </a:lnTo>
                <a:lnTo>
                  <a:pt x="0" y="28500"/>
                </a:lnTo>
                <a:lnTo>
                  <a:pt x="112" y="31055"/>
                </a:lnTo>
                <a:lnTo>
                  <a:pt x="4740" y="44245"/>
                </a:lnTo>
                <a:lnTo>
                  <a:pt x="14262" y="52997"/>
                </a:lnTo>
                <a:lnTo>
                  <a:pt x="14262" y="4211"/>
                </a:lnTo>
                <a:close/>
              </a:path>
            </a:pathLst>
          </a:custGeom>
          <a:solidFill>
            <a:srgbClr val="3C78D8"/>
          </a:solidFill>
        </p:spPr>
        <p:txBody>
          <a:bodyPr wrap="square" lIns="0" tIns="0" rIns="0" bIns="0" rtlCol="0">
            <a:noAutofit/>
          </a:bodyPr>
          <a:lstStyle/>
          <a:p>
            <a:endParaRPr/>
          </a:p>
        </p:txBody>
      </p:sp>
      <p:sp>
        <p:nvSpPr>
          <p:cNvPr id="103" name="object 103"/>
          <p:cNvSpPr/>
          <p:nvPr/>
        </p:nvSpPr>
        <p:spPr>
          <a:xfrm>
            <a:off x="2990700" y="458620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7"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05" name="object 105"/>
          <p:cNvSpPr/>
          <p:nvPr/>
        </p:nvSpPr>
        <p:spPr>
          <a:xfrm>
            <a:off x="1085700" y="487195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07" name="object 107"/>
          <p:cNvSpPr/>
          <p:nvPr/>
        </p:nvSpPr>
        <p:spPr>
          <a:xfrm>
            <a:off x="4895700" y="4516031"/>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09" name="object 109"/>
          <p:cNvSpPr/>
          <p:nvPr/>
        </p:nvSpPr>
        <p:spPr>
          <a:xfrm>
            <a:off x="8699961" y="4329180"/>
            <a:ext cx="122588" cy="147994"/>
          </a:xfrm>
          <a:custGeom>
            <a:avLst/>
            <a:gdLst/>
            <a:ahLst/>
            <a:cxnLst/>
            <a:rect l="l" t="t" r="r" b="b"/>
            <a:pathLst>
              <a:path w="122588" h="147994">
                <a:moveTo>
                  <a:pt x="104644" y="17944"/>
                </a:moveTo>
                <a:lnTo>
                  <a:pt x="112673" y="27824"/>
                </a:lnTo>
                <a:lnTo>
                  <a:pt x="118339" y="38796"/>
                </a:lnTo>
                <a:lnTo>
                  <a:pt x="121645" y="50483"/>
                </a:lnTo>
                <a:lnTo>
                  <a:pt x="122588" y="62508"/>
                </a:lnTo>
                <a:lnTo>
                  <a:pt x="121169" y="74496"/>
                </a:lnTo>
                <a:lnTo>
                  <a:pt x="117389" y="86069"/>
                </a:lnTo>
                <a:lnTo>
                  <a:pt x="111246" y="96851"/>
                </a:lnTo>
                <a:lnTo>
                  <a:pt x="104644" y="104644"/>
                </a:lnTo>
                <a:lnTo>
                  <a:pt x="95663" y="113624"/>
                </a:lnTo>
                <a:lnTo>
                  <a:pt x="86683" y="122604"/>
                </a:lnTo>
                <a:lnTo>
                  <a:pt x="77703" y="131584"/>
                </a:lnTo>
                <a:lnTo>
                  <a:pt x="68723" y="140565"/>
                </a:lnTo>
                <a:lnTo>
                  <a:pt x="61294" y="147994"/>
                </a:lnTo>
                <a:lnTo>
                  <a:pt x="52313"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8"/>
                </a:lnTo>
                <a:lnTo>
                  <a:pt x="11341" y="25736"/>
                </a:lnTo>
                <a:lnTo>
                  <a:pt x="17944" y="17944"/>
                </a:lnTo>
                <a:lnTo>
                  <a:pt x="27824" y="9915"/>
                </a:lnTo>
                <a:lnTo>
                  <a:pt x="38796" y="4248"/>
                </a:lnTo>
                <a:lnTo>
                  <a:pt x="50483" y="943"/>
                </a:lnTo>
                <a:lnTo>
                  <a:pt x="62508" y="0"/>
                </a:lnTo>
                <a:lnTo>
                  <a:pt x="74496" y="1418"/>
                </a:lnTo>
                <a:lnTo>
                  <a:pt x="86069" y="5199"/>
                </a:lnTo>
                <a:lnTo>
                  <a:pt x="96851" y="11341"/>
                </a:lnTo>
                <a:lnTo>
                  <a:pt x="104644" y="17944"/>
                </a:lnTo>
                <a:close/>
              </a:path>
            </a:pathLst>
          </a:custGeom>
          <a:ln w="28575">
            <a:solidFill>
              <a:srgbClr val="AEF000"/>
            </a:solidFill>
          </a:ln>
        </p:spPr>
        <p:txBody>
          <a:bodyPr wrap="square" lIns="0" tIns="0" rIns="0" bIns="0" rtlCol="0">
            <a:noAutofit/>
          </a:bodyPr>
          <a:lstStyle/>
          <a:p>
            <a:endParaRPr/>
          </a:p>
        </p:txBody>
      </p:sp>
      <p:sp>
        <p:nvSpPr>
          <p:cNvPr id="110" name="object 110"/>
          <p:cNvSpPr/>
          <p:nvPr/>
        </p:nvSpPr>
        <p:spPr>
          <a:xfrm>
            <a:off x="1524000" y="7"/>
            <a:ext cx="0" cy="939342"/>
          </a:xfrm>
          <a:custGeom>
            <a:avLst/>
            <a:gdLst/>
            <a:ahLst/>
            <a:cxnLst/>
            <a:rect l="l" t="t" r="r" b="b"/>
            <a:pathLst>
              <a:path h="939342">
                <a:moveTo>
                  <a:pt x="0" y="939342"/>
                </a:moveTo>
                <a:lnTo>
                  <a:pt x="0" y="0"/>
                </a:lnTo>
              </a:path>
            </a:pathLst>
          </a:custGeom>
          <a:ln w="9525">
            <a:solidFill>
              <a:srgbClr val="F3F3F3"/>
            </a:solidFill>
          </a:ln>
        </p:spPr>
        <p:txBody>
          <a:bodyPr wrap="square" lIns="0" tIns="0" rIns="0" bIns="0" rtlCol="0">
            <a:noAutofit/>
          </a:bodyPr>
          <a:lstStyle/>
          <a:p>
            <a:endParaRPr/>
          </a:p>
        </p:txBody>
      </p:sp>
      <p:sp>
        <p:nvSpPr>
          <p:cNvPr id="111" name="object 111"/>
          <p:cNvSpPr/>
          <p:nvPr/>
        </p:nvSpPr>
        <p:spPr>
          <a:xfrm>
            <a:off x="2286000" y="7"/>
            <a:ext cx="0" cy="939342"/>
          </a:xfrm>
          <a:custGeom>
            <a:avLst/>
            <a:gdLst/>
            <a:ahLst/>
            <a:cxnLst/>
            <a:rect l="l" t="t" r="r" b="b"/>
            <a:pathLst>
              <a:path h="939342">
                <a:moveTo>
                  <a:pt x="0" y="939342"/>
                </a:moveTo>
                <a:lnTo>
                  <a:pt x="0" y="0"/>
                </a:lnTo>
              </a:path>
            </a:pathLst>
          </a:custGeom>
          <a:ln w="9525">
            <a:solidFill>
              <a:srgbClr val="F3F3F3"/>
            </a:solidFill>
          </a:ln>
        </p:spPr>
        <p:txBody>
          <a:bodyPr wrap="square" lIns="0" tIns="0" rIns="0" bIns="0" rtlCol="0">
            <a:noAutofit/>
          </a:bodyPr>
          <a:lstStyle/>
          <a:p>
            <a:endParaRPr/>
          </a:p>
        </p:txBody>
      </p:sp>
      <p:sp>
        <p:nvSpPr>
          <p:cNvPr id="112" name="object 112"/>
          <p:cNvSpPr/>
          <p:nvPr/>
        </p:nvSpPr>
        <p:spPr>
          <a:xfrm>
            <a:off x="3048000" y="7"/>
            <a:ext cx="0" cy="939342"/>
          </a:xfrm>
          <a:custGeom>
            <a:avLst/>
            <a:gdLst/>
            <a:ahLst/>
            <a:cxnLst/>
            <a:rect l="l" t="t" r="r" b="b"/>
            <a:pathLst>
              <a:path h="939342">
                <a:moveTo>
                  <a:pt x="0" y="939342"/>
                </a:moveTo>
                <a:lnTo>
                  <a:pt x="0" y="0"/>
                </a:lnTo>
              </a:path>
            </a:pathLst>
          </a:custGeom>
          <a:ln w="9525">
            <a:solidFill>
              <a:srgbClr val="F3F3F3"/>
            </a:solidFill>
          </a:ln>
        </p:spPr>
        <p:txBody>
          <a:bodyPr wrap="square" lIns="0" tIns="0" rIns="0" bIns="0" rtlCol="0">
            <a:noAutofit/>
          </a:bodyPr>
          <a:lstStyle/>
          <a:p>
            <a:endParaRPr/>
          </a:p>
        </p:txBody>
      </p:sp>
      <p:sp>
        <p:nvSpPr>
          <p:cNvPr id="113" name="object 113"/>
          <p:cNvSpPr/>
          <p:nvPr/>
        </p:nvSpPr>
        <p:spPr>
          <a:xfrm>
            <a:off x="3810000" y="7"/>
            <a:ext cx="0" cy="939342"/>
          </a:xfrm>
          <a:custGeom>
            <a:avLst/>
            <a:gdLst/>
            <a:ahLst/>
            <a:cxnLst/>
            <a:rect l="l" t="t" r="r" b="b"/>
            <a:pathLst>
              <a:path h="939342">
                <a:moveTo>
                  <a:pt x="0" y="939342"/>
                </a:moveTo>
                <a:lnTo>
                  <a:pt x="0" y="0"/>
                </a:lnTo>
              </a:path>
            </a:pathLst>
          </a:custGeom>
          <a:ln w="9525">
            <a:solidFill>
              <a:srgbClr val="F3F3F3"/>
            </a:solidFill>
          </a:ln>
        </p:spPr>
        <p:txBody>
          <a:bodyPr wrap="square" lIns="0" tIns="0" rIns="0" bIns="0" rtlCol="0">
            <a:noAutofit/>
          </a:bodyPr>
          <a:lstStyle/>
          <a:p>
            <a:endParaRPr/>
          </a:p>
        </p:txBody>
      </p:sp>
      <p:sp>
        <p:nvSpPr>
          <p:cNvPr id="114" name="object 114"/>
          <p:cNvSpPr/>
          <p:nvPr/>
        </p:nvSpPr>
        <p:spPr>
          <a:xfrm>
            <a:off x="4572000" y="7"/>
            <a:ext cx="0" cy="939342"/>
          </a:xfrm>
          <a:custGeom>
            <a:avLst/>
            <a:gdLst/>
            <a:ahLst/>
            <a:cxnLst/>
            <a:rect l="l" t="t" r="r" b="b"/>
            <a:pathLst>
              <a:path h="939342">
                <a:moveTo>
                  <a:pt x="0" y="939342"/>
                </a:moveTo>
                <a:lnTo>
                  <a:pt x="0" y="0"/>
                </a:lnTo>
              </a:path>
            </a:pathLst>
          </a:custGeom>
          <a:ln w="9525">
            <a:solidFill>
              <a:srgbClr val="F3F3F3"/>
            </a:solidFill>
          </a:ln>
        </p:spPr>
        <p:txBody>
          <a:bodyPr wrap="square" lIns="0" tIns="0" rIns="0" bIns="0" rtlCol="0">
            <a:noAutofit/>
          </a:bodyPr>
          <a:lstStyle/>
          <a:p>
            <a:endParaRPr/>
          </a:p>
        </p:txBody>
      </p:sp>
      <p:sp>
        <p:nvSpPr>
          <p:cNvPr id="115" name="object 115"/>
          <p:cNvSpPr/>
          <p:nvPr/>
        </p:nvSpPr>
        <p:spPr>
          <a:xfrm>
            <a:off x="1143000" y="7"/>
            <a:ext cx="0" cy="939342"/>
          </a:xfrm>
          <a:custGeom>
            <a:avLst/>
            <a:gdLst/>
            <a:ahLst/>
            <a:cxnLst/>
            <a:rect l="l" t="t" r="r" b="b"/>
            <a:pathLst>
              <a:path h="939342">
                <a:moveTo>
                  <a:pt x="0" y="939342"/>
                </a:moveTo>
                <a:lnTo>
                  <a:pt x="0" y="0"/>
                </a:lnTo>
              </a:path>
            </a:pathLst>
          </a:custGeom>
          <a:ln w="9525">
            <a:solidFill>
              <a:srgbClr val="F3F3F3"/>
            </a:solidFill>
            <a:prstDash val="lgDash"/>
          </a:ln>
        </p:spPr>
        <p:txBody>
          <a:bodyPr wrap="square" lIns="0" tIns="0" rIns="0" bIns="0" rtlCol="0">
            <a:noAutofit/>
          </a:bodyPr>
          <a:lstStyle/>
          <a:p>
            <a:endParaRPr/>
          </a:p>
        </p:txBody>
      </p:sp>
      <p:sp>
        <p:nvSpPr>
          <p:cNvPr id="116" name="object 116"/>
          <p:cNvSpPr/>
          <p:nvPr/>
        </p:nvSpPr>
        <p:spPr>
          <a:xfrm>
            <a:off x="1905000" y="7"/>
            <a:ext cx="0" cy="939342"/>
          </a:xfrm>
          <a:custGeom>
            <a:avLst/>
            <a:gdLst/>
            <a:ahLst/>
            <a:cxnLst/>
            <a:rect l="l" t="t" r="r" b="b"/>
            <a:pathLst>
              <a:path h="939342">
                <a:moveTo>
                  <a:pt x="0" y="939342"/>
                </a:moveTo>
                <a:lnTo>
                  <a:pt x="0" y="0"/>
                </a:lnTo>
              </a:path>
            </a:pathLst>
          </a:custGeom>
          <a:ln w="9525">
            <a:solidFill>
              <a:srgbClr val="F3F3F3"/>
            </a:solidFill>
            <a:prstDash val="lgDash"/>
          </a:ln>
        </p:spPr>
        <p:txBody>
          <a:bodyPr wrap="square" lIns="0" tIns="0" rIns="0" bIns="0" rtlCol="0">
            <a:noAutofit/>
          </a:bodyPr>
          <a:lstStyle/>
          <a:p>
            <a:endParaRPr/>
          </a:p>
        </p:txBody>
      </p:sp>
      <p:sp>
        <p:nvSpPr>
          <p:cNvPr id="117" name="object 117"/>
          <p:cNvSpPr/>
          <p:nvPr/>
        </p:nvSpPr>
        <p:spPr>
          <a:xfrm>
            <a:off x="2667000" y="7"/>
            <a:ext cx="0" cy="939342"/>
          </a:xfrm>
          <a:custGeom>
            <a:avLst/>
            <a:gdLst/>
            <a:ahLst/>
            <a:cxnLst/>
            <a:rect l="l" t="t" r="r" b="b"/>
            <a:pathLst>
              <a:path h="939342">
                <a:moveTo>
                  <a:pt x="0" y="939342"/>
                </a:moveTo>
                <a:lnTo>
                  <a:pt x="0" y="0"/>
                </a:lnTo>
              </a:path>
            </a:pathLst>
          </a:custGeom>
          <a:ln w="9525">
            <a:solidFill>
              <a:srgbClr val="F3F3F3"/>
            </a:solidFill>
            <a:prstDash val="lgDash"/>
          </a:ln>
        </p:spPr>
        <p:txBody>
          <a:bodyPr wrap="square" lIns="0" tIns="0" rIns="0" bIns="0" rtlCol="0">
            <a:noAutofit/>
          </a:bodyPr>
          <a:lstStyle/>
          <a:p>
            <a:endParaRPr/>
          </a:p>
        </p:txBody>
      </p:sp>
      <p:sp>
        <p:nvSpPr>
          <p:cNvPr id="118" name="object 118"/>
          <p:cNvSpPr/>
          <p:nvPr/>
        </p:nvSpPr>
        <p:spPr>
          <a:xfrm>
            <a:off x="3429000" y="7"/>
            <a:ext cx="0" cy="939342"/>
          </a:xfrm>
          <a:custGeom>
            <a:avLst/>
            <a:gdLst/>
            <a:ahLst/>
            <a:cxnLst/>
            <a:rect l="l" t="t" r="r" b="b"/>
            <a:pathLst>
              <a:path h="939342">
                <a:moveTo>
                  <a:pt x="0" y="939342"/>
                </a:moveTo>
                <a:lnTo>
                  <a:pt x="0" y="0"/>
                </a:lnTo>
              </a:path>
            </a:pathLst>
          </a:custGeom>
          <a:ln w="9525">
            <a:solidFill>
              <a:srgbClr val="F3F3F3"/>
            </a:solidFill>
            <a:prstDash val="lgDash"/>
          </a:ln>
        </p:spPr>
        <p:txBody>
          <a:bodyPr wrap="square" lIns="0" tIns="0" rIns="0" bIns="0" rtlCol="0">
            <a:noAutofit/>
          </a:bodyPr>
          <a:lstStyle/>
          <a:p>
            <a:endParaRPr/>
          </a:p>
        </p:txBody>
      </p:sp>
      <p:sp>
        <p:nvSpPr>
          <p:cNvPr id="119" name="object 119"/>
          <p:cNvSpPr/>
          <p:nvPr/>
        </p:nvSpPr>
        <p:spPr>
          <a:xfrm>
            <a:off x="4191000" y="7"/>
            <a:ext cx="0" cy="939342"/>
          </a:xfrm>
          <a:custGeom>
            <a:avLst/>
            <a:gdLst/>
            <a:ahLst/>
            <a:cxnLst/>
            <a:rect l="l" t="t" r="r" b="b"/>
            <a:pathLst>
              <a:path h="939342">
                <a:moveTo>
                  <a:pt x="0" y="939342"/>
                </a:moveTo>
                <a:lnTo>
                  <a:pt x="0" y="0"/>
                </a:lnTo>
              </a:path>
            </a:pathLst>
          </a:custGeom>
          <a:ln w="9525">
            <a:solidFill>
              <a:srgbClr val="F3F3F3"/>
            </a:solidFill>
            <a:prstDash val="lgDash"/>
          </a:ln>
        </p:spPr>
        <p:txBody>
          <a:bodyPr wrap="square" lIns="0" tIns="0" rIns="0" bIns="0" rtlCol="0">
            <a:noAutofit/>
          </a:bodyPr>
          <a:lstStyle/>
          <a:p>
            <a:endParaRPr/>
          </a:p>
        </p:txBody>
      </p:sp>
      <p:sp>
        <p:nvSpPr>
          <p:cNvPr id="120" name="object 120"/>
          <p:cNvSpPr/>
          <p:nvPr/>
        </p:nvSpPr>
        <p:spPr>
          <a:xfrm>
            <a:off x="4953000" y="7"/>
            <a:ext cx="0" cy="939342"/>
          </a:xfrm>
          <a:custGeom>
            <a:avLst/>
            <a:gdLst/>
            <a:ahLst/>
            <a:cxnLst/>
            <a:rect l="l" t="t" r="r" b="b"/>
            <a:pathLst>
              <a:path h="939342">
                <a:moveTo>
                  <a:pt x="0" y="939342"/>
                </a:moveTo>
                <a:lnTo>
                  <a:pt x="0" y="0"/>
                </a:lnTo>
              </a:path>
            </a:pathLst>
          </a:custGeom>
          <a:ln w="9525">
            <a:solidFill>
              <a:srgbClr val="F3F3F3"/>
            </a:solidFill>
            <a:prstDash val="lgDash"/>
          </a:ln>
        </p:spPr>
        <p:txBody>
          <a:bodyPr wrap="square" lIns="0" tIns="0" rIns="0" bIns="0" rtlCol="0">
            <a:noAutofit/>
          </a:bodyPr>
          <a:lstStyle/>
          <a:p>
            <a:endParaRPr/>
          </a:p>
        </p:txBody>
      </p:sp>
      <p:sp>
        <p:nvSpPr>
          <p:cNvPr id="124" name="object 124"/>
          <p:cNvSpPr/>
          <p:nvPr/>
        </p:nvSpPr>
        <p:spPr>
          <a:xfrm>
            <a:off x="2799054" y="843613"/>
            <a:ext cx="37421" cy="37342"/>
          </a:xfrm>
          <a:custGeom>
            <a:avLst/>
            <a:gdLst/>
            <a:ahLst/>
            <a:cxnLst/>
            <a:rect l="l" t="t" r="r" b="b"/>
            <a:pathLst>
              <a:path w="37421" h="37342">
                <a:moveTo>
                  <a:pt x="19960" y="0"/>
                </a:moveTo>
                <a:lnTo>
                  <a:pt x="24960" y="2494"/>
                </a:lnTo>
                <a:lnTo>
                  <a:pt x="32459" y="4988"/>
                </a:lnTo>
                <a:lnTo>
                  <a:pt x="34958" y="12435"/>
                </a:lnTo>
                <a:lnTo>
                  <a:pt x="37421" y="17424"/>
                </a:lnTo>
                <a:lnTo>
                  <a:pt x="34958" y="24907"/>
                </a:lnTo>
                <a:lnTo>
                  <a:pt x="32459" y="32353"/>
                </a:lnTo>
                <a:lnTo>
                  <a:pt x="24960" y="34848"/>
                </a:lnTo>
                <a:lnTo>
                  <a:pt x="19960" y="37342"/>
                </a:lnTo>
                <a:lnTo>
                  <a:pt x="12498" y="34848"/>
                </a:lnTo>
                <a:lnTo>
                  <a:pt x="4999" y="32353"/>
                </a:lnTo>
                <a:lnTo>
                  <a:pt x="2499" y="24907"/>
                </a:lnTo>
                <a:lnTo>
                  <a:pt x="0" y="17424"/>
                </a:lnTo>
                <a:lnTo>
                  <a:pt x="2499" y="12435"/>
                </a:lnTo>
                <a:lnTo>
                  <a:pt x="4999" y="4988"/>
                </a:lnTo>
                <a:lnTo>
                  <a:pt x="12498" y="2494"/>
                </a:lnTo>
                <a:lnTo>
                  <a:pt x="19960" y="0"/>
                </a:lnTo>
                <a:close/>
              </a:path>
            </a:pathLst>
          </a:custGeom>
          <a:ln w="9525">
            <a:solidFill>
              <a:srgbClr val="28314A"/>
            </a:solidFill>
          </a:ln>
        </p:spPr>
        <p:txBody>
          <a:bodyPr wrap="square" lIns="0" tIns="0" rIns="0" bIns="0" rtlCol="0">
            <a:noAutofit/>
          </a:bodyPr>
          <a:lstStyle/>
          <a:p>
            <a:endParaRPr/>
          </a:p>
        </p:txBody>
      </p:sp>
      <p:sp>
        <p:nvSpPr>
          <p:cNvPr id="129" name="object 129"/>
          <p:cNvSpPr/>
          <p:nvPr/>
        </p:nvSpPr>
        <p:spPr>
          <a:xfrm>
            <a:off x="6096000" y="7"/>
            <a:ext cx="0" cy="1120642"/>
          </a:xfrm>
          <a:custGeom>
            <a:avLst/>
            <a:gdLst/>
            <a:ahLst/>
            <a:cxnLst/>
            <a:rect l="l" t="t" r="r" b="b"/>
            <a:pathLst>
              <a:path h="1120642">
                <a:moveTo>
                  <a:pt x="0" y="1120642"/>
                </a:moveTo>
                <a:lnTo>
                  <a:pt x="0" y="0"/>
                </a:lnTo>
              </a:path>
            </a:pathLst>
          </a:custGeom>
          <a:ln w="9525">
            <a:solidFill>
              <a:srgbClr val="F3F3F3"/>
            </a:solidFill>
          </a:ln>
        </p:spPr>
        <p:txBody>
          <a:bodyPr wrap="square" lIns="0" tIns="0" rIns="0" bIns="0" rtlCol="0">
            <a:noAutofit/>
          </a:bodyPr>
          <a:lstStyle/>
          <a:p>
            <a:endParaRPr/>
          </a:p>
        </p:txBody>
      </p:sp>
      <p:sp>
        <p:nvSpPr>
          <p:cNvPr id="130" name="object 130"/>
          <p:cNvSpPr/>
          <p:nvPr/>
        </p:nvSpPr>
        <p:spPr>
          <a:xfrm>
            <a:off x="6858000" y="7"/>
            <a:ext cx="0" cy="1120642"/>
          </a:xfrm>
          <a:custGeom>
            <a:avLst/>
            <a:gdLst/>
            <a:ahLst/>
            <a:cxnLst/>
            <a:rect l="l" t="t" r="r" b="b"/>
            <a:pathLst>
              <a:path h="1120642">
                <a:moveTo>
                  <a:pt x="0" y="1120642"/>
                </a:moveTo>
                <a:lnTo>
                  <a:pt x="0" y="0"/>
                </a:lnTo>
              </a:path>
            </a:pathLst>
          </a:custGeom>
          <a:ln w="9525">
            <a:solidFill>
              <a:srgbClr val="F3F3F3"/>
            </a:solidFill>
          </a:ln>
        </p:spPr>
        <p:txBody>
          <a:bodyPr wrap="square" lIns="0" tIns="0" rIns="0" bIns="0" rtlCol="0">
            <a:noAutofit/>
          </a:bodyPr>
          <a:lstStyle/>
          <a:p>
            <a:endParaRPr/>
          </a:p>
        </p:txBody>
      </p:sp>
      <p:sp>
        <p:nvSpPr>
          <p:cNvPr id="131" name="object 131"/>
          <p:cNvSpPr/>
          <p:nvPr/>
        </p:nvSpPr>
        <p:spPr>
          <a:xfrm>
            <a:off x="7620000" y="7"/>
            <a:ext cx="0" cy="1120642"/>
          </a:xfrm>
          <a:custGeom>
            <a:avLst/>
            <a:gdLst/>
            <a:ahLst/>
            <a:cxnLst/>
            <a:rect l="l" t="t" r="r" b="b"/>
            <a:pathLst>
              <a:path h="1120642">
                <a:moveTo>
                  <a:pt x="0" y="1120642"/>
                </a:moveTo>
                <a:lnTo>
                  <a:pt x="0" y="0"/>
                </a:lnTo>
              </a:path>
            </a:pathLst>
          </a:custGeom>
          <a:ln w="9525">
            <a:solidFill>
              <a:srgbClr val="F3F3F3"/>
            </a:solidFill>
          </a:ln>
        </p:spPr>
        <p:txBody>
          <a:bodyPr wrap="square" lIns="0" tIns="0" rIns="0" bIns="0" rtlCol="0">
            <a:noAutofit/>
          </a:bodyPr>
          <a:lstStyle/>
          <a:p>
            <a:endParaRPr/>
          </a:p>
        </p:txBody>
      </p:sp>
      <p:sp>
        <p:nvSpPr>
          <p:cNvPr id="132" name="object 132"/>
          <p:cNvSpPr/>
          <p:nvPr/>
        </p:nvSpPr>
        <p:spPr>
          <a:xfrm>
            <a:off x="8382000" y="7"/>
            <a:ext cx="0" cy="1120642"/>
          </a:xfrm>
          <a:custGeom>
            <a:avLst/>
            <a:gdLst/>
            <a:ahLst/>
            <a:cxnLst/>
            <a:rect l="l" t="t" r="r" b="b"/>
            <a:pathLst>
              <a:path h="1120642">
                <a:moveTo>
                  <a:pt x="0" y="1120642"/>
                </a:moveTo>
                <a:lnTo>
                  <a:pt x="0" y="0"/>
                </a:lnTo>
              </a:path>
            </a:pathLst>
          </a:custGeom>
          <a:ln w="9525">
            <a:solidFill>
              <a:srgbClr val="F3F3F3"/>
            </a:solidFill>
          </a:ln>
        </p:spPr>
        <p:txBody>
          <a:bodyPr wrap="square" lIns="0" tIns="0" rIns="0" bIns="0" rtlCol="0">
            <a:noAutofit/>
          </a:bodyPr>
          <a:lstStyle/>
          <a:p>
            <a:endParaRPr/>
          </a:p>
        </p:txBody>
      </p:sp>
      <p:sp>
        <p:nvSpPr>
          <p:cNvPr id="133" name="object 133"/>
          <p:cNvSpPr/>
          <p:nvPr/>
        </p:nvSpPr>
        <p:spPr>
          <a:xfrm>
            <a:off x="6477000" y="7"/>
            <a:ext cx="0" cy="1120642"/>
          </a:xfrm>
          <a:custGeom>
            <a:avLst/>
            <a:gdLst/>
            <a:ahLst/>
            <a:cxnLst/>
            <a:rect l="l" t="t" r="r" b="b"/>
            <a:pathLst>
              <a:path h="1120642">
                <a:moveTo>
                  <a:pt x="0" y="1120642"/>
                </a:moveTo>
                <a:lnTo>
                  <a:pt x="0" y="0"/>
                </a:lnTo>
              </a:path>
            </a:pathLst>
          </a:custGeom>
          <a:ln w="9525">
            <a:solidFill>
              <a:srgbClr val="F3F3F3"/>
            </a:solidFill>
            <a:prstDash val="lgDash"/>
          </a:ln>
        </p:spPr>
        <p:txBody>
          <a:bodyPr wrap="square" lIns="0" tIns="0" rIns="0" bIns="0" rtlCol="0">
            <a:noAutofit/>
          </a:bodyPr>
          <a:lstStyle/>
          <a:p>
            <a:endParaRPr/>
          </a:p>
        </p:txBody>
      </p:sp>
      <p:sp>
        <p:nvSpPr>
          <p:cNvPr id="134" name="object 134"/>
          <p:cNvSpPr/>
          <p:nvPr/>
        </p:nvSpPr>
        <p:spPr>
          <a:xfrm>
            <a:off x="7239000" y="7"/>
            <a:ext cx="0" cy="1120642"/>
          </a:xfrm>
          <a:custGeom>
            <a:avLst/>
            <a:gdLst/>
            <a:ahLst/>
            <a:cxnLst/>
            <a:rect l="l" t="t" r="r" b="b"/>
            <a:pathLst>
              <a:path h="1120642">
                <a:moveTo>
                  <a:pt x="0" y="1120642"/>
                </a:moveTo>
                <a:lnTo>
                  <a:pt x="0" y="0"/>
                </a:lnTo>
              </a:path>
            </a:pathLst>
          </a:custGeom>
          <a:ln w="9525">
            <a:solidFill>
              <a:srgbClr val="F3F3F3"/>
            </a:solidFill>
            <a:prstDash val="lgDash"/>
          </a:ln>
        </p:spPr>
        <p:txBody>
          <a:bodyPr wrap="square" lIns="0" tIns="0" rIns="0" bIns="0" rtlCol="0">
            <a:noAutofit/>
          </a:bodyPr>
          <a:lstStyle/>
          <a:p>
            <a:endParaRPr/>
          </a:p>
        </p:txBody>
      </p:sp>
      <p:sp>
        <p:nvSpPr>
          <p:cNvPr id="135" name="object 135"/>
          <p:cNvSpPr/>
          <p:nvPr/>
        </p:nvSpPr>
        <p:spPr>
          <a:xfrm>
            <a:off x="8001000" y="7"/>
            <a:ext cx="0" cy="1120642"/>
          </a:xfrm>
          <a:custGeom>
            <a:avLst/>
            <a:gdLst/>
            <a:ahLst/>
            <a:cxnLst/>
            <a:rect l="l" t="t" r="r" b="b"/>
            <a:pathLst>
              <a:path h="1120642">
                <a:moveTo>
                  <a:pt x="0" y="1120642"/>
                </a:moveTo>
                <a:lnTo>
                  <a:pt x="0" y="0"/>
                </a:lnTo>
              </a:path>
            </a:pathLst>
          </a:custGeom>
          <a:ln w="9525">
            <a:solidFill>
              <a:srgbClr val="F3F3F3"/>
            </a:solidFill>
            <a:prstDash val="lgDash"/>
          </a:ln>
        </p:spPr>
        <p:txBody>
          <a:bodyPr wrap="square" lIns="0" tIns="0" rIns="0" bIns="0" rtlCol="0">
            <a:noAutofit/>
          </a:bodyPr>
          <a:lstStyle/>
          <a:p>
            <a:endParaRPr/>
          </a:p>
        </p:txBody>
      </p:sp>
      <p:sp>
        <p:nvSpPr>
          <p:cNvPr id="40" name="object 4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9" name="object 3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8" name="object 3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7" name="object 3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6" name="object 3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5" name="object 3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4" name="object 3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3" name="object 3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2" name="object 3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1" name="object 3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30" name="object 3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9" name="object 2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8" name="object 2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7" name="object 2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6" name="object 2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5" name="object 2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4" name="object 2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3" name="object 2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2" name="object 2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1" name="object 2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20" name="object 2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9" name="object 1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8" name="object 18"/>
          <p:cNvSpPr txBox="1"/>
          <p:nvPr/>
        </p:nvSpPr>
        <p:spPr>
          <a:xfrm>
            <a:off x="5791350" y="7"/>
            <a:ext cx="304650" cy="1120642"/>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6096000" y="7"/>
            <a:ext cx="381000" cy="1120642"/>
          </a:xfrm>
          <a:prstGeom prst="rect">
            <a:avLst/>
          </a:prstGeom>
        </p:spPr>
        <p:txBody>
          <a:bodyPr wrap="square" lIns="0" tIns="0" rIns="0" bIns="0" rtlCol="0">
            <a:noAutofit/>
          </a:bodyPr>
          <a:lstStyle/>
          <a:p>
            <a:pPr marL="25400">
              <a:lnSpc>
                <a:spcPts val="1000"/>
              </a:lnSpc>
            </a:pPr>
            <a:endParaRPr sz="1000"/>
          </a:p>
        </p:txBody>
      </p:sp>
      <p:sp>
        <p:nvSpPr>
          <p:cNvPr id="16" name="object 16"/>
          <p:cNvSpPr txBox="1"/>
          <p:nvPr/>
        </p:nvSpPr>
        <p:spPr>
          <a:xfrm>
            <a:off x="6477000" y="7"/>
            <a:ext cx="381000" cy="1120642"/>
          </a:xfrm>
          <a:prstGeom prst="rect">
            <a:avLst/>
          </a:prstGeom>
        </p:spPr>
        <p:txBody>
          <a:bodyPr wrap="square" lIns="0" tIns="0" rIns="0" bIns="0" rtlCol="0">
            <a:noAutofit/>
          </a:bodyPr>
          <a:lstStyle/>
          <a:p>
            <a:pPr marL="25400">
              <a:lnSpc>
                <a:spcPts val="1000"/>
              </a:lnSpc>
            </a:pPr>
            <a:endParaRPr sz="1000"/>
          </a:p>
        </p:txBody>
      </p:sp>
      <p:sp>
        <p:nvSpPr>
          <p:cNvPr id="15" name="object 15"/>
          <p:cNvSpPr txBox="1"/>
          <p:nvPr/>
        </p:nvSpPr>
        <p:spPr>
          <a:xfrm>
            <a:off x="6858000" y="7"/>
            <a:ext cx="381000" cy="1120642"/>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7239000" y="7"/>
            <a:ext cx="381000" cy="1120642"/>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7620000" y="7"/>
            <a:ext cx="381000" cy="1120642"/>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8001000" y="7"/>
            <a:ext cx="381000" cy="1120642"/>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8382000" y="7"/>
            <a:ext cx="381000" cy="1120642"/>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6477000" y="4022850"/>
            <a:ext cx="381000" cy="1120649"/>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6858000" y="4022850"/>
            <a:ext cx="381000" cy="1120649"/>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7239000" y="4022850"/>
            <a:ext cx="381000" cy="1120649"/>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7620000" y="4022850"/>
            <a:ext cx="381000" cy="1120649"/>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8001000" y="4022850"/>
            <a:ext cx="381000" cy="1120649"/>
          </a:xfrm>
          <a:prstGeom prst="rect">
            <a:avLst/>
          </a:prstGeom>
        </p:spPr>
        <p:txBody>
          <a:bodyPr wrap="square" lIns="0" tIns="0" rIns="0" bIns="0" rtlCol="0">
            <a:noAutofit/>
          </a:bodyPr>
          <a:lstStyle/>
          <a:p>
            <a:pPr marL="25400">
              <a:lnSpc>
                <a:spcPts val="1000"/>
              </a:lnSpc>
            </a:pPr>
            <a:endParaRPr sz="1000"/>
          </a:p>
        </p:txBody>
      </p:sp>
      <p:sp>
        <p:nvSpPr>
          <p:cNvPr id="138" name="TextBox 137"/>
          <p:cNvSpPr txBox="1"/>
          <p:nvPr/>
        </p:nvSpPr>
        <p:spPr>
          <a:xfrm>
            <a:off x="609600" y="285750"/>
            <a:ext cx="3733800" cy="3077766"/>
          </a:xfrm>
          <a:prstGeom prst="rect">
            <a:avLst/>
          </a:prstGeom>
          <a:noFill/>
        </p:spPr>
        <p:txBody>
          <a:bodyPr wrap="square" rtlCol="0">
            <a:spAutoFit/>
          </a:bodyPr>
          <a:lstStyle/>
          <a:p>
            <a:r>
              <a:rPr lang="en-IN" sz="2800" b="1" u="sng" dirty="0">
                <a:latin typeface="Times New Roman" pitchFamily="18" charset="0"/>
                <a:cs typeface="Times New Roman" pitchFamily="18" charset="0"/>
              </a:rPr>
              <a:t>Use Cases</a:t>
            </a:r>
            <a:r>
              <a:rPr lang="en-IN" sz="2400" dirty="0">
                <a:latin typeface="Times New Roman" pitchFamily="18" charset="0"/>
                <a:cs typeface="Times New Roman" pitchFamily="18" charset="0"/>
              </a:rPr>
              <a:t>:</a:t>
            </a:r>
            <a:r>
              <a:rPr lang="en-IN" sz="2400" u="sng" dirty="0">
                <a:latin typeface="Times New Roman" pitchFamily="18" charset="0"/>
                <a:cs typeface="Times New Roman" pitchFamily="18" charset="0"/>
              </a:rPr>
              <a:t/>
            </a:r>
            <a:br>
              <a:rPr lang="en-IN" sz="2400" u="sng" dirty="0">
                <a:latin typeface="Times New Roman" pitchFamily="18" charset="0"/>
                <a:cs typeface="Times New Roman" pitchFamily="18" charset="0"/>
              </a:rPr>
            </a:br>
            <a:r>
              <a:rPr lang="en-IN" sz="2000" b="1" u="sng" dirty="0">
                <a:latin typeface="Times New Roman" pitchFamily="18" charset="0"/>
                <a:cs typeface="Times New Roman" pitchFamily="18" charset="0"/>
              </a:rPr>
              <a:t>View Forum</a:t>
            </a:r>
            <a:r>
              <a:rPr lang="en-IN" dirty="0">
                <a:latin typeface="Times New Roman" pitchFamily="18" charset="0"/>
                <a:cs typeface="Times New Roman" pitchFamily="18" charset="0"/>
              </a:rPr>
              <a:t>:-  </a:t>
            </a:r>
            <a:r>
              <a:rPr lang="en-IN" dirty="0">
                <a:cs typeface="Times New Roman" pitchFamily="18" charset="0"/>
              </a:rPr>
              <a:t>It Will contain the question-</a:t>
            </a:r>
            <a:r>
              <a:rPr lang="en-IN" dirty="0" err="1">
                <a:cs typeface="Times New Roman" pitchFamily="18" charset="0"/>
              </a:rPr>
              <a:t>answer,product</a:t>
            </a:r>
            <a:r>
              <a:rPr lang="en-IN" dirty="0">
                <a:cs typeface="Times New Roman" pitchFamily="18" charset="0"/>
              </a:rPr>
              <a:t> categories wise. Only the members of community can further use it while others can read the forum.</a:t>
            </a:r>
            <a:br>
              <a:rPr lang="en-IN" dirty="0">
                <a:cs typeface="Times New Roman" pitchFamily="18" charset="0"/>
              </a:rPr>
            </a:br>
            <a:r>
              <a:rPr lang="en-IN" sz="2000" b="1" u="sng" dirty="0">
                <a:cs typeface="Times New Roman" pitchFamily="18" charset="0"/>
              </a:rPr>
              <a:t>Search Option</a:t>
            </a:r>
            <a:r>
              <a:rPr lang="en-IN" dirty="0">
                <a:cs typeface="Times New Roman" pitchFamily="18" charset="0"/>
              </a:rPr>
              <a:t>:-  This feature will help the user to search the questions in terms of ‘product </a:t>
            </a:r>
            <a:r>
              <a:rPr lang="en-IN" dirty="0" err="1">
                <a:cs typeface="Times New Roman" pitchFamily="18" charset="0"/>
              </a:rPr>
              <a:t>title’,’hashtags</a:t>
            </a:r>
            <a:r>
              <a:rPr lang="en-IN" dirty="0">
                <a:cs typeface="Times New Roman" pitchFamily="18" charset="0"/>
              </a:rPr>
              <a:t>’, ’keywords’.</a:t>
            </a:r>
            <a:endParaRPr lang="en-IN" dirty="0"/>
          </a:p>
        </p:txBody>
      </p:sp>
      <p:pic>
        <p:nvPicPr>
          <p:cNvPr id="139" name="Content Placeholder 22" descr="hcl.jpg"/>
          <p:cNvPicPr>
            <a:picLocks noChangeAspect="1"/>
          </p:cNvPicPr>
          <p:nvPr/>
        </p:nvPicPr>
        <p:blipFill>
          <a:blip r:embed="rId2" cstate="print"/>
          <a:stretch>
            <a:fillRect/>
          </a:stretch>
        </p:blipFill>
        <p:spPr>
          <a:xfrm>
            <a:off x="4495800" y="361950"/>
            <a:ext cx="4267200" cy="38309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bject 20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94" name="object 94"/>
          <p:cNvSpPr/>
          <p:nvPr/>
        </p:nvSpPr>
        <p:spPr>
          <a:xfrm>
            <a:off x="762000" y="7"/>
            <a:ext cx="0" cy="1134267"/>
          </a:xfrm>
          <a:custGeom>
            <a:avLst/>
            <a:gdLst/>
            <a:ahLst/>
            <a:cxnLst/>
            <a:rect l="l" t="t" r="r" b="b"/>
            <a:pathLst>
              <a:path h="1134267">
                <a:moveTo>
                  <a:pt x="0" y="1134267"/>
                </a:moveTo>
                <a:lnTo>
                  <a:pt x="0" y="0"/>
                </a:lnTo>
              </a:path>
            </a:pathLst>
          </a:custGeom>
          <a:ln w="9525">
            <a:solidFill>
              <a:srgbClr val="F3F3F3"/>
            </a:solidFill>
          </a:ln>
        </p:spPr>
        <p:txBody>
          <a:bodyPr wrap="square" lIns="0" tIns="0" rIns="0" bIns="0" rtlCol="0">
            <a:noAutofit/>
          </a:bodyPr>
          <a:lstStyle/>
          <a:p>
            <a:endParaRPr/>
          </a:p>
        </p:txBody>
      </p:sp>
      <p:sp>
        <p:nvSpPr>
          <p:cNvPr id="95" name="object 95"/>
          <p:cNvSpPr/>
          <p:nvPr/>
        </p:nvSpPr>
        <p:spPr>
          <a:xfrm>
            <a:off x="762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96" name="object 96"/>
          <p:cNvSpPr/>
          <p:nvPr/>
        </p:nvSpPr>
        <p:spPr>
          <a:xfrm>
            <a:off x="1524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97" name="object 97"/>
          <p:cNvSpPr/>
          <p:nvPr/>
        </p:nvSpPr>
        <p:spPr>
          <a:xfrm>
            <a:off x="2286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98" name="object 98"/>
          <p:cNvSpPr/>
          <p:nvPr/>
        </p:nvSpPr>
        <p:spPr>
          <a:xfrm>
            <a:off x="3048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99" name="object 99"/>
          <p:cNvSpPr/>
          <p:nvPr/>
        </p:nvSpPr>
        <p:spPr>
          <a:xfrm>
            <a:off x="3810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100" name="object 100"/>
          <p:cNvSpPr/>
          <p:nvPr/>
        </p:nvSpPr>
        <p:spPr>
          <a:xfrm>
            <a:off x="4572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101" name="object 101"/>
          <p:cNvSpPr/>
          <p:nvPr/>
        </p:nvSpPr>
        <p:spPr>
          <a:xfrm>
            <a:off x="5334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102" name="object 102"/>
          <p:cNvSpPr/>
          <p:nvPr/>
        </p:nvSpPr>
        <p:spPr>
          <a:xfrm>
            <a:off x="6096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103" name="object 103"/>
          <p:cNvSpPr/>
          <p:nvPr/>
        </p:nvSpPr>
        <p:spPr>
          <a:xfrm>
            <a:off x="6858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104" name="object 104"/>
          <p:cNvSpPr/>
          <p:nvPr/>
        </p:nvSpPr>
        <p:spPr>
          <a:xfrm>
            <a:off x="7620000" y="4433675"/>
            <a:ext cx="0" cy="709824"/>
          </a:xfrm>
          <a:custGeom>
            <a:avLst/>
            <a:gdLst/>
            <a:ahLst/>
            <a:cxnLst/>
            <a:rect l="l" t="t" r="r" b="b"/>
            <a:pathLst>
              <a:path h="709824">
                <a:moveTo>
                  <a:pt x="0" y="709824"/>
                </a:moveTo>
                <a:lnTo>
                  <a:pt x="0" y="0"/>
                </a:lnTo>
              </a:path>
            </a:pathLst>
          </a:custGeom>
          <a:ln w="9525">
            <a:solidFill>
              <a:srgbClr val="F3F3F3"/>
            </a:solidFill>
          </a:ln>
        </p:spPr>
        <p:txBody>
          <a:bodyPr wrap="square" lIns="0" tIns="0" rIns="0" bIns="0" rtlCol="0">
            <a:noAutofit/>
          </a:bodyPr>
          <a:lstStyle/>
          <a:p>
            <a:endParaRPr/>
          </a:p>
        </p:txBody>
      </p:sp>
      <p:sp>
        <p:nvSpPr>
          <p:cNvPr id="105" name="object 105"/>
          <p:cNvSpPr/>
          <p:nvPr/>
        </p:nvSpPr>
        <p:spPr>
          <a:xfrm>
            <a:off x="8382000" y="7"/>
            <a:ext cx="0" cy="5162348"/>
          </a:xfrm>
          <a:custGeom>
            <a:avLst/>
            <a:gdLst/>
            <a:ahLst/>
            <a:cxnLst/>
            <a:rect l="l" t="t" r="r" b="b"/>
            <a:pathLst>
              <a:path h="5162348">
                <a:moveTo>
                  <a:pt x="0" y="0"/>
                </a:moveTo>
                <a:lnTo>
                  <a:pt x="0" y="5143492"/>
                </a:lnTo>
              </a:path>
            </a:pathLst>
          </a:custGeom>
          <a:ln w="9525">
            <a:solidFill>
              <a:srgbClr val="F3F3F3"/>
            </a:solidFill>
          </a:ln>
        </p:spPr>
        <p:txBody>
          <a:bodyPr wrap="square" lIns="0" tIns="0" rIns="0" bIns="0" rtlCol="0">
            <a:noAutofit/>
          </a:bodyPr>
          <a:lstStyle/>
          <a:p>
            <a:endParaRPr/>
          </a:p>
        </p:txBody>
      </p:sp>
      <p:sp>
        <p:nvSpPr>
          <p:cNvPr id="106" name="object 106"/>
          <p:cNvSpPr/>
          <p:nvPr/>
        </p:nvSpPr>
        <p:spPr>
          <a:xfrm>
            <a:off x="381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107" name="object 107"/>
          <p:cNvSpPr/>
          <p:nvPr/>
        </p:nvSpPr>
        <p:spPr>
          <a:xfrm>
            <a:off x="1143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08" name="object 108"/>
          <p:cNvSpPr/>
          <p:nvPr/>
        </p:nvSpPr>
        <p:spPr>
          <a:xfrm>
            <a:off x="1905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09" name="object 109"/>
          <p:cNvSpPr/>
          <p:nvPr/>
        </p:nvSpPr>
        <p:spPr>
          <a:xfrm>
            <a:off x="2667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0" name="object 110"/>
          <p:cNvSpPr/>
          <p:nvPr/>
        </p:nvSpPr>
        <p:spPr>
          <a:xfrm>
            <a:off x="3429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1" name="object 111"/>
          <p:cNvSpPr/>
          <p:nvPr/>
        </p:nvSpPr>
        <p:spPr>
          <a:xfrm>
            <a:off x="4191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2" name="object 112"/>
          <p:cNvSpPr/>
          <p:nvPr/>
        </p:nvSpPr>
        <p:spPr>
          <a:xfrm>
            <a:off x="4953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3" name="object 113"/>
          <p:cNvSpPr/>
          <p:nvPr/>
        </p:nvSpPr>
        <p:spPr>
          <a:xfrm>
            <a:off x="5715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4" name="object 114"/>
          <p:cNvSpPr/>
          <p:nvPr/>
        </p:nvSpPr>
        <p:spPr>
          <a:xfrm>
            <a:off x="6477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5" name="object 115"/>
          <p:cNvSpPr/>
          <p:nvPr/>
        </p:nvSpPr>
        <p:spPr>
          <a:xfrm>
            <a:off x="7239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6" name="object 116"/>
          <p:cNvSpPr/>
          <p:nvPr/>
        </p:nvSpPr>
        <p:spPr>
          <a:xfrm>
            <a:off x="8001000" y="4433675"/>
            <a:ext cx="0" cy="709824"/>
          </a:xfrm>
          <a:custGeom>
            <a:avLst/>
            <a:gdLst/>
            <a:ahLst/>
            <a:cxnLst/>
            <a:rect l="l" t="t" r="r" b="b"/>
            <a:pathLst>
              <a:path h="709824">
                <a:moveTo>
                  <a:pt x="0" y="709824"/>
                </a:moveTo>
                <a:lnTo>
                  <a:pt x="0" y="0"/>
                </a:lnTo>
              </a:path>
            </a:pathLst>
          </a:custGeom>
          <a:ln w="9525">
            <a:solidFill>
              <a:srgbClr val="F3F3F3"/>
            </a:solidFill>
            <a:prstDash val="lgDash"/>
          </a:ln>
        </p:spPr>
        <p:txBody>
          <a:bodyPr wrap="square" lIns="0" tIns="0" rIns="0" bIns="0" rtlCol="0">
            <a:noAutofit/>
          </a:bodyPr>
          <a:lstStyle/>
          <a:p>
            <a:endParaRPr/>
          </a:p>
        </p:txBody>
      </p:sp>
      <p:sp>
        <p:nvSpPr>
          <p:cNvPr id="117" name="object 117"/>
          <p:cNvSpPr/>
          <p:nvPr/>
        </p:nvSpPr>
        <p:spPr>
          <a:xfrm>
            <a:off x="8763000" y="7"/>
            <a:ext cx="0" cy="5162348"/>
          </a:xfrm>
          <a:custGeom>
            <a:avLst/>
            <a:gdLst/>
            <a:ahLst/>
            <a:cxnLst/>
            <a:rect l="l" t="t" r="r" b="b"/>
            <a:pathLst>
              <a:path h="5162348">
                <a:moveTo>
                  <a:pt x="0" y="0"/>
                </a:moveTo>
                <a:lnTo>
                  <a:pt x="0" y="5143492"/>
                </a:lnTo>
              </a:path>
            </a:pathLst>
          </a:custGeom>
          <a:ln w="9525">
            <a:solidFill>
              <a:srgbClr val="F3F3F3"/>
            </a:solidFill>
            <a:prstDash val="lgDash"/>
          </a:ln>
        </p:spPr>
        <p:txBody>
          <a:bodyPr wrap="square" lIns="0" tIns="0" rIns="0" bIns="0" rtlCol="0">
            <a:noAutofit/>
          </a:bodyPr>
          <a:lstStyle/>
          <a:p>
            <a:endParaRPr/>
          </a:p>
        </p:txBody>
      </p:sp>
      <p:sp>
        <p:nvSpPr>
          <p:cNvPr id="118" name="object 118"/>
          <p:cNvSpPr/>
          <p:nvPr/>
        </p:nvSpPr>
        <p:spPr>
          <a:xfrm>
            <a:off x="-28575" y="4446775"/>
            <a:ext cx="9191625" cy="712477"/>
          </a:xfrm>
          <a:custGeom>
            <a:avLst/>
            <a:gdLst/>
            <a:ahLst/>
            <a:cxnLst/>
            <a:rect l="l" t="t" r="r" b="b"/>
            <a:pathLst>
              <a:path w="9191625" h="712477">
                <a:moveTo>
                  <a:pt x="9172575" y="79242"/>
                </a:moveTo>
                <a:lnTo>
                  <a:pt x="8796350" y="282361"/>
                </a:lnTo>
                <a:lnTo>
                  <a:pt x="8420100" y="200288"/>
                </a:lnTo>
                <a:lnTo>
                  <a:pt x="7648575" y="203562"/>
                </a:lnTo>
                <a:lnTo>
                  <a:pt x="7291400" y="420258"/>
                </a:lnTo>
                <a:lnTo>
                  <a:pt x="6886575" y="285652"/>
                </a:lnTo>
                <a:lnTo>
                  <a:pt x="6529400" y="502348"/>
                </a:lnTo>
                <a:lnTo>
                  <a:pt x="6153150" y="502348"/>
                </a:lnTo>
                <a:lnTo>
                  <a:pt x="5753100" y="627113"/>
                </a:lnTo>
                <a:lnTo>
                  <a:pt x="5367350" y="627113"/>
                </a:lnTo>
                <a:lnTo>
                  <a:pt x="4991100" y="381841"/>
                </a:lnTo>
                <a:lnTo>
                  <a:pt x="4610100" y="371018"/>
                </a:lnTo>
                <a:lnTo>
                  <a:pt x="4219575" y="58736"/>
                </a:lnTo>
                <a:lnTo>
                  <a:pt x="3852875" y="196996"/>
                </a:lnTo>
                <a:lnTo>
                  <a:pt x="3476625" y="259386"/>
                </a:lnTo>
                <a:lnTo>
                  <a:pt x="3076575" y="528615"/>
                </a:lnTo>
                <a:lnTo>
                  <a:pt x="2700350" y="531889"/>
                </a:lnTo>
                <a:lnTo>
                  <a:pt x="2324100" y="338185"/>
                </a:lnTo>
                <a:lnTo>
                  <a:pt x="1943100" y="0"/>
                </a:lnTo>
                <a:lnTo>
                  <a:pt x="1562100" y="124764"/>
                </a:lnTo>
                <a:lnTo>
                  <a:pt x="790575" y="128055"/>
                </a:lnTo>
                <a:lnTo>
                  <a:pt x="414350" y="282361"/>
                </a:lnTo>
                <a:lnTo>
                  <a:pt x="28575" y="19544"/>
                </a:lnTo>
                <a:lnTo>
                  <a:pt x="28575" y="696724"/>
                </a:lnTo>
                <a:lnTo>
                  <a:pt x="9172575" y="696724"/>
                </a:lnTo>
                <a:lnTo>
                  <a:pt x="9172575" y="79242"/>
                </a:lnTo>
                <a:close/>
              </a:path>
            </a:pathLst>
          </a:custGeom>
          <a:solidFill>
            <a:srgbClr val="AEF000"/>
          </a:solidFill>
        </p:spPr>
        <p:txBody>
          <a:bodyPr wrap="square" lIns="0" tIns="0" rIns="0" bIns="0" rtlCol="0">
            <a:noAutofit/>
          </a:bodyPr>
          <a:lstStyle/>
          <a:p>
            <a:endParaRPr/>
          </a:p>
        </p:txBody>
      </p:sp>
      <p:sp>
        <p:nvSpPr>
          <p:cNvPr id="119" name="object 119"/>
          <p:cNvSpPr/>
          <p:nvPr/>
        </p:nvSpPr>
        <p:spPr>
          <a:xfrm>
            <a:off x="-28575" y="4578111"/>
            <a:ext cx="9191625" cy="584438"/>
          </a:xfrm>
          <a:custGeom>
            <a:avLst/>
            <a:gdLst/>
            <a:ahLst/>
            <a:cxnLst/>
            <a:rect l="l" t="t" r="r" b="b"/>
            <a:pathLst>
              <a:path w="9191625" h="584438">
                <a:moveTo>
                  <a:pt x="9172575" y="14807"/>
                </a:moveTo>
                <a:lnTo>
                  <a:pt x="8782050" y="318347"/>
                </a:lnTo>
                <a:lnTo>
                  <a:pt x="8420100" y="399128"/>
                </a:lnTo>
                <a:lnTo>
                  <a:pt x="8039100" y="171057"/>
                </a:lnTo>
                <a:lnTo>
                  <a:pt x="7277100" y="171057"/>
                </a:lnTo>
                <a:lnTo>
                  <a:pt x="6896100" y="280344"/>
                </a:lnTo>
                <a:lnTo>
                  <a:pt x="6515100" y="280344"/>
                </a:lnTo>
                <a:lnTo>
                  <a:pt x="6134100" y="147290"/>
                </a:lnTo>
                <a:lnTo>
                  <a:pt x="5743575" y="380118"/>
                </a:lnTo>
                <a:lnTo>
                  <a:pt x="5353050" y="380118"/>
                </a:lnTo>
                <a:lnTo>
                  <a:pt x="4991100" y="513172"/>
                </a:lnTo>
                <a:lnTo>
                  <a:pt x="4600575" y="318347"/>
                </a:lnTo>
                <a:lnTo>
                  <a:pt x="4219575" y="190067"/>
                </a:lnTo>
                <a:lnTo>
                  <a:pt x="3848100" y="270831"/>
                </a:lnTo>
                <a:lnTo>
                  <a:pt x="3467100" y="204321"/>
                </a:lnTo>
                <a:lnTo>
                  <a:pt x="3067050" y="204321"/>
                </a:lnTo>
                <a:lnTo>
                  <a:pt x="2686050" y="280344"/>
                </a:lnTo>
                <a:lnTo>
                  <a:pt x="2324100" y="403885"/>
                </a:lnTo>
                <a:lnTo>
                  <a:pt x="1943100" y="403885"/>
                </a:lnTo>
                <a:lnTo>
                  <a:pt x="1562100" y="171057"/>
                </a:lnTo>
                <a:lnTo>
                  <a:pt x="1181100" y="280344"/>
                </a:lnTo>
                <a:lnTo>
                  <a:pt x="419100" y="280344"/>
                </a:lnTo>
                <a:lnTo>
                  <a:pt x="28575" y="144522"/>
                </a:lnTo>
                <a:lnTo>
                  <a:pt x="28575" y="565388"/>
                </a:lnTo>
                <a:lnTo>
                  <a:pt x="9172575" y="565388"/>
                </a:lnTo>
                <a:lnTo>
                  <a:pt x="9172575" y="14807"/>
                </a:lnTo>
                <a:close/>
              </a:path>
            </a:pathLst>
          </a:custGeom>
          <a:solidFill>
            <a:srgbClr val="00CEF6"/>
          </a:solidFill>
        </p:spPr>
        <p:txBody>
          <a:bodyPr wrap="square" lIns="0" tIns="0" rIns="0" bIns="0" rtlCol="0">
            <a:noAutofit/>
          </a:bodyPr>
          <a:lstStyle/>
          <a:p>
            <a:endParaRPr/>
          </a:p>
        </p:txBody>
      </p:sp>
      <p:sp>
        <p:nvSpPr>
          <p:cNvPr id="120" name="object 120"/>
          <p:cNvSpPr/>
          <p:nvPr/>
        </p:nvSpPr>
        <p:spPr>
          <a:xfrm>
            <a:off x="1847992" y="4252980"/>
            <a:ext cx="122588" cy="147994"/>
          </a:xfrm>
          <a:custGeom>
            <a:avLst/>
            <a:gdLst/>
            <a:ahLst/>
            <a:cxnLst/>
            <a:rect l="l" t="t" r="r" b="b"/>
            <a:pathLst>
              <a:path w="122588" h="147994">
                <a:moveTo>
                  <a:pt x="104644" y="17944"/>
                </a:moveTo>
                <a:lnTo>
                  <a:pt x="112673" y="27824"/>
                </a:lnTo>
                <a:lnTo>
                  <a:pt x="118340" y="38796"/>
                </a:lnTo>
                <a:lnTo>
                  <a:pt x="121645" y="50483"/>
                </a:lnTo>
                <a:lnTo>
                  <a:pt x="122588" y="62508"/>
                </a:lnTo>
                <a:lnTo>
                  <a:pt x="121169" y="74496"/>
                </a:lnTo>
                <a:lnTo>
                  <a:pt x="117389" y="86069"/>
                </a:lnTo>
                <a:lnTo>
                  <a:pt x="111247" y="96851"/>
                </a:lnTo>
                <a:lnTo>
                  <a:pt x="104644" y="104644"/>
                </a:lnTo>
                <a:lnTo>
                  <a:pt x="95664" y="113624"/>
                </a:lnTo>
                <a:lnTo>
                  <a:pt x="86683" y="122604"/>
                </a:lnTo>
                <a:lnTo>
                  <a:pt x="77703" y="131584"/>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7" y="4248"/>
                </a:lnTo>
                <a:lnTo>
                  <a:pt x="50483" y="943"/>
                </a:lnTo>
                <a:lnTo>
                  <a:pt x="62508" y="0"/>
                </a:lnTo>
                <a:lnTo>
                  <a:pt x="74496" y="1418"/>
                </a:lnTo>
                <a:lnTo>
                  <a:pt x="86069" y="5199"/>
                </a:lnTo>
                <a:lnTo>
                  <a:pt x="96852" y="11341"/>
                </a:lnTo>
                <a:lnTo>
                  <a:pt x="104644" y="17944"/>
                </a:lnTo>
                <a:close/>
              </a:path>
            </a:pathLst>
          </a:custGeom>
          <a:solidFill>
            <a:srgbClr val="AEF000"/>
          </a:solidFill>
        </p:spPr>
        <p:txBody>
          <a:bodyPr wrap="square" lIns="0" tIns="0" rIns="0" bIns="0" rtlCol="0">
            <a:noAutofit/>
          </a:bodyPr>
          <a:lstStyle/>
          <a:p>
            <a:endParaRPr/>
          </a:p>
        </p:txBody>
      </p:sp>
      <p:sp>
        <p:nvSpPr>
          <p:cNvPr id="122" name="object 122"/>
          <p:cNvSpPr/>
          <p:nvPr/>
        </p:nvSpPr>
        <p:spPr>
          <a:xfrm>
            <a:off x="6038993" y="4536830"/>
            <a:ext cx="122588" cy="147994"/>
          </a:xfrm>
          <a:custGeom>
            <a:avLst/>
            <a:gdLst/>
            <a:ahLst/>
            <a:cxnLst/>
            <a:rect l="l" t="t" r="r" b="b"/>
            <a:pathLst>
              <a:path w="122588" h="147994">
                <a:moveTo>
                  <a:pt x="104643" y="17944"/>
                </a:moveTo>
                <a:lnTo>
                  <a:pt x="112672" y="27824"/>
                </a:lnTo>
                <a:lnTo>
                  <a:pt x="118339" y="38796"/>
                </a:lnTo>
                <a:lnTo>
                  <a:pt x="121644" y="50483"/>
                </a:lnTo>
                <a:lnTo>
                  <a:pt x="122588" y="62508"/>
                </a:lnTo>
                <a:lnTo>
                  <a:pt x="121169" y="74496"/>
                </a:lnTo>
                <a:lnTo>
                  <a:pt x="117389" y="86069"/>
                </a:lnTo>
                <a:lnTo>
                  <a:pt x="111246" y="96851"/>
                </a:lnTo>
                <a:lnTo>
                  <a:pt x="104643" y="104644"/>
                </a:lnTo>
                <a:lnTo>
                  <a:pt x="95663" y="113624"/>
                </a:lnTo>
                <a:lnTo>
                  <a:pt x="86683" y="122604"/>
                </a:lnTo>
                <a:lnTo>
                  <a:pt x="77703" y="131584"/>
                </a:lnTo>
                <a:lnTo>
                  <a:pt x="68722" y="140565"/>
                </a:lnTo>
                <a:lnTo>
                  <a:pt x="61293" y="147994"/>
                </a:lnTo>
                <a:lnTo>
                  <a:pt x="52313" y="139013"/>
                </a:lnTo>
                <a:lnTo>
                  <a:pt x="43333" y="130033"/>
                </a:lnTo>
                <a:lnTo>
                  <a:pt x="34353" y="121053"/>
                </a:lnTo>
                <a:lnTo>
                  <a:pt x="25372" y="112073"/>
                </a:lnTo>
                <a:lnTo>
                  <a:pt x="17943" y="104644"/>
                </a:lnTo>
                <a:lnTo>
                  <a:pt x="9915" y="94763"/>
                </a:lnTo>
                <a:lnTo>
                  <a:pt x="4248" y="83791"/>
                </a:lnTo>
                <a:lnTo>
                  <a:pt x="943" y="72104"/>
                </a:lnTo>
                <a:lnTo>
                  <a:pt x="0" y="60079"/>
                </a:lnTo>
                <a:lnTo>
                  <a:pt x="1418" y="48091"/>
                </a:lnTo>
                <a:lnTo>
                  <a:pt x="5199" y="36518"/>
                </a:lnTo>
                <a:lnTo>
                  <a:pt x="11341" y="25736"/>
                </a:lnTo>
                <a:lnTo>
                  <a:pt x="17943" y="17944"/>
                </a:lnTo>
                <a:lnTo>
                  <a:pt x="27824" y="9915"/>
                </a:lnTo>
                <a:lnTo>
                  <a:pt x="38796" y="4248"/>
                </a:lnTo>
                <a:lnTo>
                  <a:pt x="50483" y="943"/>
                </a:lnTo>
                <a:lnTo>
                  <a:pt x="62508" y="0"/>
                </a:lnTo>
                <a:lnTo>
                  <a:pt x="74496" y="1418"/>
                </a:lnTo>
                <a:lnTo>
                  <a:pt x="86069" y="5199"/>
                </a:lnTo>
                <a:lnTo>
                  <a:pt x="96851" y="11341"/>
                </a:lnTo>
                <a:lnTo>
                  <a:pt x="104643" y="17944"/>
                </a:lnTo>
                <a:close/>
              </a:path>
            </a:pathLst>
          </a:custGeom>
          <a:ln w="28575">
            <a:solidFill>
              <a:srgbClr val="00CEF6"/>
            </a:solidFill>
          </a:ln>
        </p:spPr>
        <p:txBody>
          <a:bodyPr wrap="square" lIns="0" tIns="0" rIns="0" bIns="0" rtlCol="0">
            <a:noAutofit/>
          </a:bodyPr>
          <a:lstStyle/>
          <a:p>
            <a:endParaRPr/>
          </a:p>
        </p:txBody>
      </p:sp>
      <p:sp>
        <p:nvSpPr>
          <p:cNvPr id="123" name="object 123"/>
          <p:cNvSpPr/>
          <p:nvPr/>
        </p:nvSpPr>
        <p:spPr>
          <a:xfrm>
            <a:off x="7181992" y="4570180"/>
            <a:ext cx="122588" cy="147994"/>
          </a:xfrm>
          <a:custGeom>
            <a:avLst/>
            <a:gdLst/>
            <a:ahLst/>
            <a:cxnLst/>
            <a:rect l="l" t="t" r="r" b="b"/>
            <a:pathLst>
              <a:path w="122588" h="147994">
                <a:moveTo>
                  <a:pt x="104644" y="17944"/>
                </a:moveTo>
                <a:lnTo>
                  <a:pt x="112673" y="27824"/>
                </a:lnTo>
                <a:lnTo>
                  <a:pt x="118340" y="38796"/>
                </a:lnTo>
                <a:lnTo>
                  <a:pt x="121645" y="50483"/>
                </a:lnTo>
                <a:lnTo>
                  <a:pt x="122588" y="62509"/>
                </a:lnTo>
                <a:lnTo>
                  <a:pt x="121169" y="74496"/>
                </a:lnTo>
                <a:lnTo>
                  <a:pt x="117389" y="86069"/>
                </a:lnTo>
                <a:lnTo>
                  <a:pt x="111246" y="96852"/>
                </a:lnTo>
                <a:lnTo>
                  <a:pt x="104644" y="104644"/>
                </a:lnTo>
                <a:lnTo>
                  <a:pt x="95664" y="113624"/>
                </a:lnTo>
                <a:lnTo>
                  <a:pt x="86683" y="122604"/>
                </a:lnTo>
                <a:lnTo>
                  <a:pt x="77703" y="131584"/>
                </a:lnTo>
                <a:lnTo>
                  <a:pt x="68723" y="140565"/>
                </a:lnTo>
                <a:lnTo>
                  <a:pt x="61294" y="147994"/>
                </a:lnTo>
                <a:lnTo>
                  <a:pt x="52314"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9"/>
                </a:lnTo>
                <a:lnTo>
                  <a:pt x="11341" y="25736"/>
                </a:lnTo>
                <a:lnTo>
                  <a:pt x="17944" y="17944"/>
                </a:lnTo>
                <a:lnTo>
                  <a:pt x="27825" y="9915"/>
                </a:lnTo>
                <a:lnTo>
                  <a:pt x="38796" y="4248"/>
                </a:lnTo>
                <a:lnTo>
                  <a:pt x="50483" y="943"/>
                </a:lnTo>
                <a:lnTo>
                  <a:pt x="62508" y="0"/>
                </a:lnTo>
                <a:lnTo>
                  <a:pt x="74496" y="1418"/>
                </a:lnTo>
                <a:lnTo>
                  <a:pt x="86069" y="5199"/>
                </a:lnTo>
                <a:lnTo>
                  <a:pt x="96852" y="11341"/>
                </a:lnTo>
                <a:lnTo>
                  <a:pt x="104644" y="17944"/>
                </a:lnTo>
                <a:close/>
              </a:path>
            </a:pathLst>
          </a:custGeom>
          <a:solidFill>
            <a:srgbClr val="00CEF6"/>
          </a:solidFill>
        </p:spPr>
        <p:txBody>
          <a:bodyPr wrap="square" lIns="0" tIns="0" rIns="0" bIns="0" rtlCol="0">
            <a:noAutofit/>
          </a:bodyPr>
          <a:lstStyle/>
          <a:p>
            <a:endParaRPr/>
          </a:p>
        </p:txBody>
      </p:sp>
      <p:sp>
        <p:nvSpPr>
          <p:cNvPr id="125" name="object 125"/>
          <p:cNvSpPr/>
          <p:nvPr/>
        </p:nvSpPr>
        <p:spPr>
          <a:xfrm>
            <a:off x="-9525" y="4581525"/>
            <a:ext cx="4205300" cy="476250"/>
          </a:xfrm>
          <a:custGeom>
            <a:avLst/>
            <a:gdLst/>
            <a:ahLst/>
            <a:cxnLst/>
            <a:rect l="l" t="t" r="r" b="b"/>
            <a:pathLst>
              <a:path w="4205300" h="476250">
                <a:moveTo>
                  <a:pt x="3782772" y="364162"/>
                </a:moveTo>
                <a:lnTo>
                  <a:pt x="3824300" y="400050"/>
                </a:lnTo>
                <a:lnTo>
                  <a:pt x="4205300" y="400050"/>
                </a:lnTo>
              </a:path>
              <a:path w="4205300" h="476250">
                <a:moveTo>
                  <a:pt x="1914525" y="281000"/>
                </a:moveTo>
                <a:lnTo>
                  <a:pt x="2300300" y="281000"/>
                </a:lnTo>
                <a:lnTo>
                  <a:pt x="2351109" y="242565"/>
                </a:lnTo>
              </a:path>
              <a:path w="4205300" h="476250">
                <a:moveTo>
                  <a:pt x="3782772" y="364162"/>
                </a:moveTo>
                <a:lnTo>
                  <a:pt x="3438525" y="66675"/>
                </a:lnTo>
                <a:lnTo>
                  <a:pt x="3052775" y="66675"/>
                </a:lnTo>
                <a:lnTo>
                  <a:pt x="2671775" y="0"/>
                </a:lnTo>
                <a:lnTo>
                  <a:pt x="2351109" y="242565"/>
                </a:lnTo>
              </a:path>
              <a:path w="4205300" h="476250">
                <a:moveTo>
                  <a:pt x="9525" y="51825"/>
                </a:moveTo>
                <a:lnTo>
                  <a:pt x="395300" y="414350"/>
                </a:lnTo>
                <a:lnTo>
                  <a:pt x="776300" y="414350"/>
                </a:lnTo>
                <a:lnTo>
                  <a:pt x="1157300" y="352425"/>
                </a:lnTo>
                <a:lnTo>
                  <a:pt x="1538300" y="476250"/>
                </a:lnTo>
                <a:lnTo>
                  <a:pt x="1914525" y="281000"/>
                </a:lnTo>
              </a:path>
            </a:pathLst>
          </a:custGeom>
          <a:ln w="9525">
            <a:solidFill>
              <a:srgbClr val="3C78D8"/>
            </a:solidFill>
          </a:ln>
        </p:spPr>
        <p:txBody>
          <a:bodyPr wrap="square" lIns="0" tIns="0" rIns="0" bIns="0" rtlCol="0">
            <a:noAutofit/>
          </a:bodyPr>
          <a:lstStyle/>
          <a:p>
            <a:endParaRPr/>
          </a:p>
        </p:txBody>
      </p:sp>
      <p:sp>
        <p:nvSpPr>
          <p:cNvPr id="127" name="object 127"/>
          <p:cNvSpPr/>
          <p:nvPr/>
        </p:nvSpPr>
        <p:spPr>
          <a:xfrm>
            <a:off x="4195775" y="4462475"/>
            <a:ext cx="3424225" cy="590550"/>
          </a:xfrm>
          <a:custGeom>
            <a:avLst/>
            <a:gdLst/>
            <a:ahLst/>
            <a:cxnLst/>
            <a:rect l="l" t="t" r="r" b="b"/>
            <a:pathLst>
              <a:path w="3424225" h="590550">
                <a:moveTo>
                  <a:pt x="0" y="523875"/>
                </a:moveTo>
                <a:lnTo>
                  <a:pt x="376225" y="228600"/>
                </a:lnTo>
                <a:lnTo>
                  <a:pt x="762000" y="109525"/>
                </a:lnTo>
                <a:lnTo>
                  <a:pt x="1143000" y="342900"/>
                </a:lnTo>
                <a:lnTo>
                  <a:pt x="1519225" y="342900"/>
                </a:lnTo>
                <a:lnTo>
                  <a:pt x="1900225" y="414325"/>
                </a:lnTo>
                <a:lnTo>
                  <a:pt x="2281225" y="295275"/>
                </a:lnTo>
                <a:lnTo>
                  <a:pt x="2667000" y="590550"/>
                </a:lnTo>
                <a:lnTo>
                  <a:pt x="3052750" y="590550"/>
                </a:lnTo>
                <a:lnTo>
                  <a:pt x="3424225" y="0"/>
                </a:lnTo>
              </a:path>
            </a:pathLst>
          </a:custGeom>
          <a:ln w="9525">
            <a:solidFill>
              <a:srgbClr val="3C78D8"/>
            </a:solidFill>
          </a:ln>
        </p:spPr>
        <p:txBody>
          <a:bodyPr wrap="square" lIns="0" tIns="0" rIns="0" bIns="0" rtlCol="0">
            <a:noAutofit/>
          </a:bodyPr>
          <a:lstStyle/>
          <a:p>
            <a:endParaRPr/>
          </a:p>
        </p:txBody>
      </p:sp>
      <p:sp>
        <p:nvSpPr>
          <p:cNvPr id="129" name="object 129"/>
          <p:cNvSpPr/>
          <p:nvPr/>
        </p:nvSpPr>
        <p:spPr>
          <a:xfrm>
            <a:off x="7624775" y="4472000"/>
            <a:ext cx="1533525" cy="414325"/>
          </a:xfrm>
          <a:custGeom>
            <a:avLst/>
            <a:gdLst/>
            <a:ahLst/>
            <a:cxnLst/>
            <a:rect l="l" t="t" r="r" b="b"/>
            <a:pathLst>
              <a:path w="1533525" h="414325">
                <a:moveTo>
                  <a:pt x="0" y="0"/>
                </a:moveTo>
                <a:lnTo>
                  <a:pt x="376225" y="119050"/>
                </a:lnTo>
                <a:lnTo>
                  <a:pt x="766750" y="119050"/>
                </a:lnTo>
              </a:path>
              <a:path w="1533525" h="414325">
                <a:moveTo>
                  <a:pt x="1519224" y="403379"/>
                </a:moveTo>
                <a:lnTo>
                  <a:pt x="1147750" y="119050"/>
                </a:lnTo>
                <a:lnTo>
                  <a:pt x="766750" y="119050"/>
                </a:lnTo>
              </a:path>
            </a:pathLst>
          </a:custGeom>
          <a:ln w="9525">
            <a:solidFill>
              <a:srgbClr val="3C78D8"/>
            </a:solidFill>
          </a:ln>
        </p:spPr>
        <p:txBody>
          <a:bodyPr wrap="square" lIns="0" tIns="0" rIns="0" bIns="0" rtlCol="0">
            <a:noAutofit/>
          </a:bodyPr>
          <a:lstStyle/>
          <a:p>
            <a:endParaRPr/>
          </a:p>
        </p:txBody>
      </p:sp>
      <p:sp>
        <p:nvSpPr>
          <p:cNvPr id="130" name="object 130"/>
          <p:cNvSpPr/>
          <p:nvPr/>
        </p:nvSpPr>
        <p:spPr>
          <a:xfrm>
            <a:off x="1114450" y="49006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1" name="object 131"/>
          <p:cNvSpPr/>
          <p:nvPr/>
        </p:nvSpPr>
        <p:spPr>
          <a:xfrm>
            <a:off x="1495450" y="502927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2" name="object 132"/>
          <p:cNvSpPr/>
          <p:nvPr/>
        </p:nvSpPr>
        <p:spPr>
          <a:xfrm>
            <a:off x="733450" y="49721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3" name="object 133"/>
          <p:cNvSpPr/>
          <p:nvPr/>
        </p:nvSpPr>
        <p:spPr>
          <a:xfrm>
            <a:off x="352450" y="49626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4" name="object 134"/>
          <p:cNvSpPr/>
          <p:nvPr/>
        </p:nvSpPr>
        <p:spPr>
          <a:xfrm>
            <a:off x="-42837" y="4605412"/>
            <a:ext cx="57000" cy="57000"/>
          </a:xfrm>
          <a:custGeom>
            <a:avLst/>
            <a:gdLst/>
            <a:ahLst/>
            <a:cxnLst/>
            <a:rect l="l" t="t" r="r" b="b"/>
            <a:pathLst>
              <a:path w="57000" h="57000">
                <a:moveTo>
                  <a:pt x="44245" y="52259"/>
                </a:moveTo>
                <a:lnTo>
                  <a:pt x="53505" y="42185"/>
                </a:lnTo>
                <a:lnTo>
                  <a:pt x="57000" y="28500"/>
                </a:lnTo>
                <a:lnTo>
                  <a:pt x="57000" y="20941"/>
                </a:lnTo>
                <a:lnTo>
                  <a:pt x="53997" y="13692"/>
                </a:lnTo>
                <a:lnTo>
                  <a:pt x="48652" y="8347"/>
                </a:lnTo>
                <a:lnTo>
                  <a:pt x="43307" y="3002"/>
                </a:lnTo>
                <a:lnTo>
                  <a:pt x="42837" y="2807"/>
                </a:lnTo>
                <a:lnTo>
                  <a:pt x="42837" y="52753"/>
                </a:lnTo>
                <a:lnTo>
                  <a:pt x="44245" y="52259"/>
                </a:lnTo>
                <a:close/>
              </a:path>
            </a:pathLst>
          </a:custGeom>
          <a:solidFill>
            <a:srgbClr val="3C78D8"/>
          </a:solidFill>
        </p:spPr>
        <p:txBody>
          <a:bodyPr wrap="square" lIns="0" tIns="0" rIns="0" bIns="0" rtlCol="0">
            <a:noAutofit/>
          </a:bodyPr>
          <a:lstStyle/>
          <a:p>
            <a:endParaRPr/>
          </a:p>
        </p:txBody>
      </p:sp>
      <p:sp>
        <p:nvSpPr>
          <p:cNvPr id="135" name="object 135"/>
          <p:cNvSpPr/>
          <p:nvPr/>
        </p:nvSpPr>
        <p:spPr>
          <a:xfrm>
            <a:off x="1876450" y="48340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6" name="object 136"/>
          <p:cNvSpPr/>
          <p:nvPr/>
        </p:nvSpPr>
        <p:spPr>
          <a:xfrm>
            <a:off x="2257450" y="482925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7" name="object 137"/>
          <p:cNvSpPr/>
          <p:nvPr/>
        </p:nvSpPr>
        <p:spPr>
          <a:xfrm>
            <a:off x="2638450" y="454826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8" name="object 138"/>
          <p:cNvSpPr/>
          <p:nvPr/>
        </p:nvSpPr>
        <p:spPr>
          <a:xfrm>
            <a:off x="3019450" y="46149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39" name="object 139"/>
          <p:cNvSpPr/>
          <p:nvPr/>
        </p:nvSpPr>
        <p:spPr>
          <a:xfrm>
            <a:off x="3400450" y="46149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0" name="object 140"/>
          <p:cNvSpPr/>
          <p:nvPr/>
        </p:nvSpPr>
        <p:spPr>
          <a:xfrm>
            <a:off x="3781450" y="49483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1" name="object 141"/>
          <p:cNvSpPr/>
          <p:nvPr/>
        </p:nvSpPr>
        <p:spPr>
          <a:xfrm>
            <a:off x="4162450" y="49483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2" name="object 142"/>
          <p:cNvSpPr/>
          <p:nvPr/>
        </p:nvSpPr>
        <p:spPr>
          <a:xfrm>
            <a:off x="4543450" y="4667325"/>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3" name="object 143"/>
          <p:cNvSpPr/>
          <p:nvPr/>
        </p:nvSpPr>
        <p:spPr>
          <a:xfrm>
            <a:off x="4924450" y="45435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4" name="object 144"/>
          <p:cNvSpPr/>
          <p:nvPr/>
        </p:nvSpPr>
        <p:spPr>
          <a:xfrm>
            <a:off x="5305450" y="4772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5" name="object 145"/>
          <p:cNvSpPr/>
          <p:nvPr/>
        </p:nvSpPr>
        <p:spPr>
          <a:xfrm>
            <a:off x="5686450" y="47721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6" name="object 146"/>
          <p:cNvSpPr/>
          <p:nvPr/>
        </p:nvSpPr>
        <p:spPr>
          <a:xfrm>
            <a:off x="6067450" y="4848300"/>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7" name="object 147"/>
          <p:cNvSpPr/>
          <p:nvPr/>
        </p:nvSpPr>
        <p:spPr>
          <a:xfrm>
            <a:off x="6448450" y="472923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8" name="object 148"/>
          <p:cNvSpPr/>
          <p:nvPr/>
        </p:nvSpPr>
        <p:spPr>
          <a:xfrm>
            <a:off x="6829450" y="50245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49" name="object 149"/>
          <p:cNvSpPr/>
          <p:nvPr/>
        </p:nvSpPr>
        <p:spPr>
          <a:xfrm>
            <a:off x="7210450" y="5024512"/>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0" name="object 150"/>
          <p:cNvSpPr/>
          <p:nvPr/>
        </p:nvSpPr>
        <p:spPr>
          <a:xfrm>
            <a:off x="7591450" y="44434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1" name="object 151"/>
          <p:cNvSpPr/>
          <p:nvPr/>
        </p:nvSpPr>
        <p:spPr>
          <a:xfrm>
            <a:off x="7972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2" name="object 152"/>
          <p:cNvSpPr/>
          <p:nvPr/>
        </p:nvSpPr>
        <p:spPr>
          <a:xfrm>
            <a:off x="8353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3" name="object 153"/>
          <p:cNvSpPr/>
          <p:nvPr/>
        </p:nvSpPr>
        <p:spPr>
          <a:xfrm>
            <a:off x="8734450" y="4557787"/>
            <a:ext cx="57000" cy="57000"/>
          </a:xfrm>
          <a:custGeom>
            <a:avLst/>
            <a:gdLst/>
            <a:ahLst/>
            <a:cxnLst/>
            <a:rect l="l" t="t" r="r" b="b"/>
            <a:pathLst>
              <a:path w="57000" h="57000">
                <a:moveTo>
                  <a:pt x="0" y="28500"/>
                </a:moveTo>
                <a:lnTo>
                  <a:pt x="3494" y="14814"/>
                </a:lnTo>
                <a:lnTo>
                  <a:pt x="12754" y="4740"/>
                </a:lnTo>
                <a:lnTo>
                  <a:pt x="25944" y="112"/>
                </a:lnTo>
                <a:lnTo>
                  <a:pt x="28500" y="0"/>
                </a:lnTo>
                <a:lnTo>
                  <a:pt x="36058" y="0"/>
                </a:lnTo>
                <a:lnTo>
                  <a:pt x="43307" y="3002"/>
                </a:lnTo>
                <a:lnTo>
                  <a:pt x="48652" y="8347"/>
                </a:lnTo>
                <a:lnTo>
                  <a:pt x="53997" y="13692"/>
                </a:lnTo>
                <a:lnTo>
                  <a:pt x="57000" y="20941"/>
                </a:lnTo>
                <a:lnTo>
                  <a:pt x="57000" y="28500"/>
                </a:lnTo>
                <a:lnTo>
                  <a:pt x="53505" y="42185"/>
                </a:lnTo>
                <a:lnTo>
                  <a:pt x="44245" y="52259"/>
                </a:lnTo>
                <a:lnTo>
                  <a:pt x="31055" y="56887"/>
                </a:lnTo>
                <a:lnTo>
                  <a:pt x="28500" y="57000"/>
                </a:lnTo>
                <a:lnTo>
                  <a:pt x="14814" y="53505"/>
                </a:lnTo>
                <a:lnTo>
                  <a:pt x="4740" y="44245"/>
                </a:lnTo>
                <a:lnTo>
                  <a:pt x="112" y="31055"/>
                </a:lnTo>
                <a:lnTo>
                  <a:pt x="0" y="28500"/>
                </a:lnTo>
                <a:close/>
              </a:path>
            </a:pathLst>
          </a:custGeom>
          <a:solidFill>
            <a:srgbClr val="3C78D8"/>
          </a:solidFill>
        </p:spPr>
        <p:txBody>
          <a:bodyPr wrap="square" lIns="0" tIns="0" rIns="0" bIns="0" rtlCol="0">
            <a:noAutofit/>
          </a:bodyPr>
          <a:lstStyle/>
          <a:p>
            <a:endParaRPr/>
          </a:p>
        </p:txBody>
      </p:sp>
      <p:sp>
        <p:nvSpPr>
          <p:cNvPr id="154" name="object 154"/>
          <p:cNvSpPr/>
          <p:nvPr/>
        </p:nvSpPr>
        <p:spPr>
          <a:xfrm>
            <a:off x="9129737" y="4867350"/>
            <a:ext cx="57000" cy="57000"/>
          </a:xfrm>
          <a:custGeom>
            <a:avLst/>
            <a:gdLst/>
            <a:ahLst/>
            <a:cxnLst/>
            <a:rect l="l" t="t" r="r" b="b"/>
            <a:pathLst>
              <a:path w="57000" h="57000">
                <a:moveTo>
                  <a:pt x="14262" y="4211"/>
                </a:moveTo>
                <a:lnTo>
                  <a:pt x="12754" y="4740"/>
                </a:lnTo>
                <a:lnTo>
                  <a:pt x="3494" y="14814"/>
                </a:lnTo>
                <a:lnTo>
                  <a:pt x="0" y="28500"/>
                </a:lnTo>
                <a:lnTo>
                  <a:pt x="112" y="31055"/>
                </a:lnTo>
                <a:lnTo>
                  <a:pt x="4740" y="44245"/>
                </a:lnTo>
                <a:lnTo>
                  <a:pt x="14262" y="52997"/>
                </a:lnTo>
                <a:lnTo>
                  <a:pt x="14262" y="4211"/>
                </a:lnTo>
                <a:close/>
              </a:path>
            </a:pathLst>
          </a:custGeom>
          <a:solidFill>
            <a:srgbClr val="3C78D8"/>
          </a:solidFill>
        </p:spPr>
        <p:txBody>
          <a:bodyPr wrap="square" lIns="0" tIns="0" rIns="0" bIns="0" rtlCol="0">
            <a:noAutofit/>
          </a:bodyPr>
          <a:lstStyle/>
          <a:p>
            <a:endParaRPr/>
          </a:p>
        </p:txBody>
      </p:sp>
      <p:sp>
        <p:nvSpPr>
          <p:cNvPr id="156" name="object 156"/>
          <p:cNvSpPr/>
          <p:nvPr/>
        </p:nvSpPr>
        <p:spPr>
          <a:xfrm>
            <a:off x="2990700" y="458620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7"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58" name="object 158"/>
          <p:cNvSpPr/>
          <p:nvPr/>
        </p:nvSpPr>
        <p:spPr>
          <a:xfrm>
            <a:off x="1085700" y="4871950"/>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60" name="object 160"/>
          <p:cNvSpPr/>
          <p:nvPr/>
        </p:nvSpPr>
        <p:spPr>
          <a:xfrm>
            <a:off x="4895700" y="4516031"/>
            <a:ext cx="114600" cy="114600"/>
          </a:xfrm>
          <a:custGeom>
            <a:avLst/>
            <a:gdLst/>
            <a:ahLst/>
            <a:cxnLst/>
            <a:rect l="l" t="t" r="r" b="b"/>
            <a:pathLst>
              <a:path w="114600" h="114600">
                <a:moveTo>
                  <a:pt x="0" y="57300"/>
                </a:moveTo>
                <a:lnTo>
                  <a:pt x="1814" y="42938"/>
                </a:lnTo>
                <a:lnTo>
                  <a:pt x="6955" y="29913"/>
                </a:lnTo>
                <a:lnTo>
                  <a:pt x="14969" y="18680"/>
                </a:lnTo>
                <a:lnTo>
                  <a:pt x="25401" y="9692"/>
                </a:lnTo>
                <a:lnTo>
                  <a:pt x="37797" y="3404"/>
                </a:lnTo>
                <a:lnTo>
                  <a:pt x="51704" y="269"/>
                </a:lnTo>
                <a:lnTo>
                  <a:pt x="57300" y="0"/>
                </a:lnTo>
                <a:lnTo>
                  <a:pt x="70268" y="1486"/>
                </a:lnTo>
                <a:lnTo>
                  <a:pt x="82455" y="5817"/>
                </a:lnTo>
                <a:lnTo>
                  <a:pt x="93395" y="12798"/>
                </a:lnTo>
                <a:lnTo>
                  <a:pt x="97817" y="16782"/>
                </a:lnTo>
                <a:lnTo>
                  <a:pt x="105935" y="27003"/>
                </a:lnTo>
                <a:lnTo>
                  <a:pt x="111491" y="38683"/>
                </a:lnTo>
                <a:lnTo>
                  <a:pt x="114291" y="51356"/>
                </a:lnTo>
                <a:lnTo>
                  <a:pt x="114600" y="57300"/>
                </a:lnTo>
                <a:lnTo>
                  <a:pt x="112785" y="71661"/>
                </a:lnTo>
                <a:lnTo>
                  <a:pt x="107644" y="84686"/>
                </a:lnTo>
                <a:lnTo>
                  <a:pt x="99630" y="95919"/>
                </a:lnTo>
                <a:lnTo>
                  <a:pt x="89198" y="104907"/>
                </a:lnTo>
                <a:lnTo>
                  <a:pt x="76802" y="111195"/>
                </a:lnTo>
                <a:lnTo>
                  <a:pt x="62895" y="114330"/>
                </a:lnTo>
                <a:lnTo>
                  <a:pt x="57300" y="114600"/>
                </a:lnTo>
                <a:lnTo>
                  <a:pt x="42938" y="112785"/>
                </a:lnTo>
                <a:lnTo>
                  <a:pt x="29913" y="107644"/>
                </a:lnTo>
                <a:lnTo>
                  <a:pt x="18680" y="99630"/>
                </a:lnTo>
                <a:lnTo>
                  <a:pt x="9692" y="89198"/>
                </a:lnTo>
                <a:lnTo>
                  <a:pt x="3404" y="76802"/>
                </a:lnTo>
                <a:lnTo>
                  <a:pt x="269" y="62895"/>
                </a:lnTo>
                <a:lnTo>
                  <a:pt x="0" y="57300"/>
                </a:lnTo>
                <a:close/>
              </a:path>
            </a:pathLst>
          </a:custGeom>
          <a:ln w="9525">
            <a:solidFill>
              <a:srgbClr val="3C78D8"/>
            </a:solidFill>
          </a:ln>
        </p:spPr>
        <p:txBody>
          <a:bodyPr wrap="square" lIns="0" tIns="0" rIns="0" bIns="0" rtlCol="0">
            <a:noAutofit/>
          </a:bodyPr>
          <a:lstStyle/>
          <a:p>
            <a:endParaRPr/>
          </a:p>
        </p:txBody>
      </p:sp>
      <p:sp>
        <p:nvSpPr>
          <p:cNvPr id="162" name="object 162"/>
          <p:cNvSpPr/>
          <p:nvPr/>
        </p:nvSpPr>
        <p:spPr>
          <a:xfrm>
            <a:off x="8699961" y="4329180"/>
            <a:ext cx="122588" cy="147994"/>
          </a:xfrm>
          <a:custGeom>
            <a:avLst/>
            <a:gdLst/>
            <a:ahLst/>
            <a:cxnLst/>
            <a:rect l="l" t="t" r="r" b="b"/>
            <a:pathLst>
              <a:path w="122588" h="147994">
                <a:moveTo>
                  <a:pt x="104644" y="17944"/>
                </a:moveTo>
                <a:lnTo>
                  <a:pt x="112673" y="27824"/>
                </a:lnTo>
                <a:lnTo>
                  <a:pt x="118339" y="38796"/>
                </a:lnTo>
                <a:lnTo>
                  <a:pt x="121645" y="50483"/>
                </a:lnTo>
                <a:lnTo>
                  <a:pt x="122588" y="62508"/>
                </a:lnTo>
                <a:lnTo>
                  <a:pt x="121169" y="74496"/>
                </a:lnTo>
                <a:lnTo>
                  <a:pt x="117389" y="86069"/>
                </a:lnTo>
                <a:lnTo>
                  <a:pt x="111246" y="96851"/>
                </a:lnTo>
                <a:lnTo>
                  <a:pt x="104644" y="104644"/>
                </a:lnTo>
                <a:lnTo>
                  <a:pt x="95663" y="113624"/>
                </a:lnTo>
                <a:lnTo>
                  <a:pt x="86683" y="122604"/>
                </a:lnTo>
                <a:lnTo>
                  <a:pt x="77703" y="131584"/>
                </a:lnTo>
                <a:lnTo>
                  <a:pt x="68723" y="140565"/>
                </a:lnTo>
                <a:lnTo>
                  <a:pt x="61294" y="147994"/>
                </a:lnTo>
                <a:lnTo>
                  <a:pt x="52313" y="139013"/>
                </a:lnTo>
                <a:lnTo>
                  <a:pt x="43333" y="130033"/>
                </a:lnTo>
                <a:lnTo>
                  <a:pt x="34353" y="121053"/>
                </a:lnTo>
                <a:lnTo>
                  <a:pt x="25373" y="112073"/>
                </a:lnTo>
                <a:lnTo>
                  <a:pt x="17944" y="104644"/>
                </a:lnTo>
                <a:lnTo>
                  <a:pt x="9915" y="94763"/>
                </a:lnTo>
                <a:lnTo>
                  <a:pt x="4248" y="83791"/>
                </a:lnTo>
                <a:lnTo>
                  <a:pt x="943" y="72104"/>
                </a:lnTo>
                <a:lnTo>
                  <a:pt x="0" y="60079"/>
                </a:lnTo>
                <a:lnTo>
                  <a:pt x="1418" y="48092"/>
                </a:lnTo>
                <a:lnTo>
                  <a:pt x="5199" y="36518"/>
                </a:lnTo>
                <a:lnTo>
                  <a:pt x="11341" y="25736"/>
                </a:lnTo>
                <a:lnTo>
                  <a:pt x="17944" y="17944"/>
                </a:lnTo>
                <a:lnTo>
                  <a:pt x="27824" y="9915"/>
                </a:lnTo>
                <a:lnTo>
                  <a:pt x="38796" y="4248"/>
                </a:lnTo>
                <a:lnTo>
                  <a:pt x="50483" y="943"/>
                </a:lnTo>
                <a:lnTo>
                  <a:pt x="62508" y="0"/>
                </a:lnTo>
                <a:lnTo>
                  <a:pt x="74496" y="1418"/>
                </a:lnTo>
                <a:lnTo>
                  <a:pt x="86069" y="5199"/>
                </a:lnTo>
                <a:lnTo>
                  <a:pt x="96851" y="11341"/>
                </a:lnTo>
                <a:lnTo>
                  <a:pt x="104644" y="17944"/>
                </a:lnTo>
                <a:close/>
              </a:path>
            </a:pathLst>
          </a:custGeom>
          <a:ln w="28575">
            <a:solidFill>
              <a:srgbClr val="AEF000"/>
            </a:solidFill>
          </a:ln>
        </p:spPr>
        <p:txBody>
          <a:bodyPr wrap="square" lIns="0" tIns="0" rIns="0" bIns="0" rtlCol="0">
            <a:noAutofit/>
          </a:bodyPr>
          <a:lstStyle/>
          <a:p>
            <a:endParaRPr/>
          </a:p>
        </p:txBody>
      </p:sp>
      <p:sp>
        <p:nvSpPr>
          <p:cNvPr id="163" name="object 163"/>
          <p:cNvSpPr/>
          <p:nvPr/>
        </p:nvSpPr>
        <p:spPr>
          <a:xfrm>
            <a:off x="1524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64" name="object 164"/>
          <p:cNvSpPr/>
          <p:nvPr/>
        </p:nvSpPr>
        <p:spPr>
          <a:xfrm>
            <a:off x="1524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65" name="object 165"/>
          <p:cNvSpPr/>
          <p:nvPr/>
        </p:nvSpPr>
        <p:spPr>
          <a:xfrm>
            <a:off x="2286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66" name="object 166"/>
          <p:cNvSpPr/>
          <p:nvPr/>
        </p:nvSpPr>
        <p:spPr>
          <a:xfrm>
            <a:off x="2286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67" name="object 167"/>
          <p:cNvSpPr/>
          <p:nvPr/>
        </p:nvSpPr>
        <p:spPr>
          <a:xfrm>
            <a:off x="3048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68" name="object 168"/>
          <p:cNvSpPr/>
          <p:nvPr/>
        </p:nvSpPr>
        <p:spPr>
          <a:xfrm>
            <a:off x="3048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69" name="object 169"/>
          <p:cNvSpPr/>
          <p:nvPr/>
        </p:nvSpPr>
        <p:spPr>
          <a:xfrm>
            <a:off x="3810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70" name="object 170"/>
          <p:cNvSpPr/>
          <p:nvPr/>
        </p:nvSpPr>
        <p:spPr>
          <a:xfrm>
            <a:off x="3810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71" name="object 171"/>
          <p:cNvSpPr/>
          <p:nvPr/>
        </p:nvSpPr>
        <p:spPr>
          <a:xfrm>
            <a:off x="4572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72" name="object 172"/>
          <p:cNvSpPr/>
          <p:nvPr/>
        </p:nvSpPr>
        <p:spPr>
          <a:xfrm>
            <a:off x="4572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73" name="object 173"/>
          <p:cNvSpPr/>
          <p:nvPr/>
        </p:nvSpPr>
        <p:spPr>
          <a:xfrm>
            <a:off x="5334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74" name="object 174"/>
          <p:cNvSpPr/>
          <p:nvPr/>
        </p:nvSpPr>
        <p:spPr>
          <a:xfrm>
            <a:off x="5334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75" name="object 175"/>
          <p:cNvSpPr/>
          <p:nvPr/>
        </p:nvSpPr>
        <p:spPr>
          <a:xfrm>
            <a:off x="6096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76" name="object 176"/>
          <p:cNvSpPr/>
          <p:nvPr/>
        </p:nvSpPr>
        <p:spPr>
          <a:xfrm>
            <a:off x="6096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77" name="object 177"/>
          <p:cNvSpPr/>
          <p:nvPr/>
        </p:nvSpPr>
        <p:spPr>
          <a:xfrm>
            <a:off x="6858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78" name="object 178"/>
          <p:cNvSpPr/>
          <p:nvPr/>
        </p:nvSpPr>
        <p:spPr>
          <a:xfrm>
            <a:off x="6858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79" name="object 179"/>
          <p:cNvSpPr/>
          <p:nvPr/>
        </p:nvSpPr>
        <p:spPr>
          <a:xfrm>
            <a:off x="7620000" y="7"/>
            <a:ext cx="0" cy="258392"/>
          </a:xfrm>
          <a:custGeom>
            <a:avLst/>
            <a:gdLst/>
            <a:ahLst/>
            <a:cxnLst/>
            <a:rect l="l" t="t" r="r" b="b"/>
            <a:pathLst>
              <a:path h="258392">
                <a:moveTo>
                  <a:pt x="0" y="258392"/>
                </a:moveTo>
                <a:lnTo>
                  <a:pt x="0" y="0"/>
                </a:lnTo>
              </a:path>
            </a:pathLst>
          </a:custGeom>
          <a:ln w="9525">
            <a:solidFill>
              <a:srgbClr val="F3F3F3"/>
            </a:solidFill>
          </a:ln>
        </p:spPr>
        <p:txBody>
          <a:bodyPr wrap="square" lIns="0" tIns="0" rIns="0" bIns="0" rtlCol="0">
            <a:noAutofit/>
          </a:bodyPr>
          <a:lstStyle/>
          <a:p>
            <a:endParaRPr/>
          </a:p>
        </p:txBody>
      </p:sp>
      <p:sp>
        <p:nvSpPr>
          <p:cNvPr id="180" name="object 180"/>
          <p:cNvSpPr/>
          <p:nvPr/>
        </p:nvSpPr>
        <p:spPr>
          <a:xfrm>
            <a:off x="7620000" y="974200"/>
            <a:ext cx="0" cy="160075"/>
          </a:xfrm>
          <a:custGeom>
            <a:avLst/>
            <a:gdLst/>
            <a:ahLst/>
            <a:cxnLst/>
            <a:rect l="l" t="t" r="r" b="b"/>
            <a:pathLst>
              <a:path h="160075">
                <a:moveTo>
                  <a:pt x="0" y="160075"/>
                </a:moveTo>
                <a:lnTo>
                  <a:pt x="0" y="0"/>
                </a:lnTo>
              </a:path>
            </a:pathLst>
          </a:custGeom>
          <a:ln w="9525">
            <a:solidFill>
              <a:srgbClr val="F3F3F3"/>
            </a:solidFill>
          </a:ln>
        </p:spPr>
        <p:txBody>
          <a:bodyPr wrap="square" lIns="0" tIns="0" rIns="0" bIns="0" rtlCol="0">
            <a:noAutofit/>
          </a:bodyPr>
          <a:lstStyle/>
          <a:p>
            <a:endParaRPr/>
          </a:p>
        </p:txBody>
      </p:sp>
      <p:sp>
        <p:nvSpPr>
          <p:cNvPr id="181" name="object 181"/>
          <p:cNvSpPr/>
          <p:nvPr/>
        </p:nvSpPr>
        <p:spPr>
          <a:xfrm>
            <a:off x="1143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82" name="object 182"/>
          <p:cNvSpPr/>
          <p:nvPr/>
        </p:nvSpPr>
        <p:spPr>
          <a:xfrm>
            <a:off x="1143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83" name="object 183"/>
          <p:cNvSpPr/>
          <p:nvPr/>
        </p:nvSpPr>
        <p:spPr>
          <a:xfrm>
            <a:off x="1905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84" name="object 184"/>
          <p:cNvSpPr/>
          <p:nvPr/>
        </p:nvSpPr>
        <p:spPr>
          <a:xfrm>
            <a:off x="1905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85" name="object 185"/>
          <p:cNvSpPr/>
          <p:nvPr/>
        </p:nvSpPr>
        <p:spPr>
          <a:xfrm>
            <a:off x="2667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86" name="object 186"/>
          <p:cNvSpPr/>
          <p:nvPr/>
        </p:nvSpPr>
        <p:spPr>
          <a:xfrm>
            <a:off x="2667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87" name="object 187"/>
          <p:cNvSpPr/>
          <p:nvPr/>
        </p:nvSpPr>
        <p:spPr>
          <a:xfrm>
            <a:off x="3429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88" name="object 188"/>
          <p:cNvSpPr/>
          <p:nvPr/>
        </p:nvSpPr>
        <p:spPr>
          <a:xfrm>
            <a:off x="3429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89" name="object 189"/>
          <p:cNvSpPr/>
          <p:nvPr/>
        </p:nvSpPr>
        <p:spPr>
          <a:xfrm>
            <a:off x="4191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90" name="object 190"/>
          <p:cNvSpPr/>
          <p:nvPr/>
        </p:nvSpPr>
        <p:spPr>
          <a:xfrm>
            <a:off x="4191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91" name="object 191"/>
          <p:cNvSpPr/>
          <p:nvPr/>
        </p:nvSpPr>
        <p:spPr>
          <a:xfrm>
            <a:off x="4953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92" name="object 192"/>
          <p:cNvSpPr/>
          <p:nvPr/>
        </p:nvSpPr>
        <p:spPr>
          <a:xfrm>
            <a:off x="4953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93" name="object 193"/>
          <p:cNvSpPr/>
          <p:nvPr/>
        </p:nvSpPr>
        <p:spPr>
          <a:xfrm>
            <a:off x="5715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94" name="object 194"/>
          <p:cNvSpPr/>
          <p:nvPr/>
        </p:nvSpPr>
        <p:spPr>
          <a:xfrm>
            <a:off x="5715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95" name="object 195"/>
          <p:cNvSpPr/>
          <p:nvPr/>
        </p:nvSpPr>
        <p:spPr>
          <a:xfrm>
            <a:off x="6477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96" name="object 196"/>
          <p:cNvSpPr/>
          <p:nvPr/>
        </p:nvSpPr>
        <p:spPr>
          <a:xfrm>
            <a:off x="6477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97" name="object 197"/>
          <p:cNvSpPr/>
          <p:nvPr/>
        </p:nvSpPr>
        <p:spPr>
          <a:xfrm>
            <a:off x="7239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198" name="object 198"/>
          <p:cNvSpPr/>
          <p:nvPr/>
        </p:nvSpPr>
        <p:spPr>
          <a:xfrm>
            <a:off x="7239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199" name="object 199"/>
          <p:cNvSpPr/>
          <p:nvPr/>
        </p:nvSpPr>
        <p:spPr>
          <a:xfrm>
            <a:off x="8001000" y="7"/>
            <a:ext cx="0" cy="258392"/>
          </a:xfrm>
          <a:custGeom>
            <a:avLst/>
            <a:gdLst/>
            <a:ahLst/>
            <a:cxnLst/>
            <a:rect l="l" t="t" r="r" b="b"/>
            <a:pathLst>
              <a:path h="258392">
                <a:moveTo>
                  <a:pt x="0" y="258392"/>
                </a:moveTo>
                <a:lnTo>
                  <a:pt x="0" y="0"/>
                </a:lnTo>
              </a:path>
            </a:pathLst>
          </a:custGeom>
          <a:ln w="9525">
            <a:solidFill>
              <a:srgbClr val="F3F3F3"/>
            </a:solidFill>
            <a:prstDash val="lgDash"/>
          </a:ln>
        </p:spPr>
        <p:txBody>
          <a:bodyPr wrap="square" lIns="0" tIns="0" rIns="0" bIns="0" rtlCol="0">
            <a:noAutofit/>
          </a:bodyPr>
          <a:lstStyle/>
          <a:p>
            <a:endParaRPr/>
          </a:p>
        </p:txBody>
      </p:sp>
      <p:sp>
        <p:nvSpPr>
          <p:cNvPr id="200" name="object 200"/>
          <p:cNvSpPr/>
          <p:nvPr/>
        </p:nvSpPr>
        <p:spPr>
          <a:xfrm>
            <a:off x="8001000" y="974200"/>
            <a:ext cx="0" cy="160075"/>
          </a:xfrm>
          <a:custGeom>
            <a:avLst/>
            <a:gdLst/>
            <a:ahLst/>
            <a:cxnLst/>
            <a:rect l="l" t="t" r="r" b="b"/>
            <a:pathLst>
              <a:path h="160075">
                <a:moveTo>
                  <a:pt x="0" y="160075"/>
                </a:moveTo>
                <a:lnTo>
                  <a:pt x="0" y="0"/>
                </a:lnTo>
              </a:path>
            </a:pathLst>
          </a:custGeom>
          <a:ln w="9525">
            <a:solidFill>
              <a:srgbClr val="F3F3F3"/>
            </a:solidFill>
            <a:prstDash val="lgDash"/>
          </a:ln>
        </p:spPr>
        <p:txBody>
          <a:bodyPr wrap="square" lIns="0" tIns="0" rIns="0" bIns="0" rtlCol="0">
            <a:noAutofit/>
          </a:bodyPr>
          <a:lstStyle/>
          <a:p>
            <a:endParaRPr/>
          </a:p>
        </p:txBody>
      </p:sp>
      <p:sp>
        <p:nvSpPr>
          <p:cNvPr id="93" name="object 9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92" name="object 9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91" name="object 9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90" name="object 9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9" name="object 8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8" name="object 8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7" name="object 8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6" name="object 8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5" name="object 8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4" name="object 8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3" name="object 8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2" name="object 8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1" name="object 8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0" name="object 8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9" name="object 7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8" name="object 7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7" name="object 7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6" name="object 7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5" name="object 7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4" name="object 7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3" name="object 7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2" name="object 7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1" name="object 71"/>
          <p:cNvSpPr txBox="1"/>
          <p:nvPr/>
        </p:nvSpPr>
        <p:spPr>
          <a:xfrm>
            <a:off x="6432575" y="1891003"/>
            <a:ext cx="912368" cy="228600"/>
          </a:xfrm>
          <a:prstGeom prst="rect">
            <a:avLst/>
          </a:prstGeom>
        </p:spPr>
        <p:txBody>
          <a:bodyPr wrap="square" lIns="0" tIns="0" rIns="0" bIns="0" rtlCol="0">
            <a:noAutofit/>
          </a:bodyPr>
          <a:lstStyle/>
          <a:p>
            <a:pPr marL="12700">
              <a:lnSpc>
                <a:spcPts val="1755"/>
              </a:lnSpc>
              <a:spcBef>
                <a:spcPts val="87"/>
              </a:spcBef>
            </a:pPr>
            <a:endParaRPr sz="1600">
              <a:latin typeface="Segoe UI Symbol"/>
              <a:cs typeface="Segoe UI Symbol"/>
            </a:endParaRPr>
          </a:p>
        </p:txBody>
      </p:sp>
      <p:sp>
        <p:nvSpPr>
          <p:cNvPr id="70" name="object 70"/>
          <p:cNvSpPr txBox="1"/>
          <p:nvPr/>
        </p:nvSpPr>
        <p:spPr>
          <a:xfrm>
            <a:off x="6432575" y="2386303"/>
            <a:ext cx="1126947" cy="228600"/>
          </a:xfrm>
          <a:prstGeom prst="rect">
            <a:avLst/>
          </a:prstGeom>
        </p:spPr>
        <p:txBody>
          <a:bodyPr wrap="square" lIns="0" tIns="0" rIns="0" bIns="0" rtlCol="0">
            <a:noAutofit/>
          </a:bodyPr>
          <a:lstStyle/>
          <a:p>
            <a:pPr marL="12700">
              <a:lnSpc>
                <a:spcPts val="1755"/>
              </a:lnSpc>
              <a:spcBef>
                <a:spcPts val="87"/>
              </a:spcBef>
            </a:pPr>
            <a:endParaRPr sz="1600">
              <a:latin typeface="Segoe UI Symbol"/>
              <a:cs typeface="Segoe UI Symbol"/>
            </a:endParaRPr>
          </a:p>
        </p:txBody>
      </p:sp>
      <p:sp>
        <p:nvSpPr>
          <p:cNvPr id="69" name="object 69"/>
          <p:cNvSpPr txBox="1"/>
          <p:nvPr/>
        </p:nvSpPr>
        <p:spPr>
          <a:xfrm>
            <a:off x="615200" y="7"/>
            <a:ext cx="146800" cy="1134267"/>
          </a:xfrm>
          <a:prstGeom prst="rect">
            <a:avLst/>
          </a:prstGeom>
        </p:spPr>
        <p:txBody>
          <a:bodyPr wrap="square" lIns="0" tIns="0" rIns="0" bIns="0" rtlCol="0">
            <a:noAutofit/>
          </a:bodyPr>
          <a:lstStyle/>
          <a:p>
            <a:pPr marL="25400">
              <a:lnSpc>
                <a:spcPts val="1000"/>
              </a:lnSpc>
            </a:pPr>
            <a:endParaRPr sz="1000"/>
          </a:p>
        </p:txBody>
      </p:sp>
      <p:sp>
        <p:nvSpPr>
          <p:cNvPr id="68" name="object 68"/>
          <p:cNvSpPr txBox="1"/>
          <p:nvPr/>
        </p:nvSpPr>
        <p:spPr>
          <a:xfrm>
            <a:off x="762000" y="7"/>
            <a:ext cx="381000" cy="258392"/>
          </a:xfrm>
          <a:prstGeom prst="rect">
            <a:avLst/>
          </a:prstGeom>
        </p:spPr>
        <p:txBody>
          <a:bodyPr wrap="square" lIns="0" tIns="0" rIns="0" bIns="0" rtlCol="0">
            <a:noAutofit/>
          </a:bodyPr>
          <a:lstStyle/>
          <a:p>
            <a:pPr marL="25400">
              <a:lnSpc>
                <a:spcPts val="1000"/>
              </a:lnSpc>
            </a:pPr>
            <a:endParaRPr sz="1000"/>
          </a:p>
        </p:txBody>
      </p:sp>
      <p:sp>
        <p:nvSpPr>
          <p:cNvPr id="67" name="object 67"/>
          <p:cNvSpPr txBox="1"/>
          <p:nvPr/>
        </p:nvSpPr>
        <p:spPr>
          <a:xfrm>
            <a:off x="1143000" y="7"/>
            <a:ext cx="381000" cy="258392"/>
          </a:xfrm>
          <a:prstGeom prst="rect">
            <a:avLst/>
          </a:prstGeom>
        </p:spPr>
        <p:txBody>
          <a:bodyPr wrap="square" lIns="0" tIns="0" rIns="0" bIns="0" rtlCol="0">
            <a:noAutofit/>
          </a:bodyPr>
          <a:lstStyle/>
          <a:p>
            <a:pPr marL="25400">
              <a:lnSpc>
                <a:spcPts val="1000"/>
              </a:lnSpc>
            </a:pPr>
            <a:endParaRPr sz="1000"/>
          </a:p>
        </p:txBody>
      </p:sp>
      <p:sp>
        <p:nvSpPr>
          <p:cNvPr id="66" name="object 66"/>
          <p:cNvSpPr txBox="1"/>
          <p:nvPr/>
        </p:nvSpPr>
        <p:spPr>
          <a:xfrm>
            <a:off x="1524000" y="7"/>
            <a:ext cx="381000" cy="258392"/>
          </a:xfrm>
          <a:prstGeom prst="rect">
            <a:avLst/>
          </a:prstGeom>
        </p:spPr>
        <p:txBody>
          <a:bodyPr wrap="square" lIns="0" tIns="0" rIns="0" bIns="0" rtlCol="0">
            <a:noAutofit/>
          </a:bodyPr>
          <a:lstStyle/>
          <a:p>
            <a:pPr marL="25400">
              <a:lnSpc>
                <a:spcPts val="1000"/>
              </a:lnSpc>
            </a:pPr>
            <a:endParaRPr sz="1000"/>
          </a:p>
        </p:txBody>
      </p:sp>
      <p:sp>
        <p:nvSpPr>
          <p:cNvPr id="65" name="object 65"/>
          <p:cNvSpPr txBox="1"/>
          <p:nvPr/>
        </p:nvSpPr>
        <p:spPr>
          <a:xfrm>
            <a:off x="1905000" y="7"/>
            <a:ext cx="381000" cy="258392"/>
          </a:xfrm>
          <a:prstGeom prst="rect">
            <a:avLst/>
          </a:prstGeom>
        </p:spPr>
        <p:txBody>
          <a:bodyPr wrap="square" lIns="0" tIns="0" rIns="0" bIns="0" rtlCol="0">
            <a:noAutofit/>
          </a:bodyPr>
          <a:lstStyle/>
          <a:p>
            <a:pPr marL="25400">
              <a:lnSpc>
                <a:spcPts val="1000"/>
              </a:lnSpc>
            </a:pPr>
            <a:endParaRPr sz="1000"/>
          </a:p>
        </p:txBody>
      </p:sp>
      <p:sp>
        <p:nvSpPr>
          <p:cNvPr id="64" name="object 64"/>
          <p:cNvSpPr txBox="1"/>
          <p:nvPr/>
        </p:nvSpPr>
        <p:spPr>
          <a:xfrm>
            <a:off x="2286000" y="7"/>
            <a:ext cx="381000" cy="258392"/>
          </a:xfrm>
          <a:prstGeom prst="rect">
            <a:avLst/>
          </a:prstGeom>
        </p:spPr>
        <p:txBody>
          <a:bodyPr wrap="square" lIns="0" tIns="0" rIns="0" bIns="0" rtlCol="0">
            <a:noAutofit/>
          </a:bodyPr>
          <a:lstStyle/>
          <a:p>
            <a:pPr marL="25400">
              <a:lnSpc>
                <a:spcPts val="1000"/>
              </a:lnSpc>
            </a:pPr>
            <a:endParaRPr sz="1000"/>
          </a:p>
        </p:txBody>
      </p:sp>
      <p:sp>
        <p:nvSpPr>
          <p:cNvPr id="63" name="object 63"/>
          <p:cNvSpPr txBox="1"/>
          <p:nvPr/>
        </p:nvSpPr>
        <p:spPr>
          <a:xfrm>
            <a:off x="2667000" y="7"/>
            <a:ext cx="381000" cy="258392"/>
          </a:xfrm>
          <a:prstGeom prst="rect">
            <a:avLst/>
          </a:prstGeom>
        </p:spPr>
        <p:txBody>
          <a:bodyPr wrap="square" lIns="0" tIns="0" rIns="0" bIns="0" rtlCol="0">
            <a:noAutofit/>
          </a:bodyPr>
          <a:lstStyle/>
          <a:p>
            <a:pPr marL="25400">
              <a:lnSpc>
                <a:spcPts val="1000"/>
              </a:lnSpc>
            </a:pPr>
            <a:endParaRPr sz="1000"/>
          </a:p>
        </p:txBody>
      </p:sp>
      <p:sp>
        <p:nvSpPr>
          <p:cNvPr id="62" name="object 62"/>
          <p:cNvSpPr txBox="1"/>
          <p:nvPr/>
        </p:nvSpPr>
        <p:spPr>
          <a:xfrm>
            <a:off x="3048000" y="7"/>
            <a:ext cx="381000" cy="258392"/>
          </a:xfrm>
          <a:prstGeom prst="rect">
            <a:avLst/>
          </a:prstGeom>
        </p:spPr>
        <p:txBody>
          <a:bodyPr wrap="square" lIns="0" tIns="0" rIns="0" bIns="0" rtlCol="0">
            <a:noAutofit/>
          </a:bodyPr>
          <a:lstStyle/>
          <a:p>
            <a:pPr marL="25400">
              <a:lnSpc>
                <a:spcPts val="1000"/>
              </a:lnSpc>
            </a:pPr>
            <a:endParaRPr sz="1000"/>
          </a:p>
        </p:txBody>
      </p:sp>
      <p:sp>
        <p:nvSpPr>
          <p:cNvPr id="61" name="object 61"/>
          <p:cNvSpPr txBox="1"/>
          <p:nvPr/>
        </p:nvSpPr>
        <p:spPr>
          <a:xfrm>
            <a:off x="3429000" y="7"/>
            <a:ext cx="381000" cy="258392"/>
          </a:xfrm>
          <a:prstGeom prst="rect">
            <a:avLst/>
          </a:prstGeom>
        </p:spPr>
        <p:txBody>
          <a:bodyPr wrap="square" lIns="0" tIns="0" rIns="0" bIns="0" rtlCol="0">
            <a:noAutofit/>
          </a:bodyPr>
          <a:lstStyle/>
          <a:p>
            <a:pPr marL="25400">
              <a:lnSpc>
                <a:spcPts val="1000"/>
              </a:lnSpc>
            </a:pPr>
            <a:endParaRPr sz="1000"/>
          </a:p>
        </p:txBody>
      </p:sp>
      <p:sp>
        <p:nvSpPr>
          <p:cNvPr id="60" name="object 60"/>
          <p:cNvSpPr txBox="1"/>
          <p:nvPr/>
        </p:nvSpPr>
        <p:spPr>
          <a:xfrm>
            <a:off x="3810000" y="7"/>
            <a:ext cx="381000" cy="258392"/>
          </a:xfrm>
          <a:prstGeom prst="rect">
            <a:avLst/>
          </a:prstGeom>
        </p:spPr>
        <p:txBody>
          <a:bodyPr wrap="square" lIns="0" tIns="0" rIns="0" bIns="0" rtlCol="0">
            <a:noAutofit/>
          </a:bodyPr>
          <a:lstStyle/>
          <a:p>
            <a:pPr marL="25400">
              <a:lnSpc>
                <a:spcPts val="1000"/>
              </a:lnSpc>
            </a:pPr>
            <a:endParaRPr sz="1000"/>
          </a:p>
        </p:txBody>
      </p:sp>
      <p:sp>
        <p:nvSpPr>
          <p:cNvPr id="59" name="object 59"/>
          <p:cNvSpPr txBox="1"/>
          <p:nvPr/>
        </p:nvSpPr>
        <p:spPr>
          <a:xfrm>
            <a:off x="4191000" y="7"/>
            <a:ext cx="381000" cy="258392"/>
          </a:xfrm>
          <a:prstGeom prst="rect">
            <a:avLst/>
          </a:prstGeom>
        </p:spPr>
        <p:txBody>
          <a:bodyPr wrap="square" lIns="0" tIns="0" rIns="0" bIns="0" rtlCol="0">
            <a:noAutofit/>
          </a:bodyPr>
          <a:lstStyle/>
          <a:p>
            <a:pPr marL="25400">
              <a:lnSpc>
                <a:spcPts val="1000"/>
              </a:lnSpc>
            </a:pPr>
            <a:endParaRPr sz="1000"/>
          </a:p>
        </p:txBody>
      </p:sp>
      <p:sp>
        <p:nvSpPr>
          <p:cNvPr id="58" name="object 58"/>
          <p:cNvSpPr txBox="1"/>
          <p:nvPr/>
        </p:nvSpPr>
        <p:spPr>
          <a:xfrm>
            <a:off x="4572000" y="7"/>
            <a:ext cx="381000" cy="258392"/>
          </a:xfrm>
          <a:prstGeom prst="rect">
            <a:avLst/>
          </a:prstGeom>
        </p:spPr>
        <p:txBody>
          <a:bodyPr wrap="square" lIns="0" tIns="0" rIns="0" bIns="0" rtlCol="0">
            <a:noAutofit/>
          </a:bodyPr>
          <a:lstStyle/>
          <a:p>
            <a:pPr marL="25400">
              <a:lnSpc>
                <a:spcPts val="1000"/>
              </a:lnSpc>
            </a:pPr>
            <a:endParaRPr sz="1000"/>
          </a:p>
        </p:txBody>
      </p:sp>
      <p:sp>
        <p:nvSpPr>
          <p:cNvPr id="57" name="object 57"/>
          <p:cNvSpPr txBox="1"/>
          <p:nvPr/>
        </p:nvSpPr>
        <p:spPr>
          <a:xfrm>
            <a:off x="4953000" y="7"/>
            <a:ext cx="381000" cy="258392"/>
          </a:xfrm>
          <a:prstGeom prst="rect">
            <a:avLst/>
          </a:prstGeom>
        </p:spPr>
        <p:txBody>
          <a:bodyPr wrap="square" lIns="0" tIns="0" rIns="0" bIns="0" rtlCol="0">
            <a:noAutofit/>
          </a:bodyPr>
          <a:lstStyle/>
          <a:p>
            <a:pPr marL="25400">
              <a:lnSpc>
                <a:spcPts val="1000"/>
              </a:lnSpc>
            </a:pPr>
            <a:endParaRPr sz="1000"/>
          </a:p>
        </p:txBody>
      </p:sp>
      <p:sp>
        <p:nvSpPr>
          <p:cNvPr id="56" name="object 56"/>
          <p:cNvSpPr txBox="1"/>
          <p:nvPr/>
        </p:nvSpPr>
        <p:spPr>
          <a:xfrm>
            <a:off x="5334000" y="7"/>
            <a:ext cx="381000" cy="258392"/>
          </a:xfrm>
          <a:prstGeom prst="rect">
            <a:avLst/>
          </a:prstGeom>
        </p:spPr>
        <p:txBody>
          <a:bodyPr wrap="square" lIns="0" tIns="0" rIns="0" bIns="0" rtlCol="0">
            <a:noAutofit/>
          </a:bodyPr>
          <a:lstStyle/>
          <a:p>
            <a:pPr marL="25400">
              <a:lnSpc>
                <a:spcPts val="1000"/>
              </a:lnSpc>
            </a:pPr>
            <a:endParaRPr sz="1000"/>
          </a:p>
        </p:txBody>
      </p:sp>
      <p:sp>
        <p:nvSpPr>
          <p:cNvPr id="55" name="object 55"/>
          <p:cNvSpPr txBox="1"/>
          <p:nvPr/>
        </p:nvSpPr>
        <p:spPr>
          <a:xfrm>
            <a:off x="5715000" y="7"/>
            <a:ext cx="381000" cy="258392"/>
          </a:xfrm>
          <a:prstGeom prst="rect">
            <a:avLst/>
          </a:prstGeom>
        </p:spPr>
        <p:txBody>
          <a:bodyPr wrap="square" lIns="0" tIns="0" rIns="0" bIns="0" rtlCol="0">
            <a:noAutofit/>
          </a:bodyPr>
          <a:lstStyle/>
          <a:p>
            <a:pPr marL="25400">
              <a:lnSpc>
                <a:spcPts val="1000"/>
              </a:lnSpc>
            </a:pPr>
            <a:endParaRPr sz="1000"/>
          </a:p>
        </p:txBody>
      </p:sp>
      <p:sp>
        <p:nvSpPr>
          <p:cNvPr id="54" name="object 54"/>
          <p:cNvSpPr txBox="1"/>
          <p:nvPr/>
        </p:nvSpPr>
        <p:spPr>
          <a:xfrm>
            <a:off x="6096000" y="7"/>
            <a:ext cx="381000" cy="258392"/>
          </a:xfrm>
          <a:prstGeom prst="rect">
            <a:avLst/>
          </a:prstGeom>
        </p:spPr>
        <p:txBody>
          <a:bodyPr wrap="square" lIns="0" tIns="0" rIns="0" bIns="0" rtlCol="0">
            <a:noAutofit/>
          </a:bodyPr>
          <a:lstStyle/>
          <a:p>
            <a:pPr marL="25400">
              <a:lnSpc>
                <a:spcPts val="1000"/>
              </a:lnSpc>
            </a:pPr>
            <a:endParaRPr sz="1000"/>
          </a:p>
        </p:txBody>
      </p:sp>
      <p:sp>
        <p:nvSpPr>
          <p:cNvPr id="53" name="object 53"/>
          <p:cNvSpPr txBox="1"/>
          <p:nvPr/>
        </p:nvSpPr>
        <p:spPr>
          <a:xfrm>
            <a:off x="6477000" y="7"/>
            <a:ext cx="381000" cy="258392"/>
          </a:xfrm>
          <a:prstGeom prst="rect">
            <a:avLst/>
          </a:prstGeom>
        </p:spPr>
        <p:txBody>
          <a:bodyPr wrap="square" lIns="0" tIns="0" rIns="0" bIns="0" rtlCol="0">
            <a:noAutofit/>
          </a:bodyPr>
          <a:lstStyle/>
          <a:p>
            <a:pPr marL="25400">
              <a:lnSpc>
                <a:spcPts val="1000"/>
              </a:lnSpc>
            </a:pPr>
            <a:endParaRPr sz="1000"/>
          </a:p>
        </p:txBody>
      </p:sp>
      <p:sp>
        <p:nvSpPr>
          <p:cNvPr id="52" name="object 52"/>
          <p:cNvSpPr txBox="1"/>
          <p:nvPr/>
        </p:nvSpPr>
        <p:spPr>
          <a:xfrm>
            <a:off x="6858000" y="7"/>
            <a:ext cx="381000" cy="258392"/>
          </a:xfrm>
          <a:prstGeom prst="rect">
            <a:avLst/>
          </a:prstGeom>
        </p:spPr>
        <p:txBody>
          <a:bodyPr wrap="square" lIns="0" tIns="0" rIns="0" bIns="0" rtlCol="0">
            <a:noAutofit/>
          </a:bodyPr>
          <a:lstStyle/>
          <a:p>
            <a:pPr marL="25400">
              <a:lnSpc>
                <a:spcPts val="1000"/>
              </a:lnSpc>
            </a:pPr>
            <a:endParaRPr sz="1000"/>
          </a:p>
        </p:txBody>
      </p:sp>
      <p:sp>
        <p:nvSpPr>
          <p:cNvPr id="51" name="object 51"/>
          <p:cNvSpPr txBox="1"/>
          <p:nvPr/>
        </p:nvSpPr>
        <p:spPr>
          <a:xfrm>
            <a:off x="7239000" y="7"/>
            <a:ext cx="381000" cy="258392"/>
          </a:xfrm>
          <a:prstGeom prst="rect">
            <a:avLst/>
          </a:prstGeom>
        </p:spPr>
        <p:txBody>
          <a:bodyPr wrap="square" lIns="0" tIns="0" rIns="0" bIns="0" rtlCol="0">
            <a:noAutofit/>
          </a:bodyPr>
          <a:lstStyle/>
          <a:p>
            <a:pPr marL="25400">
              <a:lnSpc>
                <a:spcPts val="1000"/>
              </a:lnSpc>
            </a:pPr>
            <a:endParaRPr sz="1000"/>
          </a:p>
        </p:txBody>
      </p:sp>
      <p:sp>
        <p:nvSpPr>
          <p:cNvPr id="50" name="object 50"/>
          <p:cNvSpPr txBox="1"/>
          <p:nvPr/>
        </p:nvSpPr>
        <p:spPr>
          <a:xfrm>
            <a:off x="7620000" y="7"/>
            <a:ext cx="418275" cy="258392"/>
          </a:xfrm>
          <a:prstGeom prst="rect">
            <a:avLst/>
          </a:prstGeom>
        </p:spPr>
        <p:txBody>
          <a:bodyPr wrap="square" lIns="0" tIns="0" rIns="0" bIns="0" rtlCol="0">
            <a:noAutofit/>
          </a:bodyPr>
          <a:lstStyle/>
          <a:p>
            <a:pPr marL="25400">
              <a:lnSpc>
                <a:spcPts val="1000"/>
              </a:lnSpc>
            </a:pPr>
            <a:endParaRPr sz="1000"/>
          </a:p>
        </p:txBody>
      </p:sp>
      <p:sp>
        <p:nvSpPr>
          <p:cNvPr id="49" name="object 49"/>
          <p:cNvSpPr txBox="1"/>
          <p:nvPr/>
        </p:nvSpPr>
        <p:spPr>
          <a:xfrm>
            <a:off x="8038275" y="7"/>
            <a:ext cx="342131" cy="1134267"/>
          </a:xfrm>
          <a:prstGeom prst="rect">
            <a:avLst/>
          </a:prstGeom>
        </p:spPr>
        <p:txBody>
          <a:bodyPr wrap="square" lIns="0" tIns="0" rIns="0" bIns="0" rtlCol="0">
            <a:noAutofit/>
          </a:bodyPr>
          <a:lstStyle/>
          <a:p>
            <a:pPr marL="25400">
              <a:lnSpc>
                <a:spcPts val="1000"/>
              </a:lnSpc>
            </a:pPr>
            <a:endParaRPr sz="1000"/>
          </a:p>
        </p:txBody>
      </p:sp>
      <p:sp>
        <p:nvSpPr>
          <p:cNvPr id="48" name="object 48"/>
          <p:cNvSpPr txBox="1"/>
          <p:nvPr/>
        </p:nvSpPr>
        <p:spPr>
          <a:xfrm>
            <a:off x="457200" y="209550"/>
            <a:ext cx="7467600" cy="1703750"/>
          </a:xfrm>
          <a:prstGeom prst="rect">
            <a:avLst/>
          </a:prstGeom>
        </p:spPr>
        <p:txBody>
          <a:bodyPr wrap="square" lIns="0" tIns="0" rIns="0" bIns="0" rtlCol="0">
            <a:noAutofit/>
          </a:bodyPr>
          <a:lstStyle/>
          <a:p>
            <a:pPr marL="25400">
              <a:lnSpc>
                <a:spcPts val="1000"/>
              </a:lnSpc>
            </a:pPr>
            <a:endParaRPr sz="1000"/>
          </a:p>
        </p:txBody>
      </p:sp>
      <p:sp>
        <p:nvSpPr>
          <p:cNvPr id="47" name="object 47"/>
          <p:cNvSpPr txBox="1"/>
          <p:nvPr/>
        </p:nvSpPr>
        <p:spPr>
          <a:xfrm>
            <a:off x="457200" y="438150"/>
            <a:ext cx="6996600" cy="715800"/>
          </a:xfrm>
          <a:prstGeom prst="rect">
            <a:avLst/>
          </a:prstGeom>
        </p:spPr>
        <p:txBody>
          <a:bodyPr wrap="square" lIns="0" tIns="0" rIns="0" bIns="0" rtlCol="0">
            <a:noAutofit/>
          </a:bodyPr>
          <a:lstStyle/>
          <a:p>
            <a:pPr>
              <a:lnSpc>
                <a:spcPts val="1000"/>
              </a:lnSpc>
            </a:pPr>
            <a:r>
              <a:rPr lang="en-IN" sz="2800" b="1" u="sng" dirty="0">
                <a:latin typeface="Times New Roman" pitchFamily="18" charset="0"/>
                <a:cs typeface="Times New Roman" pitchFamily="18" charset="0"/>
              </a:rPr>
              <a:t>Technology Stack</a:t>
            </a:r>
            <a:r>
              <a:rPr lang="en-IN" sz="3600" b="1" dirty="0" smtClean="0">
                <a:latin typeface="Times New Roman" pitchFamily="18" charset="0"/>
                <a:cs typeface="Times New Roman" pitchFamily="18" charset="0"/>
              </a:rPr>
              <a:t>:</a:t>
            </a:r>
          </a:p>
          <a:p>
            <a:pPr>
              <a:lnSpc>
                <a:spcPts val="1000"/>
              </a:lnSpc>
            </a:pPr>
            <a:endParaRPr lang="en-IN" sz="3600" b="1" dirty="0">
              <a:latin typeface="Times New Roman" pitchFamily="18" charset="0"/>
              <a:cs typeface="Times New Roman" pitchFamily="18" charset="0"/>
            </a:endParaRPr>
          </a:p>
          <a:p>
            <a:pPr>
              <a:lnSpc>
                <a:spcPts val="1000"/>
              </a:lnSpc>
            </a:pPr>
            <a:endParaRPr lang="en-IN" sz="3600" b="1" dirty="0" smtClean="0">
              <a:latin typeface="Times New Roman" pitchFamily="18" charset="0"/>
              <a:cs typeface="Times New Roman" pitchFamily="18" charset="0"/>
            </a:endParaRPr>
          </a:p>
          <a:p>
            <a:pPr>
              <a:lnSpc>
                <a:spcPts val="1000"/>
              </a:lnSpc>
            </a:pPr>
            <a:r>
              <a:rPr lang="en-IN" sz="3600" b="1" dirty="0">
                <a:latin typeface="Times New Roman" pitchFamily="18" charset="0"/>
                <a:cs typeface="Times New Roman" pitchFamily="18" charset="0"/>
              </a:rPr>
              <a:t>	</a:t>
            </a:r>
            <a:r>
              <a:rPr lang="en-IN" sz="3600" b="1" dirty="0" smtClean="0">
                <a:latin typeface="Times New Roman" pitchFamily="18" charset="0"/>
                <a:cs typeface="Times New Roman" pitchFamily="18" charset="0"/>
              </a:rPr>
              <a:t>	</a:t>
            </a:r>
            <a:endParaRPr sz="1000"/>
          </a:p>
        </p:txBody>
      </p:sp>
      <p:sp>
        <p:nvSpPr>
          <p:cNvPr id="46" name="object 46"/>
          <p:cNvSpPr txBox="1"/>
          <p:nvPr/>
        </p:nvSpPr>
        <p:spPr>
          <a:xfrm>
            <a:off x="762000" y="974200"/>
            <a:ext cx="381000" cy="160075"/>
          </a:xfrm>
          <a:prstGeom prst="rect">
            <a:avLst/>
          </a:prstGeom>
        </p:spPr>
        <p:txBody>
          <a:bodyPr wrap="square" lIns="0" tIns="0" rIns="0" bIns="0" rtlCol="0">
            <a:noAutofit/>
          </a:bodyPr>
          <a:lstStyle/>
          <a:p>
            <a:pPr marL="25400">
              <a:lnSpc>
                <a:spcPts val="1000"/>
              </a:lnSpc>
            </a:pPr>
            <a:endParaRPr sz="1000"/>
          </a:p>
        </p:txBody>
      </p:sp>
      <p:sp>
        <p:nvSpPr>
          <p:cNvPr id="45" name="object 45"/>
          <p:cNvSpPr txBox="1"/>
          <p:nvPr/>
        </p:nvSpPr>
        <p:spPr>
          <a:xfrm>
            <a:off x="1143000" y="974200"/>
            <a:ext cx="381000" cy="160075"/>
          </a:xfrm>
          <a:prstGeom prst="rect">
            <a:avLst/>
          </a:prstGeom>
        </p:spPr>
        <p:txBody>
          <a:bodyPr wrap="square" lIns="0" tIns="0" rIns="0" bIns="0" rtlCol="0">
            <a:noAutofit/>
          </a:bodyPr>
          <a:lstStyle/>
          <a:p>
            <a:pPr marL="25400">
              <a:lnSpc>
                <a:spcPts val="1000"/>
              </a:lnSpc>
            </a:pPr>
            <a:endParaRPr sz="1000"/>
          </a:p>
        </p:txBody>
      </p:sp>
      <p:sp>
        <p:nvSpPr>
          <p:cNvPr id="44" name="object 44"/>
          <p:cNvSpPr txBox="1"/>
          <p:nvPr/>
        </p:nvSpPr>
        <p:spPr>
          <a:xfrm>
            <a:off x="1524000" y="974200"/>
            <a:ext cx="381000" cy="160075"/>
          </a:xfrm>
          <a:prstGeom prst="rect">
            <a:avLst/>
          </a:prstGeom>
        </p:spPr>
        <p:txBody>
          <a:bodyPr wrap="square" lIns="0" tIns="0" rIns="0" bIns="0" rtlCol="0">
            <a:noAutofit/>
          </a:bodyPr>
          <a:lstStyle/>
          <a:p>
            <a:pPr marL="25400">
              <a:lnSpc>
                <a:spcPts val="1000"/>
              </a:lnSpc>
            </a:pPr>
            <a:endParaRPr sz="1000"/>
          </a:p>
        </p:txBody>
      </p:sp>
      <p:sp>
        <p:nvSpPr>
          <p:cNvPr id="43" name="object 43"/>
          <p:cNvSpPr txBox="1"/>
          <p:nvPr/>
        </p:nvSpPr>
        <p:spPr>
          <a:xfrm>
            <a:off x="1905000" y="974200"/>
            <a:ext cx="381000" cy="160075"/>
          </a:xfrm>
          <a:prstGeom prst="rect">
            <a:avLst/>
          </a:prstGeom>
        </p:spPr>
        <p:txBody>
          <a:bodyPr wrap="square" lIns="0" tIns="0" rIns="0" bIns="0" rtlCol="0">
            <a:noAutofit/>
          </a:bodyPr>
          <a:lstStyle/>
          <a:p>
            <a:pPr marL="25400">
              <a:lnSpc>
                <a:spcPts val="1000"/>
              </a:lnSpc>
            </a:pPr>
            <a:endParaRPr sz="1000"/>
          </a:p>
        </p:txBody>
      </p:sp>
      <p:sp>
        <p:nvSpPr>
          <p:cNvPr id="42" name="object 42"/>
          <p:cNvSpPr txBox="1"/>
          <p:nvPr/>
        </p:nvSpPr>
        <p:spPr>
          <a:xfrm>
            <a:off x="2286000" y="974200"/>
            <a:ext cx="381000" cy="160075"/>
          </a:xfrm>
          <a:prstGeom prst="rect">
            <a:avLst/>
          </a:prstGeom>
        </p:spPr>
        <p:txBody>
          <a:bodyPr wrap="square" lIns="0" tIns="0" rIns="0" bIns="0" rtlCol="0">
            <a:noAutofit/>
          </a:bodyPr>
          <a:lstStyle/>
          <a:p>
            <a:pPr marL="25400">
              <a:lnSpc>
                <a:spcPts val="1000"/>
              </a:lnSpc>
            </a:pPr>
            <a:endParaRPr sz="1000"/>
          </a:p>
        </p:txBody>
      </p:sp>
      <p:sp>
        <p:nvSpPr>
          <p:cNvPr id="41" name="object 41"/>
          <p:cNvSpPr txBox="1"/>
          <p:nvPr/>
        </p:nvSpPr>
        <p:spPr>
          <a:xfrm>
            <a:off x="2667000" y="974200"/>
            <a:ext cx="381000" cy="160075"/>
          </a:xfrm>
          <a:prstGeom prst="rect">
            <a:avLst/>
          </a:prstGeom>
        </p:spPr>
        <p:txBody>
          <a:bodyPr wrap="square" lIns="0" tIns="0" rIns="0" bIns="0" rtlCol="0">
            <a:noAutofit/>
          </a:bodyPr>
          <a:lstStyle/>
          <a:p>
            <a:pPr marL="25400">
              <a:lnSpc>
                <a:spcPts val="1000"/>
              </a:lnSpc>
            </a:pPr>
            <a:endParaRPr sz="1000"/>
          </a:p>
        </p:txBody>
      </p:sp>
      <p:sp>
        <p:nvSpPr>
          <p:cNvPr id="40" name="object 40"/>
          <p:cNvSpPr txBox="1"/>
          <p:nvPr/>
        </p:nvSpPr>
        <p:spPr>
          <a:xfrm>
            <a:off x="3048000" y="974200"/>
            <a:ext cx="381000" cy="160075"/>
          </a:xfrm>
          <a:prstGeom prst="rect">
            <a:avLst/>
          </a:prstGeom>
        </p:spPr>
        <p:txBody>
          <a:bodyPr wrap="square" lIns="0" tIns="0" rIns="0" bIns="0" rtlCol="0">
            <a:noAutofit/>
          </a:bodyPr>
          <a:lstStyle/>
          <a:p>
            <a:pPr marL="25400">
              <a:lnSpc>
                <a:spcPts val="1000"/>
              </a:lnSpc>
            </a:pPr>
            <a:endParaRPr sz="1000"/>
          </a:p>
        </p:txBody>
      </p:sp>
      <p:sp>
        <p:nvSpPr>
          <p:cNvPr id="39" name="object 39"/>
          <p:cNvSpPr txBox="1"/>
          <p:nvPr/>
        </p:nvSpPr>
        <p:spPr>
          <a:xfrm>
            <a:off x="3429000" y="974200"/>
            <a:ext cx="381000" cy="160075"/>
          </a:xfrm>
          <a:prstGeom prst="rect">
            <a:avLst/>
          </a:prstGeom>
        </p:spPr>
        <p:txBody>
          <a:bodyPr wrap="square" lIns="0" tIns="0" rIns="0" bIns="0" rtlCol="0">
            <a:noAutofit/>
          </a:bodyPr>
          <a:lstStyle/>
          <a:p>
            <a:pPr marL="25400">
              <a:lnSpc>
                <a:spcPts val="1000"/>
              </a:lnSpc>
            </a:pPr>
            <a:endParaRPr sz="1000"/>
          </a:p>
        </p:txBody>
      </p:sp>
      <p:sp>
        <p:nvSpPr>
          <p:cNvPr id="38" name="object 38"/>
          <p:cNvSpPr txBox="1"/>
          <p:nvPr/>
        </p:nvSpPr>
        <p:spPr>
          <a:xfrm>
            <a:off x="3810000" y="974200"/>
            <a:ext cx="381000" cy="160075"/>
          </a:xfrm>
          <a:prstGeom prst="rect">
            <a:avLst/>
          </a:prstGeom>
        </p:spPr>
        <p:txBody>
          <a:bodyPr wrap="square" lIns="0" tIns="0" rIns="0" bIns="0" rtlCol="0">
            <a:noAutofit/>
          </a:bodyPr>
          <a:lstStyle/>
          <a:p>
            <a:pPr marL="25400">
              <a:lnSpc>
                <a:spcPts val="1000"/>
              </a:lnSpc>
            </a:pPr>
            <a:endParaRPr sz="1000"/>
          </a:p>
        </p:txBody>
      </p:sp>
      <p:sp>
        <p:nvSpPr>
          <p:cNvPr id="37" name="object 37"/>
          <p:cNvSpPr txBox="1"/>
          <p:nvPr/>
        </p:nvSpPr>
        <p:spPr>
          <a:xfrm>
            <a:off x="4191000" y="974200"/>
            <a:ext cx="381000" cy="160075"/>
          </a:xfrm>
          <a:prstGeom prst="rect">
            <a:avLst/>
          </a:prstGeom>
        </p:spPr>
        <p:txBody>
          <a:bodyPr wrap="square" lIns="0" tIns="0" rIns="0" bIns="0" rtlCol="0">
            <a:noAutofit/>
          </a:bodyPr>
          <a:lstStyle/>
          <a:p>
            <a:pPr marL="25400">
              <a:lnSpc>
                <a:spcPts val="1000"/>
              </a:lnSpc>
            </a:pPr>
            <a:endParaRPr sz="1000"/>
          </a:p>
        </p:txBody>
      </p:sp>
      <p:sp>
        <p:nvSpPr>
          <p:cNvPr id="36" name="object 36"/>
          <p:cNvSpPr txBox="1"/>
          <p:nvPr/>
        </p:nvSpPr>
        <p:spPr>
          <a:xfrm>
            <a:off x="4572000" y="974200"/>
            <a:ext cx="381000" cy="160075"/>
          </a:xfrm>
          <a:prstGeom prst="rect">
            <a:avLst/>
          </a:prstGeom>
        </p:spPr>
        <p:txBody>
          <a:bodyPr wrap="square" lIns="0" tIns="0" rIns="0" bIns="0" rtlCol="0">
            <a:noAutofit/>
          </a:bodyPr>
          <a:lstStyle/>
          <a:p>
            <a:pPr marL="25400">
              <a:lnSpc>
                <a:spcPts val="1000"/>
              </a:lnSpc>
            </a:pPr>
            <a:endParaRPr sz="1000"/>
          </a:p>
        </p:txBody>
      </p:sp>
      <p:sp>
        <p:nvSpPr>
          <p:cNvPr id="35" name="object 35"/>
          <p:cNvSpPr txBox="1"/>
          <p:nvPr/>
        </p:nvSpPr>
        <p:spPr>
          <a:xfrm>
            <a:off x="4953000" y="974200"/>
            <a:ext cx="381000" cy="160075"/>
          </a:xfrm>
          <a:prstGeom prst="rect">
            <a:avLst/>
          </a:prstGeom>
        </p:spPr>
        <p:txBody>
          <a:bodyPr wrap="square" lIns="0" tIns="0" rIns="0" bIns="0" rtlCol="0">
            <a:noAutofit/>
          </a:bodyPr>
          <a:lstStyle/>
          <a:p>
            <a:pPr marL="25400">
              <a:lnSpc>
                <a:spcPts val="1000"/>
              </a:lnSpc>
            </a:pPr>
            <a:endParaRPr sz="1000"/>
          </a:p>
        </p:txBody>
      </p:sp>
      <p:sp>
        <p:nvSpPr>
          <p:cNvPr id="34" name="object 34"/>
          <p:cNvSpPr txBox="1"/>
          <p:nvPr/>
        </p:nvSpPr>
        <p:spPr>
          <a:xfrm>
            <a:off x="5334000" y="974200"/>
            <a:ext cx="396475" cy="160075"/>
          </a:xfrm>
          <a:prstGeom prst="rect">
            <a:avLst/>
          </a:prstGeom>
        </p:spPr>
        <p:txBody>
          <a:bodyPr wrap="square" lIns="0" tIns="0" rIns="0" bIns="0" rtlCol="0">
            <a:noAutofit/>
          </a:bodyPr>
          <a:lstStyle/>
          <a:p>
            <a:pPr marL="25400">
              <a:lnSpc>
                <a:spcPts val="1000"/>
              </a:lnSpc>
            </a:pPr>
            <a:endParaRPr sz="1000"/>
          </a:p>
        </p:txBody>
      </p:sp>
      <p:sp>
        <p:nvSpPr>
          <p:cNvPr id="33" name="object 33"/>
          <p:cNvSpPr txBox="1"/>
          <p:nvPr/>
        </p:nvSpPr>
        <p:spPr>
          <a:xfrm>
            <a:off x="5730475" y="974200"/>
            <a:ext cx="365525" cy="160075"/>
          </a:xfrm>
          <a:prstGeom prst="rect">
            <a:avLst/>
          </a:prstGeom>
        </p:spPr>
        <p:txBody>
          <a:bodyPr wrap="square" lIns="0" tIns="0" rIns="0" bIns="0" rtlCol="0">
            <a:noAutofit/>
          </a:bodyPr>
          <a:lstStyle/>
          <a:p>
            <a:pPr marL="25400">
              <a:lnSpc>
                <a:spcPts val="1000"/>
              </a:lnSpc>
            </a:pPr>
            <a:endParaRPr sz="1000"/>
          </a:p>
        </p:txBody>
      </p:sp>
      <p:sp>
        <p:nvSpPr>
          <p:cNvPr id="32" name="object 32"/>
          <p:cNvSpPr txBox="1"/>
          <p:nvPr/>
        </p:nvSpPr>
        <p:spPr>
          <a:xfrm>
            <a:off x="6096000" y="974200"/>
            <a:ext cx="381000" cy="160075"/>
          </a:xfrm>
          <a:prstGeom prst="rect">
            <a:avLst/>
          </a:prstGeom>
        </p:spPr>
        <p:txBody>
          <a:bodyPr wrap="square" lIns="0" tIns="0" rIns="0" bIns="0" rtlCol="0">
            <a:noAutofit/>
          </a:bodyPr>
          <a:lstStyle/>
          <a:p>
            <a:pPr marL="25400">
              <a:lnSpc>
                <a:spcPts val="1000"/>
              </a:lnSpc>
            </a:pPr>
            <a:endParaRPr sz="1000"/>
          </a:p>
        </p:txBody>
      </p:sp>
      <p:sp>
        <p:nvSpPr>
          <p:cNvPr id="31" name="object 31"/>
          <p:cNvSpPr txBox="1"/>
          <p:nvPr/>
        </p:nvSpPr>
        <p:spPr>
          <a:xfrm>
            <a:off x="6477000" y="974200"/>
            <a:ext cx="381000" cy="160075"/>
          </a:xfrm>
          <a:prstGeom prst="rect">
            <a:avLst/>
          </a:prstGeom>
        </p:spPr>
        <p:txBody>
          <a:bodyPr wrap="square" lIns="0" tIns="0" rIns="0" bIns="0" rtlCol="0">
            <a:noAutofit/>
          </a:bodyPr>
          <a:lstStyle/>
          <a:p>
            <a:pPr marL="25400">
              <a:lnSpc>
                <a:spcPts val="1000"/>
              </a:lnSpc>
            </a:pPr>
            <a:endParaRPr sz="1000"/>
          </a:p>
        </p:txBody>
      </p:sp>
      <p:sp>
        <p:nvSpPr>
          <p:cNvPr id="30" name="object 30"/>
          <p:cNvSpPr txBox="1"/>
          <p:nvPr/>
        </p:nvSpPr>
        <p:spPr>
          <a:xfrm>
            <a:off x="6858000" y="974200"/>
            <a:ext cx="381000" cy="160075"/>
          </a:xfrm>
          <a:prstGeom prst="rect">
            <a:avLst/>
          </a:prstGeom>
        </p:spPr>
        <p:txBody>
          <a:bodyPr wrap="square" lIns="0" tIns="0" rIns="0" bIns="0" rtlCol="0">
            <a:noAutofit/>
          </a:bodyPr>
          <a:lstStyle/>
          <a:p>
            <a:pPr marL="25400">
              <a:lnSpc>
                <a:spcPts val="1000"/>
              </a:lnSpc>
            </a:pPr>
            <a:endParaRPr sz="1000"/>
          </a:p>
        </p:txBody>
      </p:sp>
      <p:sp>
        <p:nvSpPr>
          <p:cNvPr id="29" name="object 29"/>
          <p:cNvSpPr txBox="1"/>
          <p:nvPr/>
        </p:nvSpPr>
        <p:spPr>
          <a:xfrm>
            <a:off x="7239000" y="974200"/>
            <a:ext cx="381000" cy="160075"/>
          </a:xfrm>
          <a:prstGeom prst="rect">
            <a:avLst/>
          </a:prstGeom>
        </p:spPr>
        <p:txBody>
          <a:bodyPr wrap="square" lIns="0" tIns="0" rIns="0" bIns="0" rtlCol="0">
            <a:noAutofit/>
          </a:bodyPr>
          <a:lstStyle/>
          <a:p>
            <a:pPr marL="25400">
              <a:lnSpc>
                <a:spcPts val="1000"/>
              </a:lnSpc>
            </a:pPr>
            <a:endParaRPr sz="1000"/>
          </a:p>
        </p:txBody>
      </p:sp>
      <p:sp>
        <p:nvSpPr>
          <p:cNvPr id="28" name="object 28"/>
          <p:cNvSpPr txBox="1"/>
          <p:nvPr/>
        </p:nvSpPr>
        <p:spPr>
          <a:xfrm>
            <a:off x="7620000" y="974200"/>
            <a:ext cx="418275" cy="160075"/>
          </a:xfrm>
          <a:prstGeom prst="rect">
            <a:avLst/>
          </a:prstGeom>
        </p:spPr>
        <p:txBody>
          <a:bodyPr wrap="square" lIns="0" tIns="0" rIns="0" bIns="0" rtlCol="0">
            <a:noAutofit/>
          </a:bodyPr>
          <a:lstStyle/>
          <a:p>
            <a:pPr marL="25400">
              <a:lnSpc>
                <a:spcPts val="1000"/>
              </a:lnSpc>
            </a:pPr>
            <a:endParaRPr sz="1000"/>
          </a:p>
        </p:txBody>
      </p:sp>
      <p:sp>
        <p:nvSpPr>
          <p:cNvPr id="27" name="object 27"/>
          <p:cNvSpPr txBox="1"/>
          <p:nvPr/>
        </p:nvSpPr>
        <p:spPr>
          <a:xfrm>
            <a:off x="615200" y="1134275"/>
            <a:ext cx="2471700" cy="3299400"/>
          </a:xfrm>
          <a:prstGeom prst="rect">
            <a:avLst/>
          </a:prstGeom>
        </p:spPr>
        <p:txBody>
          <a:bodyPr wrap="square" lIns="0" tIns="0" rIns="0" bIns="0" rtlCol="0">
            <a:noAutofit/>
          </a:bodyPr>
          <a:lstStyle/>
          <a:p>
            <a:pPr>
              <a:lnSpc>
                <a:spcPts val="1300"/>
              </a:lnSpc>
              <a:spcBef>
                <a:spcPts val="22"/>
              </a:spcBef>
            </a:pPr>
            <a:endParaRPr sz="1300"/>
          </a:p>
        </p:txBody>
      </p:sp>
      <p:sp>
        <p:nvSpPr>
          <p:cNvPr id="26" name="object 26"/>
          <p:cNvSpPr txBox="1"/>
          <p:nvPr/>
        </p:nvSpPr>
        <p:spPr>
          <a:xfrm>
            <a:off x="3086900" y="1134275"/>
            <a:ext cx="171875" cy="3299400"/>
          </a:xfrm>
          <a:prstGeom prst="rect">
            <a:avLst/>
          </a:prstGeom>
        </p:spPr>
        <p:txBody>
          <a:bodyPr wrap="square" lIns="0" tIns="0" rIns="0" bIns="0" rtlCol="0">
            <a:noAutofit/>
          </a:bodyPr>
          <a:lstStyle/>
          <a:p>
            <a:pPr marL="25400">
              <a:lnSpc>
                <a:spcPts val="1000"/>
              </a:lnSpc>
            </a:pPr>
            <a:endParaRPr sz="1000"/>
          </a:p>
        </p:txBody>
      </p:sp>
      <p:sp>
        <p:nvSpPr>
          <p:cNvPr id="25" name="object 25"/>
          <p:cNvSpPr txBox="1"/>
          <p:nvPr/>
        </p:nvSpPr>
        <p:spPr>
          <a:xfrm>
            <a:off x="3258775" y="1134275"/>
            <a:ext cx="2471700" cy="3299400"/>
          </a:xfrm>
          <a:prstGeom prst="rect">
            <a:avLst/>
          </a:prstGeom>
        </p:spPr>
        <p:txBody>
          <a:bodyPr wrap="square" lIns="0" tIns="0" rIns="0" bIns="0" rtlCol="0">
            <a:noAutofit/>
          </a:bodyPr>
          <a:lstStyle/>
          <a:p>
            <a:pPr>
              <a:lnSpc>
                <a:spcPts val="1300"/>
              </a:lnSpc>
              <a:spcBef>
                <a:spcPts val="22"/>
              </a:spcBef>
            </a:pPr>
            <a:endParaRPr sz="1300"/>
          </a:p>
        </p:txBody>
      </p:sp>
      <p:sp>
        <p:nvSpPr>
          <p:cNvPr id="24" name="object 24"/>
          <p:cNvSpPr txBox="1"/>
          <p:nvPr/>
        </p:nvSpPr>
        <p:spPr>
          <a:xfrm>
            <a:off x="5730475" y="1134275"/>
            <a:ext cx="171875" cy="3299400"/>
          </a:xfrm>
          <a:prstGeom prst="rect">
            <a:avLst/>
          </a:prstGeom>
        </p:spPr>
        <p:txBody>
          <a:bodyPr wrap="square" lIns="0" tIns="0" rIns="0" bIns="0" rtlCol="0">
            <a:noAutofit/>
          </a:bodyPr>
          <a:lstStyle/>
          <a:p>
            <a:pPr marL="25400">
              <a:lnSpc>
                <a:spcPts val="1000"/>
              </a:lnSpc>
            </a:pPr>
            <a:endParaRPr sz="1000"/>
          </a:p>
        </p:txBody>
      </p:sp>
      <p:sp>
        <p:nvSpPr>
          <p:cNvPr id="23" name="object 23"/>
          <p:cNvSpPr txBox="1"/>
          <p:nvPr/>
        </p:nvSpPr>
        <p:spPr>
          <a:xfrm>
            <a:off x="5902350" y="1134275"/>
            <a:ext cx="2478056" cy="3299400"/>
          </a:xfrm>
          <a:prstGeom prst="rect">
            <a:avLst/>
          </a:prstGeom>
        </p:spPr>
        <p:txBody>
          <a:bodyPr wrap="square" lIns="0" tIns="0" rIns="0" bIns="0" rtlCol="0">
            <a:noAutofit/>
          </a:bodyPr>
          <a:lstStyle/>
          <a:p>
            <a:pPr>
              <a:lnSpc>
                <a:spcPts val="1300"/>
              </a:lnSpc>
              <a:spcBef>
                <a:spcPts val="17"/>
              </a:spcBef>
            </a:pPr>
            <a:endParaRPr sz="1300"/>
          </a:p>
        </p:txBody>
      </p:sp>
      <p:sp>
        <p:nvSpPr>
          <p:cNvPr id="22" name="object 22"/>
          <p:cNvSpPr txBox="1"/>
          <p:nvPr/>
        </p:nvSpPr>
        <p:spPr>
          <a:xfrm>
            <a:off x="615200" y="4433675"/>
            <a:ext cx="146800" cy="709824"/>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1905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2286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3429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3810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4191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5334000" y="4433675"/>
            <a:ext cx="396475" cy="709824"/>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6477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6858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7239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7620000" y="4433675"/>
            <a:ext cx="381000" cy="709824"/>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8001000" y="4433675"/>
            <a:ext cx="379406" cy="709824"/>
          </a:xfrm>
          <a:prstGeom prst="rect">
            <a:avLst/>
          </a:prstGeom>
        </p:spPr>
        <p:txBody>
          <a:bodyPr wrap="square" lIns="0" tIns="0" rIns="0" bIns="0" rtlCol="0">
            <a:noAutofit/>
          </a:bodyPr>
          <a:lstStyle/>
          <a:p>
            <a:pPr marL="25400">
              <a:lnSpc>
                <a:spcPts val="1000"/>
              </a:lnSpc>
            </a:pPr>
            <a:endParaRPr sz="1000"/>
          </a:p>
        </p:txBody>
      </p:sp>
      <p:pic>
        <p:nvPicPr>
          <p:cNvPr id="2050" name="Picture 2" descr="C:\Users\Yash Saxena\Desktop\FRONTEND.jpg"/>
          <p:cNvPicPr>
            <a:picLocks noChangeAspect="1" noChangeArrowheads="1"/>
          </p:cNvPicPr>
          <p:nvPr/>
        </p:nvPicPr>
        <p:blipFill>
          <a:blip r:embed="rId2" cstate="print"/>
          <a:srcRect/>
          <a:stretch>
            <a:fillRect/>
          </a:stretch>
        </p:blipFill>
        <p:spPr bwMode="auto">
          <a:xfrm>
            <a:off x="1981200" y="819151"/>
            <a:ext cx="1350501" cy="1676400"/>
          </a:xfrm>
          <a:prstGeom prst="rect">
            <a:avLst/>
          </a:prstGeom>
          <a:noFill/>
        </p:spPr>
      </p:pic>
      <p:pic>
        <p:nvPicPr>
          <p:cNvPr id="2051" name="Picture 3" descr="C:\Users\Yash Saxena\Desktop\backend.jpg"/>
          <p:cNvPicPr>
            <a:picLocks noChangeAspect="1" noChangeArrowheads="1"/>
          </p:cNvPicPr>
          <p:nvPr/>
        </p:nvPicPr>
        <p:blipFill>
          <a:blip r:embed="rId3" cstate="print"/>
          <a:srcRect/>
          <a:stretch>
            <a:fillRect/>
          </a:stretch>
        </p:blipFill>
        <p:spPr bwMode="auto">
          <a:xfrm>
            <a:off x="4038601" y="819151"/>
            <a:ext cx="1350501" cy="1676400"/>
          </a:xfrm>
          <a:prstGeom prst="rect">
            <a:avLst/>
          </a:prstGeom>
          <a:noFill/>
        </p:spPr>
      </p:pic>
      <p:pic>
        <p:nvPicPr>
          <p:cNvPr id="2052" name="Picture 4" descr="C:\Users\Yash Saxena\Desktop\OPEN SOURCE 1.jpg"/>
          <p:cNvPicPr>
            <a:picLocks noChangeAspect="1" noChangeArrowheads="1"/>
          </p:cNvPicPr>
          <p:nvPr/>
        </p:nvPicPr>
        <p:blipFill>
          <a:blip r:embed="rId4" cstate="print"/>
          <a:srcRect/>
          <a:stretch>
            <a:fillRect/>
          </a:stretch>
        </p:blipFill>
        <p:spPr bwMode="auto">
          <a:xfrm>
            <a:off x="6172200" y="819151"/>
            <a:ext cx="1350501" cy="1676400"/>
          </a:xfrm>
          <a:prstGeom prst="rect">
            <a:avLst/>
          </a:prstGeom>
          <a:noFill/>
        </p:spPr>
      </p:pic>
      <p:sp>
        <p:nvSpPr>
          <p:cNvPr id="209" name="TextBox 208"/>
          <p:cNvSpPr txBox="1"/>
          <p:nvPr/>
        </p:nvSpPr>
        <p:spPr>
          <a:xfrm>
            <a:off x="381000" y="2647950"/>
            <a:ext cx="7924800" cy="1692771"/>
          </a:xfrm>
          <a:prstGeom prst="rect">
            <a:avLst/>
          </a:prstGeom>
          <a:noFill/>
        </p:spPr>
        <p:txBody>
          <a:bodyPr wrap="square" rtlCol="0">
            <a:spAutoFit/>
          </a:bodyPr>
          <a:lstStyle/>
          <a:p>
            <a:r>
              <a:rPr lang="en-IN" sz="2400" b="1" u="sng" dirty="0">
                <a:latin typeface="Times New Roman" pitchFamily="18" charset="0"/>
                <a:cs typeface="Times New Roman" pitchFamily="18" charset="0"/>
              </a:rPr>
              <a:t>Show Stopper</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a:t>
            </a:r>
            <a:r>
              <a:rPr lang="en-IN" sz="1600" dirty="0">
                <a:cs typeface="Times New Roman" pitchFamily="18" charset="0"/>
              </a:rPr>
              <a:t>Automated Sentimental Analysis feature will be used so that company can know the users view about their product and also can make improvement in their product on the basis of response collected. If response is positive then that means people are happy with their services, if its negative then that means that there is a need of improvement. This feature will help in getting the users feedback in a better way .The feedbacks about the product will be collected through the social websites using a crawler.</a:t>
            </a:r>
            <a:endParaRPr lang="en-IN"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TotalTime>
  <Words>414</Words>
  <Application>Microsoft Office PowerPoint</Application>
  <PresentationFormat>On-screen Show (16:9)</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Yash Saxena</dc:creator>
  <cp:lastModifiedBy>san</cp:lastModifiedBy>
  <cp:revision>22</cp:revision>
  <dcterms:modified xsi:type="dcterms:W3CDTF">2017-06-18T15:57:47Z</dcterms:modified>
</cp:coreProperties>
</file>