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967" y="18838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Ritika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4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34" y="22098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3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Spring Security is a Java/Java EE framework that provides authentication, authorization and other security features for enterprise applications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This framework targets two major areas of application are authentication and authorization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Authentication</a:t>
            </a:r>
            <a:r>
              <a:rPr lang="en-US" dirty="0"/>
              <a:t> is the process of knowing and identifying the user that wants to access.</a:t>
            </a:r>
          </a:p>
          <a:p>
            <a:pPr lvl="1"/>
            <a:r>
              <a:rPr lang="en-US" b="1" dirty="0"/>
              <a:t>Authorization</a:t>
            </a:r>
            <a:r>
              <a:rPr lang="en-US" dirty="0"/>
              <a:t> is the process to allow authority to perform actions in the application.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28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Spring Security integrated to application?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0" y="2057400"/>
            <a:ext cx="7367295" cy="3837971"/>
          </a:xfrm>
        </p:spPr>
      </p:pic>
    </p:spTree>
    <p:extLst>
      <p:ext uri="{BB962C8B-B14F-4D97-AF65-F5344CB8AC3E}">
        <p14:creationId xmlns:p14="http://schemas.microsoft.com/office/powerpoint/2010/main" val="270366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7" y="1587500"/>
            <a:ext cx="9705291" cy="4438098"/>
          </a:xfrm>
        </p:spPr>
      </p:pic>
    </p:spTree>
    <p:extLst>
      <p:ext uri="{BB962C8B-B14F-4D97-AF65-F5344CB8AC3E}">
        <p14:creationId xmlns:p14="http://schemas.microsoft.com/office/powerpoint/2010/main" val="29672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Example-</a:t>
            </a:r>
            <a:r>
              <a:rPr lang="en-US" dirty="0" err="1" smtClean="0"/>
              <a:t>SecurityConfig</a:t>
            </a:r>
            <a:r>
              <a:rPr lang="en-US" dirty="0" smtClean="0"/>
              <a:t> without Authentication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2" y="1727200"/>
            <a:ext cx="9191428" cy="4559300"/>
          </a:xfrm>
        </p:spPr>
      </p:pic>
    </p:spTree>
    <p:extLst>
      <p:ext uri="{BB962C8B-B14F-4D97-AF65-F5344CB8AC3E}">
        <p14:creationId xmlns:p14="http://schemas.microsoft.com/office/powerpoint/2010/main" val="22938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Example-</a:t>
            </a:r>
            <a:r>
              <a:rPr lang="en-US" dirty="0" err="1"/>
              <a:t>SecurityConfig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795908"/>
            <a:ext cx="8826499" cy="44778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4" y="3205608"/>
            <a:ext cx="4800845" cy="54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0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625600"/>
            <a:ext cx="9144000" cy="4495800"/>
          </a:xfrm>
        </p:spPr>
      </p:pic>
    </p:spTree>
    <p:extLst>
      <p:ext uri="{BB962C8B-B14F-4D97-AF65-F5344CB8AC3E}">
        <p14:creationId xmlns:p14="http://schemas.microsoft.com/office/powerpoint/2010/main" val="188538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4" y="508000"/>
            <a:ext cx="9785061" cy="5524500"/>
          </a:xfrm>
        </p:spPr>
      </p:pic>
    </p:spTree>
    <p:extLst>
      <p:ext uri="{BB962C8B-B14F-4D97-AF65-F5344CB8AC3E}">
        <p14:creationId xmlns:p14="http://schemas.microsoft.com/office/powerpoint/2010/main" val="6384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Custom 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61" y="1689100"/>
            <a:ext cx="8408170" cy="3873500"/>
          </a:xfrm>
        </p:spPr>
      </p:pic>
    </p:spTree>
    <p:extLst>
      <p:ext uri="{BB962C8B-B14F-4D97-AF65-F5344CB8AC3E}">
        <p14:creationId xmlns:p14="http://schemas.microsoft.com/office/powerpoint/2010/main" val="801005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35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SPRING SECURITY</vt:lpstr>
      <vt:lpstr>What is spring security?</vt:lpstr>
      <vt:lpstr>How Spring Security integrated to application?</vt:lpstr>
      <vt:lpstr>Example-Controller</vt:lpstr>
      <vt:lpstr>Example-SecurityConfig without Authentication</vt:lpstr>
      <vt:lpstr>Example-SecurityConfig with Authentication</vt:lpstr>
      <vt:lpstr>Creating Custom Filter</vt:lpstr>
      <vt:lpstr>PowerPoint Presentation</vt:lpstr>
      <vt:lpstr>Methods of Custom Filter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trainee</dc:creator>
  <cp:lastModifiedBy>trainee</cp:lastModifiedBy>
  <cp:revision>11</cp:revision>
  <dcterms:created xsi:type="dcterms:W3CDTF">2018-06-08T04:51:09Z</dcterms:created>
  <dcterms:modified xsi:type="dcterms:W3CDTF">2018-06-08T11:28:51Z</dcterms:modified>
</cp:coreProperties>
</file>