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sistence_(computer_science)" TargetMode="External"/><Relationship Id="rId2" Type="http://schemas.openxmlformats.org/officeDocument/2006/relationships/hyperlink" Target="https://en.wikipedia.org/wiki/Java_Persistence_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				JPA</a:t>
            </a:r>
            <a:br>
              <a:rPr lang="en-US" dirty="0" smtClean="0"/>
            </a:br>
            <a:r>
              <a:rPr lang="en-US" dirty="0" smtClean="0"/>
              <a:t>(Java Persistence API)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</a:t>
            </a:r>
            <a:r>
              <a:rPr lang="en-US" dirty="0" err="1" smtClean="0"/>
              <a:t>Ritika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1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sz="2800" dirty="0" smtClean="0"/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2800" dirty="0" smtClean="0"/>
              <a:t>					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428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Persistence API (</a:t>
            </a:r>
            <a:r>
              <a:rPr lang="en-US" dirty="0">
                <a:hlinkClick r:id="rId2" tooltip="wikipedia:Java Persistence API"/>
              </a:rPr>
              <a:t>JPA</a:t>
            </a:r>
            <a:r>
              <a:rPr lang="en-US" dirty="0"/>
              <a:t>) is a Java specification for accessing, persisting, and managing data between Java objects / classes and a relational </a:t>
            </a:r>
            <a:r>
              <a:rPr lang="en-US" dirty="0" smtClean="0"/>
              <a:t>database.</a:t>
            </a:r>
          </a:p>
          <a:p>
            <a:endParaRPr lang="en-US" dirty="0"/>
          </a:p>
          <a:p>
            <a:r>
              <a:rPr lang="en-US" dirty="0" smtClean="0">
                <a:hlinkClick r:id="rId3" tooltip="Persistence (computer science)"/>
              </a:rPr>
              <a:t>Persistence</a:t>
            </a:r>
            <a:r>
              <a:rPr lang="en-US" dirty="0" smtClean="0"/>
              <a:t> here covers </a:t>
            </a:r>
            <a:r>
              <a:rPr lang="en-US" dirty="0"/>
              <a:t>three areas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API itself, defined in the </a:t>
            </a:r>
            <a:r>
              <a:rPr lang="en-US" dirty="0" err="1"/>
              <a:t>javax.persistence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pPr lvl="1"/>
            <a:r>
              <a:rPr lang="en-US" dirty="0"/>
              <a:t>the Java Persistence Query Language (JPQL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object/relational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JPA?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reduce the burden of writing codes for relational object management, a programmer follows the ‘JPA Provider’ framework, which allows easy interaction with database instance. Here the required framework is taken over </a:t>
            </a:r>
            <a:r>
              <a:rPr lang="en-US" dirty="0" smtClean="0"/>
              <a:t>by </a:t>
            </a:r>
            <a:r>
              <a:rPr lang="en-US" dirty="0"/>
              <a:t>JPA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06" y="3524056"/>
            <a:ext cx="5639587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893758"/>
            <a:ext cx="6420243" cy="3791311"/>
          </a:xfrm>
        </p:spPr>
      </p:pic>
    </p:spTree>
    <p:extLst>
      <p:ext uri="{BB962C8B-B14F-4D97-AF65-F5344CB8AC3E}">
        <p14:creationId xmlns:p14="http://schemas.microsoft.com/office/powerpoint/2010/main" val="20432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8" y="624110"/>
            <a:ext cx="9360332" cy="5433790"/>
          </a:xfrm>
        </p:spPr>
      </p:pic>
    </p:spTree>
    <p:extLst>
      <p:ext uri="{BB962C8B-B14F-4D97-AF65-F5344CB8AC3E}">
        <p14:creationId xmlns:p14="http://schemas.microsoft.com/office/powerpoint/2010/main" val="95684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@Entity Annotation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58900"/>
            <a:ext cx="8915400" cy="939800"/>
          </a:xfrm>
        </p:spPr>
        <p:txBody>
          <a:bodyPr/>
          <a:lstStyle/>
          <a:p>
            <a:r>
              <a:rPr lang="en-US" dirty="0"/>
              <a:t>This annotation specifies to declare the class as entity or a table.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3" y="22479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 @Table Annotation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07225" y="3033490"/>
            <a:ext cx="8915400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 </a:t>
            </a:r>
            <a:r>
              <a:rPr lang="en-US" dirty="0"/>
              <a:t>The @Table annotation allows you to specify the details of the table that will be used to persist the entity in the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3" y="397329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 @Id Annotation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92923" y="4706270"/>
            <a:ext cx="8915400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 </a:t>
            </a:r>
            <a:r>
              <a:rPr lang="en-US" dirty="0"/>
              <a:t>Each entity bean will have a primary key, which you annotate on the class with the </a:t>
            </a:r>
            <a:r>
              <a:rPr lang="en-US" b="1" dirty="0"/>
              <a:t>@Id</a:t>
            </a:r>
            <a:r>
              <a:rPr lang="en-US" dirty="0"/>
              <a:t> annotation. The primary key can be a single field or a combination of multiple fields depending on your table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7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@Column Annotation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@Column annotation is used to specify the details of the column to which a field or property will be mapped. </a:t>
            </a:r>
            <a:r>
              <a:rPr lang="en-US" dirty="0" smtClean="0"/>
              <a:t>Commonly </a:t>
            </a:r>
            <a:r>
              <a:rPr lang="en-US" dirty="0"/>
              <a:t>used attributes </a:t>
            </a:r>
            <a:r>
              <a:rPr lang="en-US" dirty="0" smtClean="0"/>
              <a:t>−</a:t>
            </a:r>
            <a:endParaRPr lang="en-US" dirty="0"/>
          </a:p>
          <a:p>
            <a:pPr lvl="1"/>
            <a:r>
              <a:rPr lang="en-US" b="1" dirty="0"/>
              <a:t>name</a:t>
            </a:r>
            <a:r>
              <a:rPr lang="en-US" dirty="0"/>
              <a:t> attribute permits the name of the column to be explicitly specified.</a:t>
            </a:r>
          </a:p>
          <a:p>
            <a:pPr lvl="1"/>
            <a:r>
              <a:rPr lang="en-US" b="1" dirty="0"/>
              <a:t>length</a:t>
            </a:r>
            <a:r>
              <a:rPr lang="en-US" dirty="0"/>
              <a:t> attribute permits the size of the column used to map a value particularly for a String value.</a:t>
            </a:r>
          </a:p>
          <a:p>
            <a:pPr lvl="1"/>
            <a:r>
              <a:rPr lang="en-US" b="1" dirty="0" err="1"/>
              <a:t>nullable</a:t>
            </a:r>
            <a:r>
              <a:rPr lang="en-US" dirty="0"/>
              <a:t> attribute permits the column to be marked NOT NULL when the schema is generated.</a:t>
            </a:r>
          </a:p>
          <a:p>
            <a:pPr lvl="1"/>
            <a:r>
              <a:rPr lang="en-US" b="1" dirty="0"/>
              <a:t>unique</a:t>
            </a:r>
            <a:r>
              <a:rPr lang="en-US" dirty="0"/>
              <a:t> attribute permits the column to be marked as containing only unique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8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@</a:t>
            </a:r>
            <a:r>
              <a:rPr lang="fr-FR" dirty="0" err="1"/>
              <a:t>ManyToOne</a:t>
            </a:r>
            <a:r>
              <a:rPr lang="fr-FR" dirty="0"/>
              <a:t> </a:t>
            </a:r>
            <a:r>
              <a:rPr lang="fr-FR" dirty="0" smtClean="0"/>
              <a:t>Relation</a:t>
            </a:r>
            <a:endParaRPr lang="fr-FR" dirty="0"/>
          </a:p>
          <a:p>
            <a:r>
              <a:rPr lang="fr-FR" dirty="0"/>
              <a:t>@</a:t>
            </a:r>
            <a:r>
              <a:rPr lang="fr-FR" dirty="0" err="1"/>
              <a:t>OneToMany</a:t>
            </a:r>
            <a:r>
              <a:rPr lang="fr-FR" dirty="0"/>
              <a:t> Relation</a:t>
            </a:r>
          </a:p>
          <a:p>
            <a:r>
              <a:rPr lang="fr-FR" dirty="0"/>
              <a:t>@</a:t>
            </a:r>
            <a:r>
              <a:rPr lang="fr-FR" dirty="0" err="1"/>
              <a:t>OneToOne</a:t>
            </a:r>
            <a:r>
              <a:rPr lang="fr-FR" dirty="0"/>
              <a:t> Relation</a:t>
            </a:r>
          </a:p>
          <a:p>
            <a:r>
              <a:rPr lang="fr-FR" dirty="0"/>
              <a:t>@</a:t>
            </a:r>
            <a:r>
              <a:rPr lang="fr-FR" dirty="0" err="1"/>
              <a:t>ManyToMany</a:t>
            </a:r>
            <a:r>
              <a:rPr lang="fr-FR" dirty="0"/>
              <a:t> 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3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10" y="596900"/>
            <a:ext cx="8911290" cy="5314950"/>
          </a:xfrm>
        </p:spPr>
      </p:pic>
    </p:spTree>
    <p:extLst>
      <p:ext uri="{BB962C8B-B14F-4D97-AF65-F5344CB8AC3E}">
        <p14:creationId xmlns:p14="http://schemas.microsoft.com/office/powerpoint/2010/main" val="34973814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</TotalTime>
  <Words>175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      JPA (Java Persistence API) </vt:lpstr>
      <vt:lpstr>What is JPA?</vt:lpstr>
      <vt:lpstr>Where to use JPA? </vt:lpstr>
      <vt:lpstr>Architecture</vt:lpstr>
      <vt:lpstr>PowerPoint Presentation</vt:lpstr>
      <vt:lpstr>@Entity Annotation </vt:lpstr>
      <vt:lpstr>@Column Annotation </vt:lpstr>
      <vt:lpstr>Relationships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(Java Persistence API)</dc:title>
  <dc:creator>trainee</dc:creator>
  <cp:lastModifiedBy>trainee</cp:lastModifiedBy>
  <cp:revision>10</cp:revision>
  <dcterms:created xsi:type="dcterms:W3CDTF">2018-05-31T05:38:42Z</dcterms:created>
  <dcterms:modified xsi:type="dcterms:W3CDTF">2018-05-31T11:47:15Z</dcterms:modified>
</cp:coreProperties>
</file>