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image" Target="../media/image-4-5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image" Target="../media/image-8-5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3176111"/>
            <a:ext cx="6665952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Introduction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833199" y="4342567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Here we present a comprehensive guide to viewing data contents, files, and directories in Hadoop Distributed File System (HDFS).</a:t>
            </a:r>
            <a:endParaRPr lang="en-US" sz="1750" dirty="0"/>
          </a:p>
        </p:txBody>
      </p:sp>
      <p:pic>
        <p:nvPicPr>
          <p:cNvPr id="7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1148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282785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3232904" y="2784991"/>
            <a:ext cx="8164592" cy="114133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4494"/>
              </a:lnSpc>
              <a:buNone/>
            </a:pPr>
            <a:r>
              <a:rPr lang="en-US" sz="3595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HDFS command to view contents of files in HDFS</a:t>
            </a:r>
            <a:endParaRPr lang="en-US" sz="3595" dirty="0"/>
          </a:p>
        </p:txBody>
      </p:sp>
      <p:sp>
        <p:nvSpPr>
          <p:cNvPr id="6" name="Shape 3"/>
          <p:cNvSpPr/>
          <p:nvPr/>
        </p:nvSpPr>
        <p:spPr>
          <a:xfrm>
            <a:off x="3495437" y="4200168"/>
            <a:ext cx="22741" cy="3528774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7" name="Shape 4"/>
          <p:cNvSpPr/>
          <p:nvPr/>
        </p:nvSpPr>
        <p:spPr>
          <a:xfrm>
            <a:off x="3712190" y="4536817"/>
            <a:ext cx="639127" cy="22741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8" name="Shape 5"/>
          <p:cNvSpPr/>
          <p:nvPr/>
        </p:nvSpPr>
        <p:spPr>
          <a:xfrm>
            <a:off x="3301305" y="4342805"/>
            <a:ext cx="410885" cy="410885"/>
          </a:xfrm>
          <a:prstGeom prst="roundRect">
            <a:avLst>
              <a:gd name="adj" fmla="val 13334"/>
            </a:avLst>
          </a:prstGeom>
          <a:solidFill>
            <a:srgbClr val="363A4A"/>
          </a:solidFill>
          <a:ln/>
        </p:spPr>
      </p:sp>
      <p:sp>
        <p:nvSpPr>
          <p:cNvPr id="9" name="Text 6"/>
          <p:cNvSpPr/>
          <p:nvPr/>
        </p:nvSpPr>
        <p:spPr>
          <a:xfrm>
            <a:off x="3456801" y="4376976"/>
            <a:ext cx="99774" cy="3424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696"/>
              </a:lnSpc>
              <a:buNone/>
            </a:pPr>
            <a:r>
              <a:rPr lang="en-US" sz="215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157" dirty="0"/>
          </a:p>
        </p:txBody>
      </p:sp>
      <p:sp>
        <p:nvSpPr>
          <p:cNvPr id="10" name="Text 7"/>
          <p:cNvSpPr/>
          <p:nvPr/>
        </p:nvSpPr>
        <p:spPr>
          <a:xfrm>
            <a:off x="4511159" y="4382691"/>
            <a:ext cx="2282785" cy="28527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247"/>
              </a:lnSpc>
              <a:buNone/>
            </a:pPr>
            <a:r>
              <a:rPr lang="en-US" sz="1798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Step 1</a:t>
            </a:r>
            <a:endParaRPr lang="en-US" sz="1798" dirty="0"/>
          </a:p>
        </p:txBody>
      </p:sp>
      <p:sp>
        <p:nvSpPr>
          <p:cNvPr id="11" name="Text 8"/>
          <p:cNvSpPr/>
          <p:nvPr/>
        </p:nvSpPr>
        <p:spPr>
          <a:xfrm>
            <a:off x="4511159" y="4777502"/>
            <a:ext cx="6886337" cy="2921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301"/>
              </a:lnSpc>
              <a:buNone/>
            </a:pPr>
            <a:r>
              <a:rPr lang="en-US" sz="1438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Identify the file path to be viewed.</a:t>
            </a:r>
            <a:endParaRPr lang="en-US" sz="1438" dirty="0"/>
          </a:p>
        </p:txBody>
      </p:sp>
      <p:sp>
        <p:nvSpPr>
          <p:cNvPr id="12" name="Shape 9"/>
          <p:cNvSpPr/>
          <p:nvPr/>
        </p:nvSpPr>
        <p:spPr>
          <a:xfrm>
            <a:off x="3712190" y="5771376"/>
            <a:ext cx="639127" cy="22741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13" name="Shape 10"/>
          <p:cNvSpPr/>
          <p:nvPr/>
        </p:nvSpPr>
        <p:spPr>
          <a:xfrm>
            <a:off x="3301305" y="5577364"/>
            <a:ext cx="410885" cy="410885"/>
          </a:xfrm>
          <a:prstGeom prst="roundRect">
            <a:avLst>
              <a:gd name="adj" fmla="val 13334"/>
            </a:avLst>
          </a:prstGeom>
          <a:solidFill>
            <a:srgbClr val="363A4A"/>
          </a:solidFill>
          <a:ln/>
        </p:spPr>
      </p:sp>
      <p:sp>
        <p:nvSpPr>
          <p:cNvPr id="14" name="Text 11"/>
          <p:cNvSpPr/>
          <p:nvPr/>
        </p:nvSpPr>
        <p:spPr>
          <a:xfrm>
            <a:off x="3433108" y="5611535"/>
            <a:ext cx="147161" cy="3424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696"/>
              </a:lnSpc>
              <a:buNone/>
            </a:pPr>
            <a:r>
              <a:rPr lang="en-US" sz="215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157" dirty="0"/>
          </a:p>
        </p:txBody>
      </p:sp>
      <p:sp>
        <p:nvSpPr>
          <p:cNvPr id="15" name="Text 12"/>
          <p:cNvSpPr/>
          <p:nvPr/>
        </p:nvSpPr>
        <p:spPr>
          <a:xfrm>
            <a:off x="4511159" y="5617250"/>
            <a:ext cx="2282785" cy="28527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247"/>
              </a:lnSpc>
              <a:buNone/>
            </a:pPr>
            <a:r>
              <a:rPr lang="en-US" sz="1798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Step 2</a:t>
            </a:r>
            <a:endParaRPr lang="en-US" sz="1798" dirty="0"/>
          </a:p>
        </p:txBody>
      </p:sp>
      <p:sp>
        <p:nvSpPr>
          <p:cNvPr id="16" name="Text 13"/>
          <p:cNvSpPr/>
          <p:nvPr/>
        </p:nvSpPr>
        <p:spPr>
          <a:xfrm>
            <a:off x="4511159" y="6012061"/>
            <a:ext cx="6886337" cy="2997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301"/>
              </a:lnSpc>
              <a:buNone/>
            </a:pPr>
            <a:r>
              <a:rPr lang="en-US" sz="1438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Use the command: </a:t>
            </a:r>
            <a:pPr algn="l" indent="0" marL="0">
              <a:lnSpc>
                <a:spcPts val="2301"/>
              </a:lnSpc>
              <a:buNone/>
            </a:pPr>
            <a:r>
              <a:rPr lang="en-US" sz="1438" dirty="0">
                <a:solidFill>
                  <a:srgbClr val="D6E5EF"/>
                </a:solidFill>
                <a:highlight>
                  <a:srgbClr val="02284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hadoop fs -cat /path/to/file</a:t>
            </a:r>
            <a:pPr algn="l" indent="0" marL="0">
              <a:lnSpc>
                <a:spcPts val="2301"/>
              </a:lnSpc>
              <a:buNone/>
            </a:pPr>
            <a:r>
              <a:rPr lang="en-US" sz="1438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.</a:t>
            </a:r>
            <a:endParaRPr lang="en-US" sz="1438" dirty="0"/>
          </a:p>
        </p:txBody>
      </p:sp>
      <p:sp>
        <p:nvSpPr>
          <p:cNvPr id="17" name="Shape 14"/>
          <p:cNvSpPr/>
          <p:nvPr/>
        </p:nvSpPr>
        <p:spPr>
          <a:xfrm>
            <a:off x="3712190" y="7013555"/>
            <a:ext cx="639127" cy="22741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18" name="Shape 15"/>
          <p:cNvSpPr/>
          <p:nvPr/>
        </p:nvSpPr>
        <p:spPr>
          <a:xfrm>
            <a:off x="3301305" y="6819543"/>
            <a:ext cx="410885" cy="410885"/>
          </a:xfrm>
          <a:prstGeom prst="roundRect">
            <a:avLst>
              <a:gd name="adj" fmla="val 13334"/>
            </a:avLst>
          </a:prstGeom>
          <a:solidFill>
            <a:srgbClr val="363A4A"/>
          </a:solidFill>
          <a:ln/>
        </p:spPr>
      </p:sp>
      <p:sp>
        <p:nvSpPr>
          <p:cNvPr id="19" name="Text 16"/>
          <p:cNvSpPr/>
          <p:nvPr/>
        </p:nvSpPr>
        <p:spPr>
          <a:xfrm>
            <a:off x="3430369" y="6853714"/>
            <a:ext cx="152638" cy="3424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696"/>
              </a:lnSpc>
              <a:buNone/>
            </a:pPr>
            <a:r>
              <a:rPr lang="en-US" sz="215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157" dirty="0"/>
          </a:p>
        </p:txBody>
      </p:sp>
      <p:sp>
        <p:nvSpPr>
          <p:cNvPr id="20" name="Text 17"/>
          <p:cNvSpPr/>
          <p:nvPr/>
        </p:nvSpPr>
        <p:spPr>
          <a:xfrm>
            <a:off x="4511159" y="6859429"/>
            <a:ext cx="2282785" cy="28527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247"/>
              </a:lnSpc>
              <a:buNone/>
            </a:pPr>
            <a:r>
              <a:rPr lang="en-US" sz="1798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Step 3</a:t>
            </a:r>
            <a:endParaRPr lang="en-US" sz="1798" dirty="0"/>
          </a:p>
        </p:txBody>
      </p:sp>
      <p:sp>
        <p:nvSpPr>
          <p:cNvPr id="21" name="Text 18"/>
          <p:cNvSpPr/>
          <p:nvPr/>
        </p:nvSpPr>
        <p:spPr>
          <a:xfrm>
            <a:off x="4511159" y="7254240"/>
            <a:ext cx="6886337" cy="2921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301"/>
              </a:lnSpc>
              <a:buNone/>
            </a:pPr>
            <a:r>
              <a:rPr lang="en-US" sz="1438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Observe the contents of the specified file in the HDFS.</a:t>
            </a:r>
            <a:endParaRPr lang="en-US" sz="1438" dirty="0"/>
          </a:p>
        </p:txBody>
      </p:sp>
      <p:pic>
        <p:nvPicPr>
          <p:cNvPr id="22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2291715"/>
            <a:ext cx="803767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Explanation of HDFS command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348389" y="3604022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63A4A"/>
          </a:solidFill>
          <a:ln/>
        </p:spPr>
      </p:sp>
      <p:sp>
        <p:nvSpPr>
          <p:cNvPr id="6" name="Text 4"/>
          <p:cNvSpPr/>
          <p:nvPr/>
        </p:nvSpPr>
        <p:spPr>
          <a:xfrm>
            <a:off x="2537698" y="3645694"/>
            <a:ext cx="12132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3070503" y="3680341"/>
            <a:ext cx="24409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Importance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3070503" y="4160758"/>
            <a:ext cx="244090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This command is essential for viewing the content of files without downloading them.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5733574" y="3604022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63A4A"/>
          </a:solidFill>
          <a:ln/>
        </p:spPr>
      </p:sp>
      <p:sp>
        <p:nvSpPr>
          <p:cNvPr id="10" name="Text 8"/>
          <p:cNvSpPr/>
          <p:nvPr/>
        </p:nvSpPr>
        <p:spPr>
          <a:xfrm>
            <a:off x="5893951" y="3645694"/>
            <a:ext cx="17907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6455688" y="3680341"/>
            <a:ext cx="24409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Efficiency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6455688" y="4160758"/>
            <a:ext cx="24409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It allows for quick and efficient data inspection and analysis.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9118759" y="3604022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63A4A"/>
          </a:solidFill>
          <a:ln/>
        </p:spPr>
      </p:sp>
      <p:sp>
        <p:nvSpPr>
          <p:cNvPr id="14" name="Text 12"/>
          <p:cNvSpPr/>
          <p:nvPr/>
        </p:nvSpPr>
        <p:spPr>
          <a:xfrm>
            <a:off x="9275802" y="3645694"/>
            <a:ext cx="18573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9840873" y="3680341"/>
            <a:ext cx="24409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Convenience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9840873" y="4160758"/>
            <a:ext cx="244090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Provides a convenient way to check file contents in HDFS without moving them to the local file system.</a:t>
            </a:r>
            <a:endParaRPr lang="en-US" sz="1750" dirty="0"/>
          </a:p>
        </p:txBody>
      </p:sp>
      <p:pic>
        <p:nvPicPr>
          <p:cNvPr id="17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934760"/>
            <a:ext cx="871751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Example of using HDFS command</a:t>
            </a:r>
            <a:endParaRPr lang="en-US" sz="4374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799" y="1962388"/>
            <a:ext cx="1110972" cy="177748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935028" y="218455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Input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5935028" y="2664976"/>
            <a:ext cx="7862173" cy="3630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highlight>
                  <a:srgbClr val="02284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hadoop fs -cat /user/hadoop/example.txt</a:t>
            </a:r>
            <a:endParaRPr lang="en-US" sz="17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799" y="3739872"/>
            <a:ext cx="1110972" cy="177748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935028" y="396204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Output</a:t>
            </a:r>
            <a:endParaRPr lang="en-US" sz="2187" dirty="0"/>
          </a:p>
        </p:txBody>
      </p:sp>
      <p:sp>
        <p:nvSpPr>
          <p:cNvPr id="11" name="Text 6"/>
          <p:cNvSpPr/>
          <p:nvPr/>
        </p:nvSpPr>
        <p:spPr>
          <a:xfrm>
            <a:off x="5935028" y="4442460"/>
            <a:ext cx="786217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content of the file "example.txt" displayed on the terminal.</a:t>
            </a:r>
            <a:endParaRPr lang="en-US" sz="1750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0799" y="5517356"/>
            <a:ext cx="1110972" cy="1777484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5935028" y="573952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Analysis</a:t>
            </a:r>
            <a:endParaRPr lang="en-US" sz="2187" dirty="0"/>
          </a:p>
        </p:txBody>
      </p:sp>
      <p:sp>
        <p:nvSpPr>
          <p:cNvPr id="14" name="Text 8"/>
          <p:cNvSpPr/>
          <p:nvPr/>
        </p:nvSpPr>
        <p:spPr>
          <a:xfrm>
            <a:off x="5935028" y="6219944"/>
            <a:ext cx="786217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Allows for direct examination of file contents without downloading.</a:t>
            </a:r>
            <a:endParaRPr lang="en-US" sz="1750" dirty="0"/>
          </a:p>
        </p:txBody>
      </p:sp>
      <p:pic>
        <p:nvPicPr>
          <p:cNvPr id="15" name="Image 4" descr="preencoded.png">
            <a:hlinkClick r:id="rId6" tooltip="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107519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Viewing contents of directories in HDFS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1152644" y="2829520"/>
            <a:ext cx="27742" cy="4292441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7" name="Shape 4"/>
          <p:cNvSpPr/>
          <p:nvPr/>
        </p:nvSpPr>
        <p:spPr>
          <a:xfrm>
            <a:off x="1416427" y="3239155"/>
            <a:ext cx="777597" cy="27742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8" name="Shape 5"/>
          <p:cNvSpPr/>
          <p:nvPr/>
        </p:nvSpPr>
        <p:spPr>
          <a:xfrm>
            <a:off x="916484" y="3003113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63A4A"/>
          </a:solidFill>
          <a:ln/>
        </p:spPr>
      </p:sp>
      <p:sp>
        <p:nvSpPr>
          <p:cNvPr id="9" name="Text 6"/>
          <p:cNvSpPr/>
          <p:nvPr/>
        </p:nvSpPr>
        <p:spPr>
          <a:xfrm>
            <a:off x="1105793" y="3044785"/>
            <a:ext cx="12132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2388513" y="305169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Step 1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2388513" y="3532108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Specify the directory path to be viewed.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1416427" y="4741485"/>
            <a:ext cx="777597" cy="27742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13" name="Shape 10"/>
          <p:cNvSpPr/>
          <p:nvPr/>
        </p:nvSpPr>
        <p:spPr>
          <a:xfrm>
            <a:off x="916484" y="4505444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63A4A"/>
          </a:solidFill>
          <a:ln/>
        </p:spPr>
      </p:sp>
      <p:sp>
        <p:nvSpPr>
          <p:cNvPr id="14" name="Text 11"/>
          <p:cNvSpPr/>
          <p:nvPr/>
        </p:nvSpPr>
        <p:spPr>
          <a:xfrm>
            <a:off x="1076861" y="4547116"/>
            <a:ext cx="17907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2388513" y="455402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Step 2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2388513" y="5034439"/>
            <a:ext cx="7751088" cy="3630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Use the command: </a:t>
            </a:r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highlight>
                  <a:srgbClr val="02284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hadoop fs -ls /path/to/directory</a:t>
            </a:r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1416427" y="6251436"/>
            <a:ext cx="777597" cy="27742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18" name="Shape 15"/>
          <p:cNvSpPr/>
          <p:nvPr/>
        </p:nvSpPr>
        <p:spPr>
          <a:xfrm>
            <a:off x="916484" y="6015395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63A4A"/>
          </a:solidFill>
          <a:ln/>
        </p:spPr>
      </p:sp>
      <p:sp>
        <p:nvSpPr>
          <p:cNvPr id="19" name="Text 16"/>
          <p:cNvSpPr/>
          <p:nvPr/>
        </p:nvSpPr>
        <p:spPr>
          <a:xfrm>
            <a:off x="1073527" y="6057067"/>
            <a:ext cx="18573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7"/>
          <p:cNvSpPr/>
          <p:nvPr/>
        </p:nvSpPr>
        <p:spPr>
          <a:xfrm>
            <a:off x="2388513" y="606397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Step 3</a:t>
            </a:r>
            <a:endParaRPr lang="en-US" sz="2187" dirty="0"/>
          </a:p>
        </p:txBody>
      </p:sp>
      <p:sp>
        <p:nvSpPr>
          <p:cNvPr id="21" name="Text 18"/>
          <p:cNvSpPr/>
          <p:nvPr/>
        </p:nvSpPr>
        <p:spPr>
          <a:xfrm>
            <a:off x="2388513" y="6544389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Observe the contents of the specified directory in the HDFS.</a:t>
            </a:r>
            <a:endParaRPr lang="en-US" sz="1750" dirty="0"/>
          </a:p>
        </p:txBody>
      </p:sp>
      <p:pic>
        <p:nvPicPr>
          <p:cNvPr id="22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2224921"/>
            <a:ext cx="993350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HDFS command to view contents of directories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348389" y="416909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Command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348389" y="4738449"/>
            <a:ext cx="2949416" cy="7260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highlight>
                  <a:srgbClr val="02284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hadoop fs -ls /path/to/directory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847398" y="416909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Purpose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847398" y="4738449"/>
            <a:ext cx="294941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To list all the files and subdirectories in the specified HDFS directory.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346406" y="416909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Advantage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346406" y="4738449"/>
            <a:ext cx="294941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Enables efficient exploration of directory contents in HDFS.</a:t>
            </a:r>
            <a:endParaRPr lang="en-US" sz="1750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048708"/>
            <a:ext cx="803767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Explanation of HDFS command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3249930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63A4A"/>
          </a:solidFill>
          <a:ln/>
        </p:spPr>
      </p:sp>
      <p:sp>
        <p:nvSpPr>
          <p:cNvPr id="7" name="Text 4"/>
          <p:cNvSpPr/>
          <p:nvPr/>
        </p:nvSpPr>
        <p:spPr>
          <a:xfrm>
            <a:off x="1022509" y="3291602"/>
            <a:ext cx="12132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1555313" y="332624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Usefulness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1555313" y="3806666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Allows checking the content and structure of directories without data transfer.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597485" y="3249930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63A4A"/>
          </a:solidFill>
          <a:ln/>
        </p:spPr>
      </p:sp>
      <p:sp>
        <p:nvSpPr>
          <p:cNvPr id="11" name="Text 8"/>
          <p:cNvSpPr/>
          <p:nvPr/>
        </p:nvSpPr>
        <p:spPr>
          <a:xfrm>
            <a:off x="5757863" y="3291602"/>
            <a:ext cx="17907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6319599" y="332624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Functionality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6319599" y="3806666"/>
            <a:ext cx="38200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Provides an overview of files and directories in HDFS.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833199" y="5268635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63A4A"/>
          </a:solidFill>
          <a:ln/>
        </p:spPr>
      </p:sp>
      <p:sp>
        <p:nvSpPr>
          <p:cNvPr id="15" name="Text 12"/>
          <p:cNvSpPr/>
          <p:nvPr/>
        </p:nvSpPr>
        <p:spPr>
          <a:xfrm>
            <a:off x="990243" y="5310307"/>
            <a:ext cx="18573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1555313" y="53449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Efficiency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1555313" y="5825371"/>
            <a:ext cx="858428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Efficiently handles large-scale directory inspection tasks.</a:t>
            </a:r>
            <a:endParaRPr lang="en-US" sz="1750" dirty="0"/>
          </a:p>
        </p:txBody>
      </p:sp>
      <p:pic>
        <p:nvPicPr>
          <p:cNvPr id="18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>
              <a:alpha val="80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348389" y="2105620"/>
            <a:ext cx="871751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Example of using HDFS command</a:t>
            </a:r>
            <a:endParaRPr lang="en-US" sz="4374" dirty="0"/>
          </a:p>
        </p:txBody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389" y="3133249"/>
            <a:ext cx="3311128" cy="888682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2570559" y="435518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Input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2570559" y="4835604"/>
            <a:ext cx="2866787" cy="7260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highlight>
                  <a:srgbClr val="02284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hadoop fs -ls /user/hadoop/directory</a:t>
            </a:r>
            <a:endParaRPr lang="en-US" sz="1750" dirty="0"/>
          </a:p>
        </p:txBody>
      </p:sp>
      <p:pic>
        <p:nvPicPr>
          <p:cNvPr id="1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517" y="3133249"/>
            <a:ext cx="3311128" cy="888682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5881687" y="435518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Output</a:t>
            </a:r>
            <a:endParaRPr lang="en-US" sz="2187" dirty="0"/>
          </a:p>
        </p:txBody>
      </p:sp>
      <p:sp>
        <p:nvSpPr>
          <p:cNvPr id="12" name="Text 7"/>
          <p:cNvSpPr/>
          <p:nvPr/>
        </p:nvSpPr>
        <p:spPr>
          <a:xfrm>
            <a:off x="5881687" y="4835604"/>
            <a:ext cx="28667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List of files and subdirectories within the specified directory.</a:t>
            </a:r>
            <a:endParaRPr lang="en-US" sz="1750" dirty="0"/>
          </a:p>
        </p:txBody>
      </p:sp>
      <p:pic>
        <p:nvPicPr>
          <p:cNvPr id="13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0645" y="3133249"/>
            <a:ext cx="3311247" cy="888682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9192816" y="435518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Analysis</a:t>
            </a:r>
            <a:endParaRPr lang="en-US" sz="2187" dirty="0"/>
          </a:p>
        </p:txBody>
      </p:sp>
      <p:sp>
        <p:nvSpPr>
          <p:cNvPr id="15" name="Text 9"/>
          <p:cNvSpPr/>
          <p:nvPr/>
        </p:nvSpPr>
        <p:spPr>
          <a:xfrm>
            <a:off x="9192816" y="4835604"/>
            <a:ext cx="286690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Facilitates efficient exploration and assessment of directory contents.</a:t>
            </a:r>
            <a:endParaRPr lang="en-US" sz="1750" dirty="0"/>
          </a:p>
        </p:txBody>
      </p:sp>
      <p:pic>
        <p:nvPicPr>
          <p:cNvPr id="16" name="Image 4" descr="preencoded.png">
            <a:hlinkClick r:id="rId6" tooltip="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2024-02-27T07:16:11Z</dcterms:created>
  <dcterms:modified xsi:type="dcterms:W3CDTF">2024-02-27T07:16:11Z</dcterms:modified>
</cp:coreProperties>
</file>