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69" r:id="rId3"/>
    <p:sldMasterId id="2147483681" r:id="rId4"/>
  </p:sldMasterIdLst>
  <p:notesMasterIdLst>
    <p:notesMasterId r:id="rId14"/>
  </p:notesMasterIdLst>
  <p:handoutMasterIdLst>
    <p:handoutMasterId r:id="rId15"/>
  </p:handoutMasterIdLst>
  <p:sldIdLst>
    <p:sldId id="257" r:id="rId5"/>
    <p:sldId id="379" r:id="rId6"/>
    <p:sldId id="485" r:id="rId7"/>
    <p:sldId id="486" r:id="rId8"/>
    <p:sldId id="488" r:id="rId9"/>
    <p:sldId id="489" r:id="rId10"/>
    <p:sldId id="490" r:id="rId11"/>
    <p:sldId id="491" r:id="rId12"/>
    <p:sldId id="49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it Santosh" initials="HS" lastIdx="1" clrIdx="0">
    <p:extLst>
      <p:ext uri="{19B8F6BF-5375-455C-9EA6-DF929625EA0E}">
        <p15:presenceInfo xmlns:p15="http://schemas.microsoft.com/office/powerpoint/2012/main" userId="S-1-5-21-3673323544-2153791353-3985209930-139033" providerId="AD"/>
      </p:ext>
    </p:extLst>
  </p:cmAuthor>
  <p:cmAuthor id="2" name="Ts, Karthikeyan" initials="TK" lastIdx="1" clrIdx="1">
    <p:extLst>
      <p:ext uri="{19B8F6BF-5375-455C-9EA6-DF929625EA0E}">
        <p15:presenceInfo xmlns:p15="http://schemas.microsoft.com/office/powerpoint/2012/main" userId="S-1-5-21-329068152-1454471165-1417001333-79335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91144" autoAdjust="0"/>
  </p:normalViewPr>
  <p:slideViewPr>
    <p:cSldViewPr snapToGrid="0">
      <p:cViewPr varScale="1">
        <p:scale>
          <a:sx n="62" d="100"/>
          <a:sy n="62" d="100"/>
        </p:scale>
        <p:origin x="101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DEFF86-BC00-40D3-9110-FF1BB9467235}"/>
              </a:ext>
            </a:extLst>
          </p:cNvPr>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96F7BB-3D76-484D-BEA3-7A9B43FCAF70}"/>
              </a:ext>
            </a:extLst>
          </p:cNvPr>
          <p:cNvSpPr>
            <a:spLocks noGrp="1"/>
          </p:cNvSpPr>
          <p:nvPr>
            <p:ph type="dt" sz="quarter" idx="1"/>
          </p:nvPr>
        </p:nvSpPr>
        <p:spPr bwMode="auto">
          <a:xfrm>
            <a:off x="3884613" y="0"/>
            <a:ext cx="2971800" cy="458788"/>
          </a:xfrm>
          <a:prstGeom prst="rect">
            <a:avLst/>
          </a:prstGeom>
        </p:spPr>
        <p:txBody>
          <a:bodyPr vert="horz" lIns="91440" tIns="45720" rIns="91440" bIns="45720" rtlCol="0"/>
          <a:lstStyle>
            <a:lvl1pPr algn="r">
              <a:defRPr sz="1200"/>
            </a:lvl1pPr>
          </a:lstStyle>
          <a:p>
            <a:fld id="{2013ED11-E950-4DB4-9930-FD125722B081}" type="datetimeFigureOut">
              <a:rPr lang="en-US" smtClean="0"/>
              <a:t>9/3/2019</a:t>
            </a:fld>
            <a:endParaRPr lang="en-US"/>
          </a:p>
        </p:txBody>
      </p:sp>
      <p:sp>
        <p:nvSpPr>
          <p:cNvPr id="4" name="Footer Placeholder 3">
            <a:extLst>
              <a:ext uri="{FF2B5EF4-FFF2-40B4-BE49-F238E27FC236}">
                <a16:creationId xmlns:a16="http://schemas.microsoft.com/office/drawing/2014/main" id="{BAAC7A00-43B2-4FB0-86D8-54A9A0E40B5E}"/>
              </a:ext>
            </a:extLst>
          </p:cNvPr>
          <p:cNvSpPr>
            <a:spLocks noGrp="1"/>
          </p:cNvSpPr>
          <p:nvPr>
            <p:ph type="ftr" sz="quarter" idx="2"/>
          </p:nvPr>
        </p:nvSpPr>
        <p:spPr bwMode="auto">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0373D8-D69F-4B05-8AEA-48E4CCD696DD}"/>
              </a:ext>
            </a:extLst>
          </p:cNvPr>
          <p:cNvSpPr>
            <a:spLocks noGrp="1"/>
          </p:cNvSpPr>
          <p:nvPr>
            <p:ph type="sldNum" sz="quarter" idx="3"/>
          </p:nvPr>
        </p:nvSpPr>
        <p:spPr bwMode="auto">
          <a:xfrm>
            <a:off x="3884613" y="8685213"/>
            <a:ext cx="2971800" cy="458787"/>
          </a:xfrm>
          <a:prstGeom prst="rect">
            <a:avLst/>
          </a:prstGeom>
        </p:spPr>
        <p:txBody>
          <a:bodyPr vert="horz" lIns="91440" tIns="45720" rIns="91440" bIns="45720" rtlCol="0" anchor="b"/>
          <a:lstStyle>
            <a:lvl1pPr algn="r">
              <a:defRPr sz="1200"/>
            </a:lvl1pPr>
          </a:lstStyle>
          <a:p>
            <a:fld id="{62C4BEED-8F00-4510-8D85-D083FC07AA1D}" type="slidenum">
              <a:rPr lang="en-US" smtClean="0"/>
              <a:t>‹#›</a:t>
            </a:fld>
            <a:endParaRPr lang="en-US"/>
          </a:p>
        </p:txBody>
      </p:sp>
    </p:spTree>
    <p:extLst>
      <p:ext uri="{BB962C8B-B14F-4D97-AF65-F5344CB8AC3E}">
        <p14:creationId xmlns:p14="http://schemas.microsoft.com/office/powerpoint/2010/main" val="6939359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fld id="{02843FED-8CA4-4D7E-849F-9FA303D8BADD}" type="datetimeFigureOut">
              <a:rPr lang="en-US" smtClean="0"/>
              <a:t>9/3/2019</a:t>
            </a:fld>
            <a:endParaRPr lang="en-US"/>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fld id="{5FB72733-6111-4CA4-9E5E-9B355D3D49B5}" type="slidenum">
              <a:rPr lang="en-US" smtClean="0"/>
              <a:t>‹#›</a:t>
            </a:fld>
            <a:endParaRPr lang="en-US"/>
          </a:p>
        </p:txBody>
      </p:sp>
    </p:spTree>
    <p:extLst>
      <p:ext uri="{BB962C8B-B14F-4D97-AF65-F5344CB8AC3E}">
        <p14:creationId xmlns:p14="http://schemas.microsoft.com/office/powerpoint/2010/main" val="4005448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endParaRPr lang="en-GB" dirty="0"/>
          </a:p>
        </p:txBody>
      </p:sp>
      <p:sp>
        <p:nvSpPr>
          <p:cNvPr id="4" name="Slide Number Placeholder 3"/>
          <p:cNvSpPr>
            <a:spLocks noGrp="1"/>
          </p:cNvSpPr>
          <p:nvPr>
            <p:ph type="sldNum" sz="quarter" idx="10"/>
          </p:nvPr>
        </p:nvSpPr>
        <p:spPr bwMode="auto"/>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795217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endParaRPr lang="en-US"/>
          </a:p>
        </p:txBody>
      </p:sp>
      <p:sp>
        <p:nvSpPr>
          <p:cNvPr id="4" name="Slide Number Placeholder 3"/>
          <p:cNvSpPr>
            <a:spLocks noGrp="1"/>
          </p:cNvSpPr>
          <p:nvPr>
            <p:ph type="sldNum" sz="quarter" idx="10"/>
          </p:nvPr>
        </p:nvSpPr>
        <p:spPr bwMode="auto"/>
        <p:txBody>
          <a:bodyPr/>
          <a:lstStyle/>
          <a:p>
            <a:fld id="{5FB72733-6111-4CA4-9E5E-9B355D3D49B5}" type="slidenum">
              <a:rPr lang="en-US" smtClean="0"/>
              <a:t>2</a:t>
            </a:fld>
            <a:endParaRPr lang="en-US"/>
          </a:p>
        </p:txBody>
      </p:sp>
    </p:spTree>
    <p:extLst>
      <p:ext uri="{BB962C8B-B14F-4D97-AF65-F5344CB8AC3E}">
        <p14:creationId xmlns:p14="http://schemas.microsoft.com/office/powerpoint/2010/main" val="1886099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endParaRPr lang="en-US"/>
          </a:p>
        </p:txBody>
      </p:sp>
      <p:sp>
        <p:nvSpPr>
          <p:cNvPr id="4" name="Slide Number Placeholder 3"/>
          <p:cNvSpPr>
            <a:spLocks noGrp="1"/>
          </p:cNvSpPr>
          <p:nvPr>
            <p:ph type="sldNum" sz="quarter" idx="10"/>
          </p:nvPr>
        </p:nvSpPr>
        <p:spPr bwMode="auto"/>
        <p:txBody>
          <a:bodyPr/>
          <a:lstStyle/>
          <a:p>
            <a:fld id="{5FB72733-6111-4CA4-9E5E-9B355D3D49B5}" type="slidenum">
              <a:rPr lang="en-US" smtClean="0"/>
              <a:t>3</a:t>
            </a:fld>
            <a:endParaRPr lang="en-US"/>
          </a:p>
        </p:txBody>
      </p:sp>
    </p:spTree>
    <p:extLst>
      <p:ext uri="{BB962C8B-B14F-4D97-AF65-F5344CB8AC3E}">
        <p14:creationId xmlns:p14="http://schemas.microsoft.com/office/powerpoint/2010/main" val="902438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endParaRPr lang="en-US"/>
          </a:p>
        </p:txBody>
      </p:sp>
      <p:sp>
        <p:nvSpPr>
          <p:cNvPr id="4" name="Slide Number Placeholder 3"/>
          <p:cNvSpPr>
            <a:spLocks noGrp="1"/>
          </p:cNvSpPr>
          <p:nvPr>
            <p:ph type="sldNum" sz="quarter" idx="10"/>
          </p:nvPr>
        </p:nvSpPr>
        <p:spPr bwMode="auto"/>
        <p:txBody>
          <a:bodyPr/>
          <a:lstStyle/>
          <a:p>
            <a:fld id="{5FB72733-6111-4CA4-9E5E-9B355D3D49B5}" type="slidenum">
              <a:rPr lang="en-US" smtClean="0"/>
              <a:t>4</a:t>
            </a:fld>
            <a:endParaRPr lang="en-US"/>
          </a:p>
        </p:txBody>
      </p:sp>
    </p:spTree>
    <p:extLst>
      <p:ext uri="{BB962C8B-B14F-4D97-AF65-F5344CB8AC3E}">
        <p14:creationId xmlns:p14="http://schemas.microsoft.com/office/powerpoint/2010/main" val="2633082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endParaRPr lang="en-US"/>
          </a:p>
        </p:txBody>
      </p:sp>
      <p:sp>
        <p:nvSpPr>
          <p:cNvPr id="4" name="Slide Number Placeholder 3"/>
          <p:cNvSpPr>
            <a:spLocks noGrp="1"/>
          </p:cNvSpPr>
          <p:nvPr>
            <p:ph type="sldNum" sz="quarter" idx="10"/>
          </p:nvPr>
        </p:nvSpPr>
        <p:spPr bwMode="auto"/>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B72733-6111-4CA4-9E5E-9B355D3D49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6665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endParaRPr lang="en-US"/>
          </a:p>
        </p:txBody>
      </p:sp>
      <p:sp>
        <p:nvSpPr>
          <p:cNvPr id="4" name="Slide Number Placeholder 3"/>
          <p:cNvSpPr>
            <a:spLocks noGrp="1"/>
          </p:cNvSpPr>
          <p:nvPr>
            <p:ph type="sldNum" sz="quarter" idx="10"/>
          </p:nvPr>
        </p:nvSpPr>
        <p:spPr bwMode="auto"/>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B72733-6111-4CA4-9E5E-9B355D3D49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6024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endParaRPr lang="en-US"/>
          </a:p>
        </p:txBody>
      </p:sp>
      <p:sp>
        <p:nvSpPr>
          <p:cNvPr id="4" name="Slide Number Placeholder 3"/>
          <p:cNvSpPr>
            <a:spLocks noGrp="1"/>
          </p:cNvSpPr>
          <p:nvPr>
            <p:ph type="sldNum" sz="quarter" idx="10"/>
          </p:nvPr>
        </p:nvSpPr>
        <p:spPr bwMode="auto"/>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B72733-6111-4CA4-9E5E-9B355D3D49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8453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jpeg"/><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AD5D-2889-45AD-A765-724FBC74C207}"/>
              </a:ext>
            </a:extLst>
          </p:cNvPr>
          <p:cNvSpPr>
            <a:spLocks noGrp="1"/>
          </p:cNvSpPr>
          <p:nvPr>
            <p:ph type="ctrTitle"/>
          </p:nvPr>
        </p:nvSpPr>
        <p:spPr bwMode="auto">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457490-33B1-43D0-9BEB-4B88BA531837}"/>
              </a:ext>
            </a:extLst>
          </p:cNvPr>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E6FB6D-BBDF-4B4D-A91B-71224BBC5E4A}"/>
              </a:ext>
            </a:extLst>
          </p:cNvPr>
          <p:cNvSpPr>
            <a:spLocks noGrp="1"/>
          </p:cNvSpPr>
          <p:nvPr>
            <p:ph type="dt" sz="half" idx="10"/>
          </p:nvPr>
        </p:nvSpPr>
        <p:spPr bwMode="auto"/>
        <p:txBody>
          <a:bodyPr/>
          <a:lstStyle/>
          <a:p>
            <a:fld id="{397E8E92-FF8D-4E8C-A124-B0428ACE538B}" type="datetimeFigureOut">
              <a:rPr lang="en-US" smtClean="0"/>
              <a:t>9/3/2019</a:t>
            </a:fld>
            <a:endParaRPr lang="en-US"/>
          </a:p>
        </p:txBody>
      </p:sp>
      <p:sp>
        <p:nvSpPr>
          <p:cNvPr id="5" name="Footer Placeholder 4">
            <a:extLst>
              <a:ext uri="{FF2B5EF4-FFF2-40B4-BE49-F238E27FC236}">
                <a16:creationId xmlns:a16="http://schemas.microsoft.com/office/drawing/2014/main" id="{DCB4754F-B58C-4D5D-82A7-864B31B29C45}"/>
              </a:ext>
            </a:extLst>
          </p:cNvPr>
          <p:cNvSpPr>
            <a:spLocks noGrp="1"/>
          </p:cNvSpPr>
          <p:nvPr>
            <p:ph type="ftr" sz="quarter" idx="11"/>
          </p:nvPr>
        </p:nvSpPr>
        <p:spPr bwMode="auto"/>
        <p:txBody>
          <a:bodyPr/>
          <a:lstStyle/>
          <a:p>
            <a:endParaRPr lang="en-US"/>
          </a:p>
        </p:txBody>
      </p:sp>
      <p:sp>
        <p:nvSpPr>
          <p:cNvPr id="6" name="Slide Number Placeholder 5">
            <a:extLst>
              <a:ext uri="{FF2B5EF4-FFF2-40B4-BE49-F238E27FC236}">
                <a16:creationId xmlns:a16="http://schemas.microsoft.com/office/drawing/2014/main" id="{5123DE1F-C632-4E59-9B4F-BFD2669BB1D7}"/>
              </a:ext>
            </a:extLst>
          </p:cNvPr>
          <p:cNvSpPr>
            <a:spLocks noGrp="1"/>
          </p:cNvSpPr>
          <p:nvPr>
            <p:ph type="sldNum" sz="quarter" idx="12"/>
          </p:nvPr>
        </p:nvSpPr>
        <p:spPr bwMode="auto"/>
        <p:txBody>
          <a:bodyPr/>
          <a:lstStyle/>
          <a:p>
            <a:fld id="{62C05124-F20D-4870-A9FC-7CB1CC73A32C}" type="slidenum">
              <a:rPr lang="en-US" smtClean="0"/>
              <a:t>‹#›</a:t>
            </a:fld>
            <a:endParaRPr lang="en-US"/>
          </a:p>
        </p:txBody>
      </p:sp>
    </p:spTree>
    <p:extLst>
      <p:ext uri="{BB962C8B-B14F-4D97-AF65-F5344CB8AC3E}">
        <p14:creationId xmlns:p14="http://schemas.microsoft.com/office/powerpoint/2010/main" val="279089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C07D-1222-4B84-9896-E986A0E502F1}"/>
              </a:ext>
            </a:extLst>
          </p:cNvPr>
          <p:cNvSpPr>
            <a:spLocks noGrp="1"/>
          </p:cNvSpPr>
          <p:nvPr>
            <p:ph type="title"/>
          </p:nvPr>
        </p:nvSpPr>
        <p:spPr bwMode="auto"/>
        <p:txBody>
          <a:bodyPr/>
          <a:lstStyle/>
          <a:p>
            <a:r>
              <a:rPr lang="en-US"/>
              <a:t>Click to edit Master title style</a:t>
            </a:r>
          </a:p>
        </p:txBody>
      </p:sp>
      <p:sp>
        <p:nvSpPr>
          <p:cNvPr id="3" name="Vertical Text Placeholder 2">
            <a:extLst>
              <a:ext uri="{FF2B5EF4-FFF2-40B4-BE49-F238E27FC236}">
                <a16:creationId xmlns:a16="http://schemas.microsoft.com/office/drawing/2014/main" id="{37B0FFCE-5FF0-405F-BEB4-573C2C997CE5}"/>
              </a:ext>
            </a:extLst>
          </p:cNvPr>
          <p:cNvSpPr>
            <a:spLocks noGrp="1"/>
          </p:cNvSpPr>
          <p:nvPr>
            <p:ph type="body" orient="vert" idx="1"/>
          </p:nvPr>
        </p:nvSpPr>
        <p:spPr bwMode="auto"/>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1E166-CCAE-4BCE-9A9E-A09FE012E027}"/>
              </a:ext>
            </a:extLst>
          </p:cNvPr>
          <p:cNvSpPr>
            <a:spLocks noGrp="1"/>
          </p:cNvSpPr>
          <p:nvPr>
            <p:ph type="dt" sz="half" idx="10"/>
          </p:nvPr>
        </p:nvSpPr>
        <p:spPr bwMode="auto"/>
        <p:txBody>
          <a:bodyPr/>
          <a:lstStyle/>
          <a:p>
            <a:fld id="{397E8E92-FF8D-4E8C-A124-B0428ACE538B}" type="datetimeFigureOut">
              <a:rPr lang="en-US" smtClean="0"/>
              <a:t>9/3/2019</a:t>
            </a:fld>
            <a:endParaRPr lang="en-US"/>
          </a:p>
        </p:txBody>
      </p:sp>
      <p:sp>
        <p:nvSpPr>
          <p:cNvPr id="5" name="Footer Placeholder 4">
            <a:extLst>
              <a:ext uri="{FF2B5EF4-FFF2-40B4-BE49-F238E27FC236}">
                <a16:creationId xmlns:a16="http://schemas.microsoft.com/office/drawing/2014/main" id="{DAF93BC8-9254-420A-82C3-15D5402AD738}"/>
              </a:ext>
            </a:extLst>
          </p:cNvPr>
          <p:cNvSpPr>
            <a:spLocks noGrp="1"/>
          </p:cNvSpPr>
          <p:nvPr>
            <p:ph type="ftr" sz="quarter" idx="11"/>
          </p:nvPr>
        </p:nvSpPr>
        <p:spPr bwMode="auto"/>
        <p:txBody>
          <a:bodyPr/>
          <a:lstStyle/>
          <a:p>
            <a:endParaRPr lang="en-US"/>
          </a:p>
        </p:txBody>
      </p:sp>
      <p:sp>
        <p:nvSpPr>
          <p:cNvPr id="6" name="Slide Number Placeholder 5">
            <a:extLst>
              <a:ext uri="{FF2B5EF4-FFF2-40B4-BE49-F238E27FC236}">
                <a16:creationId xmlns:a16="http://schemas.microsoft.com/office/drawing/2014/main" id="{756F5B63-588E-48F0-95CE-107E8F3FF7F5}"/>
              </a:ext>
            </a:extLst>
          </p:cNvPr>
          <p:cNvSpPr>
            <a:spLocks noGrp="1"/>
          </p:cNvSpPr>
          <p:nvPr>
            <p:ph type="sldNum" sz="quarter" idx="12"/>
          </p:nvPr>
        </p:nvSpPr>
        <p:spPr bwMode="auto"/>
        <p:txBody>
          <a:bodyPr/>
          <a:lstStyle/>
          <a:p>
            <a:fld id="{62C05124-F20D-4870-A9FC-7CB1CC73A32C}" type="slidenum">
              <a:rPr lang="en-US" smtClean="0"/>
              <a:t>‹#›</a:t>
            </a:fld>
            <a:endParaRPr lang="en-US"/>
          </a:p>
        </p:txBody>
      </p:sp>
    </p:spTree>
    <p:extLst>
      <p:ext uri="{BB962C8B-B14F-4D97-AF65-F5344CB8AC3E}">
        <p14:creationId xmlns:p14="http://schemas.microsoft.com/office/powerpoint/2010/main" val="332058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1BF4E-1BAF-4B41-A2DF-62149A343D7E}"/>
              </a:ext>
            </a:extLst>
          </p:cNvPr>
          <p:cNvSpPr>
            <a:spLocks noGrp="1"/>
          </p:cNvSpPr>
          <p:nvPr>
            <p:ph type="title" orient="vert"/>
          </p:nvPr>
        </p:nvSpPr>
        <p:spPr bwMode="auto">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E55F46-FC47-4F05-B61B-59296D6C2EC4}"/>
              </a:ext>
            </a:extLst>
          </p:cNvPr>
          <p:cNvSpPr>
            <a:spLocks noGrp="1"/>
          </p:cNvSpPr>
          <p:nvPr>
            <p:ph type="body" orient="vert" idx="1"/>
          </p:nvPr>
        </p:nvSpPr>
        <p:spPr bwMode="auto">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7C054-6421-4A15-B67E-A426A45CB1FA}"/>
              </a:ext>
            </a:extLst>
          </p:cNvPr>
          <p:cNvSpPr>
            <a:spLocks noGrp="1"/>
          </p:cNvSpPr>
          <p:nvPr>
            <p:ph type="dt" sz="half" idx="10"/>
          </p:nvPr>
        </p:nvSpPr>
        <p:spPr bwMode="auto"/>
        <p:txBody>
          <a:bodyPr/>
          <a:lstStyle/>
          <a:p>
            <a:fld id="{397E8E92-FF8D-4E8C-A124-B0428ACE538B}" type="datetimeFigureOut">
              <a:rPr lang="en-US" smtClean="0"/>
              <a:t>9/3/2019</a:t>
            </a:fld>
            <a:endParaRPr lang="en-US"/>
          </a:p>
        </p:txBody>
      </p:sp>
      <p:sp>
        <p:nvSpPr>
          <p:cNvPr id="5" name="Footer Placeholder 4">
            <a:extLst>
              <a:ext uri="{FF2B5EF4-FFF2-40B4-BE49-F238E27FC236}">
                <a16:creationId xmlns:a16="http://schemas.microsoft.com/office/drawing/2014/main" id="{EF59DC3D-9CC8-4517-801C-D1D5F9D77DA5}"/>
              </a:ext>
            </a:extLst>
          </p:cNvPr>
          <p:cNvSpPr>
            <a:spLocks noGrp="1"/>
          </p:cNvSpPr>
          <p:nvPr>
            <p:ph type="ftr" sz="quarter" idx="11"/>
          </p:nvPr>
        </p:nvSpPr>
        <p:spPr bwMode="auto"/>
        <p:txBody>
          <a:bodyPr/>
          <a:lstStyle/>
          <a:p>
            <a:endParaRPr lang="en-US"/>
          </a:p>
        </p:txBody>
      </p:sp>
      <p:sp>
        <p:nvSpPr>
          <p:cNvPr id="6" name="Slide Number Placeholder 5">
            <a:extLst>
              <a:ext uri="{FF2B5EF4-FFF2-40B4-BE49-F238E27FC236}">
                <a16:creationId xmlns:a16="http://schemas.microsoft.com/office/drawing/2014/main" id="{73133618-76A2-4E17-987F-5254AD29CA89}"/>
              </a:ext>
            </a:extLst>
          </p:cNvPr>
          <p:cNvSpPr>
            <a:spLocks noGrp="1"/>
          </p:cNvSpPr>
          <p:nvPr>
            <p:ph type="sldNum" sz="quarter" idx="12"/>
          </p:nvPr>
        </p:nvSpPr>
        <p:spPr bwMode="auto"/>
        <p:txBody>
          <a:bodyPr/>
          <a:lstStyle/>
          <a:p>
            <a:fld id="{62C05124-F20D-4870-A9FC-7CB1CC73A32C}" type="slidenum">
              <a:rPr lang="en-US" smtClean="0"/>
              <a:t>‹#›</a:t>
            </a:fld>
            <a:endParaRPr lang="en-US"/>
          </a:p>
        </p:txBody>
      </p:sp>
    </p:spTree>
    <p:extLst>
      <p:ext uri="{BB962C8B-B14F-4D97-AF65-F5344CB8AC3E}">
        <p14:creationId xmlns:p14="http://schemas.microsoft.com/office/powerpoint/2010/main" val="2569463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Title Slide">
    <p:bg>
      <p:bgPr>
        <a:solidFill>
          <a:schemeClr val="tx1"/>
        </a:solidFill>
        <a:effectLst/>
      </p:bgPr>
    </p:bg>
    <p:spTree>
      <p:nvGrpSpPr>
        <p:cNvPr id="1" name=""/>
        <p:cNvGrpSpPr/>
        <p:nvPr/>
      </p:nvGrpSpPr>
      <p:grpSpPr>
        <a:xfrm>
          <a:off x="0" y="0"/>
          <a:ext cx="0" cy="0"/>
          <a:chOff x="0" y="0"/>
          <a:chExt cx="0" cy="0"/>
        </a:xfrm>
      </p:grpSpPr>
      <p:graphicFrame>
        <p:nvGraphicFramePr>
          <p:cNvPr id="44" name="Objekt 43" hidden="1"/>
          <p:cNvGraphicFramePr>
            <a:graphicFrameLocks/>
          </p:cNvGraphicFramePr>
          <p:nvPr>
            <p:custDataLst>
              <p:tags r:id="rId2"/>
            </p:custDataLst>
            <p:extLst>
              <p:ext uri="{D42A27DB-BD31-4B8C-83A1-F6EECF244321}">
                <p14:modId xmlns:p14="http://schemas.microsoft.com/office/powerpoint/2010/main" val="1164357951"/>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1557" name="think-cell Slide" r:id="rId4" imgW="0" imgH="0" progId="TCLayout.ActiveDocument.1">
                  <p:embed/>
                </p:oleObj>
              </mc:Choice>
              <mc:Fallback>
                <p:oleObj name="think-cell Slide" r:id="rId4" imgW="0" imgH="0" progId="TCLayout.ActiveDocument.1">
                  <p:embed/>
                  <p:pic>
                    <p:nvPicPr>
                      <p:cNvPr id="44" name="Objekt 43"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4"/>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bwMode="auto">
          <a:xfrm>
            <a:off x="1" y="0"/>
            <a:ext cx="12192000" cy="6858000"/>
          </a:xfrm>
          <a:prstGeom prst="rect">
            <a:avLst/>
          </a:prstGeom>
        </p:spPr>
      </p:pic>
      <p:sp>
        <p:nvSpPr>
          <p:cNvPr id="7" name="Rectangle 6"/>
          <p:cNvSpPr/>
          <p:nvPr userDrawn="1"/>
        </p:nvSpPr>
        <p:spPr bwMode="auto">
          <a:xfrm>
            <a:off x="0" y="0"/>
            <a:ext cx="12191999" cy="6858000"/>
          </a:xfrm>
          <a:prstGeom prst="rect">
            <a:avLst/>
          </a:prstGeom>
          <a:solidFill>
            <a:srgbClr val="778888">
              <a:lumMod val="20000"/>
              <a:lumOff val="80000"/>
              <a:alpha val="60000"/>
            </a:srgbClr>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indent="0" algn="l" defTabSz="914400" rtl="0" eaLnBrk="1" fontAlgn="base" latinLnBrk="0" hangingPunct="1">
              <a:lnSpc>
                <a:spcPct val="100000"/>
              </a:lnSpc>
              <a:spcBef>
                <a:spcPts val="0"/>
              </a:spcBef>
              <a:spcAft>
                <a:spcPts val="300"/>
              </a:spcAft>
              <a:buClrTx/>
              <a:buSzTx/>
              <a:buFontTx/>
              <a:buNone/>
              <a:tabLst/>
            </a:pPr>
            <a:endParaRPr kumimoji="0" lang="en-US" sz="16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36575182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094477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05" name="think-cell Slide" r:id="rId4" imgW="470" imgH="469" progId="TCLayout.ActiveDocument.1">
                  <p:embed/>
                </p:oleObj>
              </mc:Choice>
              <mc:Fallback>
                <p:oleObj name="think-cell Slide" r:id="rId4" imgW="470" imgH="46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Content Placeholder 5"/>
          <p:cNvSpPr>
            <a:spLocks noGrp="1"/>
          </p:cNvSpPr>
          <p:nvPr>
            <p:ph sz="quarter" idx="18"/>
          </p:nvPr>
        </p:nvSpPr>
        <p:spPr bwMode="auto">
          <a:xfrm>
            <a:off x="381000" y="1124744"/>
            <a:ext cx="11429999" cy="5393533"/>
          </a:xfrm>
        </p:spPr>
        <p:txBody>
          <a:bodyPr>
            <a:normAutofit/>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marL="514338" indent="-230182">
              <a:buFont typeface="Graphik" panose="020B0503030202060203" pitchFamily="34" charset="0"/>
              <a:buChar char="–"/>
              <a:defRPr sz="1600">
                <a:latin typeface="Arial" panose="020B0604020202020204" pitchFamily="34" charset="0"/>
                <a:cs typeface="Arial" panose="020B0604020202020204" pitchFamily="34" charset="0"/>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bwMode="auto">
          <a:xfrm>
            <a:off x="381000" y="380999"/>
            <a:ext cx="11430000" cy="527721"/>
          </a:xfrm>
        </p:spPr>
        <p:txBody>
          <a:bodyPr>
            <a:normAutofit/>
          </a:bodyPr>
          <a:lstStyle>
            <a:lvl1pPr>
              <a:defRPr sz="3200"/>
            </a:lvl1pPr>
          </a:lstStyle>
          <a:p>
            <a:r>
              <a:rPr lang="en-US" dirty="0"/>
              <a:t>Click to edit Master title style</a:t>
            </a:r>
          </a:p>
        </p:txBody>
      </p:sp>
      <p:cxnSp>
        <p:nvCxnSpPr>
          <p:cNvPr id="4" name="Straight Connector 3"/>
          <p:cNvCxnSpPr/>
          <p:nvPr userDrawn="1"/>
        </p:nvCxnSpPr>
        <p:spPr bwMode="auto">
          <a:xfrm>
            <a:off x="348912" y="908720"/>
            <a:ext cx="11843088" cy="0"/>
          </a:xfrm>
          <a:prstGeom prst="line">
            <a:avLst/>
          </a:prstGeom>
          <a:noFill/>
          <a:ln w="12700" cap="flat" cmpd="sng" algn="ctr">
            <a:solidFill>
              <a:srgbClr val="FF0000"/>
            </a:solidFill>
            <a:prstDash val="solid"/>
          </a:ln>
          <a:effectLst/>
        </p:spPr>
      </p:cxnSp>
    </p:spTree>
    <p:extLst>
      <p:ext uri="{BB962C8B-B14F-4D97-AF65-F5344CB8AC3E}">
        <p14:creationId xmlns:p14="http://schemas.microsoft.com/office/powerpoint/2010/main" val="1931239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806" y="0"/>
            <a:ext cx="12188388" cy="6858000"/>
          </a:xfrm>
          <a:prstGeom prst="rect">
            <a:avLst/>
          </a:prstGeom>
        </p:spPr>
      </p:pic>
      <p:sp>
        <p:nvSpPr>
          <p:cNvPr id="13" name="Rectangle 12"/>
          <p:cNvSpPr/>
          <p:nvPr userDrawn="1"/>
        </p:nvSpPr>
        <p:spPr bwMode="auto">
          <a:xfrm>
            <a:off x="1" y="0"/>
            <a:ext cx="12192000" cy="6858000"/>
          </a:xfrm>
          <a:prstGeom prst="rect">
            <a:avLst/>
          </a:prstGeom>
          <a:solidFill>
            <a:srgbClr val="778888">
              <a:lumMod val="20000"/>
              <a:lumOff val="80000"/>
              <a:alpha val="60000"/>
            </a:srgbClr>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indent="0" algn="l" defTabSz="914400" rtl="0" eaLnBrk="1" fontAlgn="base" latinLnBrk="0" hangingPunct="1">
              <a:lnSpc>
                <a:spcPct val="100000"/>
              </a:lnSpc>
              <a:spcBef>
                <a:spcPts val="0"/>
              </a:spcBef>
              <a:spcAft>
                <a:spcPts val="300"/>
              </a:spcAft>
              <a:buClrTx/>
              <a:buSzTx/>
              <a:buFontTx/>
              <a:buNone/>
              <a:tabLst/>
            </a:pPr>
            <a:endParaRPr kumimoji="0" lang="en-US" sz="16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 name="Content Placeholder 5"/>
          <p:cNvSpPr>
            <a:spLocks noGrp="1"/>
          </p:cNvSpPr>
          <p:nvPr>
            <p:ph sz="quarter" idx="18"/>
          </p:nvPr>
        </p:nvSpPr>
        <p:spPr bwMode="auto">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bwMode="auto"/>
        <p:txBody>
          <a:bodyPr>
            <a:normAutofit/>
          </a:bodyPr>
          <a:lstStyle>
            <a:lvl1pPr>
              <a:defRPr sz="3200"/>
            </a:lvl1pPr>
          </a:lstStyle>
          <a:p>
            <a:r>
              <a:rPr lang="en-US" dirty="0"/>
              <a:t>Click to edit Master title style</a:t>
            </a:r>
          </a:p>
        </p:txBody>
      </p:sp>
      <p:sp>
        <p:nvSpPr>
          <p:cNvPr id="12" name="Inhaltsplatzhalter 13"/>
          <p:cNvSpPr txBox="1">
            <a:spLocks/>
          </p:cNvSpPr>
          <p:nvPr userDrawn="1"/>
        </p:nvSpPr>
        <p:spPr bwMode="auto">
          <a:xfrm>
            <a:off x="11282152" y="6508170"/>
            <a:ext cx="528848" cy="227013"/>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Arial" panose="020B0604020202020204" pitchFamily="34" charset="0"/>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31611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 Sub + Content">
    <p:spTree>
      <p:nvGrpSpPr>
        <p:cNvPr id="1" name=""/>
        <p:cNvGrpSpPr/>
        <p:nvPr/>
      </p:nvGrpSpPr>
      <p:grpSpPr>
        <a:xfrm>
          <a:off x="0" y="0"/>
          <a:ext cx="0" cy="0"/>
          <a:chOff x="0" y="0"/>
          <a:chExt cx="0" cy="0"/>
        </a:xfrm>
      </p:grpSpPr>
      <p:sp>
        <p:nvSpPr>
          <p:cNvPr id="6" name="Content Placeholder 5"/>
          <p:cNvSpPr>
            <a:spLocks noGrp="1"/>
          </p:cNvSpPr>
          <p:nvPr>
            <p:ph sz="quarter" idx="18"/>
          </p:nvPr>
        </p:nvSpPr>
        <p:spPr bwMode="auto">
          <a:xfrm>
            <a:off x="381000" y="1828802"/>
            <a:ext cx="11429999" cy="4689475"/>
          </a:xfrm>
        </p:spPr>
        <p:txBody>
          <a:bodyPr>
            <a:normAutofit/>
          </a:bodyPr>
          <a:lstStyle>
            <a:lvl1pPr>
              <a:defRPr sz="2000"/>
            </a:lvl1pPr>
            <a:lvl2pPr>
              <a:defRPr sz="1800"/>
            </a:lvl2pPr>
            <a:lvl3pPr marL="514338" indent="-230182">
              <a:buFont typeface="Graphik" panose="020B0503030202060203" pitchFamily="34" charset="0"/>
              <a:buChar char="–"/>
              <a:defRPr sz="14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bwMode="auto">
          <a:xfrm>
            <a:off x="381000" y="380999"/>
            <a:ext cx="11430000" cy="455713"/>
          </a:xfrm>
        </p:spPr>
        <p:txBody>
          <a:bodyPr>
            <a:normAutofit/>
          </a:bodyPr>
          <a:lstStyle>
            <a:lvl1pPr>
              <a:defRPr sz="3200"/>
            </a:lvl1pPr>
          </a:lstStyle>
          <a:p>
            <a:r>
              <a:rPr lang="en-US" dirty="0"/>
              <a:t>Click to edit Master title style</a:t>
            </a:r>
          </a:p>
        </p:txBody>
      </p:sp>
      <p:sp>
        <p:nvSpPr>
          <p:cNvPr id="7" name="Textplatzhalter 2"/>
          <p:cNvSpPr>
            <a:spLocks noGrp="1"/>
          </p:cNvSpPr>
          <p:nvPr>
            <p:ph type="body" idx="13"/>
          </p:nvPr>
        </p:nvSpPr>
        <p:spPr bwMode="auto">
          <a:xfrm>
            <a:off x="381000" y="908720"/>
            <a:ext cx="10943167" cy="562987"/>
          </a:xfrm>
          <a:prstGeom prst="rect">
            <a:avLst/>
          </a:prstGeom>
          <a:noFill/>
        </p:spPr>
        <p:txBody>
          <a:bodyPr wrap="square" lIns="0" tIns="72000" rIns="0" bIns="36000">
            <a:noAutofit/>
          </a:bodyPr>
          <a:lstStyle>
            <a:lvl1pPr marL="0" indent="0">
              <a:buNone/>
              <a:defRPr lang="de-DE" sz="2800" b="1" dirty="0" smtClean="0">
                <a:solidFill>
                  <a:schemeClr val="accent1"/>
                </a:solidFill>
                <a:latin typeface="Arial Black" panose="020B0A040201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en-US" noProof="0" dirty="0"/>
              <a:t>Click to edit Master text styles</a:t>
            </a:r>
          </a:p>
        </p:txBody>
      </p:sp>
    </p:spTree>
    <p:extLst>
      <p:ext uri="{BB962C8B-B14F-4D97-AF65-F5344CB8AC3E}">
        <p14:creationId xmlns:p14="http://schemas.microsoft.com/office/powerpoint/2010/main" val="2668045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6" name="Content Placeholder 5"/>
          <p:cNvSpPr>
            <a:spLocks noGrp="1"/>
          </p:cNvSpPr>
          <p:nvPr>
            <p:ph sz="quarter" idx="18"/>
          </p:nvPr>
        </p:nvSpPr>
        <p:spPr bwMode="auto">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bwMode="auto">
          <a:xfrm>
            <a:off x="381000" y="380999"/>
            <a:ext cx="11430000" cy="990601"/>
          </a:xfrm>
        </p:spPr>
        <p:txBody>
          <a:bodyPr>
            <a:normAutofit/>
          </a:bodyPr>
          <a:lstStyle>
            <a:lvl1pPr>
              <a:defRPr sz="3200"/>
            </a:lvl1pPr>
          </a:lstStyle>
          <a:p>
            <a:r>
              <a:rPr lang="en-US" dirty="0"/>
              <a:t>Click to edit Master title style</a:t>
            </a:r>
          </a:p>
        </p:txBody>
      </p:sp>
      <p:sp>
        <p:nvSpPr>
          <p:cNvPr id="8" name="Content Placeholder 5"/>
          <p:cNvSpPr>
            <a:spLocks noGrp="1"/>
          </p:cNvSpPr>
          <p:nvPr>
            <p:ph sz="quarter" idx="19"/>
          </p:nvPr>
        </p:nvSpPr>
        <p:spPr bwMode="auto">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38119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Title 10"/>
          <p:cNvSpPr>
            <a:spLocks noGrp="1"/>
          </p:cNvSpPr>
          <p:nvPr>
            <p:ph type="title"/>
          </p:nvPr>
        </p:nvSpPr>
        <p:spPr bwMode="auto"/>
        <p:txBody>
          <a:bodyPr>
            <a:normAutofit/>
          </a:bodyPr>
          <a:lstStyle>
            <a:lvl1pPr>
              <a:defRPr sz="3200"/>
            </a:lvl1pPr>
          </a:lstStyle>
          <a:p>
            <a:r>
              <a:rPr lang="en-US" dirty="0"/>
              <a:t>Click to edit Master title style</a:t>
            </a:r>
          </a:p>
        </p:txBody>
      </p:sp>
    </p:spTree>
    <p:extLst>
      <p:ext uri="{BB962C8B-B14F-4D97-AF65-F5344CB8AC3E}">
        <p14:creationId xmlns:p14="http://schemas.microsoft.com/office/powerpoint/2010/main" val="2267712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Footers Only: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9743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9DC3-BF84-4293-8B04-0F15AE2838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A15E3B-5A5D-4C90-8B25-EA245E8DC6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F36532-1ACD-4C1A-AA7D-3385622FDFC3}"/>
              </a:ext>
            </a:extLst>
          </p:cNvPr>
          <p:cNvSpPr>
            <a:spLocks noGrp="1"/>
          </p:cNvSpPr>
          <p:nvPr>
            <p:ph type="dt" sz="half" idx="10"/>
          </p:nvPr>
        </p:nvSpPr>
        <p:spPr/>
        <p:txBody>
          <a:bodyPr/>
          <a:lstStyle/>
          <a:p>
            <a:fld id="{F62C52D7-9BD4-4C03-8E72-F5710FEDE1D7}" type="datetimeFigureOut">
              <a:rPr lang="en-US" smtClean="0"/>
              <a:t>9/3/2019</a:t>
            </a:fld>
            <a:endParaRPr lang="en-US"/>
          </a:p>
        </p:txBody>
      </p:sp>
      <p:sp>
        <p:nvSpPr>
          <p:cNvPr id="5" name="Footer Placeholder 4">
            <a:extLst>
              <a:ext uri="{FF2B5EF4-FFF2-40B4-BE49-F238E27FC236}">
                <a16:creationId xmlns:a16="http://schemas.microsoft.com/office/drawing/2014/main" id="{67387029-3827-4470-963E-B67955AAE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30583-9C23-48E3-96AD-C1AE0AD37B2D}"/>
              </a:ext>
            </a:extLst>
          </p:cNvPr>
          <p:cNvSpPr>
            <a:spLocks noGrp="1"/>
          </p:cNvSpPr>
          <p:nvPr>
            <p:ph type="sldNum" sz="quarter" idx="12"/>
          </p:nvPr>
        </p:nvSpPr>
        <p:spPr/>
        <p:txBody>
          <a:bodyPr/>
          <a:lstStyle/>
          <a:p>
            <a:fld id="{D1F13700-1EC4-4A38-9B07-1B20F2E91149}" type="slidenum">
              <a:rPr lang="en-US" smtClean="0"/>
              <a:t>‹#›</a:t>
            </a:fld>
            <a:endParaRPr lang="en-US"/>
          </a:p>
        </p:txBody>
      </p:sp>
    </p:spTree>
    <p:extLst>
      <p:ext uri="{BB962C8B-B14F-4D97-AF65-F5344CB8AC3E}">
        <p14:creationId xmlns:p14="http://schemas.microsoft.com/office/powerpoint/2010/main" val="2531107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D1D0-2C24-4F83-83A9-8DC80C4B9338}"/>
              </a:ext>
            </a:extLst>
          </p:cNvPr>
          <p:cNvSpPr>
            <a:spLocks noGrp="1"/>
          </p:cNvSpPr>
          <p:nvPr>
            <p:ph type="title"/>
          </p:nvPr>
        </p:nvSpPr>
        <p:spPr bwMode="auto"/>
        <p:txBody>
          <a:bodyPr/>
          <a:lstStyle/>
          <a:p>
            <a:r>
              <a:rPr lang="en-US"/>
              <a:t>Click to edit Master title style</a:t>
            </a:r>
          </a:p>
        </p:txBody>
      </p:sp>
      <p:sp>
        <p:nvSpPr>
          <p:cNvPr id="3" name="Content Placeholder 2">
            <a:extLst>
              <a:ext uri="{FF2B5EF4-FFF2-40B4-BE49-F238E27FC236}">
                <a16:creationId xmlns:a16="http://schemas.microsoft.com/office/drawing/2014/main" id="{3CFD4372-7A13-459D-B1DB-6DA91ADC772B}"/>
              </a:ext>
            </a:extLst>
          </p:cNvPr>
          <p:cNvSpPr>
            <a:spLocks noGrp="1"/>
          </p:cNvSpPr>
          <p:nvPr>
            <p:ph idx="1"/>
          </p:nvPr>
        </p:nvSpPr>
        <p:spPr bwMode="auto"/>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C0AF9-6CC0-4288-9E43-0282D9FFD0DF}"/>
              </a:ext>
            </a:extLst>
          </p:cNvPr>
          <p:cNvSpPr>
            <a:spLocks noGrp="1"/>
          </p:cNvSpPr>
          <p:nvPr>
            <p:ph type="dt" sz="half" idx="10"/>
          </p:nvPr>
        </p:nvSpPr>
        <p:spPr bwMode="auto"/>
        <p:txBody>
          <a:bodyPr/>
          <a:lstStyle/>
          <a:p>
            <a:fld id="{397E8E92-FF8D-4E8C-A124-B0428ACE538B}" type="datetimeFigureOut">
              <a:rPr lang="en-US" smtClean="0"/>
              <a:t>9/3/2019</a:t>
            </a:fld>
            <a:endParaRPr lang="en-US"/>
          </a:p>
        </p:txBody>
      </p:sp>
      <p:sp>
        <p:nvSpPr>
          <p:cNvPr id="5" name="Footer Placeholder 4">
            <a:extLst>
              <a:ext uri="{FF2B5EF4-FFF2-40B4-BE49-F238E27FC236}">
                <a16:creationId xmlns:a16="http://schemas.microsoft.com/office/drawing/2014/main" id="{9FE51D79-696E-4758-B566-FCBC618E3872}"/>
              </a:ext>
            </a:extLst>
          </p:cNvPr>
          <p:cNvSpPr>
            <a:spLocks noGrp="1"/>
          </p:cNvSpPr>
          <p:nvPr>
            <p:ph type="ftr" sz="quarter" idx="11"/>
          </p:nvPr>
        </p:nvSpPr>
        <p:spPr bwMode="auto"/>
        <p:txBody>
          <a:bodyPr/>
          <a:lstStyle/>
          <a:p>
            <a:endParaRPr lang="en-US"/>
          </a:p>
        </p:txBody>
      </p:sp>
      <p:sp>
        <p:nvSpPr>
          <p:cNvPr id="6" name="Slide Number Placeholder 5">
            <a:extLst>
              <a:ext uri="{FF2B5EF4-FFF2-40B4-BE49-F238E27FC236}">
                <a16:creationId xmlns:a16="http://schemas.microsoft.com/office/drawing/2014/main" id="{CB7C80B0-23AE-4572-985D-4E948D82B422}"/>
              </a:ext>
            </a:extLst>
          </p:cNvPr>
          <p:cNvSpPr>
            <a:spLocks noGrp="1"/>
          </p:cNvSpPr>
          <p:nvPr>
            <p:ph type="sldNum" sz="quarter" idx="12"/>
          </p:nvPr>
        </p:nvSpPr>
        <p:spPr bwMode="auto"/>
        <p:txBody>
          <a:bodyPr/>
          <a:lstStyle/>
          <a:p>
            <a:fld id="{62C05124-F20D-4870-A9FC-7CB1CC73A32C}" type="slidenum">
              <a:rPr lang="en-US" smtClean="0"/>
              <a:t>‹#›</a:t>
            </a:fld>
            <a:endParaRPr lang="en-US"/>
          </a:p>
        </p:txBody>
      </p:sp>
    </p:spTree>
    <p:extLst>
      <p:ext uri="{BB962C8B-B14F-4D97-AF65-F5344CB8AC3E}">
        <p14:creationId xmlns:p14="http://schemas.microsoft.com/office/powerpoint/2010/main" val="9275102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26FA-520E-485B-A855-9CD0119B0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3D5FA-43AE-496E-B765-B9A32D895C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FBBCA-78C1-4453-AC10-3FFCC5EA55B9}"/>
              </a:ext>
            </a:extLst>
          </p:cNvPr>
          <p:cNvSpPr>
            <a:spLocks noGrp="1"/>
          </p:cNvSpPr>
          <p:nvPr>
            <p:ph type="dt" sz="half" idx="10"/>
          </p:nvPr>
        </p:nvSpPr>
        <p:spPr/>
        <p:txBody>
          <a:bodyPr/>
          <a:lstStyle/>
          <a:p>
            <a:fld id="{F62C52D7-9BD4-4C03-8E72-F5710FEDE1D7}" type="datetimeFigureOut">
              <a:rPr lang="en-US" smtClean="0"/>
              <a:t>9/3/2019</a:t>
            </a:fld>
            <a:endParaRPr lang="en-US"/>
          </a:p>
        </p:txBody>
      </p:sp>
      <p:sp>
        <p:nvSpPr>
          <p:cNvPr id="5" name="Footer Placeholder 4">
            <a:extLst>
              <a:ext uri="{FF2B5EF4-FFF2-40B4-BE49-F238E27FC236}">
                <a16:creationId xmlns:a16="http://schemas.microsoft.com/office/drawing/2014/main" id="{60DFA88A-487B-4DAD-B098-AA8367563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D299A-C0F5-4F63-936B-F229CD90DB22}"/>
              </a:ext>
            </a:extLst>
          </p:cNvPr>
          <p:cNvSpPr>
            <a:spLocks noGrp="1"/>
          </p:cNvSpPr>
          <p:nvPr>
            <p:ph type="sldNum" sz="quarter" idx="12"/>
          </p:nvPr>
        </p:nvSpPr>
        <p:spPr/>
        <p:txBody>
          <a:bodyPr/>
          <a:lstStyle/>
          <a:p>
            <a:fld id="{D1F13700-1EC4-4A38-9B07-1B20F2E91149}" type="slidenum">
              <a:rPr lang="en-US" smtClean="0"/>
              <a:t>‹#›</a:t>
            </a:fld>
            <a:endParaRPr lang="en-US"/>
          </a:p>
        </p:txBody>
      </p:sp>
    </p:spTree>
    <p:extLst>
      <p:ext uri="{BB962C8B-B14F-4D97-AF65-F5344CB8AC3E}">
        <p14:creationId xmlns:p14="http://schemas.microsoft.com/office/powerpoint/2010/main" val="1054910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EB8E-C918-4AA6-95A3-97982707DE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C421E-F5DD-47E5-BCD6-037E06F6D5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93B1CC-A941-4FA3-AAE7-EF818281F1F4}"/>
              </a:ext>
            </a:extLst>
          </p:cNvPr>
          <p:cNvSpPr>
            <a:spLocks noGrp="1"/>
          </p:cNvSpPr>
          <p:nvPr>
            <p:ph type="dt" sz="half" idx="10"/>
          </p:nvPr>
        </p:nvSpPr>
        <p:spPr/>
        <p:txBody>
          <a:bodyPr/>
          <a:lstStyle/>
          <a:p>
            <a:fld id="{F62C52D7-9BD4-4C03-8E72-F5710FEDE1D7}" type="datetimeFigureOut">
              <a:rPr lang="en-US" smtClean="0"/>
              <a:t>9/3/2019</a:t>
            </a:fld>
            <a:endParaRPr lang="en-US"/>
          </a:p>
        </p:txBody>
      </p:sp>
      <p:sp>
        <p:nvSpPr>
          <p:cNvPr id="5" name="Footer Placeholder 4">
            <a:extLst>
              <a:ext uri="{FF2B5EF4-FFF2-40B4-BE49-F238E27FC236}">
                <a16:creationId xmlns:a16="http://schemas.microsoft.com/office/drawing/2014/main" id="{F630DD77-3449-4C05-8CD8-7AA2663BF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C25D2-A3E2-4107-B324-DF3158991403}"/>
              </a:ext>
            </a:extLst>
          </p:cNvPr>
          <p:cNvSpPr>
            <a:spLocks noGrp="1"/>
          </p:cNvSpPr>
          <p:nvPr>
            <p:ph type="sldNum" sz="quarter" idx="12"/>
          </p:nvPr>
        </p:nvSpPr>
        <p:spPr/>
        <p:txBody>
          <a:bodyPr/>
          <a:lstStyle/>
          <a:p>
            <a:fld id="{D1F13700-1EC4-4A38-9B07-1B20F2E91149}" type="slidenum">
              <a:rPr lang="en-US" smtClean="0"/>
              <a:t>‹#›</a:t>
            </a:fld>
            <a:endParaRPr lang="en-US"/>
          </a:p>
        </p:txBody>
      </p:sp>
    </p:spTree>
    <p:extLst>
      <p:ext uri="{BB962C8B-B14F-4D97-AF65-F5344CB8AC3E}">
        <p14:creationId xmlns:p14="http://schemas.microsoft.com/office/powerpoint/2010/main" val="9194617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50C3-0016-4881-A12A-3311F95D53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D2FC21-4BB3-4487-BC39-59D88F895E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3D0078-FBA0-41A6-A335-F12657240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7660D0-B4D1-4B4A-8A57-B11781AE540A}"/>
              </a:ext>
            </a:extLst>
          </p:cNvPr>
          <p:cNvSpPr>
            <a:spLocks noGrp="1"/>
          </p:cNvSpPr>
          <p:nvPr>
            <p:ph type="dt" sz="half" idx="10"/>
          </p:nvPr>
        </p:nvSpPr>
        <p:spPr/>
        <p:txBody>
          <a:bodyPr/>
          <a:lstStyle/>
          <a:p>
            <a:fld id="{F62C52D7-9BD4-4C03-8E72-F5710FEDE1D7}" type="datetimeFigureOut">
              <a:rPr lang="en-US" smtClean="0"/>
              <a:t>9/3/2019</a:t>
            </a:fld>
            <a:endParaRPr lang="en-US"/>
          </a:p>
        </p:txBody>
      </p:sp>
      <p:sp>
        <p:nvSpPr>
          <p:cNvPr id="6" name="Footer Placeholder 5">
            <a:extLst>
              <a:ext uri="{FF2B5EF4-FFF2-40B4-BE49-F238E27FC236}">
                <a16:creationId xmlns:a16="http://schemas.microsoft.com/office/drawing/2014/main" id="{D4A15F18-FB07-4C75-AE09-B13791D33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408A6-65F7-4321-B8F3-07CC3334ADC7}"/>
              </a:ext>
            </a:extLst>
          </p:cNvPr>
          <p:cNvSpPr>
            <a:spLocks noGrp="1"/>
          </p:cNvSpPr>
          <p:nvPr>
            <p:ph type="sldNum" sz="quarter" idx="12"/>
          </p:nvPr>
        </p:nvSpPr>
        <p:spPr/>
        <p:txBody>
          <a:bodyPr/>
          <a:lstStyle/>
          <a:p>
            <a:fld id="{D1F13700-1EC4-4A38-9B07-1B20F2E91149}" type="slidenum">
              <a:rPr lang="en-US" smtClean="0"/>
              <a:t>‹#›</a:t>
            </a:fld>
            <a:endParaRPr lang="en-US"/>
          </a:p>
        </p:txBody>
      </p:sp>
    </p:spTree>
    <p:extLst>
      <p:ext uri="{BB962C8B-B14F-4D97-AF65-F5344CB8AC3E}">
        <p14:creationId xmlns:p14="http://schemas.microsoft.com/office/powerpoint/2010/main" val="19125119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1D23-BE5F-41C2-A68E-49A4194105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ED3831-9468-434B-AD05-1FFF30A65F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BEEAB-0BBA-4357-AEC3-83BE01286E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BCD65D-1985-4FE4-8E92-D0BD37503C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977DCA-A405-4AE0-84F3-2E54458BC0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2031F5-0B19-4430-831A-3DAEF9ECA36E}"/>
              </a:ext>
            </a:extLst>
          </p:cNvPr>
          <p:cNvSpPr>
            <a:spLocks noGrp="1"/>
          </p:cNvSpPr>
          <p:nvPr>
            <p:ph type="dt" sz="half" idx="10"/>
          </p:nvPr>
        </p:nvSpPr>
        <p:spPr/>
        <p:txBody>
          <a:bodyPr/>
          <a:lstStyle/>
          <a:p>
            <a:fld id="{F62C52D7-9BD4-4C03-8E72-F5710FEDE1D7}" type="datetimeFigureOut">
              <a:rPr lang="en-US" smtClean="0"/>
              <a:t>9/3/2019</a:t>
            </a:fld>
            <a:endParaRPr lang="en-US"/>
          </a:p>
        </p:txBody>
      </p:sp>
      <p:sp>
        <p:nvSpPr>
          <p:cNvPr id="8" name="Footer Placeholder 7">
            <a:extLst>
              <a:ext uri="{FF2B5EF4-FFF2-40B4-BE49-F238E27FC236}">
                <a16:creationId xmlns:a16="http://schemas.microsoft.com/office/drawing/2014/main" id="{F54BF195-1DFE-4FA9-A0E5-71A29704FF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07B95D-006F-4C19-A876-B23E4F9EB337}"/>
              </a:ext>
            </a:extLst>
          </p:cNvPr>
          <p:cNvSpPr>
            <a:spLocks noGrp="1"/>
          </p:cNvSpPr>
          <p:nvPr>
            <p:ph type="sldNum" sz="quarter" idx="12"/>
          </p:nvPr>
        </p:nvSpPr>
        <p:spPr/>
        <p:txBody>
          <a:bodyPr/>
          <a:lstStyle/>
          <a:p>
            <a:fld id="{D1F13700-1EC4-4A38-9B07-1B20F2E91149}" type="slidenum">
              <a:rPr lang="en-US" smtClean="0"/>
              <a:t>‹#›</a:t>
            </a:fld>
            <a:endParaRPr lang="en-US"/>
          </a:p>
        </p:txBody>
      </p:sp>
    </p:spTree>
    <p:extLst>
      <p:ext uri="{BB962C8B-B14F-4D97-AF65-F5344CB8AC3E}">
        <p14:creationId xmlns:p14="http://schemas.microsoft.com/office/powerpoint/2010/main" val="27827337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D233-6170-4D8B-A4AF-D580144029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642039-D61C-4518-99F8-03183621285F}"/>
              </a:ext>
            </a:extLst>
          </p:cNvPr>
          <p:cNvSpPr>
            <a:spLocks noGrp="1"/>
          </p:cNvSpPr>
          <p:nvPr>
            <p:ph type="dt" sz="half" idx="10"/>
          </p:nvPr>
        </p:nvSpPr>
        <p:spPr/>
        <p:txBody>
          <a:bodyPr/>
          <a:lstStyle/>
          <a:p>
            <a:fld id="{F62C52D7-9BD4-4C03-8E72-F5710FEDE1D7}" type="datetimeFigureOut">
              <a:rPr lang="en-US" smtClean="0"/>
              <a:t>9/3/2019</a:t>
            </a:fld>
            <a:endParaRPr lang="en-US"/>
          </a:p>
        </p:txBody>
      </p:sp>
      <p:sp>
        <p:nvSpPr>
          <p:cNvPr id="4" name="Footer Placeholder 3">
            <a:extLst>
              <a:ext uri="{FF2B5EF4-FFF2-40B4-BE49-F238E27FC236}">
                <a16:creationId xmlns:a16="http://schemas.microsoft.com/office/drawing/2014/main" id="{E6496BF6-BA49-4D4C-A883-9DE7EBE1C4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0AA866-224F-48C7-AD6D-A979BF09EAF1}"/>
              </a:ext>
            </a:extLst>
          </p:cNvPr>
          <p:cNvSpPr>
            <a:spLocks noGrp="1"/>
          </p:cNvSpPr>
          <p:nvPr>
            <p:ph type="sldNum" sz="quarter" idx="12"/>
          </p:nvPr>
        </p:nvSpPr>
        <p:spPr/>
        <p:txBody>
          <a:bodyPr/>
          <a:lstStyle/>
          <a:p>
            <a:fld id="{D1F13700-1EC4-4A38-9B07-1B20F2E91149}" type="slidenum">
              <a:rPr lang="en-US" smtClean="0"/>
              <a:t>‹#›</a:t>
            </a:fld>
            <a:endParaRPr lang="en-US"/>
          </a:p>
        </p:txBody>
      </p:sp>
    </p:spTree>
    <p:extLst>
      <p:ext uri="{BB962C8B-B14F-4D97-AF65-F5344CB8AC3E}">
        <p14:creationId xmlns:p14="http://schemas.microsoft.com/office/powerpoint/2010/main" val="11219428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E5A04E-9655-45AE-AB4E-7B59FD667885}"/>
              </a:ext>
            </a:extLst>
          </p:cNvPr>
          <p:cNvSpPr>
            <a:spLocks noGrp="1"/>
          </p:cNvSpPr>
          <p:nvPr>
            <p:ph type="dt" sz="half" idx="10"/>
          </p:nvPr>
        </p:nvSpPr>
        <p:spPr/>
        <p:txBody>
          <a:bodyPr/>
          <a:lstStyle/>
          <a:p>
            <a:fld id="{F62C52D7-9BD4-4C03-8E72-F5710FEDE1D7}" type="datetimeFigureOut">
              <a:rPr lang="en-US" smtClean="0"/>
              <a:t>9/3/2019</a:t>
            </a:fld>
            <a:endParaRPr lang="en-US"/>
          </a:p>
        </p:txBody>
      </p:sp>
      <p:sp>
        <p:nvSpPr>
          <p:cNvPr id="3" name="Footer Placeholder 2">
            <a:extLst>
              <a:ext uri="{FF2B5EF4-FFF2-40B4-BE49-F238E27FC236}">
                <a16:creationId xmlns:a16="http://schemas.microsoft.com/office/drawing/2014/main" id="{E3EFF391-8B94-4B82-B24E-1A2BF7FEE9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AE6EBC-FE80-4E45-BB70-20A3266ACF18}"/>
              </a:ext>
            </a:extLst>
          </p:cNvPr>
          <p:cNvSpPr>
            <a:spLocks noGrp="1"/>
          </p:cNvSpPr>
          <p:nvPr>
            <p:ph type="sldNum" sz="quarter" idx="12"/>
          </p:nvPr>
        </p:nvSpPr>
        <p:spPr/>
        <p:txBody>
          <a:bodyPr/>
          <a:lstStyle/>
          <a:p>
            <a:fld id="{D1F13700-1EC4-4A38-9B07-1B20F2E91149}" type="slidenum">
              <a:rPr lang="en-US" smtClean="0"/>
              <a:t>‹#›</a:t>
            </a:fld>
            <a:endParaRPr lang="en-US"/>
          </a:p>
        </p:txBody>
      </p:sp>
    </p:spTree>
    <p:extLst>
      <p:ext uri="{BB962C8B-B14F-4D97-AF65-F5344CB8AC3E}">
        <p14:creationId xmlns:p14="http://schemas.microsoft.com/office/powerpoint/2010/main" val="11440555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2F95-CEA1-45A2-9DF0-5AEA31A401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1CDD3B-7BD8-4671-9437-EC3A418E2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215B20-9D7E-4448-AC60-0268586D0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929A3-9010-4015-A0A7-8E77981BEA87}"/>
              </a:ext>
            </a:extLst>
          </p:cNvPr>
          <p:cNvSpPr>
            <a:spLocks noGrp="1"/>
          </p:cNvSpPr>
          <p:nvPr>
            <p:ph type="dt" sz="half" idx="10"/>
          </p:nvPr>
        </p:nvSpPr>
        <p:spPr/>
        <p:txBody>
          <a:bodyPr/>
          <a:lstStyle/>
          <a:p>
            <a:fld id="{F62C52D7-9BD4-4C03-8E72-F5710FEDE1D7}" type="datetimeFigureOut">
              <a:rPr lang="en-US" smtClean="0"/>
              <a:t>9/3/2019</a:t>
            </a:fld>
            <a:endParaRPr lang="en-US"/>
          </a:p>
        </p:txBody>
      </p:sp>
      <p:sp>
        <p:nvSpPr>
          <p:cNvPr id="6" name="Footer Placeholder 5">
            <a:extLst>
              <a:ext uri="{FF2B5EF4-FFF2-40B4-BE49-F238E27FC236}">
                <a16:creationId xmlns:a16="http://schemas.microsoft.com/office/drawing/2014/main" id="{F3EC561B-A884-4D54-9640-67AA39376A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120C80-AC04-4F44-A561-493C6C2D613D}"/>
              </a:ext>
            </a:extLst>
          </p:cNvPr>
          <p:cNvSpPr>
            <a:spLocks noGrp="1"/>
          </p:cNvSpPr>
          <p:nvPr>
            <p:ph type="sldNum" sz="quarter" idx="12"/>
          </p:nvPr>
        </p:nvSpPr>
        <p:spPr/>
        <p:txBody>
          <a:bodyPr/>
          <a:lstStyle/>
          <a:p>
            <a:fld id="{D1F13700-1EC4-4A38-9B07-1B20F2E91149}" type="slidenum">
              <a:rPr lang="en-US" smtClean="0"/>
              <a:t>‹#›</a:t>
            </a:fld>
            <a:endParaRPr lang="en-US"/>
          </a:p>
        </p:txBody>
      </p:sp>
    </p:spTree>
    <p:extLst>
      <p:ext uri="{BB962C8B-B14F-4D97-AF65-F5344CB8AC3E}">
        <p14:creationId xmlns:p14="http://schemas.microsoft.com/office/powerpoint/2010/main" val="1167261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B755-2750-4626-B2A1-9D5D98303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D11016-D02D-43DB-9D6C-C82F0D18D5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E1D56B-8BEC-47DA-83EE-C35D088B0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B33D5-26E4-4145-9090-D62098BB2A7C}"/>
              </a:ext>
            </a:extLst>
          </p:cNvPr>
          <p:cNvSpPr>
            <a:spLocks noGrp="1"/>
          </p:cNvSpPr>
          <p:nvPr>
            <p:ph type="dt" sz="half" idx="10"/>
          </p:nvPr>
        </p:nvSpPr>
        <p:spPr/>
        <p:txBody>
          <a:bodyPr/>
          <a:lstStyle/>
          <a:p>
            <a:fld id="{F62C52D7-9BD4-4C03-8E72-F5710FEDE1D7}" type="datetimeFigureOut">
              <a:rPr lang="en-US" smtClean="0"/>
              <a:t>9/3/2019</a:t>
            </a:fld>
            <a:endParaRPr lang="en-US"/>
          </a:p>
        </p:txBody>
      </p:sp>
      <p:sp>
        <p:nvSpPr>
          <p:cNvPr id="6" name="Footer Placeholder 5">
            <a:extLst>
              <a:ext uri="{FF2B5EF4-FFF2-40B4-BE49-F238E27FC236}">
                <a16:creationId xmlns:a16="http://schemas.microsoft.com/office/drawing/2014/main" id="{58DF4D10-589D-4CD7-912F-7E9BB5EA1C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D58940-10A9-497C-8D5E-D604A361E8F1}"/>
              </a:ext>
            </a:extLst>
          </p:cNvPr>
          <p:cNvSpPr>
            <a:spLocks noGrp="1"/>
          </p:cNvSpPr>
          <p:nvPr>
            <p:ph type="sldNum" sz="quarter" idx="12"/>
          </p:nvPr>
        </p:nvSpPr>
        <p:spPr/>
        <p:txBody>
          <a:bodyPr/>
          <a:lstStyle/>
          <a:p>
            <a:fld id="{D1F13700-1EC4-4A38-9B07-1B20F2E91149}" type="slidenum">
              <a:rPr lang="en-US" smtClean="0"/>
              <a:t>‹#›</a:t>
            </a:fld>
            <a:endParaRPr lang="en-US"/>
          </a:p>
        </p:txBody>
      </p:sp>
    </p:spTree>
    <p:extLst>
      <p:ext uri="{BB962C8B-B14F-4D97-AF65-F5344CB8AC3E}">
        <p14:creationId xmlns:p14="http://schemas.microsoft.com/office/powerpoint/2010/main" val="20664644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B589-4D4B-4DF9-9E20-713D7BAD27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411FD4-938A-42F7-AD9A-58D16E5D9F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2E83A-AE1F-4A8D-97F7-FA6686B576CA}"/>
              </a:ext>
            </a:extLst>
          </p:cNvPr>
          <p:cNvSpPr>
            <a:spLocks noGrp="1"/>
          </p:cNvSpPr>
          <p:nvPr>
            <p:ph type="dt" sz="half" idx="10"/>
          </p:nvPr>
        </p:nvSpPr>
        <p:spPr/>
        <p:txBody>
          <a:bodyPr/>
          <a:lstStyle/>
          <a:p>
            <a:fld id="{F62C52D7-9BD4-4C03-8E72-F5710FEDE1D7}" type="datetimeFigureOut">
              <a:rPr lang="en-US" smtClean="0"/>
              <a:t>9/3/2019</a:t>
            </a:fld>
            <a:endParaRPr lang="en-US"/>
          </a:p>
        </p:txBody>
      </p:sp>
      <p:sp>
        <p:nvSpPr>
          <p:cNvPr id="5" name="Footer Placeholder 4">
            <a:extLst>
              <a:ext uri="{FF2B5EF4-FFF2-40B4-BE49-F238E27FC236}">
                <a16:creationId xmlns:a16="http://schemas.microsoft.com/office/drawing/2014/main" id="{A385C43D-F4FF-4C71-9415-0F6EE6238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7C375-F627-4242-BEB9-85F31BFEBCE6}"/>
              </a:ext>
            </a:extLst>
          </p:cNvPr>
          <p:cNvSpPr>
            <a:spLocks noGrp="1"/>
          </p:cNvSpPr>
          <p:nvPr>
            <p:ph type="sldNum" sz="quarter" idx="12"/>
          </p:nvPr>
        </p:nvSpPr>
        <p:spPr/>
        <p:txBody>
          <a:bodyPr/>
          <a:lstStyle/>
          <a:p>
            <a:fld id="{D1F13700-1EC4-4A38-9B07-1B20F2E91149}" type="slidenum">
              <a:rPr lang="en-US" smtClean="0"/>
              <a:t>‹#›</a:t>
            </a:fld>
            <a:endParaRPr lang="en-US"/>
          </a:p>
        </p:txBody>
      </p:sp>
    </p:spTree>
    <p:extLst>
      <p:ext uri="{BB962C8B-B14F-4D97-AF65-F5344CB8AC3E}">
        <p14:creationId xmlns:p14="http://schemas.microsoft.com/office/powerpoint/2010/main" val="33652621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6FB4B-1CAC-41FB-A623-3DC5AE6BD6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62F832-187C-44AD-B8C8-6F138D622A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77712-5B2B-4DB9-9161-E13CE6EBBC0F}"/>
              </a:ext>
            </a:extLst>
          </p:cNvPr>
          <p:cNvSpPr>
            <a:spLocks noGrp="1"/>
          </p:cNvSpPr>
          <p:nvPr>
            <p:ph type="dt" sz="half" idx="10"/>
          </p:nvPr>
        </p:nvSpPr>
        <p:spPr/>
        <p:txBody>
          <a:bodyPr/>
          <a:lstStyle/>
          <a:p>
            <a:fld id="{F62C52D7-9BD4-4C03-8E72-F5710FEDE1D7}" type="datetimeFigureOut">
              <a:rPr lang="en-US" smtClean="0"/>
              <a:t>9/3/2019</a:t>
            </a:fld>
            <a:endParaRPr lang="en-US"/>
          </a:p>
        </p:txBody>
      </p:sp>
      <p:sp>
        <p:nvSpPr>
          <p:cNvPr id="5" name="Footer Placeholder 4">
            <a:extLst>
              <a:ext uri="{FF2B5EF4-FFF2-40B4-BE49-F238E27FC236}">
                <a16:creationId xmlns:a16="http://schemas.microsoft.com/office/drawing/2014/main" id="{18B8F9D8-CC26-4D32-A980-05EE33CF8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C390D-D054-4B04-9344-A314FE4FF1B0}"/>
              </a:ext>
            </a:extLst>
          </p:cNvPr>
          <p:cNvSpPr>
            <a:spLocks noGrp="1"/>
          </p:cNvSpPr>
          <p:nvPr>
            <p:ph type="sldNum" sz="quarter" idx="12"/>
          </p:nvPr>
        </p:nvSpPr>
        <p:spPr/>
        <p:txBody>
          <a:bodyPr/>
          <a:lstStyle/>
          <a:p>
            <a:fld id="{D1F13700-1EC4-4A38-9B07-1B20F2E91149}" type="slidenum">
              <a:rPr lang="en-US" smtClean="0"/>
              <a:t>‹#›</a:t>
            </a:fld>
            <a:endParaRPr lang="en-US"/>
          </a:p>
        </p:txBody>
      </p:sp>
    </p:spTree>
    <p:extLst>
      <p:ext uri="{BB962C8B-B14F-4D97-AF65-F5344CB8AC3E}">
        <p14:creationId xmlns:p14="http://schemas.microsoft.com/office/powerpoint/2010/main" val="363679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9546-CB4E-4660-BC47-DBC1CD33B667}"/>
              </a:ext>
            </a:extLst>
          </p:cNvPr>
          <p:cNvSpPr>
            <a:spLocks noGrp="1"/>
          </p:cNvSpPr>
          <p:nvPr>
            <p:ph type="title"/>
          </p:nvPr>
        </p:nvSpPr>
        <p:spPr bwMode="auto">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8C119C-72A2-4EE5-97EF-AB2AA123A4BF}"/>
              </a:ext>
            </a:extLst>
          </p:cNvPr>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D21070A-E836-488B-999C-ABFFB98A3BBB}"/>
              </a:ext>
            </a:extLst>
          </p:cNvPr>
          <p:cNvSpPr>
            <a:spLocks noGrp="1"/>
          </p:cNvSpPr>
          <p:nvPr>
            <p:ph type="dt" sz="half" idx="10"/>
          </p:nvPr>
        </p:nvSpPr>
        <p:spPr bwMode="auto"/>
        <p:txBody>
          <a:bodyPr/>
          <a:lstStyle/>
          <a:p>
            <a:fld id="{397E8E92-FF8D-4E8C-A124-B0428ACE538B}" type="datetimeFigureOut">
              <a:rPr lang="en-US" smtClean="0"/>
              <a:t>9/3/2019</a:t>
            </a:fld>
            <a:endParaRPr lang="en-US"/>
          </a:p>
        </p:txBody>
      </p:sp>
      <p:sp>
        <p:nvSpPr>
          <p:cNvPr id="5" name="Footer Placeholder 4">
            <a:extLst>
              <a:ext uri="{FF2B5EF4-FFF2-40B4-BE49-F238E27FC236}">
                <a16:creationId xmlns:a16="http://schemas.microsoft.com/office/drawing/2014/main" id="{FA9360FC-4E72-47FD-B589-3263C8F1DE9C}"/>
              </a:ext>
            </a:extLst>
          </p:cNvPr>
          <p:cNvSpPr>
            <a:spLocks noGrp="1"/>
          </p:cNvSpPr>
          <p:nvPr>
            <p:ph type="ftr" sz="quarter" idx="11"/>
          </p:nvPr>
        </p:nvSpPr>
        <p:spPr bwMode="auto"/>
        <p:txBody>
          <a:bodyPr/>
          <a:lstStyle/>
          <a:p>
            <a:endParaRPr lang="en-US"/>
          </a:p>
        </p:txBody>
      </p:sp>
      <p:sp>
        <p:nvSpPr>
          <p:cNvPr id="6" name="Slide Number Placeholder 5">
            <a:extLst>
              <a:ext uri="{FF2B5EF4-FFF2-40B4-BE49-F238E27FC236}">
                <a16:creationId xmlns:a16="http://schemas.microsoft.com/office/drawing/2014/main" id="{4CAAB4B0-D049-4BC6-929A-6CEDA3784B1B}"/>
              </a:ext>
            </a:extLst>
          </p:cNvPr>
          <p:cNvSpPr>
            <a:spLocks noGrp="1"/>
          </p:cNvSpPr>
          <p:nvPr>
            <p:ph type="sldNum" sz="quarter" idx="12"/>
          </p:nvPr>
        </p:nvSpPr>
        <p:spPr bwMode="auto"/>
        <p:txBody>
          <a:bodyPr/>
          <a:lstStyle/>
          <a:p>
            <a:fld id="{62C05124-F20D-4870-A9FC-7CB1CC73A32C}" type="slidenum">
              <a:rPr lang="en-US" smtClean="0"/>
              <a:t>‹#›</a:t>
            </a:fld>
            <a:endParaRPr lang="en-US"/>
          </a:p>
        </p:txBody>
      </p:sp>
    </p:spTree>
    <p:extLst>
      <p:ext uri="{BB962C8B-B14F-4D97-AF65-F5344CB8AC3E}">
        <p14:creationId xmlns:p14="http://schemas.microsoft.com/office/powerpoint/2010/main" val="39882616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15" name="think-cell Slide" r:id="rId4" imgW="470" imgH="469" progId="TCLayout.ActiveDocument.1">
                  <p:embed/>
                </p:oleObj>
              </mc:Choice>
              <mc:Fallback>
                <p:oleObj name="think-cell Slide" r:id="rId4" imgW="470" imgH="46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Content Placeholder 5"/>
          <p:cNvSpPr>
            <a:spLocks noGrp="1"/>
          </p:cNvSpPr>
          <p:nvPr>
            <p:ph sz="quarter" idx="18"/>
          </p:nvPr>
        </p:nvSpPr>
        <p:spPr bwMode="auto">
          <a:xfrm>
            <a:off x="381000" y="1124744"/>
            <a:ext cx="11429999" cy="5393533"/>
          </a:xfrm>
        </p:spPr>
        <p:txBody>
          <a:bodyPr>
            <a:normAutofit/>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marL="514338" indent="-230182">
              <a:buFont typeface="Graphik" panose="020B0503030202060203" pitchFamily="34" charset="0"/>
              <a:buChar char="–"/>
              <a:defRPr sz="1600">
                <a:latin typeface="Arial" panose="020B0604020202020204" pitchFamily="34" charset="0"/>
                <a:cs typeface="Arial" panose="020B0604020202020204" pitchFamily="34" charset="0"/>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bwMode="auto">
          <a:xfrm>
            <a:off x="381000" y="380999"/>
            <a:ext cx="11430000" cy="527721"/>
          </a:xfrm>
        </p:spPr>
        <p:txBody>
          <a:bodyPr>
            <a:normAutofit/>
          </a:bodyPr>
          <a:lstStyle>
            <a:lvl1pPr>
              <a:defRPr sz="3200"/>
            </a:lvl1pPr>
          </a:lstStyle>
          <a:p>
            <a:r>
              <a:rPr lang="en-US" dirty="0"/>
              <a:t>Click to edit Master title style</a:t>
            </a:r>
          </a:p>
        </p:txBody>
      </p:sp>
      <p:cxnSp>
        <p:nvCxnSpPr>
          <p:cNvPr id="4" name="Straight Connector 3"/>
          <p:cNvCxnSpPr/>
          <p:nvPr userDrawn="1"/>
        </p:nvCxnSpPr>
        <p:spPr bwMode="auto">
          <a:xfrm>
            <a:off x="348912" y="908720"/>
            <a:ext cx="11843088" cy="0"/>
          </a:xfrm>
          <a:prstGeom prst="line">
            <a:avLst/>
          </a:prstGeom>
          <a:noFill/>
          <a:ln w="12700" cap="flat" cmpd="sng" algn="ctr">
            <a:solidFill>
              <a:srgbClr val="FF0000"/>
            </a:solidFill>
            <a:prstDash val="solid"/>
          </a:ln>
          <a:effectLst/>
        </p:spPr>
      </p:cxnSp>
    </p:spTree>
    <p:extLst>
      <p:ext uri="{BB962C8B-B14F-4D97-AF65-F5344CB8AC3E}">
        <p14:creationId xmlns:p14="http://schemas.microsoft.com/office/powerpoint/2010/main" val="15719369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806" y="0"/>
            <a:ext cx="12188388" cy="6858000"/>
          </a:xfrm>
          <a:prstGeom prst="rect">
            <a:avLst/>
          </a:prstGeom>
        </p:spPr>
      </p:pic>
      <p:sp>
        <p:nvSpPr>
          <p:cNvPr id="13" name="Rectangle 12"/>
          <p:cNvSpPr/>
          <p:nvPr userDrawn="1"/>
        </p:nvSpPr>
        <p:spPr bwMode="auto">
          <a:xfrm>
            <a:off x="1" y="0"/>
            <a:ext cx="12192000" cy="6858000"/>
          </a:xfrm>
          <a:prstGeom prst="rect">
            <a:avLst/>
          </a:prstGeom>
          <a:solidFill>
            <a:srgbClr val="778888">
              <a:lumMod val="20000"/>
              <a:lumOff val="80000"/>
              <a:alpha val="60000"/>
            </a:srgbClr>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indent="0" algn="l" defTabSz="914400" rtl="0" eaLnBrk="1" fontAlgn="base" latinLnBrk="0" hangingPunct="1">
              <a:lnSpc>
                <a:spcPct val="100000"/>
              </a:lnSpc>
              <a:spcBef>
                <a:spcPts val="0"/>
              </a:spcBef>
              <a:spcAft>
                <a:spcPts val="300"/>
              </a:spcAft>
              <a:buClrTx/>
              <a:buSzTx/>
              <a:buFontTx/>
              <a:buNone/>
              <a:tabLst/>
            </a:pPr>
            <a:endParaRPr kumimoji="0" lang="en-US" sz="16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 name="Content Placeholder 5"/>
          <p:cNvSpPr>
            <a:spLocks noGrp="1"/>
          </p:cNvSpPr>
          <p:nvPr>
            <p:ph sz="quarter" idx="18"/>
          </p:nvPr>
        </p:nvSpPr>
        <p:spPr bwMode="auto">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bwMode="auto"/>
        <p:txBody>
          <a:bodyPr>
            <a:normAutofit/>
          </a:bodyPr>
          <a:lstStyle>
            <a:lvl1pPr>
              <a:defRPr sz="3200"/>
            </a:lvl1pPr>
          </a:lstStyle>
          <a:p>
            <a:r>
              <a:rPr lang="en-US" dirty="0"/>
              <a:t>Click to edit Master title style</a:t>
            </a:r>
          </a:p>
        </p:txBody>
      </p:sp>
      <p:sp>
        <p:nvSpPr>
          <p:cNvPr id="12" name="Inhaltsplatzhalter 13"/>
          <p:cNvSpPr txBox="1">
            <a:spLocks/>
          </p:cNvSpPr>
          <p:nvPr userDrawn="1"/>
        </p:nvSpPr>
        <p:spPr bwMode="auto">
          <a:xfrm>
            <a:off x="11282152" y="6508170"/>
            <a:ext cx="528848" cy="227013"/>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Arial" panose="020B0604020202020204" pitchFamily="34" charset="0"/>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03898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 Sub + Content">
    <p:spTree>
      <p:nvGrpSpPr>
        <p:cNvPr id="1" name=""/>
        <p:cNvGrpSpPr/>
        <p:nvPr/>
      </p:nvGrpSpPr>
      <p:grpSpPr>
        <a:xfrm>
          <a:off x="0" y="0"/>
          <a:ext cx="0" cy="0"/>
          <a:chOff x="0" y="0"/>
          <a:chExt cx="0" cy="0"/>
        </a:xfrm>
      </p:grpSpPr>
      <p:sp>
        <p:nvSpPr>
          <p:cNvPr id="6" name="Content Placeholder 5"/>
          <p:cNvSpPr>
            <a:spLocks noGrp="1"/>
          </p:cNvSpPr>
          <p:nvPr>
            <p:ph sz="quarter" idx="18"/>
          </p:nvPr>
        </p:nvSpPr>
        <p:spPr bwMode="auto">
          <a:xfrm>
            <a:off x="381000" y="1828802"/>
            <a:ext cx="11429999" cy="4689475"/>
          </a:xfrm>
        </p:spPr>
        <p:txBody>
          <a:bodyPr>
            <a:normAutofit/>
          </a:bodyPr>
          <a:lstStyle>
            <a:lvl1pPr>
              <a:defRPr sz="2000"/>
            </a:lvl1pPr>
            <a:lvl2pPr>
              <a:defRPr sz="1800"/>
            </a:lvl2pPr>
            <a:lvl3pPr marL="514338" indent="-230182">
              <a:buFont typeface="Graphik" panose="020B0503030202060203" pitchFamily="34" charset="0"/>
              <a:buChar char="–"/>
              <a:defRPr sz="14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bwMode="auto">
          <a:xfrm>
            <a:off x="381000" y="380999"/>
            <a:ext cx="11430000" cy="455713"/>
          </a:xfrm>
        </p:spPr>
        <p:txBody>
          <a:bodyPr>
            <a:normAutofit/>
          </a:bodyPr>
          <a:lstStyle>
            <a:lvl1pPr>
              <a:defRPr sz="3200"/>
            </a:lvl1pPr>
          </a:lstStyle>
          <a:p>
            <a:r>
              <a:rPr lang="en-US" dirty="0"/>
              <a:t>Click to edit Master title style</a:t>
            </a:r>
          </a:p>
        </p:txBody>
      </p:sp>
      <p:sp>
        <p:nvSpPr>
          <p:cNvPr id="7" name="Textplatzhalter 2"/>
          <p:cNvSpPr>
            <a:spLocks noGrp="1"/>
          </p:cNvSpPr>
          <p:nvPr>
            <p:ph type="body" idx="13"/>
          </p:nvPr>
        </p:nvSpPr>
        <p:spPr bwMode="auto">
          <a:xfrm>
            <a:off x="381000" y="908720"/>
            <a:ext cx="10943167" cy="562987"/>
          </a:xfrm>
          <a:prstGeom prst="rect">
            <a:avLst/>
          </a:prstGeom>
          <a:noFill/>
        </p:spPr>
        <p:txBody>
          <a:bodyPr wrap="square" lIns="0" tIns="72000" rIns="0" bIns="36000">
            <a:noAutofit/>
          </a:bodyPr>
          <a:lstStyle>
            <a:lvl1pPr marL="0" indent="0">
              <a:buNone/>
              <a:defRPr lang="de-DE" sz="2800" b="1" dirty="0" smtClean="0">
                <a:solidFill>
                  <a:schemeClr val="accent1"/>
                </a:solidFill>
                <a:latin typeface="Arial Black" panose="020B0A040201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en-US" noProof="0" dirty="0"/>
              <a:t>Click to edit Master text styles</a:t>
            </a:r>
          </a:p>
        </p:txBody>
      </p:sp>
    </p:spTree>
    <p:extLst>
      <p:ext uri="{BB962C8B-B14F-4D97-AF65-F5344CB8AC3E}">
        <p14:creationId xmlns:p14="http://schemas.microsoft.com/office/powerpoint/2010/main" val="34728191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6" name="Content Placeholder 5"/>
          <p:cNvSpPr>
            <a:spLocks noGrp="1"/>
          </p:cNvSpPr>
          <p:nvPr>
            <p:ph sz="quarter" idx="18"/>
          </p:nvPr>
        </p:nvSpPr>
        <p:spPr bwMode="auto">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bwMode="auto">
          <a:xfrm>
            <a:off x="381000" y="380999"/>
            <a:ext cx="11430000" cy="990601"/>
          </a:xfrm>
        </p:spPr>
        <p:txBody>
          <a:bodyPr>
            <a:normAutofit/>
          </a:bodyPr>
          <a:lstStyle>
            <a:lvl1pPr>
              <a:defRPr sz="3200"/>
            </a:lvl1pPr>
          </a:lstStyle>
          <a:p>
            <a:r>
              <a:rPr lang="en-US" dirty="0"/>
              <a:t>Click to edit Master title style</a:t>
            </a:r>
          </a:p>
        </p:txBody>
      </p:sp>
      <p:sp>
        <p:nvSpPr>
          <p:cNvPr id="8" name="Content Placeholder 5"/>
          <p:cNvSpPr>
            <a:spLocks noGrp="1"/>
          </p:cNvSpPr>
          <p:nvPr>
            <p:ph sz="quarter" idx="19"/>
          </p:nvPr>
        </p:nvSpPr>
        <p:spPr bwMode="auto">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25478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Title 10"/>
          <p:cNvSpPr>
            <a:spLocks noGrp="1"/>
          </p:cNvSpPr>
          <p:nvPr>
            <p:ph type="title"/>
          </p:nvPr>
        </p:nvSpPr>
        <p:spPr bwMode="auto"/>
        <p:txBody>
          <a:bodyPr>
            <a:normAutofit/>
          </a:bodyPr>
          <a:lstStyle>
            <a:lvl1pPr>
              <a:defRPr sz="3200"/>
            </a:lvl1pPr>
          </a:lstStyle>
          <a:p>
            <a:r>
              <a:rPr lang="en-US" dirty="0"/>
              <a:t>Click to edit Master title style</a:t>
            </a:r>
          </a:p>
        </p:txBody>
      </p:sp>
    </p:spTree>
    <p:extLst>
      <p:ext uri="{BB962C8B-B14F-4D97-AF65-F5344CB8AC3E}">
        <p14:creationId xmlns:p14="http://schemas.microsoft.com/office/powerpoint/2010/main" val="14036366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Footers Only: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694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4A0E-082C-4D4B-A9A1-0A648A4BA52B}"/>
              </a:ext>
            </a:extLst>
          </p:cNvPr>
          <p:cNvSpPr>
            <a:spLocks noGrp="1"/>
          </p:cNvSpPr>
          <p:nvPr>
            <p:ph type="title"/>
          </p:nvPr>
        </p:nvSpPr>
        <p:spPr bwMode="auto"/>
        <p:txBody>
          <a:bodyPr/>
          <a:lstStyle/>
          <a:p>
            <a:r>
              <a:rPr lang="en-US"/>
              <a:t>Click to edit Master title style</a:t>
            </a:r>
          </a:p>
        </p:txBody>
      </p:sp>
      <p:sp>
        <p:nvSpPr>
          <p:cNvPr id="3" name="Content Placeholder 2">
            <a:extLst>
              <a:ext uri="{FF2B5EF4-FFF2-40B4-BE49-F238E27FC236}">
                <a16:creationId xmlns:a16="http://schemas.microsoft.com/office/drawing/2014/main" id="{A2736B63-411A-4F3E-BE15-B24658065BC9}"/>
              </a:ext>
            </a:extLst>
          </p:cNvPr>
          <p:cNvSpPr>
            <a:spLocks noGrp="1"/>
          </p:cNvSpPr>
          <p:nvPr>
            <p:ph sz="half" idx="1"/>
          </p:nvPr>
        </p:nvSpPr>
        <p:spPr bwMode="auto">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EB6E24-2C7E-455F-A4EC-99D955D2DF51}"/>
              </a:ext>
            </a:extLst>
          </p:cNvPr>
          <p:cNvSpPr>
            <a:spLocks noGrp="1"/>
          </p:cNvSpPr>
          <p:nvPr>
            <p:ph sz="half" idx="2"/>
          </p:nvPr>
        </p:nvSpPr>
        <p:spPr bwMode="auto">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C8BF5D-4E76-478F-87EF-1F2AB41F676F}"/>
              </a:ext>
            </a:extLst>
          </p:cNvPr>
          <p:cNvSpPr>
            <a:spLocks noGrp="1"/>
          </p:cNvSpPr>
          <p:nvPr>
            <p:ph type="dt" sz="half" idx="10"/>
          </p:nvPr>
        </p:nvSpPr>
        <p:spPr bwMode="auto"/>
        <p:txBody>
          <a:bodyPr/>
          <a:lstStyle/>
          <a:p>
            <a:fld id="{397E8E92-FF8D-4E8C-A124-B0428ACE538B}" type="datetimeFigureOut">
              <a:rPr lang="en-US" smtClean="0"/>
              <a:t>9/3/2019</a:t>
            </a:fld>
            <a:endParaRPr lang="en-US"/>
          </a:p>
        </p:txBody>
      </p:sp>
      <p:sp>
        <p:nvSpPr>
          <p:cNvPr id="6" name="Footer Placeholder 5">
            <a:extLst>
              <a:ext uri="{FF2B5EF4-FFF2-40B4-BE49-F238E27FC236}">
                <a16:creationId xmlns:a16="http://schemas.microsoft.com/office/drawing/2014/main" id="{A0AFD686-7CE5-43E3-8744-11D9E330C978}"/>
              </a:ext>
            </a:extLst>
          </p:cNvPr>
          <p:cNvSpPr>
            <a:spLocks noGrp="1"/>
          </p:cNvSpPr>
          <p:nvPr>
            <p:ph type="ftr" sz="quarter" idx="11"/>
          </p:nvPr>
        </p:nvSpPr>
        <p:spPr bwMode="auto"/>
        <p:txBody>
          <a:bodyPr/>
          <a:lstStyle/>
          <a:p>
            <a:endParaRPr lang="en-US"/>
          </a:p>
        </p:txBody>
      </p:sp>
      <p:sp>
        <p:nvSpPr>
          <p:cNvPr id="7" name="Slide Number Placeholder 6">
            <a:extLst>
              <a:ext uri="{FF2B5EF4-FFF2-40B4-BE49-F238E27FC236}">
                <a16:creationId xmlns:a16="http://schemas.microsoft.com/office/drawing/2014/main" id="{858091BC-B951-4303-A699-9F607D08D4D6}"/>
              </a:ext>
            </a:extLst>
          </p:cNvPr>
          <p:cNvSpPr>
            <a:spLocks noGrp="1"/>
          </p:cNvSpPr>
          <p:nvPr>
            <p:ph type="sldNum" sz="quarter" idx="12"/>
          </p:nvPr>
        </p:nvSpPr>
        <p:spPr bwMode="auto"/>
        <p:txBody>
          <a:bodyPr/>
          <a:lstStyle/>
          <a:p>
            <a:fld id="{62C05124-F20D-4870-A9FC-7CB1CC73A32C}" type="slidenum">
              <a:rPr lang="en-US" smtClean="0"/>
              <a:t>‹#›</a:t>
            </a:fld>
            <a:endParaRPr lang="en-US"/>
          </a:p>
        </p:txBody>
      </p:sp>
    </p:spTree>
    <p:extLst>
      <p:ext uri="{BB962C8B-B14F-4D97-AF65-F5344CB8AC3E}">
        <p14:creationId xmlns:p14="http://schemas.microsoft.com/office/powerpoint/2010/main" val="110586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6EC5-B77D-4534-AC37-3FCF0AC2F7A4}"/>
              </a:ext>
            </a:extLst>
          </p:cNvPr>
          <p:cNvSpPr>
            <a:spLocks noGrp="1"/>
          </p:cNvSpPr>
          <p:nvPr>
            <p:ph type="title"/>
          </p:nvPr>
        </p:nvSpPr>
        <p:spPr bwMode="auto">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CB4674-174D-4C78-A2AD-7C0AA20192B3}"/>
              </a:ext>
            </a:extLst>
          </p:cNvPr>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9EC5D8-D74A-45B4-B351-59A68AF60A4B}"/>
              </a:ext>
            </a:extLst>
          </p:cNvPr>
          <p:cNvSpPr>
            <a:spLocks noGrp="1"/>
          </p:cNvSpPr>
          <p:nvPr>
            <p:ph sz="half" idx="2"/>
          </p:nvPr>
        </p:nvSpPr>
        <p:spPr bwMode="auto">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29A917-083D-44C6-86B7-C8195C372505}"/>
              </a:ext>
            </a:extLst>
          </p:cNvPr>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9002FB-4017-41E3-A612-7EA0037C3446}"/>
              </a:ext>
            </a:extLst>
          </p:cNvPr>
          <p:cNvSpPr>
            <a:spLocks noGrp="1"/>
          </p:cNvSpPr>
          <p:nvPr>
            <p:ph sz="quarter" idx="4"/>
          </p:nvPr>
        </p:nvSpPr>
        <p:spPr bwMode="auto">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984A48-EAE9-4927-994C-9E4287130D12}"/>
              </a:ext>
            </a:extLst>
          </p:cNvPr>
          <p:cNvSpPr>
            <a:spLocks noGrp="1"/>
          </p:cNvSpPr>
          <p:nvPr>
            <p:ph type="dt" sz="half" idx="10"/>
          </p:nvPr>
        </p:nvSpPr>
        <p:spPr bwMode="auto"/>
        <p:txBody>
          <a:bodyPr/>
          <a:lstStyle/>
          <a:p>
            <a:fld id="{397E8E92-FF8D-4E8C-A124-B0428ACE538B}" type="datetimeFigureOut">
              <a:rPr lang="en-US" smtClean="0"/>
              <a:t>9/3/2019</a:t>
            </a:fld>
            <a:endParaRPr lang="en-US"/>
          </a:p>
        </p:txBody>
      </p:sp>
      <p:sp>
        <p:nvSpPr>
          <p:cNvPr id="8" name="Footer Placeholder 7">
            <a:extLst>
              <a:ext uri="{FF2B5EF4-FFF2-40B4-BE49-F238E27FC236}">
                <a16:creationId xmlns:a16="http://schemas.microsoft.com/office/drawing/2014/main" id="{62AEE40B-C561-429F-9E25-58CB45DCF22A}"/>
              </a:ext>
            </a:extLst>
          </p:cNvPr>
          <p:cNvSpPr>
            <a:spLocks noGrp="1"/>
          </p:cNvSpPr>
          <p:nvPr>
            <p:ph type="ftr" sz="quarter" idx="11"/>
          </p:nvPr>
        </p:nvSpPr>
        <p:spPr bwMode="auto"/>
        <p:txBody>
          <a:bodyPr/>
          <a:lstStyle/>
          <a:p>
            <a:endParaRPr lang="en-US"/>
          </a:p>
        </p:txBody>
      </p:sp>
      <p:sp>
        <p:nvSpPr>
          <p:cNvPr id="9" name="Slide Number Placeholder 8">
            <a:extLst>
              <a:ext uri="{FF2B5EF4-FFF2-40B4-BE49-F238E27FC236}">
                <a16:creationId xmlns:a16="http://schemas.microsoft.com/office/drawing/2014/main" id="{C7F031B5-ADEC-40B3-B5EE-0D9B1D1E5DDB}"/>
              </a:ext>
            </a:extLst>
          </p:cNvPr>
          <p:cNvSpPr>
            <a:spLocks noGrp="1"/>
          </p:cNvSpPr>
          <p:nvPr>
            <p:ph type="sldNum" sz="quarter" idx="12"/>
          </p:nvPr>
        </p:nvSpPr>
        <p:spPr bwMode="auto"/>
        <p:txBody>
          <a:bodyPr/>
          <a:lstStyle/>
          <a:p>
            <a:fld id="{62C05124-F20D-4870-A9FC-7CB1CC73A32C}" type="slidenum">
              <a:rPr lang="en-US" smtClean="0"/>
              <a:t>‹#›</a:t>
            </a:fld>
            <a:endParaRPr lang="en-US"/>
          </a:p>
        </p:txBody>
      </p:sp>
    </p:spTree>
    <p:extLst>
      <p:ext uri="{BB962C8B-B14F-4D97-AF65-F5344CB8AC3E}">
        <p14:creationId xmlns:p14="http://schemas.microsoft.com/office/powerpoint/2010/main" val="315160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1180-8CC2-467C-B981-9A61E4105CA9}"/>
              </a:ext>
            </a:extLst>
          </p:cNvPr>
          <p:cNvSpPr>
            <a:spLocks noGrp="1"/>
          </p:cNvSpPr>
          <p:nvPr>
            <p:ph type="title"/>
          </p:nvPr>
        </p:nvSpPr>
        <p:spPr bwMode="auto"/>
        <p:txBody>
          <a:bodyPr/>
          <a:lstStyle/>
          <a:p>
            <a:r>
              <a:rPr lang="en-US"/>
              <a:t>Click to edit Master title style</a:t>
            </a:r>
          </a:p>
        </p:txBody>
      </p:sp>
      <p:sp>
        <p:nvSpPr>
          <p:cNvPr id="3" name="Date Placeholder 2">
            <a:extLst>
              <a:ext uri="{FF2B5EF4-FFF2-40B4-BE49-F238E27FC236}">
                <a16:creationId xmlns:a16="http://schemas.microsoft.com/office/drawing/2014/main" id="{79602E3B-A1EF-4EB2-8BE9-391BFECB2596}"/>
              </a:ext>
            </a:extLst>
          </p:cNvPr>
          <p:cNvSpPr>
            <a:spLocks noGrp="1"/>
          </p:cNvSpPr>
          <p:nvPr>
            <p:ph type="dt" sz="half" idx="10"/>
          </p:nvPr>
        </p:nvSpPr>
        <p:spPr bwMode="auto"/>
        <p:txBody>
          <a:bodyPr/>
          <a:lstStyle/>
          <a:p>
            <a:fld id="{397E8E92-FF8D-4E8C-A124-B0428ACE538B}" type="datetimeFigureOut">
              <a:rPr lang="en-US" smtClean="0"/>
              <a:t>9/3/2019</a:t>
            </a:fld>
            <a:endParaRPr lang="en-US"/>
          </a:p>
        </p:txBody>
      </p:sp>
      <p:sp>
        <p:nvSpPr>
          <p:cNvPr id="4" name="Footer Placeholder 3">
            <a:extLst>
              <a:ext uri="{FF2B5EF4-FFF2-40B4-BE49-F238E27FC236}">
                <a16:creationId xmlns:a16="http://schemas.microsoft.com/office/drawing/2014/main" id="{A585129D-FADF-46B0-9A20-8695D32A7F10}"/>
              </a:ext>
            </a:extLst>
          </p:cNvPr>
          <p:cNvSpPr>
            <a:spLocks noGrp="1"/>
          </p:cNvSpPr>
          <p:nvPr>
            <p:ph type="ftr" sz="quarter" idx="11"/>
          </p:nvPr>
        </p:nvSpPr>
        <p:spPr bwMode="auto"/>
        <p:txBody>
          <a:bodyPr/>
          <a:lstStyle/>
          <a:p>
            <a:endParaRPr lang="en-US"/>
          </a:p>
        </p:txBody>
      </p:sp>
      <p:sp>
        <p:nvSpPr>
          <p:cNvPr id="5" name="Slide Number Placeholder 4">
            <a:extLst>
              <a:ext uri="{FF2B5EF4-FFF2-40B4-BE49-F238E27FC236}">
                <a16:creationId xmlns:a16="http://schemas.microsoft.com/office/drawing/2014/main" id="{54FE4202-1684-4FFC-B9A2-9C5B57A5CFE0}"/>
              </a:ext>
            </a:extLst>
          </p:cNvPr>
          <p:cNvSpPr>
            <a:spLocks noGrp="1"/>
          </p:cNvSpPr>
          <p:nvPr>
            <p:ph type="sldNum" sz="quarter" idx="12"/>
          </p:nvPr>
        </p:nvSpPr>
        <p:spPr bwMode="auto"/>
        <p:txBody>
          <a:bodyPr/>
          <a:lstStyle/>
          <a:p>
            <a:fld id="{62C05124-F20D-4870-A9FC-7CB1CC73A32C}" type="slidenum">
              <a:rPr lang="en-US" smtClean="0"/>
              <a:t>‹#›</a:t>
            </a:fld>
            <a:endParaRPr lang="en-US"/>
          </a:p>
        </p:txBody>
      </p:sp>
    </p:spTree>
    <p:extLst>
      <p:ext uri="{BB962C8B-B14F-4D97-AF65-F5344CB8AC3E}">
        <p14:creationId xmlns:p14="http://schemas.microsoft.com/office/powerpoint/2010/main" val="390198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B9D5CC-F436-4B6E-B1CB-B1D4AA743D01}"/>
              </a:ext>
            </a:extLst>
          </p:cNvPr>
          <p:cNvSpPr>
            <a:spLocks noGrp="1"/>
          </p:cNvSpPr>
          <p:nvPr>
            <p:ph type="dt" sz="half" idx="10"/>
          </p:nvPr>
        </p:nvSpPr>
        <p:spPr bwMode="auto"/>
        <p:txBody>
          <a:bodyPr/>
          <a:lstStyle/>
          <a:p>
            <a:fld id="{397E8E92-FF8D-4E8C-A124-B0428ACE538B}" type="datetimeFigureOut">
              <a:rPr lang="en-US" smtClean="0"/>
              <a:t>9/3/2019</a:t>
            </a:fld>
            <a:endParaRPr lang="en-US"/>
          </a:p>
        </p:txBody>
      </p:sp>
      <p:sp>
        <p:nvSpPr>
          <p:cNvPr id="3" name="Footer Placeholder 2">
            <a:extLst>
              <a:ext uri="{FF2B5EF4-FFF2-40B4-BE49-F238E27FC236}">
                <a16:creationId xmlns:a16="http://schemas.microsoft.com/office/drawing/2014/main" id="{CBB4E71C-07FF-41DF-BB4C-10E80C86D5A1}"/>
              </a:ext>
            </a:extLst>
          </p:cNvPr>
          <p:cNvSpPr>
            <a:spLocks noGrp="1"/>
          </p:cNvSpPr>
          <p:nvPr>
            <p:ph type="ftr" sz="quarter" idx="11"/>
          </p:nvPr>
        </p:nvSpPr>
        <p:spPr bwMode="auto"/>
        <p:txBody>
          <a:bodyPr/>
          <a:lstStyle/>
          <a:p>
            <a:endParaRPr lang="en-US"/>
          </a:p>
        </p:txBody>
      </p:sp>
      <p:sp>
        <p:nvSpPr>
          <p:cNvPr id="4" name="Slide Number Placeholder 3">
            <a:extLst>
              <a:ext uri="{FF2B5EF4-FFF2-40B4-BE49-F238E27FC236}">
                <a16:creationId xmlns:a16="http://schemas.microsoft.com/office/drawing/2014/main" id="{F4E1A6A0-DC7C-472B-841F-9522826D0018}"/>
              </a:ext>
            </a:extLst>
          </p:cNvPr>
          <p:cNvSpPr>
            <a:spLocks noGrp="1"/>
          </p:cNvSpPr>
          <p:nvPr>
            <p:ph type="sldNum" sz="quarter" idx="12"/>
          </p:nvPr>
        </p:nvSpPr>
        <p:spPr bwMode="auto"/>
        <p:txBody>
          <a:bodyPr/>
          <a:lstStyle/>
          <a:p>
            <a:fld id="{62C05124-F20D-4870-A9FC-7CB1CC73A32C}" type="slidenum">
              <a:rPr lang="en-US" smtClean="0"/>
              <a:t>‹#›</a:t>
            </a:fld>
            <a:endParaRPr lang="en-US"/>
          </a:p>
        </p:txBody>
      </p:sp>
    </p:spTree>
    <p:extLst>
      <p:ext uri="{BB962C8B-B14F-4D97-AF65-F5344CB8AC3E}">
        <p14:creationId xmlns:p14="http://schemas.microsoft.com/office/powerpoint/2010/main" val="268466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1D23-C9D4-4640-9E6C-4F0C8F86400C}"/>
              </a:ext>
            </a:extLst>
          </p:cNvPr>
          <p:cNvSpPr>
            <a:spLocks noGrp="1"/>
          </p:cNvSpPr>
          <p:nvPr>
            <p:ph type="title"/>
          </p:nvPr>
        </p:nvSpPr>
        <p:spPr bwMode="auto">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B118A7-5BC8-4B1B-8F06-3D45CBCF4925}"/>
              </a:ext>
            </a:extLst>
          </p:cNvPr>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C1C14E-260A-4E4A-B29E-73DA081422A9}"/>
              </a:ext>
            </a:extLst>
          </p:cNvPr>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5984E3-8F5E-453F-AF8A-A62B1721C311}"/>
              </a:ext>
            </a:extLst>
          </p:cNvPr>
          <p:cNvSpPr>
            <a:spLocks noGrp="1"/>
          </p:cNvSpPr>
          <p:nvPr>
            <p:ph type="dt" sz="half" idx="10"/>
          </p:nvPr>
        </p:nvSpPr>
        <p:spPr bwMode="auto"/>
        <p:txBody>
          <a:bodyPr/>
          <a:lstStyle/>
          <a:p>
            <a:fld id="{397E8E92-FF8D-4E8C-A124-B0428ACE538B}" type="datetimeFigureOut">
              <a:rPr lang="en-US" smtClean="0"/>
              <a:t>9/3/2019</a:t>
            </a:fld>
            <a:endParaRPr lang="en-US"/>
          </a:p>
        </p:txBody>
      </p:sp>
      <p:sp>
        <p:nvSpPr>
          <p:cNvPr id="6" name="Footer Placeholder 5">
            <a:extLst>
              <a:ext uri="{FF2B5EF4-FFF2-40B4-BE49-F238E27FC236}">
                <a16:creationId xmlns:a16="http://schemas.microsoft.com/office/drawing/2014/main" id="{AA9C17A0-6C58-4EA3-B71F-914406928A4E}"/>
              </a:ext>
            </a:extLst>
          </p:cNvPr>
          <p:cNvSpPr>
            <a:spLocks noGrp="1"/>
          </p:cNvSpPr>
          <p:nvPr>
            <p:ph type="ftr" sz="quarter" idx="11"/>
          </p:nvPr>
        </p:nvSpPr>
        <p:spPr bwMode="auto"/>
        <p:txBody>
          <a:bodyPr/>
          <a:lstStyle/>
          <a:p>
            <a:endParaRPr lang="en-US"/>
          </a:p>
        </p:txBody>
      </p:sp>
      <p:sp>
        <p:nvSpPr>
          <p:cNvPr id="7" name="Slide Number Placeholder 6">
            <a:extLst>
              <a:ext uri="{FF2B5EF4-FFF2-40B4-BE49-F238E27FC236}">
                <a16:creationId xmlns:a16="http://schemas.microsoft.com/office/drawing/2014/main" id="{149A6944-F70E-4AE9-BEBE-DF41D80D0B64}"/>
              </a:ext>
            </a:extLst>
          </p:cNvPr>
          <p:cNvSpPr>
            <a:spLocks noGrp="1"/>
          </p:cNvSpPr>
          <p:nvPr>
            <p:ph type="sldNum" sz="quarter" idx="12"/>
          </p:nvPr>
        </p:nvSpPr>
        <p:spPr bwMode="auto"/>
        <p:txBody>
          <a:bodyPr/>
          <a:lstStyle/>
          <a:p>
            <a:fld id="{62C05124-F20D-4870-A9FC-7CB1CC73A32C}" type="slidenum">
              <a:rPr lang="en-US" smtClean="0"/>
              <a:t>‹#›</a:t>
            </a:fld>
            <a:endParaRPr lang="en-US"/>
          </a:p>
        </p:txBody>
      </p:sp>
    </p:spTree>
    <p:extLst>
      <p:ext uri="{BB962C8B-B14F-4D97-AF65-F5344CB8AC3E}">
        <p14:creationId xmlns:p14="http://schemas.microsoft.com/office/powerpoint/2010/main" val="246924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F59A-1427-42D3-9310-FBE2BA7D6B59}"/>
              </a:ext>
            </a:extLst>
          </p:cNvPr>
          <p:cNvSpPr>
            <a:spLocks noGrp="1"/>
          </p:cNvSpPr>
          <p:nvPr>
            <p:ph type="title"/>
          </p:nvPr>
        </p:nvSpPr>
        <p:spPr bwMode="auto">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37089C-8455-412E-84E2-0864956A418B}"/>
              </a:ext>
            </a:extLst>
          </p:cNvPr>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27E55A-FDD4-406E-B88A-539654611F24}"/>
              </a:ext>
            </a:extLst>
          </p:cNvPr>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237CA9-B1B0-417C-BCE6-CDA22485D1F0}"/>
              </a:ext>
            </a:extLst>
          </p:cNvPr>
          <p:cNvSpPr>
            <a:spLocks noGrp="1"/>
          </p:cNvSpPr>
          <p:nvPr>
            <p:ph type="dt" sz="half" idx="10"/>
          </p:nvPr>
        </p:nvSpPr>
        <p:spPr bwMode="auto"/>
        <p:txBody>
          <a:bodyPr/>
          <a:lstStyle/>
          <a:p>
            <a:fld id="{397E8E92-FF8D-4E8C-A124-B0428ACE538B}" type="datetimeFigureOut">
              <a:rPr lang="en-US" smtClean="0"/>
              <a:t>9/3/2019</a:t>
            </a:fld>
            <a:endParaRPr lang="en-US"/>
          </a:p>
        </p:txBody>
      </p:sp>
      <p:sp>
        <p:nvSpPr>
          <p:cNvPr id="6" name="Footer Placeholder 5">
            <a:extLst>
              <a:ext uri="{FF2B5EF4-FFF2-40B4-BE49-F238E27FC236}">
                <a16:creationId xmlns:a16="http://schemas.microsoft.com/office/drawing/2014/main" id="{F3347F59-6F28-4EEA-AA4D-41692FDD2D30}"/>
              </a:ext>
            </a:extLst>
          </p:cNvPr>
          <p:cNvSpPr>
            <a:spLocks noGrp="1"/>
          </p:cNvSpPr>
          <p:nvPr>
            <p:ph type="ftr" sz="quarter" idx="11"/>
          </p:nvPr>
        </p:nvSpPr>
        <p:spPr bwMode="auto"/>
        <p:txBody>
          <a:bodyPr/>
          <a:lstStyle/>
          <a:p>
            <a:endParaRPr lang="en-US"/>
          </a:p>
        </p:txBody>
      </p:sp>
      <p:sp>
        <p:nvSpPr>
          <p:cNvPr id="7" name="Slide Number Placeholder 6">
            <a:extLst>
              <a:ext uri="{FF2B5EF4-FFF2-40B4-BE49-F238E27FC236}">
                <a16:creationId xmlns:a16="http://schemas.microsoft.com/office/drawing/2014/main" id="{0AF4EF11-B0EA-435D-B17C-61835518A669}"/>
              </a:ext>
            </a:extLst>
          </p:cNvPr>
          <p:cNvSpPr>
            <a:spLocks noGrp="1"/>
          </p:cNvSpPr>
          <p:nvPr>
            <p:ph type="sldNum" sz="quarter" idx="12"/>
          </p:nvPr>
        </p:nvSpPr>
        <p:spPr bwMode="auto"/>
        <p:txBody>
          <a:bodyPr/>
          <a:lstStyle/>
          <a:p>
            <a:fld id="{62C05124-F20D-4870-A9FC-7CB1CC73A32C}" type="slidenum">
              <a:rPr lang="en-US" smtClean="0"/>
              <a:t>‹#›</a:t>
            </a:fld>
            <a:endParaRPr lang="en-US"/>
          </a:p>
        </p:txBody>
      </p:sp>
    </p:spTree>
    <p:extLst>
      <p:ext uri="{BB962C8B-B14F-4D97-AF65-F5344CB8AC3E}">
        <p14:creationId xmlns:p14="http://schemas.microsoft.com/office/powerpoint/2010/main" val="1446889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2.vml"/><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2.emf"/><Relationship Id="rId5" Type="http://schemas.openxmlformats.org/officeDocument/2006/relationships/slideLayout" Target="../slideLayouts/slideLayout17.xml"/><Relationship Id="rId10" Type="http://schemas.openxmlformats.org/officeDocument/2006/relationships/oleObject" Target="../embeddings/oleObject2.bin"/><Relationship Id="rId4" Type="http://schemas.openxmlformats.org/officeDocument/2006/relationships/slideLayout" Target="../slideLayouts/slideLayout16.xml"/><Relationship Id="rId9"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4.vml"/><Relationship Id="rId3" Type="http://schemas.openxmlformats.org/officeDocument/2006/relationships/slideLayout" Target="../slideLayouts/slideLayout32.xml"/><Relationship Id="rId7"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image" Target="../media/image2.emf"/><Relationship Id="rId5" Type="http://schemas.openxmlformats.org/officeDocument/2006/relationships/slideLayout" Target="../slideLayouts/slideLayout34.xml"/><Relationship Id="rId10" Type="http://schemas.openxmlformats.org/officeDocument/2006/relationships/oleObject" Target="../embeddings/oleObject2.bin"/><Relationship Id="rId4" Type="http://schemas.openxmlformats.org/officeDocument/2006/relationships/slideLayout" Target="../slideLayouts/slideLayout33.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4FE77A-E293-4B2F-8487-C737F687BCC5}"/>
              </a:ext>
            </a:extLst>
          </p:cNvPr>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F489BB-BF1B-4CD9-9DFF-DEAC6FD7690A}"/>
              </a:ext>
            </a:extLst>
          </p:cNvPr>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1EF04-B24C-492D-9486-8105AAE3BA86}"/>
              </a:ext>
            </a:extLst>
          </p:cNvPr>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E8E92-FF8D-4E8C-A124-B0428ACE538B}" type="datetimeFigureOut">
              <a:rPr lang="en-US" smtClean="0"/>
              <a:t>9/3/2019</a:t>
            </a:fld>
            <a:endParaRPr lang="en-US"/>
          </a:p>
        </p:txBody>
      </p:sp>
      <p:sp>
        <p:nvSpPr>
          <p:cNvPr id="5" name="Footer Placeholder 4">
            <a:extLst>
              <a:ext uri="{FF2B5EF4-FFF2-40B4-BE49-F238E27FC236}">
                <a16:creationId xmlns:a16="http://schemas.microsoft.com/office/drawing/2014/main" id="{70383738-E2FE-480E-A253-F040764DAB25}"/>
              </a:ext>
            </a:extLst>
          </p:cNvPr>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CDDC41-807A-4399-818B-86542DBF08B1}"/>
              </a:ext>
            </a:extLst>
          </p:cNvPr>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05124-F20D-4870-A9FC-7CB1CC73A32C}" type="slidenum">
              <a:rPr lang="en-US" smtClean="0"/>
              <a:t>‹#›</a:t>
            </a:fld>
            <a:endParaRPr lang="en-US"/>
          </a:p>
        </p:txBody>
      </p:sp>
    </p:spTree>
    <p:extLst>
      <p:ext uri="{BB962C8B-B14F-4D97-AF65-F5344CB8AC3E}">
        <p14:creationId xmlns:p14="http://schemas.microsoft.com/office/powerpoint/2010/main" val="1356485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9"/>
            </p:custDataLst>
            <p:extLst>
              <p:ext uri="{D42A27DB-BD31-4B8C-83A1-F6EECF244321}">
                <p14:modId xmlns:p14="http://schemas.microsoft.com/office/powerpoint/2010/main" val="16929192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81" name="think-cell Slide" r:id="rId10" imgW="470" imgH="469" progId="TCLayout.ActiveDocument.1">
                  <p:embed/>
                </p:oleObj>
              </mc:Choice>
              <mc:Fallback>
                <p:oleObj name="think-cell Slide" r:id="rId10" imgW="470" imgH="469" progId="TCLayout.ActiveDocument.1">
                  <p:embed/>
                  <p:pic>
                    <p:nvPicPr>
                      <p:cNvPr id="4" name="Object 3"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auto">
          <a:xfrm>
            <a:off x="381000" y="380999"/>
            <a:ext cx="11430000" cy="9906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auto">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Inhaltsplatzhalter 13"/>
          <p:cNvSpPr txBox="1">
            <a:spLocks/>
          </p:cNvSpPr>
          <p:nvPr userDrawn="1"/>
        </p:nvSpPr>
        <p:spPr bwMode="auto">
          <a:xfrm>
            <a:off x="11282152" y="6508170"/>
            <a:ext cx="528848" cy="227013"/>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Arial" panose="020B0604020202020204" pitchFamily="34" charset="0"/>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7767928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hf hdr="0" dt="0"/>
  <p:txStyles>
    <p:titleStyle>
      <a:lvl1pPr marL="0" indent="0" algn="l" defTabSz="914377" rtl="0" eaLnBrk="1" latinLnBrk="0" hangingPunct="1">
        <a:lnSpc>
          <a:spcPct val="70000"/>
        </a:lnSpc>
        <a:spcBef>
          <a:spcPct val="0"/>
        </a:spcBef>
        <a:buNone/>
        <a:defRPr sz="4000" b="0" kern="1200" cap="all" baseline="0">
          <a:solidFill>
            <a:schemeClr val="tx1"/>
          </a:solidFill>
          <a:latin typeface="Arial Black" panose="020B0A04020102020204" pitchFamily="34" charset="0"/>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400" b="0" kern="1200" cap="none" baseline="0">
          <a:solidFill>
            <a:schemeClr val="tx1"/>
          </a:solidFill>
          <a:latin typeface="Arial" panose="020B0604020202020204" pitchFamily="34" charset="0"/>
          <a:ea typeface="+mn-ea"/>
          <a:cs typeface="Arial" panose="020B0604020202020204" pitchFamily="34" charset="0"/>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B9C551-30C8-4139-A3F0-A3CDB7400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AC65C1-D295-4DE5-A077-6044C671E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A9F46-A921-4F65-B677-9732A31CC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2C52D7-9BD4-4C03-8E72-F5710FEDE1D7}" type="datetimeFigureOut">
              <a:rPr lang="en-US" smtClean="0"/>
              <a:t>9/3/2019</a:t>
            </a:fld>
            <a:endParaRPr lang="en-US"/>
          </a:p>
        </p:txBody>
      </p:sp>
      <p:sp>
        <p:nvSpPr>
          <p:cNvPr id="5" name="Footer Placeholder 4">
            <a:extLst>
              <a:ext uri="{FF2B5EF4-FFF2-40B4-BE49-F238E27FC236}">
                <a16:creationId xmlns:a16="http://schemas.microsoft.com/office/drawing/2014/main" id="{E6B0774D-4060-4623-8FE1-BF64CF9787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533C33-A4F6-4585-A96D-DD6552658A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13700-1EC4-4A38-9B07-1B20F2E91149}" type="slidenum">
              <a:rPr lang="en-US" smtClean="0"/>
              <a:t>‹#›</a:t>
            </a:fld>
            <a:endParaRPr lang="en-US"/>
          </a:p>
        </p:txBody>
      </p:sp>
    </p:spTree>
    <p:extLst>
      <p:ext uri="{BB962C8B-B14F-4D97-AF65-F5344CB8AC3E}">
        <p14:creationId xmlns:p14="http://schemas.microsoft.com/office/powerpoint/2010/main" val="312789044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9"/>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91" name="think-cell Slide" r:id="rId10" imgW="470" imgH="469" progId="TCLayout.ActiveDocument.1">
                  <p:embed/>
                </p:oleObj>
              </mc:Choice>
              <mc:Fallback>
                <p:oleObj name="think-cell Slide" r:id="rId10" imgW="470" imgH="469" progId="TCLayout.ActiveDocument.1">
                  <p:embed/>
                  <p:pic>
                    <p:nvPicPr>
                      <p:cNvPr id="4" name="Object 3"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auto">
          <a:xfrm>
            <a:off x="381000" y="380999"/>
            <a:ext cx="11430000" cy="9906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auto">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Inhaltsplatzhalter 13"/>
          <p:cNvSpPr txBox="1">
            <a:spLocks/>
          </p:cNvSpPr>
          <p:nvPr userDrawn="1"/>
        </p:nvSpPr>
        <p:spPr bwMode="auto">
          <a:xfrm>
            <a:off x="11282152" y="6508170"/>
            <a:ext cx="528848" cy="227013"/>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Arial" panose="020B0604020202020204" pitchFamily="34" charset="0"/>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4549317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p:hf hdr="0" dt="0"/>
  <p:txStyles>
    <p:titleStyle>
      <a:lvl1pPr marL="0" indent="0" algn="l" defTabSz="914377" rtl="0" eaLnBrk="1" latinLnBrk="0" hangingPunct="1">
        <a:lnSpc>
          <a:spcPct val="70000"/>
        </a:lnSpc>
        <a:spcBef>
          <a:spcPct val="0"/>
        </a:spcBef>
        <a:buNone/>
        <a:defRPr sz="4000" b="0" kern="1200" cap="all" baseline="0">
          <a:solidFill>
            <a:schemeClr val="tx1"/>
          </a:solidFill>
          <a:latin typeface="Arial Black" panose="020B0A04020102020204" pitchFamily="34" charset="0"/>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400" b="0" kern="1200" cap="none" baseline="0">
          <a:solidFill>
            <a:schemeClr val="tx1"/>
          </a:solidFill>
          <a:latin typeface="Arial" panose="020B0604020202020204" pitchFamily="34" charset="0"/>
          <a:ea typeface="+mn-ea"/>
          <a:cs typeface="Arial" panose="020B0604020202020204" pitchFamily="34" charset="0"/>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8" Type="http://schemas.openxmlformats.org/officeDocument/2006/relationships/package" Target="../embeddings/Microsoft_Excel_Worksheet2.xlsx"/><Relationship Id="rId3" Type="http://schemas.openxmlformats.org/officeDocument/2006/relationships/notesSlide" Target="../notesSlides/notesSlide6.xml"/><Relationship Id="rId7" Type="http://schemas.openxmlformats.org/officeDocument/2006/relationships/image" Target="../media/image13.emf"/><Relationship Id="rId2" Type="http://schemas.openxmlformats.org/officeDocument/2006/relationships/slideLayout" Target="../slideLayouts/slideLayout30.xml"/><Relationship Id="rId1" Type="http://schemas.openxmlformats.org/officeDocument/2006/relationships/vmlDrawing" Target="../drawings/vmlDrawing6.vml"/><Relationship Id="rId6" Type="http://schemas.openxmlformats.org/officeDocument/2006/relationships/package" Target="../embeddings/Microsoft_Excel_Worksheet1.xlsx"/><Relationship Id="rId5" Type="http://schemas.openxmlformats.org/officeDocument/2006/relationships/image" Target="../media/image12.emf"/><Relationship Id="rId4" Type="http://schemas.openxmlformats.org/officeDocument/2006/relationships/package" Target="../embeddings/Microsoft_Excel_Worksheet.xlsx"/><Relationship Id="rId9"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0.xml"/><Relationship Id="rId1" Type="http://schemas.openxmlformats.org/officeDocument/2006/relationships/vmlDrawing" Target="../drawings/vmlDrawing7.vml"/><Relationship Id="rId5" Type="http://schemas.openxmlformats.org/officeDocument/2006/relationships/image" Target="../media/image15.emf"/><Relationship Id="rId4" Type="http://schemas.openxmlformats.org/officeDocument/2006/relationships/package" Target="../embeddings/Microsoft_Excel_Worksheet3.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0" y="2771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bject 2"/>
          <p:cNvSpPr txBox="1"/>
          <p:nvPr/>
        </p:nvSpPr>
        <p:spPr bwMode="auto">
          <a:xfrm>
            <a:off x="557332" y="2780928"/>
            <a:ext cx="7727686" cy="1050544"/>
          </a:xfrm>
          <a:prstGeom prst="rect">
            <a:avLst/>
          </a:prstGeom>
        </p:spPr>
        <p:txBody>
          <a:bodyPr vert="horz" wrap="square" lIns="0" tIns="0" rIns="0" bIns="0" rtlCol="0">
            <a:spAutoFit/>
          </a:bodyPr>
          <a:lstStyle/>
          <a:p>
            <a:pPr defTabSz="566555">
              <a:lnSpc>
                <a:spcPct val="150000"/>
              </a:lnSpc>
              <a:defRPr/>
            </a:pPr>
            <a:r>
              <a:rPr lang="en-US" sz="2400" dirty="0">
                <a:latin typeface="Arial" panose="020B0604020202020204" pitchFamily="34" charset="0"/>
                <a:cs typeface="Arial" panose="020B0604020202020204" pitchFamily="34" charset="0"/>
              </a:rPr>
              <a:t>Intelligent BAF scheduler using Combinatorial Optimization</a:t>
            </a:r>
            <a:endParaRPr sz="2400" b="1" spc="65" dirty="0">
              <a:solidFill>
                <a:srgbClr val="B40F23"/>
              </a:solidFill>
              <a:latin typeface="Arial Black" panose="020B0A04020102020204" pitchFamily="34" charset="0"/>
              <a:cs typeface="Tahoma"/>
            </a:endParaRPr>
          </a:p>
        </p:txBody>
      </p:sp>
      <p:pic>
        <p:nvPicPr>
          <p:cNvPr id="25605" name="Picture 5" descr="C:\Users\157291\AppData\Local\Temp\notesD06208\TATASteel_BLack_Logo.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9039790" y="747870"/>
            <a:ext cx="2302843" cy="2878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429481" y="6544715"/>
            <a:ext cx="5018447" cy="261610"/>
          </a:xfrm>
          <a:prstGeom prst="rect">
            <a:avLst/>
          </a:prstGeom>
        </p:spPr>
        <p:txBody>
          <a:bodyPr wrap="square">
            <a:spAutoFit/>
          </a:bodyPr>
          <a:lstStyle/>
          <a:p>
            <a:pPr lvl="0" defTabSz="566555">
              <a:defRPr/>
            </a:pPr>
            <a:r>
              <a:rPr lang="en-US" sz="1100" b="1" spc="65" dirty="0">
                <a:solidFill>
                  <a:srgbClr val="B40F23"/>
                </a:solidFill>
                <a:latin typeface="Arial Black" panose="020B0A04020102020204" pitchFamily="34" charset="0"/>
                <a:cs typeface="Tahoma"/>
              </a:rPr>
              <a:t>M</a:t>
            </a:r>
            <a:r>
              <a:rPr lang="en-US" sz="1100" b="1" spc="65" dirty="0">
                <a:solidFill>
                  <a:srgbClr val="000000"/>
                </a:solidFill>
                <a:latin typeface="Arial Black" panose="020B0A04020102020204" pitchFamily="34" charset="0"/>
                <a:cs typeface="Tahoma"/>
              </a:rPr>
              <a:t>aking </a:t>
            </a:r>
            <a:r>
              <a:rPr lang="en-US" sz="1100" b="1" spc="65" dirty="0">
                <a:solidFill>
                  <a:srgbClr val="B40F23"/>
                </a:solidFill>
                <a:latin typeface="Arial Black" panose="020B0A04020102020204" pitchFamily="34" charset="0"/>
                <a:cs typeface="Tahoma"/>
              </a:rPr>
              <a:t>A</a:t>
            </a:r>
            <a:r>
              <a:rPr lang="en-US" sz="1100" b="1" spc="65" dirty="0">
                <a:solidFill>
                  <a:srgbClr val="000000"/>
                </a:solidFill>
                <a:latin typeface="Arial Black" panose="020B0A04020102020204" pitchFamily="34" charset="0"/>
                <a:cs typeface="Tahoma"/>
              </a:rPr>
              <a:t>nalytics </a:t>
            </a:r>
            <a:r>
              <a:rPr lang="en-US" sz="1100" b="1" spc="65" dirty="0">
                <a:solidFill>
                  <a:srgbClr val="B40F23"/>
                </a:solidFill>
                <a:latin typeface="Arial Black" panose="020B0A04020102020204" pitchFamily="34" charset="0"/>
                <a:cs typeface="Tahoma"/>
              </a:rPr>
              <a:t>R</a:t>
            </a:r>
            <a:r>
              <a:rPr lang="en-US" sz="1100" b="1" spc="65" dirty="0">
                <a:solidFill>
                  <a:srgbClr val="000000"/>
                </a:solidFill>
                <a:latin typeface="Arial Black" panose="020B0A04020102020204" pitchFamily="34" charset="0"/>
                <a:cs typeface="Tahoma"/>
              </a:rPr>
              <a:t>eal, </a:t>
            </a:r>
            <a:r>
              <a:rPr lang="en-US" sz="1100" b="1" spc="65" dirty="0">
                <a:solidFill>
                  <a:srgbClr val="B40F23"/>
                </a:solidFill>
                <a:latin typeface="Arial Black" panose="020B0A04020102020204" pitchFamily="34" charset="0"/>
                <a:cs typeface="Tahoma"/>
              </a:rPr>
              <a:t>V</a:t>
            </a:r>
            <a:r>
              <a:rPr lang="en-US" sz="1100" b="1" spc="65" dirty="0">
                <a:solidFill>
                  <a:srgbClr val="000000"/>
                </a:solidFill>
                <a:latin typeface="Arial Black" panose="020B0A04020102020204" pitchFamily="34" charset="0"/>
                <a:cs typeface="Tahoma"/>
              </a:rPr>
              <a:t>aluable, </a:t>
            </a:r>
            <a:r>
              <a:rPr lang="en-US" sz="1100" b="1" spc="65" dirty="0">
                <a:solidFill>
                  <a:srgbClr val="B40F23"/>
                </a:solidFill>
                <a:latin typeface="Arial Black" panose="020B0A04020102020204" pitchFamily="34" charset="0"/>
                <a:cs typeface="Tahoma"/>
              </a:rPr>
              <a:t>E</a:t>
            </a:r>
            <a:r>
              <a:rPr lang="en-US" sz="1100" b="1" spc="65" dirty="0">
                <a:solidFill>
                  <a:srgbClr val="000000"/>
                </a:solidFill>
                <a:latin typeface="Arial Black" panose="020B0A04020102020204" pitchFamily="34" charset="0"/>
                <a:cs typeface="Tahoma"/>
              </a:rPr>
              <a:t>fficient &amp; </a:t>
            </a:r>
            <a:r>
              <a:rPr lang="en-US" sz="1100" b="1" spc="65" dirty="0">
                <a:solidFill>
                  <a:srgbClr val="B40F23"/>
                </a:solidFill>
                <a:latin typeface="Arial Black" panose="020B0A04020102020204" pitchFamily="34" charset="0"/>
                <a:cs typeface="Tahoma"/>
              </a:rPr>
              <a:t>L</a:t>
            </a:r>
            <a:r>
              <a:rPr lang="en-US" sz="1100" b="1" spc="65" dirty="0">
                <a:solidFill>
                  <a:srgbClr val="000000"/>
                </a:solidFill>
                <a:latin typeface="Arial Black" panose="020B0A04020102020204" pitchFamily="34" charset="0"/>
                <a:cs typeface="Tahoma"/>
              </a:rPr>
              <a:t>ogical</a:t>
            </a:r>
            <a:endParaRPr lang="en-US" sz="1100" dirty="0">
              <a:solidFill>
                <a:srgbClr val="000000"/>
              </a:solidFill>
              <a:latin typeface="Arial Black" panose="020B0A04020102020204" pitchFamily="34" charset="0"/>
              <a:cs typeface="Tahoma"/>
            </a:endParaRPr>
          </a:p>
        </p:txBody>
      </p:sp>
      <p:pic>
        <p:nvPicPr>
          <p:cNvPr id="8" name="Picture 7"/>
          <p:cNvPicPr>
            <a:picLocks noChangeAspect="1"/>
          </p:cNvPicPr>
          <p:nvPr/>
        </p:nvPicPr>
        <p:blipFill>
          <a:blip r:embed="rId4"/>
          <a:stretch>
            <a:fillRect/>
          </a:stretch>
        </p:blipFill>
        <p:spPr bwMode="auto">
          <a:xfrm>
            <a:off x="8112602" y="1482021"/>
            <a:ext cx="4157218" cy="5062694"/>
          </a:xfrm>
          <a:prstGeom prst="rect">
            <a:avLst/>
          </a:prstGeom>
        </p:spPr>
      </p:pic>
      <p:pic>
        <p:nvPicPr>
          <p:cNvPr id="11" name="Picture 10"/>
          <p:cNvPicPr>
            <a:picLocks noChangeAspect="1"/>
          </p:cNvPicPr>
          <p:nvPr/>
        </p:nvPicPr>
        <p:blipFill>
          <a:blip r:embed="rId5"/>
          <a:stretch>
            <a:fillRect/>
          </a:stretch>
        </p:blipFill>
        <p:spPr bwMode="auto">
          <a:xfrm>
            <a:off x="557332" y="434530"/>
            <a:ext cx="3859252" cy="926895"/>
          </a:xfrm>
          <a:prstGeom prst="rect">
            <a:avLst/>
          </a:prstGeom>
        </p:spPr>
      </p:pic>
      <p:sp>
        <p:nvSpPr>
          <p:cNvPr id="16" name="Rectangle 15"/>
          <p:cNvSpPr/>
          <p:nvPr/>
        </p:nvSpPr>
        <p:spPr bwMode="auto">
          <a:xfrm>
            <a:off x="552893" y="1412776"/>
            <a:ext cx="3863691" cy="338554"/>
          </a:xfrm>
          <a:prstGeom prst="rect">
            <a:avLst/>
          </a:prstGeom>
        </p:spPr>
        <p:txBody>
          <a:bodyPr wrap="square">
            <a:spAutoFit/>
          </a:bodyPr>
          <a:lstStyle/>
          <a:p>
            <a:pPr lvl="0" defTabSz="566555">
              <a:defRPr/>
            </a:pPr>
            <a:r>
              <a:rPr lang="en-US" sz="1600" dirty="0">
                <a:solidFill>
                  <a:srgbClr val="5D5B5B"/>
                </a:solidFill>
                <a:latin typeface="Arial Black" panose="020B0A04020102020204" pitchFamily="34" charset="0"/>
                <a:cs typeface="Tahoma"/>
              </a:rPr>
              <a:t>UNLOCK. ANALYSE. EMPOWER.</a:t>
            </a:r>
          </a:p>
        </p:txBody>
      </p:sp>
    </p:spTree>
    <p:extLst>
      <p:ext uri="{BB962C8B-B14F-4D97-AF65-F5344CB8AC3E}">
        <p14:creationId xmlns:p14="http://schemas.microsoft.com/office/powerpoint/2010/main" val="416629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748445-18C4-4757-904C-43CEED0F34FD}"/>
              </a:ext>
            </a:extLst>
          </p:cNvPr>
          <p:cNvSpPr/>
          <p:nvPr/>
        </p:nvSpPr>
        <p:spPr bwMode="auto">
          <a:xfrm>
            <a:off x="6254056" y="2741115"/>
            <a:ext cx="5669280" cy="2028479"/>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tIns="91440" rtlCol="0" anchor="t"/>
          <a:lstStyle/>
          <a:p>
            <a:pPr lvl="0">
              <a:spcAft>
                <a:spcPts val="600"/>
              </a:spcAft>
              <a:defRPr/>
            </a:pPr>
            <a:r>
              <a:rPr lang="en-US" sz="1400" b="1" dirty="0">
                <a:solidFill>
                  <a:srgbClr val="FF0000"/>
                </a:solidFill>
                <a:latin typeface="Arial" panose="020B0604020202020204" pitchFamily="34" charset="0"/>
                <a:cs typeface="Arial" panose="020B0604020202020204" pitchFamily="34" charset="0"/>
              </a:rPr>
              <a:t>Business Need / Objective</a:t>
            </a:r>
          </a:p>
          <a:p>
            <a:pPr marL="285750" indent="-285750">
              <a:buFont typeface="Arial" panose="020B0604020202020204" pitchFamily="34" charset="0"/>
              <a:buChar char="•"/>
            </a:pPr>
            <a:r>
              <a:rPr lang="en-US" sz="1400" dirty="0"/>
              <a:t>BAF is one of the major bottlenecks in downstream steel making </a:t>
            </a:r>
            <a:r>
              <a:rPr lang="en-US" sz="1400" dirty="0">
                <a:solidFill>
                  <a:srgbClr val="000000"/>
                </a:solidFill>
                <a:latin typeface="Arial" panose="020B0604020202020204"/>
              </a:rPr>
              <a:t>process and it is working with capacity of 99tn stack weight even though rated capacity is 107tn stack weight.</a:t>
            </a:r>
          </a:p>
          <a:p>
            <a:pPr marL="285750" indent="-285750">
              <a:buFont typeface="Arial" panose="020B0604020202020204" pitchFamily="34" charset="0"/>
              <a:buChar char="•"/>
            </a:pPr>
            <a:r>
              <a:rPr lang="en-US" sz="1400" dirty="0">
                <a:solidFill>
                  <a:srgbClr val="000000"/>
                </a:solidFill>
                <a:latin typeface="Arial" panose="020B0604020202020204"/>
              </a:rPr>
              <a:t>Project idea is to provide an analytical model which would optimize the coil selection process to maximize height </a:t>
            </a:r>
            <a:r>
              <a:rPr lang="en-US" sz="1400" dirty="0"/>
              <a:t>of the stack in BAF.</a:t>
            </a:r>
          </a:p>
          <a:p>
            <a:pPr marL="285750" lvl="0" indent="-285750">
              <a:spcAft>
                <a:spcPts val="600"/>
              </a:spcAft>
              <a:buFont typeface="Arial" panose="020B0604020202020204" pitchFamily="34" charset="0"/>
              <a:buChar char="•"/>
              <a:defRPr/>
            </a:pPr>
            <a:endParaRPr lang="en-US" sz="1100" dirty="0">
              <a:solidFill>
                <a:srgbClr val="000000"/>
              </a:solidFill>
              <a:latin typeface="Arial" panose="020B0604020202020204"/>
            </a:endParaRPr>
          </a:p>
        </p:txBody>
      </p:sp>
      <p:sp>
        <p:nvSpPr>
          <p:cNvPr id="11" name="Rectangle 10">
            <a:extLst>
              <a:ext uri="{FF2B5EF4-FFF2-40B4-BE49-F238E27FC236}">
                <a16:creationId xmlns:a16="http://schemas.microsoft.com/office/drawing/2014/main" id="{3E827D6B-70DD-4508-A345-926E6F920050}"/>
              </a:ext>
            </a:extLst>
          </p:cNvPr>
          <p:cNvSpPr/>
          <p:nvPr/>
        </p:nvSpPr>
        <p:spPr bwMode="auto">
          <a:xfrm>
            <a:off x="209380" y="900505"/>
            <a:ext cx="5669280" cy="5957495"/>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tIns="91440" rtlCol="0" anchor="t"/>
          <a:lstStyle/>
          <a:p>
            <a:pPr lvl="0">
              <a:spcAft>
                <a:spcPts val="600"/>
              </a:spcAft>
              <a:defRPr/>
            </a:pPr>
            <a:r>
              <a:rPr lang="en-US" sz="1400" b="1" dirty="0">
                <a:solidFill>
                  <a:srgbClr val="FF0000"/>
                </a:solidFill>
                <a:latin typeface="Arial" panose="020B0604020202020204" pitchFamily="34" charset="0"/>
                <a:cs typeface="Arial" panose="020B0604020202020204" pitchFamily="34" charset="0"/>
              </a:rPr>
              <a:t>Background</a:t>
            </a:r>
          </a:p>
          <a:p>
            <a:pPr lvl="0">
              <a:spcAft>
                <a:spcPts val="600"/>
              </a:spcAft>
              <a:defRPr/>
            </a:pPr>
            <a:r>
              <a:rPr lang="en-US" sz="1400" dirty="0">
                <a:solidFill>
                  <a:srgbClr val="000000"/>
                </a:solidFill>
                <a:latin typeface="Arial" panose="020B0604020202020204"/>
              </a:rPr>
              <a:t>Steel coils goes through annealing process. The process is carried out in batch of coils stacked vertically in Batch Annealing Furnace (BAF).</a:t>
            </a:r>
          </a:p>
          <a:p>
            <a:pPr lvl="0">
              <a:spcAft>
                <a:spcPts val="600"/>
              </a:spcAft>
              <a:defRPr/>
            </a:pPr>
            <a:r>
              <a:rPr lang="en-US" sz="1400" dirty="0">
                <a:solidFill>
                  <a:srgbClr val="000000"/>
                </a:solidFill>
                <a:latin typeface="Arial" panose="020B0604020202020204"/>
              </a:rPr>
              <a:t>Flow of coils across mills is as follows:</a:t>
            </a:r>
          </a:p>
        </p:txBody>
      </p:sp>
      <p:sp>
        <p:nvSpPr>
          <p:cNvPr id="14" name="Rectangle 13">
            <a:extLst>
              <a:ext uri="{FF2B5EF4-FFF2-40B4-BE49-F238E27FC236}">
                <a16:creationId xmlns:a16="http://schemas.microsoft.com/office/drawing/2014/main" id="{7C5F6836-49FF-49B7-82E7-023D8D73657B}"/>
              </a:ext>
            </a:extLst>
          </p:cNvPr>
          <p:cNvSpPr/>
          <p:nvPr/>
        </p:nvSpPr>
        <p:spPr bwMode="auto">
          <a:xfrm>
            <a:off x="6254056" y="900505"/>
            <a:ext cx="5669280" cy="1777777"/>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tIns="91440" rtlCol="0" anchor="t"/>
          <a:lstStyle/>
          <a:p>
            <a:pPr>
              <a:defRPr/>
            </a:pPr>
            <a:r>
              <a:rPr lang="en-US" sz="1400" b="1" dirty="0">
                <a:solidFill>
                  <a:srgbClr val="FF0000"/>
                </a:solidFill>
                <a:latin typeface="Arial" panose="020B0604020202020204" pitchFamily="34" charset="0"/>
                <a:cs typeface="Arial" panose="020B0604020202020204" pitchFamily="34" charset="0"/>
              </a:rPr>
              <a:t>KPIs (UoM, Baseline and Target)</a:t>
            </a:r>
          </a:p>
          <a:p>
            <a:pPr>
              <a:defRPr/>
            </a:pPr>
            <a:r>
              <a:rPr lang="en-US" sz="1400" dirty="0">
                <a:solidFill>
                  <a:srgbClr val="000000"/>
                </a:solidFill>
                <a:latin typeface="Arial" panose="020B0604020202020204"/>
              </a:rPr>
              <a:t>Current capacity utilization and target:</a:t>
            </a:r>
          </a:p>
        </p:txBody>
      </p:sp>
      <p:graphicFrame>
        <p:nvGraphicFramePr>
          <p:cNvPr id="2" name="Table 1">
            <a:extLst>
              <a:ext uri="{FF2B5EF4-FFF2-40B4-BE49-F238E27FC236}">
                <a16:creationId xmlns:a16="http://schemas.microsoft.com/office/drawing/2014/main" id="{AAA02FB1-4C42-45F2-860A-E4E5B2456D5E}"/>
              </a:ext>
            </a:extLst>
          </p:cNvPr>
          <p:cNvGraphicFramePr>
            <a:graphicFrameLocks noGrp="1"/>
          </p:cNvGraphicFramePr>
          <p:nvPr>
            <p:extLst>
              <p:ext uri="{D42A27DB-BD31-4B8C-83A1-F6EECF244321}">
                <p14:modId xmlns:p14="http://schemas.microsoft.com/office/powerpoint/2010/main" val="1934419108"/>
              </p:ext>
            </p:extLst>
          </p:nvPr>
        </p:nvGraphicFramePr>
        <p:xfrm>
          <a:off x="6475337" y="1633594"/>
          <a:ext cx="5314241" cy="872490"/>
        </p:xfrm>
        <a:graphic>
          <a:graphicData uri="http://schemas.openxmlformats.org/drawingml/2006/table">
            <a:tbl>
              <a:tblPr firstRow="1" bandRow="1">
                <a:tableStyleId>{073A0DAA-6AF3-43AB-8588-CEC1D06C72B9}</a:tableStyleId>
              </a:tblPr>
              <a:tblGrid>
                <a:gridCol w="1406144">
                  <a:extLst>
                    <a:ext uri="{9D8B030D-6E8A-4147-A177-3AD203B41FA5}">
                      <a16:colId xmlns:a16="http://schemas.microsoft.com/office/drawing/2014/main" val="2990055526"/>
                    </a:ext>
                  </a:extLst>
                </a:gridCol>
                <a:gridCol w="1369262">
                  <a:extLst>
                    <a:ext uri="{9D8B030D-6E8A-4147-A177-3AD203B41FA5}">
                      <a16:colId xmlns:a16="http://schemas.microsoft.com/office/drawing/2014/main" val="2359893179"/>
                    </a:ext>
                  </a:extLst>
                </a:gridCol>
                <a:gridCol w="1369262">
                  <a:extLst>
                    <a:ext uri="{9D8B030D-6E8A-4147-A177-3AD203B41FA5}">
                      <a16:colId xmlns:a16="http://schemas.microsoft.com/office/drawing/2014/main" val="1741267455"/>
                    </a:ext>
                  </a:extLst>
                </a:gridCol>
                <a:gridCol w="1169573">
                  <a:extLst>
                    <a:ext uri="{9D8B030D-6E8A-4147-A177-3AD203B41FA5}">
                      <a16:colId xmlns:a16="http://schemas.microsoft.com/office/drawing/2014/main" val="534437550"/>
                    </a:ext>
                  </a:extLst>
                </a:gridCol>
              </a:tblGrid>
              <a:tr h="223631">
                <a:tc>
                  <a:txBody>
                    <a:bodyPr/>
                    <a:lstStyle/>
                    <a:p>
                      <a:pPr algn="ctr" fontAlgn="b"/>
                      <a:r>
                        <a:rPr lang="en-US" sz="1400" b="1" i="0" u="none" strike="noStrike" dirty="0">
                          <a:solidFill>
                            <a:schemeClr val="bg1"/>
                          </a:solidFill>
                          <a:effectLst/>
                          <a:latin typeface="Calibri" panose="020F0502020204030204" pitchFamily="34" charset="0"/>
                        </a:rPr>
                        <a:t>KPI </a:t>
                      </a:r>
                    </a:p>
                  </a:txBody>
                  <a:tcPr marL="9525" marR="9525" marT="9525" marB="0" anchor="b"/>
                </a:tc>
                <a:tc>
                  <a:txBody>
                    <a:bodyPr/>
                    <a:lstStyle/>
                    <a:p>
                      <a:pPr algn="ctr" fontAlgn="b"/>
                      <a:r>
                        <a:rPr lang="en-US" sz="1400" b="1" i="0" u="none" strike="noStrike" dirty="0">
                          <a:solidFill>
                            <a:schemeClr val="bg1"/>
                          </a:solidFill>
                          <a:effectLst/>
                          <a:latin typeface="Calibri" panose="020F0502020204030204" pitchFamily="34" charset="0"/>
                        </a:rPr>
                        <a:t>Actual (</a:t>
                      </a:r>
                      <a:r>
                        <a:rPr lang="en-US" sz="1400" b="1" i="0" u="none" strike="noStrike" dirty="0" err="1">
                          <a:solidFill>
                            <a:schemeClr val="bg1"/>
                          </a:solidFill>
                          <a:effectLst/>
                          <a:latin typeface="Calibri" panose="020F0502020204030204" pitchFamily="34" charset="0"/>
                        </a:rPr>
                        <a:t>tn</a:t>
                      </a:r>
                      <a:r>
                        <a:rPr lang="en-US" sz="1400" b="1" i="0" u="none" strike="noStrike" dirty="0">
                          <a:solidFill>
                            <a:schemeClr val="bg1"/>
                          </a:solidFill>
                          <a:effectLst/>
                          <a:latin typeface="Calibri" panose="020F0502020204030204" pitchFamily="34" charset="0"/>
                        </a:rPr>
                        <a:t>)</a:t>
                      </a:r>
                    </a:p>
                  </a:txBody>
                  <a:tcPr marL="9525" marR="9525" marT="9525" marB="0" anchor="b"/>
                </a:tc>
                <a:tc>
                  <a:txBody>
                    <a:bodyPr/>
                    <a:lstStyle/>
                    <a:p>
                      <a:pPr algn="ctr" fontAlgn="b"/>
                      <a:r>
                        <a:rPr lang="en-US" sz="1400" b="1" i="0" u="none" strike="noStrike" dirty="0">
                          <a:solidFill>
                            <a:schemeClr val="bg1"/>
                          </a:solidFill>
                          <a:effectLst/>
                          <a:latin typeface="Calibri" panose="020F0502020204030204" pitchFamily="34" charset="0"/>
                        </a:rPr>
                        <a:t>Target </a:t>
                      </a:r>
                      <a:r>
                        <a:rPr lang="en-US" sz="1400" b="1" i="0" u="none" strike="noStrike" dirty="0" err="1">
                          <a:solidFill>
                            <a:schemeClr val="bg1"/>
                          </a:solidFill>
                          <a:effectLst/>
                          <a:latin typeface="Calibri" panose="020F0502020204030204" pitchFamily="34" charset="0"/>
                        </a:rPr>
                        <a:t>tn</a:t>
                      </a:r>
                      <a:r>
                        <a:rPr lang="en-US" sz="1400" b="1" i="0" u="none" strike="noStrike" dirty="0">
                          <a:solidFill>
                            <a:schemeClr val="bg1"/>
                          </a:solidFill>
                          <a:effectLst/>
                          <a:latin typeface="Calibri" panose="020F0502020204030204" pitchFamily="34" charset="0"/>
                        </a:rPr>
                        <a:t>)</a:t>
                      </a:r>
                    </a:p>
                  </a:txBody>
                  <a:tcPr marL="9525" marR="9525" marT="9525" marB="0" anchor="b"/>
                </a:tc>
                <a:tc>
                  <a:txBody>
                    <a:bodyPr/>
                    <a:lstStyle/>
                    <a:p>
                      <a:pPr algn="ctr" fontAlgn="b"/>
                      <a:r>
                        <a:rPr lang="en-US" sz="1400" b="1" i="0" u="none" strike="noStrike" dirty="0">
                          <a:solidFill>
                            <a:schemeClr val="bg1"/>
                          </a:solidFill>
                          <a:effectLst/>
                          <a:latin typeface="Calibri" panose="020F0502020204030204" pitchFamily="34" charset="0"/>
                        </a:rPr>
                        <a:t>Improvement (</a:t>
                      </a:r>
                      <a:r>
                        <a:rPr lang="en-US" sz="1400" b="1" i="0" u="none" strike="noStrike" dirty="0" err="1">
                          <a:solidFill>
                            <a:schemeClr val="bg1"/>
                          </a:solidFill>
                          <a:effectLst/>
                          <a:latin typeface="Calibri" panose="020F0502020204030204" pitchFamily="34" charset="0"/>
                        </a:rPr>
                        <a:t>tn</a:t>
                      </a:r>
                      <a:r>
                        <a:rPr lang="en-US" sz="1400" b="1" i="0" u="none" strike="noStrike" dirty="0">
                          <a:solidFill>
                            <a:schemeClr val="bg1"/>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897795990"/>
                  </a:ext>
                </a:extLst>
              </a:tr>
              <a:tr h="278969">
                <a:tc>
                  <a:txBody>
                    <a:bodyPr/>
                    <a:lstStyle/>
                    <a:p>
                      <a:pPr algn="l" fontAlgn="b"/>
                      <a:r>
                        <a:rPr lang="en-US" sz="1400" b="0" i="0" u="none" strike="noStrike" dirty="0">
                          <a:solidFill>
                            <a:srgbClr val="000000"/>
                          </a:solidFill>
                          <a:effectLst/>
                          <a:latin typeface="Calibri" panose="020F0502020204030204" pitchFamily="34" charset="0"/>
                        </a:rPr>
                        <a:t>Average stack weight (</a:t>
                      </a:r>
                      <a:r>
                        <a:rPr lang="en-US" sz="1400" b="0" i="0" u="none" strike="noStrike" dirty="0" err="1">
                          <a:solidFill>
                            <a:srgbClr val="000000"/>
                          </a:solidFill>
                          <a:effectLst/>
                          <a:latin typeface="Calibri" panose="020F0502020204030204" pitchFamily="34" charset="0"/>
                        </a:rPr>
                        <a:t>tn</a:t>
                      </a:r>
                      <a:r>
                        <a:rPr lang="en-US" sz="1400" b="0" i="0" u="none" strike="noStrike" dirty="0">
                          <a:solidFill>
                            <a:srgbClr val="000000"/>
                          </a:solidFill>
                          <a:effectLst/>
                          <a:latin typeface="Calibri" panose="020F0502020204030204" pitchFamily="34" charset="0"/>
                        </a:rPr>
                        <a:t>)</a:t>
                      </a:r>
                    </a:p>
                  </a:txBody>
                  <a:tcPr marL="9525" marR="9525" marT="9525" marB="0" anchor="b"/>
                </a:tc>
                <a:tc>
                  <a:txBody>
                    <a:bodyPr/>
                    <a:lstStyle/>
                    <a:p>
                      <a:pPr algn="ctr" fontAlgn="b"/>
                      <a:r>
                        <a:rPr lang="en-US" sz="1400" b="0" i="0" u="none" strike="noStrike" dirty="0">
                          <a:solidFill>
                            <a:srgbClr val="000000"/>
                          </a:solidFill>
                          <a:effectLst/>
                          <a:latin typeface="Calibri" panose="020F0502020204030204" pitchFamily="34" charset="0"/>
                        </a:rPr>
                        <a:t>99</a:t>
                      </a:r>
                    </a:p>
                  </a:txBody>
                  <a:tcPr marL="9525" marR="9525" marT="9525" marB="0" anchor="b"/>
                </a:tc>
                <a:tc>
                  <a:txBody>
                    <a:bodyPr/>
                    <a:lstStyle/>
                    <a:p>
                      <a:pPr algn="ctr" fontAlgn="b"/>
                      <a:r>
                        <a:rPr lang="en-US" sz="1400" b="0" i="0" u="none" strike="noStrike" dirty="0">
                          <a:solidFill>
                            <a:srgbClr val="000000"/>
                          </a:solidFill>
                          <a:effectLst/>
                          <a:latin typeface="Calibri" panose="020F0502020204030204" pitchFamily="34" charset="0"/>
                        </a:rPr>
                        <a:t>102</a:t>
                      </a:r>
                    </a:p>
                  </a:txBody>
                  <a:tcPr marL="9525" marR="9525" marT="9525" marB="0" anchor="b"/>
                </a:tc>
                <a:tc>
                  <a:txBody>
                    <a:bodyPr/>
                    <a:lstStyle/>
                    <a:p>
                      <a:pPr algn="ctr" fontAlgn="b"/>
                      <a:r>
                        <a:rPr lang="en-US" sz="14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575660143"/>
                  </a:ext>
                </a:extLst>
              </a:tr>
            </a:tbl>
          </a:graphicData>
        </a:graphic>
      </p:graphicFrame>
      <p:sp>
        <p:nvSpPr>
          <p:cNvPr id="13" name="Rectangle 12">
            <a:extLst>
              <a:ext uri="{FF2B5EF4-FFF2-40B4-BE49-F238E27FC236}">
                <a16:creationId xmlns:a16="http://schemas.microsoft.com/office/drawing/2014/main" id="{52DB55C4-A12E-4E75-AED6-2FFCDE41952F}"/>
              </a:ext>
            </a:extLst>
          </p:cNvPr>
          <p:cNvSpPr/>
          <p:nvPr/>
        </p:nvSpPr>
        <p:spPr bwMode="auto">
          <a:xfrm>
            <a:off x="6254056" y="4829521"/>
            <a:ext cx="5669280" cy="2028479"/>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tIns="91440" rtlCol="0" anchor="t"/>
          <a:lstStyle/>
          <a:p>
            <a:pPr lvl="0">
              <a:spcAft>
                <a:spcPts val="600"/>
              </a:spcAft>
              <a:defRPr/>
            </a:pPr>
            <a:r>
              <a:rPr lang="en-US" sz="1400" b="1" dirty="0">
                <a:solidFill>
                  <a:srgbClr val="FF0000"/>
                </a:solidFill>
                <a:latin typeface="Arial" panose="020B0604020202020204" pitchFamily="34" charset="0"/>
                <a:cs typeface="Arial" panose="020B0604020202020204" pitchFamily="34" charset="0"/>
              </a:rPr>
              <a:t>Project Scope</a:t>
            </a:r>
            <a:endParaRPr kumimoji="0" lang="en-US" sz="14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L="285750" lvl="0" indent="-285750">
              <a:spcAft>
                <a:spcPts val="600"/>
              </a:spcAft>
              <a:buFont typeface="Arial" panose="020B0604020202020204" pitchFamily="34" charset="0"/>
              <a:buChar char="•"/>
              <a:defRPr/>
            </a:pPr>
            <a:r>
              <a:rPr lang="en-US" sz="1400" dirty="0">
                <a:solidFill>
                  <a:srgbClr val="000000"/>
                </a:solidFill>
                <a:latin typeface="Arial" panose="020B0604020202020204"/>
              </a:rPr>
              <a:t>Scope of project is limited to optimizing coil stack height based on inventory data fed into the model. It would not suggest width of coil to be rolled to optimize BAF production.</a:t>
            </a:r>
          </a:p>
          <a:p>
            <a:pPr marL="285750" lvl="0" indent="-285750">
              <a:spcAft>
                <a:spcPts val="600"/>
              </a:spcAft>
              <a:buFont typeface="Arial" panose="020B0604020202020204" pitchFamily="34" charset="0"/>
              <a:buChar char="•"/>
              <a:defRPr/>
            </a:pPr>
            <a:r>
              <a:rPr lang="en-US" sz="1400" dirty="0">
                <a:solidFill>
                  <a:srgbClr val="000000"/>
                </a:solidFill>
                <a:latin typeface="Arial" panose="020B0604020202020204"/>
              </a:rPr>
              <a:t>Integration with present MES system is not in scope. It is expected to be taken as next phase of the project based on output of the model</a:t>
            </a:r>
          </a:p>
        </p:txBody>
      </p:sp>
      <p:sp>
        <p:nvSpPr>
          <p:cNvPr id="4" name="Rectangle 3">
            <a:extLst>
              <a:ext uri="{FF2B5EF4-FFF2-40B4-BE49-F238E27FC236}">
                <a16:creationId xmlns:a16="http://schemas.microsoft.com/office/drawing/2014/main" id="{2F88536C-ABF5-4C24-914C-8D3A1F776B31}"/>
              </a:ext>
            </a:extLst>
          </p:cNvPr>
          <p:cNvSpPr/>
          <p:nvPr/>
        </p:nvSpPr>
        <p:spPr>
          <a:xfrm>
            <a:off x="6096000" y="1448928"/>
            <a:ext cx="245580" cy="369332"/>
          </a:xfrm>
          <a:prstGeom prst="rect">
            <a:avLst/>
          </a:prstGeom>
        </p:spPr>
        <p:txBody>
          <a:bodyPr wrap="none">
            <a:spAutoFit/>
          </a:bodyPr>
          <a:lstStyle/>
          <a:p>
            <a:r>
              <a:rPr lang="en-US" dirty="0"/>
              <a:t> </a:t>
            </a:r>
          </a:p>
        </p:txBody>
      </p:sp>
      <p:sp>
        <p:nvSpPr>
          <p:cNvPr id="5" name="Rectangle 4">
            <a:extLst>
              <a:ext uri="{FF2B5EF4-FFF2-40B4-BE49-F238E27FC236}">
                <a16:creationId xmlns:a16="http://schemas.microsoft.com/office/drawing/2014/main" id="{D4C65AE2-C822-4BFC-BF48-37150DD63A3A}"/>
              </a:ext>
            </a:extLst>
          </p:cNvPr>
          <p:cNvSpPr/>
          <p:nvPr/>
        </p:nvSpPr>
        <p:spPr>
          <a:xfrm>
            <a:off x="6096000" y="1448928"/>
            <a:ext cx="245580" cy="369332"/>
          </a:xfrm>
          <a:prstGeom prst="rect">
            <a:avLst/>
          </a:prstGeom>
        </p:spPr>
        <p:txBody>
          <a:bodyPr wrap="none">
            <a:spAutoFit/>
          </a:bodyPr>
          <a:lstStyle/>
          <a:p>
            <a:r>
              <a:rPr lang="en-US" dirty="0"/>
              <a:t> </a:t>
            </a:r>
          </a:p>
        </p:txBody>
      </p:sp>
      <p:sp>
        <p:nvSpPr>
          <p:cNvPr id="16" name="Title 2">
            <a:extLst>
              <a:ext uri="{FF2B5EF4-FFF2-40B4-BE49-F238E27FC236}">
                <a16:creationId xmlns:a16="http://schemas.microsoft.com/office/drawing/2014/main" id="{70365241-55C0-4AFB-990F-855356B71203}"/>
              </a:ext>
            </a:extLst>
          </p:cNvPr>
          <p:cNvSpPr>
            <a:spLocks noGrp="1"/>
          </p:cNvSpPr>
          <p:nvPr>
            <p:ph type="title"/>
          </p:nvPr>
        </p:nvSpPr>
        <p:spPr>
          <a:xfrm>
            <a:off x="381000" y="299568"/>
            <a:ext cx="11430000" cy="527721"/>
          </a:xfrm>
        </p:spPr>
        <p:txBody>
          <a:bodyPr wrap="square" lIns="0" tIns="45720" rIns="0" bIns="0" anchor="b" anchorCtr="0">
            <a:noAutofit/>
          </a:bodyPr>
          <a:lstStyle/>
          <a:p>
            <a:r>
              <a:rPr lang="en-US" sz="2900" dirty="0">
                <a:solidFill>
                  <a:srgbClr val="000000"/>
                </a:solidFill>
              </a:rPr>
              <a:t>SUMMARY</a:t>
            </a:r>
          </a:p>
        </p:txBody>
      </p:sp>
      <p:pic>
        <p:nvPicPr>
          <p:cNvPr id="15" name="Picture 14">
            <a:extLst>
              <a:ext uri="{FF2B5EF4-FFF2-40B4-BE49-F238E27FC236}">
                <a16:creationId xmlns:a16="http://schemas.microsoft.com/office/drawing/2014/main" id="{9B713A99-34D0-437D-A62B-B73F4CB23EFB}"/>
              </a:ext>
            </a:extLst>
          </p:cNvPr>
          <p:cNvPicPr>
            <a:picLocks noChangeAspect="1"/>
          </p:cNvPicPr>
          <p:nvPr/>
        </p:nvPicPr>
        <p:blipFill>
          <a:blip r:embed="rId3"/>
          <a:stretch>
            <a:fillRect/>
          </a:stretch>
        </p:blipFill>
        <p:spPr>
          <a:xfrm>
            <a:off x="381000" y="2893449"/>
            <a:ext cx="5353373" cy="3165798"/>
          </a:xfrm>
          <a:prstGeom prst="rect">
            <a:avLst/>
          </a:prstGeom>
        </p:spPr>
      </p:pic>
    </p:spTree>
    <p:extLst>
      <p:ext uri="{BB962C8B-B14F-4D97-AF65-F5344CB8AC3E}">
        <p14:creationId xmlns:p14="http://schemas.microsoft.com/office/powerpoint/2010/main" val="140465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a:extLst>
              <a:ext uri="{FF2B5EF4-FFF2-40B4-BE49-F238E27FC236}">
                <a16:creationId xmlns:a16="http://schemas.microsoft.com/office/drawing/2014/main" id="{70365241-55C0-4AFB-990F-855356B71203}"/>
              </a:ext>
            </a:extLst>
          </p:cNvPr>
          <p:cNvSpPr>
            <a:spLocks noGrp="1"/>
          </p:cNvSpPr>
          <p:nvPr>
            <p:ph type="title"/>
          </p:nvPr>
        </p:nvSpPr>
        <p:spPr>
          <a:xfrm>
            <a:off x="381000" y="380999"/>
            <a:ext cx="11430000" cy="527721"/>
          </a:xfrm>
        </p:spPr>
        <p:txBody>
          <a:bodyPr wrap="square" lIns="0" tIns="45720" rIns="0" bIns="0" anchor="b" anchorCtr="0">
            <a:noAutofit/>
          </a:bodyPr>
          <a:lstStyle/>
          <a:p>
            <a:r>
              <a:rPr lang="en-US" sz="2900" dirty="0">
                <a:solidFill>
                  <a:srgbClr val="000000"/>
                </a:solidFill>
              </a:rPr>
              <a:t>SUMMARY</a:t>
            </a:r>
          </a:p>
        </p:txBody>
      </p:sp>
      <p:sp>
        <p:nvSpPr>
          <p:cNvPr id="19" name="Rectangle 18">
            <a:extLst>
              <a:ext uri="{FF2B5EF4-FFF2-40B4-BE49-F238E27FC236}">
                <a16:creationId xmlns:a16="http://schemas.microsoft.com/office/drawing/2014/main" id="{C00BD5C7-B8C0-4F3A-A88B-468CF3131A78}"/>
              </a:ext>
            </a:extLst>
          </p:cNvPr>
          <p:cNvSpPr/>
          <p:nvPr/>
        </p:nvSpPr>
        <p:spPr bwMode="auto">
          <a:xfrm>
            <a:off x="6096000" y="2320594"/>
            <a:ext cx="5669280" cy="3098276"/>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tIns="91440" rtlCol="0" anchor="t"/>
          <a:lstStyle/>
          <a:p>
            <a:pPr lvl="0">
              <a:spcAft>
                <a:spcPts val="600"/>
              </a:spcAft>
              <a:defRPr/>
            </a:pPr>
            <a:r>
              <a:rPr lang="en-US" sz="1400" b="1" dirty="0">
                <a:solidFill>
                  <a:srgbClr val="FF0000"/>
                </a:solidFill>
                <a:latin typeface="Arial" panose="020B0604020202020204" pitchFamily="34" charset="0"/>
                <a:cs typeface="Arial" panose="020B0604020202020204" pitchFamily="34" charset="0"/>
              </a:rPr>
              <a:t>Design of the system</a:t>
            </a:r>
          </a:p>
          <a:p>
            <a:pPr lvl="0">
              <a:spcAft>
                <a:spcPts val="600"/>
              </a:spcAft>
              <a:defRPr/>
            </a:pPr>
            <a:r>
              <a:rPr lang="en-US" sz="1400" dirty="0">
                <a:solidFill>
                  <a:srgbClr val="000000"/>
                </a:solidFill>
                <a:latin typeface="Arial" panose="020B0604020202020204"/>
              </a:rPr>
              <a:t>Solution approach to the problem are in three steps:</a:t>
            </a:r>
          </a:p>
          <a:p>
            <a:pPr marL="285750" lvl="0" indent="-285750">
              <a:spcAft>
                <a:spcPts val="600"/>
              </a:spcAft>
              <a:buFont typeface="Arial" panose="020B0604020202020204" pitchFamily="34" charset="0"/>
              <a:buChar char="•"/>
              <a:defRPr/>
            </a:pPr>
            <a:r>
              <a:rPr lang="en-US" sz="1400" dirty="0">
                <a:solidFill>
                  <a:srgbClr val="000000"/>
                </a:solidFill>
                <a:latin typeface="Arial" panose="020B0604020202020204"/>
              </a:rPr>
              <a:t>Initial process would be to group the inventory in such a way coils in the same group can be loaded together in the furnace.</a:t>
            </a:r>
          </a:p>
          <a:p>
            <a:pPr marL="285750" lvl="0" indent="-285750">
              <a:spcAft>
                <a:spcPts val="600"/>
              </a:spcAft>
              <a:buFont typeface="Arial" panose="020B0604020202020204" pitchFamily="34" charset="0"/>
              <a:buChar char="•"/>
              <a:defRPr/>
            </a:pPr>
            <a:r>
              <a:rPr lang="en-US" sz="1400" dirty="0">
                <a:solidFill>
                  <a:srgbClr val="000000"/>
                </a:solidFill>
                <a:latin typeface="Arial" panose="020B0604020202020204"/>
              </a:rPr>
              <a:t>Run ‘Intelligent BAF scheduler’.</a:t>
            </a:r>
          </a:p>
          <a:p>
            <a:pPr lvl="1">
              <a:spcAft>
                <a:spcPts val="600"/>
              </a:spcAft>
              <a:defRPr/>
            </a:pPr>
            <a:r>
              <a:rPr lang="en-US" sz="1400" dirty="0">
                <a:solidFill>
                  <a:srgbClr val="000000"/>
                </a:solidFill>
                <a:latin typeface="Arial" panose="020B0604020202020204"/>
              </a:rPr>
              <a:t>The problem is similar to knap sack problem of combinatorial optimization. The model will work on algorithm of  combinatorial optimization to arrive at best combination of coil height.</a:t>
            </a:r>
          </a:p>
          <a:p>
            <a:pPr marL="285750" lvl="0" indent="-285750">
              <a:spcAft>
                <a:spcPts val="600"/>
              </a:spcAft>
              <a:buFont typeface="Arial" panose="020B0604020202020204" pitchFamily="34" charset="0"/>
              <a:buChar char="•"/>
              <a:defRPr/>
            </a:pPr>
            <a:r>
              <a:rPr lang="en-US" sz="1400" dirty="0">
                <a:solidFill>
                  <a:srgbClr val="000000"/>
                </a:solidFill>
                <a:latin typeface="Arial" panose="020B0604020202020204"/>
              </a:rPr>
              <a:t>After stack combinations is made for a BAF, stacking constraints would be checked to identify the sequence of coil to be kept one over the other.</a:t>
            </a:r>
          </a:p>
          <a:p>
            <a:pPr marL="285750" lvl="0" indent="-285750">
              <a:spcAft>
                <a:spcPts val="600"/>
              </a:spcAft>
              <a:buFont typeface="Arial" panose="020B0604020202020204" pitchFamily="34" charset="0"/>
              <a:buChar char="•"/>
              <a:defRPr/>
            </a:pPr>
            <a:endParaRPr lang="en-US" sz="1400" dirty="0">
              <a:solidFill>
                <a:srgbClr val="000000"/>
              </a:solidFill>
              <a:latin typeface="Arial" panose="020B0604020202020204"/>
            </a:endParaRPr>
          </a:p>
          <a:p>
            <a:pPr marL="285750" lvl="0" indent="-285750">
              <a:spcAft>
                <a:spcPts val="600"/>
              </a:spcAft>
              <a:buFont typeface="Arial" panose="020B0604020202020204" pitchFamily="34" charset="0"/>
              <a:buChar char="•"/>
              <a:defRPr/>
            </a:pPr>
            <a:endParaRPr lang="en-US" sz="1400" dirty="0">
              <a:solidFill>
                <a:srgbClr val="000000"/>
              </a:solidFill>
              <a:latin typeface="Arial" panose="020B0604020202020204"/>
            </a:endParaRPr>
          </a:p>
        </p:txBody>
      </p:sp>
      <p:sp>
        <p:nvSpPr>
          <p:cNvPr id="22" name="Rectangle 21">
            <a:extLst>
              <a:ext uri="{FF2B5EF4-FFF2-40B4-BE49-F238E27FC236}">
                <a16:creationId xmlns:a16="http://schemas.microsoft.com/office/drawing/2014/main" id="{005F34BD-85F1-4AE8-B04E-35980243A405}"/>
              </a:ext>
            </a:extLst>
          </p:cNvPr>
          <p:cNvSpPr/>
          <p:nvPr/>
        </p:nvSpPr>
        <p:spPr bwMode="auto">
          <a:xfrm>
            <a:off x="6096000" y="1034347"/>
            <a:ext cx="5669280" cy="1160620"/>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tIns="91440" rtlCol="0" anchor="t"/>
          <a:lstStyle/>
          <a:p>
            <a:pPr lvl="0">
              <a:spcAft>
                <a:spcPts val="600"/>
              </a:spcAft>
              <a:defRPr/>
            </a:pPr>
            <a:r>
              <a:rPr lang="en-US" sz="1400" b="1" dirty="0">
                <a:solidFill>
                  <a:srgbClr val="FF0000"/>
                </a:solidFill>
                <a:latin typeface="Arial" panose="020B0604020202020204" pitchFamily="34" charset="0"/>
                <a:cs typeface="Arial" panose="020B0604020202020204" pitchFamily="34" charset="0"/>
              </a:rPr>
              <a:t>Assumption/Dependency</a:t>
            </a:r>
          </a:p>
          <a:p>
            <a:pPr marL="285750" lvl="0" indent="-285750">
              <a:spcAft>
                <a:spcPts val="600"/>
              </a:spcAft>
              <a:buFont typeface="Arial" panose="020B0604020202020204" pitchFamily="34" charset="0"/>
              <a:buChar char="•"/>
              <a:defRPr/>
            </a:pPr>
            <a:r>
              <a:rPr lang="en-US" sz="1400" dirty="0">
                <a:solidFill>
                  <a:srgbClr val="000000"/>
                </a:solidFill>
                <a:latin typeface="Arial" panose="020B0604020202020204"/>
              </a:rPr>
              <a:t>Handling equipment is not a constraint in moving coils from yard to BAF.</a:t>
            </a:r>
          </a:p>
          <a:p>
            <a:pPr lvl="0">
              <a:spcAft>
                <a:spcPts val="600"/>
              </a:spcAft>
              <a:defRPr/>
            </a:pPr>
            <a:r>
              <a:rPr lang="en-US" sz="1400" i="1" dirty="0">
                <a:solidFill>
                  <a:srgbClr val="000000"/>
                </a:solidFill>
                <a:latin typeface="Arial" panose="020B0604020202020204"/>
              </a:rPr>
              <a:t>(to be updated)</a:t>
            </a:r>
          </a:p>
        </p:txBody>
      </p:sp>
      <p:sp>
        <p:nvSpPr>
          <p:cNvPr id="23" name="Rectangle 22">
            <a:extLst>
              <a:ext uri="{FF2B5EF4-FFF2-40B4-BE49-F238E27FC236}">
                <a16:creationId xmlns:a16="http://schemas.microsoft.com/office/drawing/2014/main" id="{99FAF021-573D-47D7-92DC-2446D9732C78}"/>
              </a:ext>
            </a:extLst>
          </p:cNvPr>
          <p:cNvSpPr/>
          <p:nvPr/>
        </p:nvSpPr>
        <p:spPr bwMode="auto">
          <a:xfrm>
            <a:off x="233364" y="5494268"/>
            <a:ext cx="5669280" cy="1363732"/>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tIns="91440" rtlCol="0" anchor="t"/>
          <a:lstStyle/>
          <a:p>
            <a:pPr lvl="0">
              <a:spcAft>
                <a:spcPts val="600"/>
              </a:spcAft>
              <a:defRPr/>
            </a:pPr>
            <a:r>
              <a:rPr lang="en-US" sz="1400" b="1" dirty="0">
                <a:solidFill>
                  <a:srgbClr val="FF0000"/>
                </a:solidFill>
                <a:latin typeface="Arial" panose="020B0604020202020204" pitchFamily="34" charset="0"/>
                <a:cs typeface="Arial" panose="020B0604020202020204" pitchFamily="34" charset="0"/>
              </a:rPr>
              <a:t>Acceptance Criteria</a:t>
            </a:r>
          </a:p>
          <a:p>
            <a:pPr marL="285750" lvl="0" indent="-285750">
              <a:spcAft>
                <a:spcPts val="600"/>
              </a:spcAft>
              <a:buFont typeface="Arial" panose="020B0604020202020204" pitchFamily="34" charset="0"/>
              <a:buChar char="•"/>
              <a:defRPr/>
            </a:pPr>
            <a:r>
              <a:rPr lang="en-US" sz="1400" dirty="0">
                <a:solidFill>
                  <a:srgbClr val="000000"/>
                </a:solidFill>
                <a:latin typeface="Arial" panose="020B0604020202020204"/>
              </a:rPr>
              <a:t>Model is expected to provide average stack weight more than 99tn.</a:t>
            </a:r>
          </a:p>
          <a:p>
            <a:pPr marL="285750" lvl="0" indent="-285750">
              <a:spcAft>
                <a:spcPts val="600"/>
              </a:spcAft>
              <a:buFont typeface="Arial" panose="020B0604020202020204" pitchFamily="34" charset="0"/>
              <a:buChar char="•"/>
              <a:defRPr/>
            </a:pPr>
            <a:r>
              <a:rPr lang="en-US" sz="1400" dirty="0">
                <a:solidFill>
                  <a:srgbClr val="000000"/>
                </a:solidFill>
                <a:latin typeface="Arial" panose="020B0604020202020204"/>
              </a:rPr>
              <a:t>Stacking plan for coils which are expected to come from PLTCM, HSM and ECL.</a:t>
            </a:r>
          </a:p>
        </p:txBody>
      </p:sp>
      <p:sp>
        <p:nvSpPr>
          <p:cNvPr id="6" name="Rectangle 5">
            <a:extLst>
              <a:ext uri="{FF2B5EF4-FFF2-40B4-BE49-F238E27FC236}">
                <a16:creationId xmlns:a16="http://schemas.microsoft.com/office/drawing/2014/main" id="{7345A778-B846-4433-8D5E-C214759DF07B}"/>
              </a:ext>
            </a:extLst>
          </p:cNvPr>
          <p:cNvSpPr/>
          <p:nvPr/>
        </p:nvSpPr>
        <p:spPr bwMode="auto">
          <a:xfrm>
            <a:off x="233364" y="2966909"/>
            <a:ext cx="5669280" cy="2401732"/>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tIns="91440" rtlCol="0" anchor="t"/>
          <a:lstStyle/>
          <a:p>
            <a:pPr lvl="0">
              <a:spcAft>
                <a:spcPts val="600"/>
              </a:spcAft>
              <a:defRPr/>
            </a:pPr>
            <a:r>
              <a:rPr lang="en-US" sz="1400" b="1" dirty="0">
                <a:solidFill>
                  <a:srgbClr val="FF0000"/>
                </a:solidFill>
                <a:latin typeface="Arial" panose="020B0604020202020204" pitchFamily="34" charset="0"/>
                <a:cs typeface="Arial" panose="020B0604020202020204" pitchFamily="34" charset="0"/>
              </a:rPr>
              <a:t>Deliverables / Product Description</a:t>
            </a:r>
          </a:p>
          <a:p>
            <a:r>
              <a:rPr lang="en-US" sz="1400" dirty="0">
                <a:solidFill>
                  <a:srgbClr val="000000"/>
                </a:solidFill>
                <a:latin typeface="Arial" panose="020B0604020202020204"/>
              </a:rPr>
              <a:t>There are 2 deliverables for the project.</a:t>
            </a:r>
          </a:p>
          <a:p>
            <a:pPr marL="285750" lvl="0" indent="-285750">
              <a:buFont typeface="Arial" panose="020B0604020202020204" pitchFamily="34" charset="0"/>
              <a:buChar char="•"/>
            </a:pPr>
            <a:r>
              <a:rPr lang="en-US" sz="1400" dirty="0">
                <a:solidFill>
                  <a:srgbClr val="000000"/>
                </a:solidFill>
                <a:latin typeface="Arial" panose="020B0604020202020204"/>
              </a:rPr>
              <a:t>Based on available inventory at BAF coil yard, the best stack can be made.</a:t>
            </a:r>
          </a:p>
          <a:p>
            <a:pPr marL="285750" lvl="0" indent="-285750">
              <a:buFont typeface="Arial" panose="020B0604020202020204" pitchFamily="34" charset="0"/>
              <a:buChar char="•"/>
            </a:pPr>
            <a:r>
              <a:rPr lang="en-US" sz="1400" dirty="0">
                <a:solidFill>
                  <a:srgbClr val="000000"/>
                </a:solidFill>
                <a:latin typeface="Arial" panose="020B0604020202020204"/>
              </a:rPr>
              <a:t>Based on coils which would come to BAF coil yard from PLTCM, ECL and HSM, future plan on coil scheduling can also be made.</a:t>
            </a:r>
          </a:p>
          <a:p>
            <a:r>
              <a:rPr lang="en-US" sz="1400" dirty="0">
                <a:solidFill>
                  <a:srgbClr val="000000"/>
                </a:solidFill>
                <a:latin typeface="Arial" panose="020B0604020202020204"/>
              </a:rPr>
              <a:t>These 2 solutions are named as:</a:t>
            </a:r>
          </a:p>
          <a:p>
            <a:r>
              <a:rPr lang="en-US" sz="1400" dirty="0">
                <a:solidFill>
                  <a:srgbClr val="000000"/>
                </a:solidFill>
                <a:latin typeface="Arial" panose="020B0604020202020204"/>
              </a:rPr>
              <a:t>Day 0 </a:t>
            </a:r>
            <a:r>
              <a:rPr lang="en-US" sz="1400" dirty="0">
                <a:solidFill>
                  <a:srgbClr val="000000"/>
                </a:solidFill>
                <a:latin typeface="Arial" panose="020B0604020202020204"/>
                <a:sym typeface="Wingdings" panose="05000000000000000000" pitchFamily="2" charset="2"/>
              </a:rPr>
              <a:t></a:t>
            </a:r>
            <a:r>
              <a:rPr lang="en-US" sz="1400" dirty="0">
                <a:solidFill>
                  <a:srgbClr val="000000"/>
                </a:solidFill>
                <a:latin typeface="Arial" panose="020B0604020202020204"/>
              </a:rPr>
              <a:t> from BAF inventory</a:t>
            </a:r>
          </a:p>
          <a:p>
            <a:r>
              <a:rPr lang="en-US" sz="1400" dirty="0">
                <a:solidFill>
                  <a:srgbClr val="000000"/>
                </a:solidFill>
                <a:latin typeface="Arial" panose="020B0604020202020204"/>
              </a:rPr>
              <a:t>Day 1 to 4 </a:t>
            </a:r>
            <a:r>
              <a:rPr lang="en-US" sz="1400" dirty="0">
                <a:solidFill>
                  <a:srgbClr val="000000"/>
                </a:solidFill>
                <a:latin typeface="Arial" panose="020B0604020202020204"/>
                <a:sym typeface="Wingdings" panose="05000000000000000000" pitchFamily="2" charset="2"/>
              </a:rPr>
              <a:t></a:t>
            </a:r>
            <a:r>
              <a:rPr lang="en-US" sz="1400" dirty="0">
                <a:solidFill>
                  <a:srgbClr val="000000"/>
                </a:solidFill>
                <a:latin typeface="Arial" panose="020B0604020202020204"/>
              </a:rPr>
              <a:t> from PLTCM, ECL and HSM inventory + rolling plan</a:t>
            </a:r>
          </a:p>
          <a:p>
            <a:endParaRPr lang="en-US" sz="1400" dirty="0">
              <a:solidFill>
                <a:srgbClr val="000000"/>
              </a:solidFill>
              <a:latin typeface="Arial" panose="020B0604020202020204"/>
            </a:endParaRPr>
          </a:p>
          <a:p>
            <a:endParaRPr lang="en-US" sz="1400" dirty="0">
              <a:solidFill>
                <a:srgbClr val="000000"/>
              </a:solidFill>
              <a:latin typeface="Arial" panose="020B0604020202020204"/>
            </a:endParaRPr>
          </a:p>
        </p:txBody>
      </p:sp>
      <p:sp>
        <p:nvSpPr>
          <p:cNvPr id="8" name="Rectangle 7">
            <a:extLst>
              <a:ext uri="{FF2B5EF4-FFF2-40B4-BE49-F238E27FC236}">
                <a16:creationId xmlns:a16="http://schemas.microsoft.com/office/drawing/2014/main" id="{5D0CA0E1-B733-4D4A-89B5-79BA2B8330AA}"/>
              </a:ext>
            </a:extLst>
          </p:cNvPr>
          <p:cNvSpPr/>
          <p:nvPr/>
        </p:nvSpPr>
        <p:spPr bwMode="auto">
          <a:xfrm>
            <a:off x="233364" y="1034347"/>
            <a:ext cx="2840356" cy="1806935"/>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tIns="91440" rtlCol="0" anchor="t"/>
          <a:lstStyle/>
          <a:p>
            <a:pPr lvl="0">
              <a:spcAft>
                <a:spcPts val="600"/>
              </a:spcAft>
              <a:defRPr/>
            </a:pPr>
            <a:r>
              <a:rPr kumimoji="0" lang="en-US" sz="14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As-Is process</a:t>
            </a:r>
          </a:p>
          <a:p>
            <a:pPr marL="285750" lvl="0" indent="-285750">
              <a:spcAft>
                <a:spcPts val="600"/>
              </a:spcAft>
              <a:buFont typeface="Arial" panose="020B0604020202020204" pitchFamily="34" charset="0"/>
              <a:buChar char="•"/>
              <a:defRPr/>
            </a:pPr>
            <a:r>
              <a:rPr lang="en-US" sz="1400" dirty="0">
                <a:solidFill>
                  <a:srgbClr val="000000"/>
                </a:solidFill>
                <a:latin typeface="Arial" panose="020B0604020202020204"/>
              </a:rPr>
              <a:t>The scheduling system which is in use need manual selection of coil id.</a:t>
            </a:r>
          </a:p>
          <a:p>
            <a:pPr marL="285750" lvl="0" indent="-285750">
              <a:spcAft>
                <a:spcPts val="600"/>
              </a:spcAft>
              <a:buFont typeface="Arial" panose="020B0604020202020204" pitchFamily="34" charset="0"/>
              <a:buChar char="•"/>
              <a:defRPr/>
            </a:pPr>
            <a:r>
              <a:rPr lang="en-US" sz="1400" dirty="0">
                <a:solidFill>
                  <a:srgbClr val="000000"/>
                </a:solidFill>
                <a:latin typeface="Arial" panose="020B0604020202020204"/>
              </a:rPr>
              <a:t>Logic / constraints are know only to the operator which is again a manual process</a:t>
            </a:r>
          </a:p>
        </p:txBody>
      </p:sp>
      <p:sp>
        <p:nvSpPr>
          <p:cNvPr id="9" name="Rectangle 8">
            <a:extLst>
              <a:ext uri="{FF2B5EF4-FFF2-40B4-BE49-F238E27FC236}">
                <a16:creationId xmlns:a16="http://schemas.microsoft.com/office/drawing/2014/main" id="{33BCF5D2-4F51-45F0-BE71-44C46A55830E}"/>
              </a:ext>
            </a:extLst>
          </p:cNvPr>
          <p:cNvSpPr/>
          <p:nvPr/>
        </p:nvSpPr>
        <p:spPr bwMode="auto">
          <a:xfrm>
            <a:off x="3068004" y="1034348"/>
            <a:ext cx="2840356" cy="1806934"/>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tIns="91440" rtlCol="0" anchor="t"/>
          <a:lstStyle/>
          <a:p>
            <a:pPr lvl="0">
              <a:spcAft>
                <a:spcPts val="600"/>
              </a:spcAft>
              <a:defRPr/>
            </a:pPr>
            <a:r>
              <a:rPr kumimoji="0" lang="en-US" sz="14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To be process</a:t>
            </a:r>
          </a:p>
          <a:p>
            <a:pPr marL="285750" lvl="0" indent="-285750">
              <a:spcAft>
                <a:spcPts val="600"/>
              </a:spcAft>
              <a:buFont typeface="Arial" panose="020B0604020202020204" pitchFamily="34" charset="0"/>
              <a:buChar char="•"/>
              <a:defRPr/>
            </a:pPr>
            <a:r>
              <a:rPr lang="en-US" sz="1400" dirty="0">
                <a:solidFill>
                  <a:srgbClr val="000000"/>
                </a:solidFill>
                <a:latin typeface="Arial" panose="020B0604020202020204"/>
              </a:rPr>
              <a:t>System generated schedule considering all constraints with primary objective to increase throughput.</a:t>
            </a:r>
          </a:p>
        </p:txBody>
      </p:sp>
    </p:spTree>
    <p:extLst>
      <p:ext uri="{BB962C8B-B14F-4D97-AF65-F5344CB8AC3E}">
        <p14:creationId xmlns:p14="http://schemas.microsoft.com/office/powerpoint/2010/main" val="337856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2B6D9B-9C77-4B1A-990C-9769919A5C35}"/>
              </a:ext>
            </a:extLst>
          </p:cNvPr>
          <p:cNvSpPr>
            <a:spLocks noGrp="1"/>
          </p:cNvSpPr>
          <p:nvPr>
            <p:ph type="title"/>
          </p:nvPr>
        </p:nvSpPr>
        <p:spPr/>
        <p:txBody>
          <a:bodyPr/>
          <a:lstStyle/>
          <a:p>
            <a:r>
              <a:rPr lang="en-US" dirty="0"/>
              <a:t>Project Value</a:t>
            </a:r>
          </a:p>
        </p:txBody>
      </p:sp>
      <p:graphicFrame>
        <p:nvGraphicFramePr>
          <p:cNvPr id="5" name="Table 4">
            <a:extLst>
              <a:ext uri="{FF2B5EF4-FFF2-40B4-BE49-F238E27FC236}">
                <a16:creationId xmlns:a16="http://schemas.microsoft.com/office/drawing/2014/main" id="{50FBD0EB-AA98-4DC5-9C5C-16A03ACCDE04}"/>
              </a:ext>
            </a:extLst>
          </p:cNvPr>
          <p:cNvGraphicFramePr>
            <a:graphicFrameLocks noGrp="1"/>
          </p:cNvGraphicFramePr>
          <p:nvPr>
            <p:extLst>
              <p:ext uri="{D42A27DB-BD31-4B8C-83A1-F6EECF244321}">
                <p14:modId xmlns:p14="http://schemas.microsoft.com/office/powerpoint/2010/main" val="2681213121"/>
              </p:ext>
            </p:extLst>
          </p:nvPr>
        </p:nvGraphicFramePr>
        <p:xfrm>
          <a:off x="725715" y="1454450"/>
          <a:ext cx="9969498" cy="2088850"/>
        </p:xfrm>
        <a:graphic>
          <a:graphicData uri="http://schemas.openxmlformats.org/drawingml/2006/table">
            <a:tbl>
              <a:tblPr firstRow="1" bandRow="1">
                <a:tableStyleId>{5C22544A-7EE6-4342-B048-85BDC9FD1C3A}</a:tableStyleId>
              </a:tblPr>
              <a:tblGrid>
                <a:gridCol w="5348514">
                  <a:extLst>
                    <a:ext uri="{9D8B030D-6E8A-4147-A177-3AD203B41FA5}">
                      <a16:colId xmlns:a16="http://schemas.microsoft.com/office/drawing/2014/main" val="2030470466"/>
                    </a:ext>
                  </a:extLst>
                </a:gridCol>
                <a:gridCol w="2286000">
                  <a:extLst>
                    <a:ext uri="{9D8B030D-6E8A-4147-A177-3AD203B41FA5}">
                      <a16:colId xmlns:a16="http://schemas.microsoft.com/office/drawing/2014/main" val="594386570"/>
                    </a:ext>
                  </a:extLst>
                </a:gridCol>
                <a:gridCol w="2334984">
                  <a:extLst>
                    <a:ext uri="{9D8B030D-6E8A-4147-A177-3AD203B41FA5}">
                      <a16:colId xmlns:a16="http://schemas.microsoft.com/office/drawing/2014/main" val="3843127523"/>
                    </a:ext>
                  </a:extLst>
                </a:gridCol>
              </a:tblGrid>
              <a:tr h="417770">
                <a:tc>
                  <a:txBody>
                    <a:bodyPr/>
                    <a:lstStyle/>
                    <a:p>
                      <a:endParaRPr lang="en-US" dirty="0"/>
                    </a:p>
                  </a:txBody>
                  <a:tcPr/>
                </a:tc>
                <a:tc>
                  <a:txBody>
                    <a:bodyPr/>
                    <a:lstStyle/>
                    <a:p>
                      <a:r>
                        <a:rPr lang="en-US" dirty="0"/>
                        <a:t>Month</a:t>
                      </a:r>
                    </a:p>
                  </a:txBody>
                  <a:tcPr/>
                </a:tc>
                <a:tc>
                  <a:txBody>
                    <a:bodyPr/>
                    <a:lstStyle/>
                    <a:p>
                      <a:r>
                        <a:rPr lang="en-US" dirty="0"/>
                        <a:t>Year</a:t>
                      </a:r>
                    </a:p>
                  </a:txBody>
                  <a:tcPr/>
                </a:tc>
                <a:extLst>
                  <a:ext uri="{0D108BD9-81ED-4DB2-BD59-A6C34878D82A}">
                    <a16:rowId xmlns:a16="http://schemas.microsoft.com/office/drawing/2014/main" val="3117775104"/>
                  </a:ext>
                </a:extLst>
              </a:tr>
              <a:tr h="417770">
                <a:tc>
                  <a:txBody>
                    <a:bodyPr/>
                    <a:lstStyle/>
                    <a:p>
                      <a:r>
                        <a:rPr lang="en-US" dirty="0"/>
                        <a:t>Total stack (</a:t>
                      </a:r>
                      <a:r>
                        <a:rPr lang="en-US" dirty="0" err="1"/>
                        <a:t>nos</a:t>
                      </a:r>
                      <a:r>
                        <a:rPr lang="en-US" dirty="0"/>
                        <a:t>)</a:t>
                      </a:r>
                    </a:p>
                  </a:txBody>
                  <a:tcPr/>
                </a:tc>
                <a:tc>
                  <a:txBody>
                    <a:bodyPr/>
                    <a:lstStyle/>
                    <a:p>
                      <a:r>
                        <a:rPr lang="en-US" dirty="0"/>
                        <a:t>745</a:t>
                      </a:r>
                    </a:p>
                  </a:txBody>
                  <a:tcPr/>
                </a:tc>
                <a:tc>
                  <a:txBody>
                    <a:bodyPr/>
                    <a:lstStyle/>
                    <a:p>
                      <a:r>
                        <a:rPr lang="en-US" dirty="0"/>
                        <a:t>8940</a:t>
                      </a:r>
                    </a:p>
                  </a:txBody>
                  <a:tcPr/>
                </a:tc>
                <a:extLst>
                  <a:ext uri="{0D108BD9-81ED-4DB2-BD59-A6C34878D82A}">
                    <a16:rowId xmlns:a16="http://schemas.microsoft.com/office/drawing/2014/main" val="3650196803"/>
                  </a:ext>
                </a:extLst>
              </a:tr>
              <a:tr h="417770">
                <a:tc>
                  <a:txBody>
                    <a:bodyPr/>
                    <a:lstStyle/>
                    <a:p>
                      <a:r>
                        <a:rPr lang="en-US" dirty="0"/>
                        <a:t>Total tonnage</a:t>
                      </a:r>
                    </a:p>
                  </a:txBody>
                  <a:tcPr/>
                </a:tc>
                <a:tc>
                  <a:txBody>
                    <a:bodyPr/>
                    <a:lstStyle/>
                    <a:p>
                      <a:r>
                        <a:rPr lang="en-US" dirty="0"/>
                        <a:t>73755</a:t>
                      </a:r>
                    </a:p>
                  </a:txBody>
                  <a:tcPr/>
                </a:tc>
                <a:tc>
                  <a:txBody>
                    <a:bodyPr/>
                    <a:lstStyle/>
                    <a:p>
                      <a:r>
                        <a:rPr lang="en-US" dirty="0"/>
                        <a:t>885060</a:t>
                      </a:r>
                    </a:p>
                  </a:txBody>
                  <a:tcPr/>
                </a:tc>
                <a:extLst>
                  <a:ext uri="{0D108BD9-81ED-4DB2-BD59-A6C34878D82A}">
                    <a16:rowId xmlns:a16="http://schemas.microsoft.com/office/drawing/2014/main" val="870892480"/>
                  </a:ext>
                </a:extLst>
              </a:tr>
              <a:tr h="417770">
                <a:tc>
                  <a:txBody>
                    <a:bodyPr/>
                    <a:lstStyle/>
                    <a:p>
                      <a:r>
                        <a:rPr lang="en-US" dirty="0"/>
                        <a:t>Target improvement (</a:t>
                      </a:r>
                      <a:r>
                        <a:rPr lang="en-US" dirty="0" err="1"/>
                        <a:t>tn</a:t>
                      </a:r>
                      <a:r>
                        <a:rPr lang="en-US" dirty="0"/>
                        <a:t>)</a:t>
                      </a:r>
                    </a:p>
                  </a:txBody>
                  <a:tcPr/>
                </a:tc>
                <a:tc>
                  <a:txBody>
                    <a:bodyPr/>
                    <a:lstStyle/>
                    <a:p>
                      <a:r>
                        <a:rPr lang="en-US" dirty="0"/>
                        <a:t>2235</a:t>
                      </a:r>
                    </a:p>
                  </a:txBody>
                  <a:tcPr/>
                </a:tc>
                <a:tc>
                  <a:txBody>
                    <a:bodyPr/>
                    <a:lstStyle/>
                    <a:p>
                      <a:r>
                        <a:rPr lang="en-US" dirty="0"/>
                        <a:t>26820</a:t>
                      </a:r>
                    </a:p>
                  </a:txBody>
                  <a:tcPr/>
                </a:tc>
                <a:extLst>
                  <a:ext uri="{0D108BD9-81ED-4DB2-BD59-A6C34878D82A}">
                    <a16:rowId xmlns:a16="http://schemas.microsoft.com/office/drawing/2014/main" val="2312286149"/>
                  </a:ext>
                </a:extLst>
              </a:tr>
              <a:tr h="417770">
                <a:tc>
                  <a:txBody>
                    <a:bodyPr/>
                    <a:lstStyle/>
                    <a:p>
                      <a:r>
                        <a:rPr lang="en-US" dirty="0"/>
                        <a:t>Value (INR in Cr)</a:t>
                      </a:r>
                    </a:p>
                  </a:txBody>
                  <a:tcPr/>
                </a:tc>
                <a:tc>
                  <a:txBody>
                    <a:bodyPr/>
                    <a:lstStyle/>
                    <a:p>
                      <a:r>
                        <a:rPr lang="en-US" dirty="0"/>
                        <a:t>0.33</a:t>
                      </a:r>
                    </a:p>
                  </a:txBody>
                  <a:tcPr/>
                </a:tc>
                <a:tc>
                  <a:txBody>
                    <a:bodyPr/>
                    <a:lstStyle/>
                    <a:p>
                      <a:r>
                        <a:rPr lang="en-US" dirty="0"/>
                        <a:t>4.02</a:t>
                      </a:r>
                    </a:p>
                  </a:txBody>
                  <a:tcPr/>
                </a:tc>
                <a:extLst>
                  <a:ext uri="{0D108BD9-81ED-4DB2-BD59-A6C34878D82A}">
                    <a16:rowId xmlns:a16="http://schemas.microsoft.com/office/drawing/2014/main" val="580373557"/>
                  </a:ext>
                </a:extLst>
              </a:tr>
            </a:tbl>
          </a:graphicData>
        </a:graphic>
      </p:graphicFrame>
      <p:sp>
        <p:nvSpPr>
          <p:cNvPr id="7" name="TextBox 6">
            <a:extLst>
              <a:ext uri="{FF2B5EF4-FFF2-40B4-BE49-F238E27FC236}">
                <a16:creationId xmlns:a16="http://schemas.microsoft.com/office/drawing/2014/main" id="{84DF4A16-D5CC-42A8-93C4-4B57B13D2EFA}"/>
              </a:ext>
            </a:extLst>
          </p:cNvPr>
          <p:cNvSpPr txBox="1"/>
          <p:nvPr/>
        </p:nvSpPr>
        <p:spPr>
          <a:xfrm>
            <a:off x="725715" y="4065814"/>
            <a:ext cx="10293580" cy="1831271"/>
          </a:xfrm>
          <a:prstGeom prst="rect">
            <a:avLst/>
          </a:prstGeom>
          <a:noFill/>
        </p:spPr>
        <p:txBody>
          <a:bodyPr wrap="square" lIns="0" tIns="0" rIns="0" bIns="45720" rtlCol="0">
            <a:spAutoFit/>
          </a:bodyPr>
          <a:lstStyle/>
          <a:p>
            <a:r>
              <a:rPr lang="en-US" b="1" dirty="0"/>
              <a:t>Above calculation is based on:</a:t>
            </a:r>
          </a:p>
          <a:p>
            <a:endParaRPr lang="en-US" b="1" dirty="0"/>
          </a:p>
          <a:p>
            <a:pPr marL="285750" indent="-285750">
              <a:buFont typeface="Arial" panose="020B0604020202020204" pitchFamily="34" charset="0"/>
              <a:buChar char="•"/>
            </a:pPr>
            <a:r>
              <a:rPr lang="en-US" sz="1600" dirty="0"/>
              <a:t>Current BAF stack weight as 99 </a:t>
            </a:r>
            <a:r>
              <a:rPr lang="en-US" sz="1600" dirty="0" err="1"/>
              <a:t>tn</a:t>
            </a:r>
            <a:r>
              <a:rPr lang="en-US" sz="1600" dirty="0"/>
              <a:t> </a:t>
            </a:r>
          </a:p>
          <a:p>
            <a:pPr marL="285750" indent="-285750">
              <a:buFont typeface="Arial" panose="020B0604020202020204" pitchFamily="34" charset="0"/>
              <a:buChar char="•"/>
            </a:pPr>
            <a:r>
              <a:rPr lang="en-US" sz="1600" dirty="0"/>
              <a:t>Target BAF stack weight as 102 </a:t>
            </a:r>
            <a:r>
              <a:rPr lang="en-US" sz="1600" dirty="0" err="1"/>
              <a:t>tn</a:t>
            </a:r>
            <a:endParaRPr lang="en-US" sz="1600" dirty="0"/>
          </a:p>
          <a:p>
            <a:pPr marL="285750" indent="-285750">
              <a:buFont typeface="Arial" panose="020B0604020202020204" pitchFamily="34" charset="0"/>
              <a:buChar char="•"/>
            </a:pPr>
            <a:r>
              <a:rPr lang="en-US" sz="1600" dirty="0"/>
              <a:t>Total number of BAF – 48 in number</a:t>
            </a:r>
          </a:p>
          <a:p>
            <a:pPr marL="285750" indent="-285750">
              <a:buFont typeface="Arial" panose="020B0604020202020204" pitchFamily="34" charset="0"/>
              <a:buChar char="•"/>
            </a:pPr>
            <a:r>
              <a:rPr lang="en-US" sz="1600" dirty="0"/>
              <a:t>Average time / stack – 42-43 hours </a:t>
            </a:r>
            <a:r>
              <a:rPr lang="en-IN" sz="1600" dirty="0"/>
              <a:t>(Considering 60% CQ/DQ material and 40% EDD/EIF material)</a:t>
            </a:r>
            <a:endParaRPr lang="en-US" sz="1600" dirty="0"/>
          </a:p>
          <a:p>
            <a:pPr marL="285750" indent="-285750">
              <a:buFont typeface="Arial" panose="020B0604020202020204" pitchFamily="34" charset="0"/>
              <a:buChar char="•"/>
            </a:pPr>
            <a:r>
              <a:rPr lang="en-US" sz="1600" dirty="0"/>
              <a:t>NR value – Rs.1500</a:t>
            </a:r>
          </a:p>
        </p:txBody>
      </p:sp>
    </p:spTree>
    <p:extLst>
      <p:ext uri="{BB962C8B-B14F-4D97-AF65-F5344CB8AC3E}">
        <p14:creationId xmlns:p14="http://schemas.microsoft.com/office/powerpoint/2010/main" val="2367898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D16E42-BBB0-4A49-89CB-307941BC2AE8}"/>
              </a:ext>
            </a:extLst>
          </p:cNvPr>
          <p:cNvSpPr/>
          <p:nvPr/>
        </p:nvSpPr>
        <p:spPr>
          <a:xfrm>
            <a:off x="149902" y="2883292"/>
            <a:ext cx="2188564" cy="38374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DB77079B-EAE2-4A8E-A9EE-13D0D987FA12}"/>
              </a:ext>
            </a:extLst>
          </p:cNvPr>
          <p:cNvSpPr/>
          <p:nvPr/>
        </p:nvSpPr>
        <p:spPr>
          <a:xfrm>
            <a:off x="2368446" y="944380"/>
            <a:ext cx="9673652" cy="188876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68149746-2087-4764-A563-40B922800609}"/>
              </a:ext>
            </a:extLst>
          </p:cNvPr>
          <p:cNvSpPr/>
          <p:nvPr/>
        </p:nvSpPr>
        <p:spPr>
          <a:xfrm>
            <a:off x="2368446" y="2883292"/>
            <a:ext cx="9673652" cy="383748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D900ECD-B753-46A0-94C4-9B92C95B2D6D}"/>
              </a:ext>
            </a:extLst>
          </p:cNvPr>
          <p:cNvSpPr txBox="1"/>
          <p:nvPr/>
        </p:nvSpPr>
        <p:spPr>
          <a:xfrm>
            <a:off x="292933" y="3028890"/>
            <a:ext cx="1902502" cy="400110"/>
          </a:xfrm>
          <a:prstGeom prst="rect">
            <a:avLst/>
          </a:prstGeom>
          <a:solidFill>
            <a:schemeClr val="accent1">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RUN SCHEDULE</a:t>
            </a:r>
          </a:p>
        </p:txBody>
      </p:sp>
      <p:sp>
        <p:nvSpPr>
          <p:cNvPr id="8" name="TextBox 7">
            <a:extLst>
              <a:ext uri="{FF2B5EF4-FFF2-40B4-BE49-F238E27FC236}">
                <a16:creationId xmlns:a16="http://schemas.microsoft.com/office/drawing/2014/main" id="{C6F900B8-235D-4C07-9401-4EC31F350729}"/>
              </a:ext>
            </a:extLst>
          </p:cNvPr>
          <p:cNvSpPr txBox="1"/>
          <p:nvPr/>
        </p:nvSpPr>
        <p:spPr>
          <a:xfrm>
            <a:off x="292933" y="3479152"/>
            <a:ext cx="1902502" cy="400110"/>
          </a:xfrm>
          <a:prstGeom prst="rect">
            <a:avLst/>
          </a:prstGeom>
          <a:solidFill>
            <a:schemeClr val="tx2">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PROJECTION</a:t>
            </a:r>
          </a:p>
        </p:txBody>
      </p:sp>
      <p:sp>
        <p:nvSpPr>
          <p:cNvPr id="9" name="TextBox 8">
            <a:extLst>
              <a:ext uri="{FF2B5EF4-FFF2-40B4-BE49-F238E27FC236}">
                <a16:creationId xmlns:a16="http://schemas.microsoft.com/office/drawing/2014/main" id="{7C6A694D-840B-47AC-8A2D-95D95E06D9DB}"/>
              </a:ext>
            </a:extLst>
          </p:cNvPr>
          <p:cNvSpPr txBox="1"/>
          <p:nvPr/>
        </p:nvSpPr>
        <p:spPr>
          <a:xfrm>
            <a:off x="2563317" y="1113219"/>
            <a:ext cx="68954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Feed</a:t>
            </a:r>
          </a:p>
        </p:txBody>
      </p:sp>
      <p:sp>
        <p:nvSpPr>
          <p:cNvPr id="11" name="Rectangle 10">
            <a:extLst>
              <a:ext uri="{FF2B5EF4-FFF2-40B4-BE49-F238E27FC236}">
                <a16:creationId xmlns:a16="http://schemas.microsoft.com/office/drawing/2014/main" id="{2780EBAC-A3AC-49A7-ADFB-D1586443821A}"/>
              </a:ext>
            </a:extLst>
          </p:cNvPr>
          <p:cNvSpPr/>
          <p:nvPr/>
        </p:nvSpPr>
        <p:spPr>
          <a:xfrm>
            <a:off x="5121639" y="1065415"/>
            <a:ext cx="1948721" cy="400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AC963AB-93FE-429C-9C1D-342EBF39D7BA}"/>
              </a:ext>
            </a:extLst>
          </p:cNvPr>
          <p:cNvSpPr/>
          <p:nvPr/>
        </p:nvSpPr>
        <p:spPr>
          <a:xfrm>
            <a:off x="7070360" y="1065415"/>
            <a:ext cx="464695" cy="400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F63FEE7A-CF91-47D7-AE05-2C16746CFD45}"/>
              </a:ext>
            </a:extLst>
          </p:cNvPr>
          <p:cNvSpPr/>
          <p:nvPr/>
        </p:nvSpPr>
        <p:spPr>
          <a:xfrm rot="10800000">
            <a:off x="7137815" y="1123063"/>
            <a:ext cx="329784" cy="2848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253DDD6B-5CD4-4FBE-AF0F-C0B7BC6FD805}"/>
              </a:ext>
            </a:extLst>
          </p:cNvPr>
          <p:cNvSpPr txBox="1"/>
          <p:nvPr/>
        </p:nvSpPr>
        <p:spPr>
          <a:xfrm>
            <a:off x="2569251" y="1682167"/>
            <a:ext cx="249180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Number of Schedule</a:t>
            </a:r>
          </a:p>
        </p:txBody>
      </p:sp>
      <p:sp>
        <p:nvSpPr>
          <p:cNvPr id="16" name="Rectangle 15">
            <a:extLst>
              <a:ext uri="{FF2B5EF4-FFF2-40B4-BE49-F238E27FC236}">
                <a16:creationId xmlns:a16="http://schemas.microsoft.com/office/drawing/2014/main" id="{5F412336-6ED4-4E32-A95F-31883D05D19C}"/>
              </a:ext>
            </a:extLst>
          </p:cNvPr>
          <p:cNvSpPr/>
          <p:nvPr/>
        </p:nvSpPr>
        <p:spPr>
          <a:xfrm>
            <a:off x="5121639" y="1682167"/>
            <a:ext cx="2413416" cy="400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B53C390-E7BE-4CFB-AD97-D67A3EF4A1CD}"/>
              </a:ext>
            </a:extLst>
          </p:cNvPr>
          <p:cNvSpPr/>
          <p:nvPr/>
        </p:nvSpPr>
        <p:spPr>
          <a:xfrm>
            <a:off x="149902" y="946877"/>
            <a:ext cx="2188564" cy="188626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Graphic 18" descr="Database">
            <a:extLst>
              <a:ext uri="{FF2B5EF4-FFF2-40B4-BE49-F238E27FC236}">
                <a16:creationId xmlns:a16="http://schemas.microsoft.com/office/drawing/2014/main" id="{2E9B7FEB-5269-43FE-A7BA-5172F311E3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902" y="1096672"/>
            <a:ext cx="1158615" cy="1647245"/>
          </a:xfrm>
          <a:prstGeom prst="rect">
            <a:avLst/>
          </a:prstGeom>
        </p:spPr>
      </p:pic>
      <p:sp>
        <p:nvSpPr>
          <p:cNvPr id="20" name="TextBox 19">
            <a:extLst>
              <a:ext uri="{FF2B5EF4-FFF2-40B4-BE49-F238E27FC236}">
                <a16:creationId xmlns:a16="http://schemas.microsoft.com/office/drawing/2014/main" id="{FD00CAE2-897A-4899-8286-6B4F0C65D853}"/>
              </a:ext>
            </a:extLst>
          </p:cNvPr>
          <p:cNvSpPr txBox="1"/>
          <p:nvPr/>
        </p:nvSpPr>
        <p:spPr>
          <a:xfrm>
            <a:off x="1059931" y="1466724"/>
            <a:ext cx="133912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BAF STACKER</a:t>
            </a:r>
          </a:p>
        </p:txBody>
      </p:sp>
      <p:sp>
        <p:nvSpPr>
          <p:cNvPr id="21" name="Rectangle: Rounded Corners 20">
            <a:extLst>
              <a:ext uri="{FF2B5EF4-FFF2-40B4-BE49-F238E27FC236}">
                <a16:creationId xmlns:a16="http://schemas.microsoft.com/office/drawing/2014/main" id="{C649A055-CAEA-46B3-B566-1075EAE8621F}"/>
              </a:ext>
            </a:extLst>
          </p:cNvPr>
          <p:cNvSpPr/>
          <p:nvPr/>
        </p:nvSpPr>
        <p:spPr>
          <a:xfrm>
            <a:off x="5121639" y="2297721"/>
            <a:ext cx="2413416" cy="40011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EXECUTE</a:t>
            </a:r>
          </a:p>
        </p:txBody>
      </p:sp>
      <p:pic>
        <p:nvPicPr>
          <p:cNvPr id="102" name="Picture 101">
            <a:extLst>
              <a:ext uri="{FF2B5EF4-FFF2-40B4-BE49-F238E27FC236}">
                <a16:creationId xmlns:a16="http://schemas.microsoft.com/office/drawing/2014/main" id="{E75B6A70-67AF-4A10-B89C-17A62FA5D071}"/>
              </a:ext>
            </a:extLst>
          </p:cNvPr>
          <p:cNvPicPr>
            <a:picLocks noChangeAspect="1"/>
          </p:cNvPicPr>
          <p:nvPr/>
        </p:nvPicPr>
        <p:blipFill>
          <a:blip r:embed="rId4"/>
          <a:stretch>
            <a:fillRect/>
          </a:stretch>
        </p:blipFill>
        <p:spPr>
          <a:xfrm>
            <a:off x="2478843" y="3517662"/>
            <a:ext cx="9412104" cy="3063020"/>
          </a:xfrm>
          <a:prstGeom prst="rect">
            <a:avLst/>
          </a:prstGeom>
        </p:spPr>
      </p:pic>
      <p:sp>
        <p:nvSpPr>
          <p:cNvPr id="103" name="Rectangle 102">
            <a:extLst>
              <a:ext uri="{FF2B5EF4-FFF2-40B4-BE49-F238E27FC236}">
                <a16:creationId xmlns:a16="http://schemas.microsoft.com/office/drawing/2014/main" id="{6022B1F3-3AE3-467F-A33F-D2E525C3B6FB}"/>
              </a:ext>
            </a:extLst>
          </p:cNvPr>
          <p:cNvSpPr/>
          <p:nvPr/>
        </p:nvSpPr>
        <p:spPr>
          <a:xfrm>
            <a:off x="7410138" y="2996518"/>
            <a:ext cx="2413416" cy="400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EDF46C48-0250-4804-BD6F-2F2184C268D4}"/>
              </a:ext>
            </a:extLst>
          </p:cNvPr>
          <p:cNvSpPr txBox="1"/>
          <p:nvPr/>
        </p:nvSpPr>
        <p:spPr>
          <a:xfrm>
            <a:off x="5546361" y="2996518"/>
            <a:ext cx="18637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Total stack weight</a:t>
            </a:r>
          </a:p>
        </p:txBody>
      </p:sp>
      <p:sp>
        <p:nvSpPr>
          <p:cNvPr id="105" name="Rectangle: Rounded Corners 104">
            <a:extLst>
              <a:ext uri="{FF2B5EF4-FFF2-40B4-BE49-F238E27FC236}">
                <a16:creationId xmlns:a16="http://schemas.microsoft.com/office/drawing/2014/main" id="{3FA3E043-2E1E-4CFD-BCE8-A56D2ED9793E}"/>
              </a:ext>
            </a:extLst>
          </p:cNvPr>
          <p:cNvSpPr/>
          <p:nvPr/>
        </p:nvSpPr>
        <p:spPr>
          <a:xfrm>
            <a:off x="10000937" y="3000422"/>
            <a:ext cx="1863777" cy="40011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DOWNLOAD</a:t>
            </a:r>
          </a:p>
        </p:txBody>
      </p:sp>
      <p:sp>
        <p:nvSpPr>
          <p:cNvPr id="22" name="Title 2">
            <a:extLst>
              <a:ext uri="{FF2B5EF4-FFF2-40B4-BE49-F238E27FC236}">
                <a16:creationId xmlns:a16="http://schemas.microsoft.com/office/drawing/2014/main" id="{BA585409-67C7-41C2-92C9-D229C68F60D7}"/>
              </a:ext>
            </a:extLst>
          </p:cNvPr>
          <p:cNvSpPr txBox="1">
            <a:spLocks/>
          </p:cNvSpPr>
          <p:nvPr/>
        </p:nvSpPr>
        <p:spPr>
          <a:xfrm>
            <a:off x="149902" y="320784"/>
            <a:ext cx="11430000" cy="5277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a:latin typeface="Arial Black" panose="020B0A04020102020204" pitchFamily="34" charset="0"/>
              </a:rPr>
              <a:t>VISUAL SCREEN</a:t>
            </a:r>
          </a:p>
        </p:txBody>
      </p:sp>
      <p:sp>
        <p:nvSpPr>
          <p:cNvPr id="23" name="TextBox 22">
            <a:extLst>
              <a:ext uri="{FF2B5EF4-FFF2-40B4-BE49-F238E27FC236}">
                <a16:creationId xmlns:a16="http://schemas.microsoft.com/office/drawing/2014/main" id="{47B2A6DE-0EE2-45A6-9F02-94B96AB410EE}"/>
              </a:ext>
            </a:extLst>
          </p:cNvPr>
          <p:cNvSpPr txBox="1"/>
          <p:nvPr/>
        </p:nvSpPr>
        <p:spPr>
          <a:xfrm>
            <a:off x="8034748" y="1682167"/>
            <a:ext cx="87392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Grade</a:t>
            </a:r>
          </a:p>
        </p:txBody>
      </p:sp>
      <p:sp>
        <p:nvSpPr>
          <p:cNvPr id="24" name="Rectangle 23">
            <a:extLst>
              <a:ext uri="{FF2B5EF4-FFF2-40B4-BE49-F238E27FC236}">
                <a16:creationId xmlns:a16="http://schemas.microsoft.com/office/drawing/2014/main" id="{4C27F1F2-0806-4D1F-B123-CE290711848B}"/>
              </a:ext>
            </a:extLst>
          </p:cNvPr>
          <p:cNvSpPr/>
          <p:nvPr/>
        </p:nvSpPr>
        <p:spPr>
          <a:xfrm>
            <a:off x="8969262" y="1682167"/>
            <a:ext cx="1895068" cy="400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CB41F58-ABC8-4A45-A4EA-EC6FFC21304E}"/>
              </a:ext>
            </a:extLst>
          </p:cNvPr>
          <p:cNvSpPr/>
          <p:nvPr/>
        </p:nvSpPr>
        <p:spPr>
          <a:xfrm>
            <a:off x="10864330" y="1682167"/>
            <a:ext cx="464695" cy="400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Isosceles Triangle 25">
            <a:extLst>
              <a:ext uri="{FF2B5EF4-FFF2-40B4-BE49-F238E27FC236}">
                <a16:creationId xmlns:a16="http://schemas.microsoft.com/office/drawing/2014/main" id="{7C52A7D0-F992-442A-AE17-FED9BB2BC655}"/>
              </a:ext>
            </a:extLst>
          </p:cNvPr>
          <p:cNvSpPr/>
          <p:nvPr/>
        </p:nvSpPr>
        <p:spPr>
          <a:xfrm rot="10800000">
            <a:off x="10931785" y="1739815"/>
            <a:ext cx="329784" cy="2848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4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D16E42-BBB0-4A49-89CB-307941BC2AE8}"/>
              </a:ext>
            </a:extLst>
          </p:cNvPr>
          <p:cNvSpPr/>
          <p:nvPr/>
        </p:nvSpPr>
        <p:spPr>
          <a:xfrm>
            <a:off x="149902" y="2883292"/>
            <a:ext cx="2188564" cy="38374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DB77079B-EAE2-4A8E-A9EE-13D0D987FA12}"/>
              </a:ext>
            </a:extLst>
          </p:cNvPr>
          <p:cNvSpPr/>
          <p:nvPr/>
        </p:nvSpPr>
        <p:spPr>
          <a:xfrm>
            <a:off x="2368446" y="944380"/>
            <a:ext cx="9673652" cy="188876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68149746-2087-4764-A563-40B922800609}"/>
              </a:ext>
            </a:extLst>
          </p:cNvPr>
          <p:cNvSpPr/>
          <p:nvPr/>
        </p:nvSpPr>
        <p:spPr>
          <a:xfrm>
            <a:off x="2368446" y="2883292"/>
            <a:ext cx="9673652" cy="383748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D900ECD-B753-46A0-94C4-9B92C95B2D6D}"/>
              </a:ext>
            </a:extLst>
          </p:cNvPr>
          <p:cNvSpPr txBox="1"/>
          <p:nvPr/>
        </p:nvSpPr>
        <p:spPr>
          <a:xfrm>
            <a:off x="292933" y="3028890"/>
            <a:ext cx="1902502" cy="400110"/>
          </a:xfrm>
          <a:prstGeom prst="rect">
            <a:avLst/>
          </a:prstGeom>
          <a:solidFill>
            <a:schemeClr val="tx2">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RUN SCHEDULE</a:t>
            </a:r>
          </a:p>
        </p:txBody>
      </p:sp>
      <p:sp>
        <p:nvSpPr>
          <p:cNvPr id="8" name="TextBox 7">
            <a:extLst>
              <a:ext uri="{FF2B5EF4-FFF2-40B4-BE49-F238E27FC236}">
                <a16:creationId xmlns:a16="http://schemas.microsoft.com/office/drawing/2014/main" id="{C6F900B8-235D-4C07-9401-4EC31F350729}"/>
              </a:ext>
            </a:extLst>
          </p:cNvPr>
          <p:cNvSpPr txBox="1"/>
          <p:nvPr/>
        </p:nvSpPr>
        <p:spPr>
          <a:xfrm>
            <a:off x="292933" y="3479152"/>
            <a:ext cx="1902502" cy="400110"/>
          </a:xfrm>
          <a:prstGeom prst="rect">
            <a:avLst/>
          </a:prstGeom>
          <a:solidFill>
            <a:schemeClr val="accent1">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PROJECTION</a:t>
            </a:r>
          </a:p>
        </p:txBody>
      </p:sp>
      <p:sp>
        <p:nvSpPr>
          <p:cNvPr id="9" name="TextBox 8">
            <a:extLst>
              <a:ext uri="{FF2B5EF4-FFF2-40B4-BE49-F238E27FC236}">
                <a16:creationId xmlns:a16="http://schemas.microsoft.com/office/drawing/2014/main" id="{7C6A694D-840B-47AC-8A2D-95D95E06D9DB}"/>
              </a:ext>
            </a:extLst>
          </p:cNvPr>
          <p:cNvSpPr txBox="1"/>
          <p:nvPr/>
        </p:nvSpPr>
        <p:spPr>
          <a:xfrm>
            <a:off x="3963025" y="1715217"/>
            <a:ext cx="68954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Day</a:t>
            </a:r>
          </a:p>
        </p:txBody>
      </p:sp>
      <p:sp>
        <p:nvSpPr>
          <p:cNvPr id="11" name="Rectangle 10">
            <a:extLst>
              <a:ext uri="{FF2B5EF4-FFF2-40B4-BE49-F238E27FC236}">
                <a16:creationId xmlns:a16="http://schemas.microsoft.com/office/drawing/2014/main" id="{2780EBAC-A3AC-49A7-ADFB-D1586443821A}"/>
              </a:ext>
            </a:extLst>
          </p:cNvPr>
          <p:cNvSpPr/>
          <p:nvPr/>
        </p:nvSpPr>
        <p:spPr>
          <a:xfrm>
            <a:off x="5121639" y="1715217"/>
            <a:ext cx="1948721" cy="400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AC963AB-93FE-429C-9C1D-342EBF39D7BA}"/>
              </a:ext>
            </a:extLst>
          </p:cNvPr>
          <p:cNvSpPr/>
          <p:nvPr/>
        </p:nvSpPr>
        <p:spPr>
          <a:xfrm>
            <a:off x="7070360" y="1715217"/>
            <a:ext cx="464695" cy="400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B53C390-E7BE-4CFB-AD97-D67A3EF4A1CD}"/>
              </a:ext>
            </a:extLst>
          </p:cNvPr>
          <p:cNvSpPr/>
          <p:nvPr/>
        </p:nvSpPr>
        <p:spPr>
          <a:xfrm>
            <a:off x="149902" y="946877"/>
            <a:ext cx="2188564" cy="188626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Graphic 18" descr="Database">
            <a:extLst>
              <a:ext uri="{FF2B5EF4-FFF2-40B4-BE49-F238E27FC236}">
                <a16:creationId xmlns:a16="http://schemas.microsoft.com/office/drawing/2014/main" id="{2E9B7FEB-5269-43FE-A7BA-5172F311E3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902" y="1096672"/>
            <a:ext cx="1158615" cy="1647245"/>
          </a:xfrm>
          <a:prstGeom prst="rect">
            <a:avLst/>
          </a:prstGeom>
        </p:spPr>
      </p:pic>
      <p:sp>
        <p:nvSpPr>
          <p:cNvPr id="20" name="TextBox 19">
            <a:extLst>
              <a:ext uri="{FF2B5EF4-FFF2-40B4-BE49-F238E27FC236}">
                <a16:creationId xmlns:a16="http://schemas.microsoft.com/office/drawing/2014/main" id="{FD00CAE2-897A-4899-8286-6B4F0C65D853}"/>
              </a:ext>
            </a:extLst>
          </p:cNvPr>
          <p:cNvSpPr txBox="1"/>
          <p:nvPr/>
        </p:nvSpPr>
        <p:spPr>
          <a:xfrm>
            <a:off x="1059931" y="1466724"/>
            <a:ext cx="133912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BAF STACKER</a:t>
            </a:r>
          </a:p>
        </p:txBody>
      </p:sp>
      <p:sp>
        <p:nvSpPr>
          <p:cNvPr id="21" name="Rectangle: Rounded Corners 20">
            <a:extLst>
              <a:ext uri="{FF2B5EF4-FFF2-40B4-BE49-F238E27FC236}">
                <a16:creationId xmlns:a16="http://schemas.microsoft.com/office/drawing/2014/main" id="{C649A055-CAEA-46B3-B566-1075EAE8621F}"/>
              </a:ext>
            </a:extLst>
          </p:cNvPr>
          <p:cNvSpPr/>
          <p:nvPr/>
        </p:nvSpPr>
        <p:spPr>
          <a:xfrm>
            <a:off x="5121639" y="2297721"/>
            <a:ext cx="2413416" cy="40011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EXECUTE</a:t>
            </a:r>
          </a:p>
        </p:txBody>
      </p:sp>
      <p:sp>
        <p:nvSpPr>
          <p:cNvPr id="98" name="Rectangle 97">
            <a:extLst>
              <a:ext uri="{FF2B5EF4-FFF2-40B4-BE49-F238E27FC236}">
                <a16:creationId xmlns:a16="http://schemas.microsoft.com/office/drawing/2014/main" id="{CFF6934C-6715-4F2A-8126-C86C1D767EFE}"/>
              </a:ext>
            </a:extLst>
          </p:cNvPr>
          <p:cNvSpPr/>
          <p:nvPr/>
        </p:nvSpPr>
        <p:spPr>
          <a:xfrm>
            <a:off x="7410138" y="2996518"/>
            <a:ext cx="2413416" cy="400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81793E5-6745-4BA9-A484-3C74DBC0951D}"/>
              </a:ext>
            </a:extLst>
          </p:cNvPr>
          <p:cNvSpPr txBox="1"/>
          <p:nvPr/>
        </p:nvSpPr>
        <p:spPr>
          <a:xfrm>
            <a:off x="5546361" y="2996518"/>
            <a:ext cx="18637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Total stack weight</a:t>
            </a:r>
          </a:p>
        </p:txBody>
      </p:sp>
      <p:pic>
        <p:nvPicPr>
          <p:cNvPr id="2" name="Picture 1">
            <a:extLst>
              <a:ext uri="{FF2B5EF4-FFF2-40B4-BE49-F238E27FC236}">
                <a16:creationId xmlns:a16="http://schemas.microsoft.com/office/drawing/2014/main" id="{C8AA3545-665E-4F48-A37E-3EB7109A0B72}"/>
              </a:ext>
            </a:extLst>
          </p:cNvPr>
          <p:cNvPicPr>
            <a:picLocks noChangeAspect="1"/>
          </p:cNvPicPr>
          <p:nvPr/>
        </p:nvPicPr>
        <p:blipFill>
          <a:blip r:embed="rId4"/>
          <a:stretch>
            <a:fillRect/>
          </a:stretch>
        </p:blipFill>
        <p:spPr>
          <a:xfrm>
            <a:off x="2524970" y="3479076"/>
            <a:ext cx="9374097" cy="3101606"/>
          </a:xfrm>
          <a:prstGeom prst="rect">
            <a:avLst/>
          </a:prstGeom>
        </p:spPr>
      </p:pic>
      <p:sp>
        <p:nvSpPr>
          <p:cNvPr id="22" name="Rectangle: Rounded Corners 21">
            <a:extLst>
              <a:ext uri="{FF2B5EF4-FFF2-40B4-BE49-F238E27FC236}">
                <a16:creationId xmlns:a16="http://schemas.microsoft.com/office/drawing/2014/main" id="{1292BA57-D7C5-424D-9BB2-6B6609285D6C}"/>
              </a:ext>
            </a:extLst>
          </p:cNvPr>
          <p:cNvSpPr/>
          <p:nvPr/>
        </p:nvSpPr>
        <p:spPr>
          <a:xfrm>
            <a:off x="10000937" y="3000422"/>
            <a:ext cx="1863777" cy="40011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DOWNLOAD</a:t>
            </a:r>
          </a:p>
        </p:txBody>
      </p:sp>
      <p:sp>
        <p:nvSpPr>
          <p:cNvPr id="23" name="TextBox 22">
            <a:extLst>
              <a:ext uri="{FF2B5EF4-FFF2-40B4-BE49-F238E27FC236}">
                <a16:creationId xmlns:a16="http://schemas.microsoft.com/office/drawing/2014/main" id="{26BA3BC3-5AFA-4F5A-AEB4-BF355E6BFE79}"/>
              </a:ext>
            </a:extLst>
          </p:cNvPr>
          <p:cNvSpPr txBox="1"/>
          <p:nvPr/>
        </p:nvSpPr>
        <p:spPr>
          <a:xfrm>
            <a:off x="3963025" y="1065415"/>
            <a:ext cx="68954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Feed</a:t>
            </a:r>
          </a:p>
        </p:txBody>
      </p:sp>
      <p:sp>
        <p:nvSpPr>
          <p:cNvPr id="24" name="Rectangle 23">
            <a:extLst>
              <a:ext uri="{FF2B5EF4-FFF2-40B4-BE49-F238E27FC236}">
                <a16:creationId xmlns:a16="http://schemas.microsoft.com/office/drawing/2014/main" id="{E4B6DAF1-D8D7-4D3C-8F2D-0011035CF5B3}"/>
              </a:ext>
            </a:extLst>
          </p:cNvPr>
          <p:cNvSpPr/>
          <p:nvPr/>
        </p:nvSpPr>
        <p:spPr>
          <a:xfrm>
            <a:off x="5121639" y="1065415"/>
            <a:ext cx="1948721" cy="400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C5D6CBAC-677B-4459-AC70-865348823A17}"/>
              </a:ext>
            </a:extLst>
          </p:cNvPr>
          <p:cNvSpPr/>
          <p:nvPr/>
        </p:nvSpPr>
        <p:spPr>
          <a:xfrm>
            <a:off x="7070360" y="1065415"/>
            <a:ext cx="464695" cy="400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Isosceles Triangle 25">
            <a:extLst>
              <a:ext uri="{FF2B5EF4-FFF2-40B4-BE49-F238E27FC236}">
                <a16:creationId xmlns:a16="http://schemas.microsoft.com/office/drawing/2014/main" id="{9F67076B-4B25-4D18-B6DA-4EC31754B238}"/>
              </a:ext>
            </a:extLst>
          </p:cNvPr>
          <p:cNvSpPr/>
          <p:nvPr/>
        </p:nvSpPr>
        <p:spPr>
          <a:xfrm rot="10800000">
            <a:off x="7137815" y="1123063"/>
            <a:ext cx="329784" cy="2848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itle 2">
            <a:extLst>
              <a:ext uri="{FF2B5EF4-FFF2-40B4-BE49-F238E27FC236}">
                <a16:creationId xmlns:a16="http://schemas.microsoft.com/office/drawing/2014/main" id="{F4B39E64-3DD8-45EF-879A-F4A267A4A951}"/>
              </a:ext>
            </a:extLst>
          </p:cNvPr>
          <p:cNvSpPr txBox="1">
            <a:spLocks/>
          </p:cNvSpPr>
          <p:nvPr/>
        </p:nvSpPr>
        <p:spPr>
          <a:xfrm>
            <a:off x="149902" y="320784"/>
            <a:ext cx="11430000" cy="5277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a:latin typeface="Arial Black" panose="020B0A04020102020204" pitchFamily="34" charset="0"/>
              </a:rPr>
              <a:t>VISUAL SCREEN</a:t>
            </a:r>
          </a:p>
        </p:txBody>
      </p:sp>
      <p:sp>
        <p:nvSpPr>
          <p:cNvPr id="28" name="Isosceles Triangle 27">
            <a:extLst>
              <a:ext uri="{FF2B5EF4-FFF2-40B4-BE49-F238E27FC236}">
                <a16:creationId xmlns:a16="http://schemas.microsoft.com/office/drawing/2014/main" id="{4AA92D67-74C6-43E3-9F75-711B1DDC5AD1}"/>
              </a:ext>
            </a:extLst>
          </p:cNvPr>
          <p:cNvSpPr/>
          <p:nvPr/>
        </p:nvSpPr>
        <p:spPr>
          <a:xfrm rot="10800000">
            <a:off x="7135231" y="1794016"/>
            <a:ext cx="329784" cy="2848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5EB4CC2F-4F87-493D-B97C-3CEBBF153E91}"/>
              </a:ext>
            </a:extLst>
          </p:cNvPr>
          <p:cNvSpPr txBox="1"/>
          <p:nvPr/>
        </p:nvSpPr>
        <p:spPr>
          <a:xfrm>
            <a:off x="7941506" y="1715217"/>
            <a:ext cx="87392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Grade</a:t>
            </a:r>
          </a:p>
        </p:txBody>
      </p:sp>
      <p:sp>
        <p:nvSpPr>
          <p:cNvPr id="30" name="Rectangle 29">
            <a:extLst>
              <a:ext uri="{FF2B5EF4-FFF2-40B4-BE49-F238E27FC236}">
                <a16:creationId xmlns:a16="http://schemas.microsoft.com/office/drawing/2014/main" id="{7E6A4B22-73A7-4CF9-8713-0E3AED05D73A}"/>
              </a:ext>
            </a:extLst>
          </p:cNvPr>
          <p:cNvSpPr/>
          <p:nvPr/>
        </p:nvSpPr>
        <p:spPr>
          <a:xfrm>
            <a:off x="8876020" y="1715217"/>
            <a:ext cx="1895068" cy="400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835A3F9-7728-46EF-A284-1EE92ADEE88D}"/>
              </a:ext>
            </a:extLst>
          </p:cNvPr>
          <p:cNvSpPr/>
          <p:nvPr/>
        </p:nvSpPr>
        <p:spPr>
          <a:xfrm>
            <a:off x="10771088" y="1715217"/>
            <a:ext cx="464695" cy="400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Isosceles Triangle 31">
            <a:extLst>
              <a:ext uri="{FF2B5EF4-FFF2-40B4-BE49-F238E27FC236}">
                <a16:creationId xmlns:a16="http://schemas.microsoft.com/office/drawing/2014/main" id="{5284BA5B-D7B0-4F51-9419-210B4AD53501}"/>
              </a:ext>
            </a:extLst>
          </p:cNvPr>
          <p:cNvSpPr/>
          <p:nvPr/>
        </p:nvSpPr>
        <p:spPr>
          <a:xfrm rot="10800000">
            <a:off x="10838543" y="1772865"/>
            <a:ext cx="329784" cy="2848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593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2B6D9B-9C77-4B1A-990C-9769919A5C35}"/>
              </a:ext>
            </a:extLst>
          </p:cNvPr>
          <p:cNvSpPr>
            <a:spLocks noGrp="1"/>
          </p:cNvSpPr>
          <p:nvPr>
            <p:ph type="title"/>
          </p:nvPr>
        </p:nvSpPr>
        <p:spPr>
          <a:xfrm>
            <a:off x="381000" y="334504"/>
            <a:ext cx="11430000" cy="527721"/>
          </a:xfrm>
        </p:spPr>
        <p:txBody>
          <a:bodyPr/>
          <a:lstStyle/>
          <a:p>
            <a:r>
              <a:rPr lang="en-US" dirty="0"/>
              <a:t>DATA FLOW</a:t>
            </a:r>
          </a:p>
        </p:txBody>
      </p:sp>
      <p:sp>
        <p:nvSpPr>
          <p:cNvPr id="8" name="Rectangle 7">
            <a:extLst>
              <a:ext uri="{FF2B5EF4-FFF2-40B4-BE49-F238E27FC236}">
                <a16:creationId xmlns:a16="http://schemas.microsoft.com/office/drawing/2014/main" id="{65534960-5CA8-4CE7-ADAC-E1AE9789DD64}"/>
              </a:ext>
            </a:extLst>
          </p:cNvPr>
          <p:cNvSpPr/>
          <p:nvPr/>
        </p:nvSpPr>
        <p:spPr>
          <a:xfrm>
            <a:off x="582483" y="1245460"/>
            <a:ext cx="2163295" cy="5277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Order book</a:t>
            </a:r>
          </a:p>
        </p:txBody>
      </p:sp>
      <p:sp>
        <p:nvSpPr>
          <p:cNvPr id="9" name="Rectangle 8">
            <a:extLst>
              <a:ext uri="{FF2B5EF4-FFF2-40B4-BE49-F238E27FC236}">
                <a16:creationId xmlns:a16="http://schemas.microsoft.com/office/drawing/2014/main" id="{8B4E5199-8A56-4712-A812-6DA82CD320FA}"/>
              </a:ext>
            </a:extLst>
          </p:cNvPr>
          <p:cNvSpPr/>
          <p:nvPr/>
        </p:nvSpPr>
        <p:spPr>
          <a:xfrm>
            <a:off x="574733" y="2036772"/>
            <a:ext cx="2163296" cy="5277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Pre BAF inventory</a:t>
            </a:r>
          </a:p>
        </p:txBody>
      </p:sp>
      <p:sp>
        <p:nvSpPr>
          <p:cNvPr id="10" name="Rectangle 9">
            <a:extLst>
              <a:ext uri="{FF2B5EF4-FFF2-40B4-BE49-F238E27FC236}">
                <a16:creationId xmlns:a16="http://schemas.microsoft.com/office/drawing/2014/main" id="{DAD00B80-93FF-4628-AB7F-E3DFAC87A219}"/>
              </a:ext>
            </a:extLst>
          </p:cNvPr>
          <p:cNvSpPr/>
          <p:nvPr/>
        </p:nvSpPr>
        <p:spPr>
          <a:xfrm>
            <a:off x="582479" y="2826525"/>
            <a:ext cx="2163299" cy="5277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Pre ECL inventory</a:t>
            </a:r>
          </a:p>
        </p:txBody>
      </p:sp>
      <p:sp>
        <p:nvSpPr>
          <p:cNvPr id="20" name="Rectangle 19">
            <a:extLst>
              <a:ext uri="{FF2B5EF4-FFF2-40B4-BE49-F238E27FC236}">
                <a16:creationId xmlns:a16="http://schemas.microsoft.com/office/drawing/2014/main" id="{94D7DBF5-F070-43D2-8CAC-EB759A90B3BC}"/>
              </a:ext>
            </a:extLst>
          </p:cNvPr>
          <p:cNvSpPr/>
          <p:nvPr/>
        </p:nvSpPr>
        <p:spPr>
          <a:xfrm>
            <a:off x="3834547" y="1245460"/>
            <a:ext cx="2163300" cy="2379497"/>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Run Schedule</a:t>
            </a:r>
          </a:p>
        </p:txBody>
      </p:sp>
      <p:sp>
        <p:nvSpPr>
          <p:cNvPr id="21" name="Rectangle 20">
            <a:extLst>
              <a:ext uri="{FF2B5EF4-FFF2-40B4-BE49-F238E27FC236}">
                <a16:creationId xmlns:a16="http://schemas.microsoft.com/office/drawing/2014/main" id="{99D34D9B-628D-493F-B076-FFE3B4CDDA9A}"/>
              </a:ext>
            </a:extLst>
          </p:cNvPr>
          <p:cNvSpPr/>
          <p:nvPr/>
        </p:nvSpPr>
        <p:spPr>
          <a:xfrm>
            <a:off x="3834547" y="3888817"/>
            <a:ext cx="2163300" cy="237081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Projection</a:t>
            </a:r>
          </a:p>
        </p:txBody>
      </p:sp>
      <p:sp>
        <p:nvSpPr>
          <p:cNvPr id="22" name="Rectangle 21">
            <a:extLst>
              <a:ext uri="{FF2B5EF4-FFF2-40B4-BE49-F238E27FC236}">
                <a16:creationId xmlns:a16="http://schemas.microsoft.com/office/drawing/2014/main" id="{C97BE2CF-166F-4FE4-8BDA-895C520CA33E}"/>
              </a:ext>
            </a:extLst>
          </p:cNvPr>
          <p:cNvSpPr/>
          <p:nvPr/>
        </p:nvSpPr>
        <p:spPr>
          <a:xfrm>
            <a:off x="574729" y="3624957"/>
            <a:ext cx="2163300" cy="5277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Pre PLTCM inventory</a:t>
            </a:r>
          </a:p>
        </p:txBody>
      </p:sp>
      <p:sp>
        <p:nvSpPr>
          <p:cNvPr id="25" name="Rectangle 24">
            <a:extLst>
              <a:ext uri="{FF2B5EF4-FFF2-40B4-BE49-F238E27FC236}">
                <a16:creationId xmlns:a16="http://schemas.microsoft.com/office/drawing/2014/main" id="{898F09F2-2DAE-4385-8D36-D0F203416B61}"/>
              </a:ext>
            </a:extLst>
          </p:cNvPr>
          <p:cNvSpPr/>
          <p:nvPr/>
        </p:nvSpPr>
        <p:spPr>
          <a:xfrm>
            <a:off x="6746937" y="3543083"/>
            <a:ext cx="2163295" cy="82141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Visual screen with option to download to excel</a:t>
            </a:r>
          </a:p>
        </p:txBody>
      </p:sp>
      <p:sp>
        <p:nvSpPr>
          <p:cNvPr id="26" name="Rectangle 25">
            <a:extLst>
              <a:ext uri="{FF2B5EF4-FFF2-40B4-BE49-F238E27FC236}">
                <a16:creationId xmlns:a16="http://schemas.microsoft.com/office/drawing/2014/main" id="{CDD62D33-48B1-425A-83B7-868DD8886644}"/>
              </a:ext>
            </a:extLst>
          </p:cNvPr>
          <p:cNvSpPr/>
          <p:nvPr/>
        </p:nvSpPr>
        <p:spPr>
          <a:xfrm>
            <a:off x="9492723" y="3543083"/>
            <a:ext cx="2163295" cy="82141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Copy paste ‘Coil IDs’ in BAF scheduler</a:t>
            </a:r>
          </a:p>
        </p:txBody>
      </p:sp>
      <p:sp>
        <p:nvSpPr>
          <p:cNvPr id="19" name="Rectangle 18">
            <a:extLst>
              <a:ext uri="{FF2B5EF4-FFF2-40B4-BE49-F238E27FC236}">
                <a16:creationId xmlns:a16="http://schemas.microsoft.com/office/drawing/2014/main" id="{9871C9A9-4AE2-4932-BAC3-9436E89C47F9}"/>
              </a:ext>
            </a:extLst>
          </p:cNvPr>
          <p:cNvSpPr/>
          <p:nvPr/>
        </p:nvSpPr>
        <p:spPr>
          <a:xfrm>
            <a:off x="582478" y="4416269"/>
            <a:ext cx="2163300" cy="5277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HR ready – Cooling &gt; 40hrs</a:t>
            </a:r>
          </a:p>
        </p:txBody>
      </p:sp>
      <p:sp>
        <p:nvSpPr>
          <p:cNvPr id="23" name="Rectangle 22">
            <a:extLst>
              <a:ext uri="{FF2B5EF4-FFF2-40B4-BE49-F238E27FC236}">
                <a16:creationId xmlns:a16="http://schemas.microsoft.com/office/drawing/2014/main" id="{C80115EB-A865-4415-BA16-3D83BD617975}"/>
              </a:ext>
            </a:extLst>
          </p:cNvPr>
          <p:cNvSpPr/>
          <p:nvPr/>
        </p:nvSpPr>
        <p:spPr>
          <a:xfrm>
            <a:off x="574729" y="5206022"/>
            <a:ext cx="2163300" cy="5277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HR ready – Cooling &lt; 40hrs</a:t>
            </a:r>
          </a:p>
        </p:txBody>
      </p:sp>
      <p:sp>
        <p:nvSpPr>
          <p:cNvPr id="24" name="Rectangle 23">
            <a:extLst>
              <a:ext uri="{FF2B5EF4-FFF2-40B4-BE49-F238E27FC236}">
                <a16:creationId xmlns:a16="http://schemas.microsoft.com/office/drawing/2014/main" id="{33777DD2-BA39-48CF-B63C-16485A9062AE}"/>
              </a:ext>
            </a:extLst>
          </p:cNvPr>
          <p:cNvSpPr/>
          <p:nvPr/>
        </p:nvSpPr>
        <p:spPr>
          <a:xfrm>
            <a:off x="574729" y="5995775"/>
            <a:ext cx="2163300" cy="5277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HR WIP</a:t>
            </a:r>
          </a:p>
        </p:txBody>
      </p:sp>
      <p:cxnSp>
        <p:nvCxnSpPr>
          <p:cNvPr id="11" name="Connector: Elbow 10">
            <a:extLst>
              <a:ext uri="{FF2B5EF4-FFF2-40B4-BE49-F238E27FC236}">
                <a16:creationId xmlns:a16="http://schemas.microsoft.com/office/drawing/2014/main" id="{ADAD1750-C67E-4265-B53C-53495C87B670}"/>
              </a:ext>
            </a:extLst>
          </p:cNvPr>
          <p:cNvCxnSpPr>
            <a:cxnSpLocks/>
            <a:stCxn id="8" idx="3"/>
          </p:cNvCxnSpPr>
          <p:nvPr/>
        </p:nvCxnSpPr>
        <p:spPr>
          <a:xfrm>
            <a:off x="2745778" y="1509321"/>
            <a:ext cx="1088769" cy="387067"/>
          </a:xfrm>
          <a:prstGeom prst="bentConnector3">
            <a:avLst>
              <a:gd name="adj1" fmla="val 37189"/>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6539E8A8-6023-4291-9A89-DB063815CCE2}"/>
              </a:ext>
            </a:extLst>
          </p:cNvPr>
          <p:cNvCxnSpPr>
            <a:cxnSpLocks/>
            <a:stCxn id="9" idx="3"/>
          </p:cNvCxnSpPr>
          <p:nvPr/>
        </p:nvCxnSpPr>
        <p:spPr>
          <a:xfrm flipV="1">
            <a:off x="2738029" y="1896388"/>
            <a:ext cx="1096518" cy="404245"/>
          </a:xfrm>
          <a:prstGeom prst="bentConnector3">
            <a:avLst>
              <a:gd name="adj1" fmla="val 37279"/>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771E9A2-120D-4DAA-AD11-B00C4D7AA2FE}"/>
              </a:ext>
            </a:extLst>
          </p:cNvPr>
          <p:cNvCxnSpPr>
            <a:stCxn id="10" idx="3"/>
            <a:endCxn id="21" idx="1"/>
          </p:cNvCxnSpPr>
          <p:nvPr/>
        </p:nvCxnSpPr>
        <p:spPr>
          <a:xfrm>
            <a:off x="2745778" y="3090386"/>
            <a:ext cx="1088769" cy="1983840"/>
          </a:xfrm>
          <a:prstGeom prst="bentConnector3">
            <a:avLst>
              <a:gd name="adj1" fmla="val 69929"/>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8C2FE-5F1F-4063-B5C2-944D37C6358A}"/>
              </a:ext>
            </a:extLst>
          </p:cNvPr>
          <p:cNvCxnSpPr/>
          <p:nvPr/>
        </p:nvCxnSpPr>
        <p:spPr>
          <a:xfrm flipV="1">
            <a:off x="3502617" y="1896388"/>
            <a:ext cx="0" cy="11933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EE47D20-16B5-4907-819C-B413E85DAA04}"/>
              </a:ext>
            </a:extLst>
          </p:cNvPr>
          <p:cNvCxnSpPr>
            <a:cxnSpLocks/>
            <a:stCxn id="22" idx="3"/>
          </p:cNvCxnSpPr>
          <p:nvPr/>
        </p:nvCxnSpPr>
        <p:spPr>
          <a:xfrm>
            <a:off x="2738029" y="3888818"/>
            <a:ext cx="76458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BDD441-C279-4F91-B0A4-8AC594D8F842}"/>
              </a:ext>
            </a:extLst>
          </p:cNvPr>
          <p:cNvCxnSpPr>
            <a:cxnSpLocks/>
          </p:cNvCxnSpPr>
          <p:nvPr/>
        </p:nvCxnSpPr>
        <p:spPr>
          <a:xfrm>
            <a:off x="2738029" y="4692147"/>
            <a:ext cx="76458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8AC951E-7076-4A80-BB06-CB7CE49DBF19}"/>
              </a:ext>
            </a:extLst>
          </p:cNvPr>
          <p:cNvCxnSpPr>
            <a:stCxn id="23" idx="3"/>
            <a:endCxn id="21" idx="1"/>
          </p:cNvCxnSpPr>
          <p:nvPr/>
        </p:nvCxnSpPr>
        <p:spPr>
          <a:xfrm flipV="1">
            <a:off x="2738029" y="5074226"/>
            <a:ext cx="1096518" cy="395657"/>
          </a:xfrm>
          <a:prstGeom prst="bentConnector3">
            <a:avLst>
              <a:gd name="adj1" fmla="val 69788"/>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80E91E13-A8F2-44AC-A8B1-2EBC7F6544B1}"/>
              </a:ext>
            </a:extLst>
          </p:cNvPr>
          <p:cNvCxnSpPr>
            <a:stCxn id="24" idx="3"/>
            <a:endCxn id="21" idx="1"/>
          </p:cNvCxnSpPr>
          <p:nvPr/>
        </p:nvCxnSpPr>
        <p:spPr>
          <a:xfrm flipV="1">
            <a:off x="2738029" y="5074226"/>
            <a:ext cx="1096518" cy="1185410"/>
          </a:xfrm>
          <a:prstGeom prst="bentConnector3">
            <a:avLst>
              <a:gd name="adj1" fmla="val 69788"/>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B401E928-6B4F-4A9A-BD28-5E9BAAA23B8F}"/>
              </a:ext>
            </a:extLst>
          </p:cNvPr>
          <p:cNvCxnSpPr>
            <a:stCxn id="20" idx="3"/>
            <a:endCxn id="25" idx="1"/>
          </p:cNvCxnSpPr>
          <p:nvPr/>
        </p:nvCxnSpPr>
        <p:spPr>
          <a:xfrm>
            <a:off x="5997847" y="2435209"/>
            <a:ext cx="749090" cy="1518579"/>
          </a:xfrm>
          <a:prstGeom prst="bent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DE30AA24-096A-46E2-849E-3F8A6AE0E546}"/>
              </a:ext>
            </a:extLst>
          </p:cNvPr>
          <p:cNvCxnSpPr>
            <a:stCxn id="21" idx="3"/>
            <a:endCxn id="25" idx="1"/>
          </p:cNvCxnSpPr>
          <p:nvPr/>
        </p:nvCxnSpPr>
        <p:spPr>
          <a:xfrm flipV="1">
            <a:off x="5997847" y="3953788"/>
            <a:ext cx="749090" cy="1120438"/>
          </a:xfrm>
          <a:prstGeom prst="bentConnector3">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B7AC613-0281-49FF-AE00-BB0C36F7EDF4}"/>
              </a:ext>
            </a:extLst>
          </p:cNvPr>
          <p:cNvCxnSpPr>
            <a:stCxn id="25" idx="3"/>
            <a:endCxn id="26" idx="1"/>
          </p:cNvCxnSpPr>
          <p:nvPr/>
        </p:nvCxnSpPr>
        <p:spPr>
          <a:xfrm>
            <a:off x="8910232" y="3953788"/>
            <a:ext cx="582491"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4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2B6D9B-9C77-4B1A-990C-9769919A5C35}"/>
              </a:ext>
            </a:extLst>
          </p:cNvPr>
          <p:cNvSpPr>
            <a:spLocks noGrp="1"/>
          </p:cNvSpPr>
          <p:nvPr>
            <p:ph type="title"/>
          </p:nvPr>
        </p:nvSpPr>
        <p:spPr>
          <a:xfrm>
            <a:off x="381000" y="334504"/>
            <a:ext cx="11430000" cy="527721"/>
          </a:xfrm>
        </p:spPr>
        <p:txBody>
          <a:bodyPr/>
          <a:lstStyle/>
          <a:p>
            <a:r>
              <a:rPr lang="en-US" dirty="0"/>
              <a:t>DATA REQUIRED</a:t>
            </a:r>
          </a:p>
        </p:txBody>
      </p:sp>
      <p:graphicFrame>
        <p:nvGraphicFramePr>
          <p:cNvPr id="7" name="Object 6">
            <a:extLst>
              <a:ext uri="{FF2B5EF4-FFF2-40B4-BE49-F238E27FC236}">
                <a16:creationId xmlns:a16="http://schemas.microsoft.com/office/drawing/2014/main" id="{9B0B078A-178A-430E-B52F-20FC627C6721}"/>
              </a:ext>
            </a:extLst>
          </p:cNvPr>
          <p:cNvGraphicFramePr>
            <a:graphicFrameLocks noChangeAspect="1"/>
          </p:cNvGraphicFramePr>
          <p:nvPr>
            <p:extLst>
              <p:ext uri="{D42A27DB-BD31-4B8C-83A1-F6EECF244321}">
                <p14:modId xmlns:p14="http://schemas.microsoft.com/office/powerpoint/2010/main" val="3025175636"/>
              </p:ext>
            </p:extLst>
          </p:nvPr>
        </p:nvGraphicFramePr>
        <p:xfrm>
          <a:off x="3657602" y="2047077"/>
          <a:ext cx="6779217" cy="1796503"/>
        </p:xfrm>
        <a:graphic>
          <a:graphicData uri="http://schemas.openxmlformats.org/presentationml/2006/ole">
            <mc:AlternateContent xmlns:mc="http://schemas.openxmlformats.org/markup-compatibility/2006">
              <mc:Choice xmlns:v="urn:schemas-microsoft-com:vml" Requires="v">
                <p:oleObj spid="_x0000_s7318" name="Worksheet" r:id="rId4" imgW="5372149" imgH="1848026" progId="Excel.Sheet.12">
                  <p:embed/>
                </p:oleObj>
              </mc:Choice>
              <mc:Fallback>
                <p:oleObj name="Worksheet" r:id="rId4" imgW="5372149" imgH="1848026" progId="Excel.Sheet.12">
                  <p:embed/>
                  <p:pic>
                    <p:nvPicPr>
                      <p:cNvPr id="0" name=""/>
                      <p:cNvPicPr/>
                      <p:nvPr/>
                    </p:nvPicPr>
                    <p:blipFill>
                      <a:blip r:embed="rId5"/>
                      <a:stretch>
                        <a:fillRect/>
                      </a:stretch>
                    </p:blipFill>
                    <p:spPr>
                      <a:xfrm>
                        <a:off x="3657602" y="2047077"/>
                        <a:ext cx="6779217" cy="179650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9B45C36-1400-45B3-9221-7603498E9EAF}"/>
              </a:ext>
            </a:extLst>
          </p:cNvPr>
          <p:cNvGraphicFramePr>
            <a:graphicFrameLocks noChangeAspect="1"/>
          </p:cNvGraphicFramePr>
          <p:nvPr>
            <p:extLst>
              <p:ext uri="{D42A27DB-BD31-4B8C-83A1-F6EECF244321}">
                <p14:modId xmlns:p14="http://schemas.microsoft.com/office/powerpoint/2010/main" val="3223961366"/>
              </p:ext>
            </p:extLst>
          </p:nvPr>
        </p:nvGraphicFramePr>
        <p:xfrm>
          <a:off x="3657603" y="4288953"/>
          <a:ext cx="6779217" cy="2379497"/>
        </p:xfrm>
        <a:graphic>
          <a:graphicData uri="http://schemas.openxmlformats.org/presentationml/2006/ole">
            <mc:AlternateContent xmlns:mc="http://schemas.openxmlformats.org/markup-compatibility/2006">
              <mc:Choice xmlns:v="urn:schemas-microsoft-com:vml" Requires="v">
                <p:oleObj spid="_x0000_s7319" name="Worksheet" r:id="rId6" imgW="4610268" imgH="2447778" progId="Excel.Sheet.12">
                  <p:embed/>
                </p:oleObj>
              </mc:Choice>
              <mc:Fallback>
                <p:oleObj name="Worksheet" r:id="rId6" imgW="4610268" imgH="2447778" progId="Excel.Sheet.12">
                  <p:embed/>
                  <p:pic>
                    <p:nvPicPr>
                      <p:cNvPr id="0" name=""/>
                      <p:cNvPicPr/>
                      <p:nvPr/>
                    </p:nvPicPr>
                    <p:blipFill>
                      <a:blip r:embed="rId7"/>
                      <a:stretch>
                        <a:fillRect/>
                      </a:stretch>
                    </p:blipFill>
                    <p:spPr>
                      <a:xfrm>
                        <a:off x="3657603" y="4288953"/>
                        <a:ext cx="6779217" cy="2379497"/>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6BB9A34A-F92D-426F-99B8-B1EB78041CD9}"/>
              </a:ext>
            </a:extLst>
          </p:cNvPr>
          <p:cNvSpPr/>
          <p:nvPr/>
        </p:nvSpPr>
        <p:spPr>
          <a:xfrm>
            <a:off x="1494303" y="1049504"/>
            <a:ext cx="2163300" cy="81029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Run Schedule</a:t>
            </a:r>
          </a:p>
          <a:p>
            <a:pPr algn="ctr"/>
            <a:r>
              <a:rPr lang="en-US" sz="1600" dirty="0">
                <a:solidFill>
                  <a:schemeClr val="tx1"/>
                </a:solidFill>
              </a:rPr>
              <a:t>(Day 0 will take data of Pre BAF)</a:t>
            </a:r>
          </a:p>
        </p:txBody>
      </p:sp>
      <p:sp>
        <p:nvSpPr>
          <p:cNvPr id="11" name="Rectangle 10">
            <a:extLst>
              <a:ext uri="{FF2B5EF4-FFF2-40B4-BE49-F238E27FC236}">
                <a16:creationId xmlns:a16="http://schemas.microsoft.com/office/drawing/2014/main" id="{075B9C7B-AAF0-48C0-801E-D89A19F64B86}"/>
              </a:ext>
            </a:extLst>
          </p:cNvPr>
          <p:cNvSpPr/>
          <p:nvPr/>
        </p:nvSpPr>
        <p:spPr>
          <a:xfrm>
            <a:off x="1494303" y="2047077"/>
            <a:ext cx="2163300" cy="462137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Projection</a:t>
            </a:r>
          </a:p>
          <a:p>
            <a:pPr algn="ctr"/>
            <a:r>
              <a:rPr lang="en-US" sz="1600" dirty="0">
                <a:solidFill>
                  <a:schemeClr val="tx1"/>
                </a:solidFill>
              </a:rPr>
              <a:t>(Day 1 to Day 4, will take data as mentioned in the table)</a:t>
            </a:r>
          </a:p>
        </p:txBody>
      </p:sp>
      <p:graphicFrame>
        <p:nvGraphicFramePr>
          <p:cNvPr id="13" name="Object 12">
            <a:extLst>
              <a:ext uri="{FF2B5EF4-FFF2-40B4-BE49-F238E27FC236}">
                <a16:creationId xmlns:a16="http://schemas.microsoft.com/office/drawing/2014/main" id="{6C74C80B-60D7-4AFA-BE53-06233BD66F26}"/>
              </a:ext>
            </a:extLst>
          </p:cNvPr>
          <p:cNvGraphicFramePr>
            <a:graphicFrameLocks noChangeAspect="1"/>
          </p:cNvGraphicFramePr>
          <p:nvPr>
            <p:extLst>
              <p:ext uri="{D42A27DB-BD31-4B8C-83A1-F6EECF244321}">
                <p14:modId xmlns:p14="http://schemas.microsoft.com/office/powerpoint/2010/main" val="1202121387"/>
              </p:ext>
            </p:extLst>
          </p:nvPr>
        </p:nvGraphicFramePr>
        <p:xfrm>
          <a:off x="3657601" y="1215288"/>
          <a:ext cx="6779217" cy="552200"/>
        </p:xfrm>
        <a:graphic>
          <a:graphicData uri="http://schemas.openxmlformats.org/presentationml/2006/ole">
            <mc:AlternateContent xmlns:mc="http://schemas.openxmlformats.org/markup-compatibility/2006">
              <mc:Choice xmlns:v="urn:schemas-microsoft-com:vml" Requires="v">
                <p:oleObj spid="_x0000_s7320" name="Worksheet" r:id="rId8" imgW="4610268" imgH="390613" progId="Excel.Sheet.12">
                  <p:embed/>
                </p:oleObj>
              </mc:Choice>
              <mc:Fallback>
                <p:oleObj name="Worksheet" r:id="rId8" imgW="4610268" imgH="390613" progId="Excel.Sheet.12">
                  <p:embed/>
                  <p:pic>
                    <p:nvPicPr>
                      <p:cNvPr id="0" name=""/>
                      <p:cNvPicPr/>
                      <p:nvPr/>
                    </p:nvPicPr>
                    <p:blipFill>
                      <a:blip r:embed="rId9"/>
                      <a:stretch>
                        <a:fillRect/>
                      </a:stretch>
                    </p:blipFill>
                    <p:spPr>
                      <a:xfrm>
                        <a:off x="3657601" y="1215288"/>
                        <a:ext cx="6779217" cy="552200"/>
                      </a:xfrm>
                      <a:prstGeom prst="rect">
                        <a:avLst/>
                      </a:prstGeom>
                    </p:spPr>
                  </p:pic>
                </p:oleObj>
              </mc:Fallback>
            </mc:AlternateContent>
          </a:graphicData>
        </a:graphic>
      </p:graphicFrame>
    </p:spTree>
    <p:extLst>
      <p:ext uri="{BB962C8B-B14F-4D97-AF65-F5344CB8AC3E}">
        <p14:creationId xmlns:p14="http://schemas.microsoft.com/office/powerpoint/2010/main" val="297716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2B6D9B-9C77-4B1A-990C-9769919A5C35}"/>
              </a:ext>
            </a:extLst>
          </p:cNvPr>
          <p:cNvSpPr>
            <a:spLocks noGrp="1"/>
          </p:cNvSpPr>
          <p:nvPr>
            <p:ph type="title"/>
          </p:nvPr>
        </p:nvSpPr>
        <p:spPr>
          <a:xfrm>
            <a:off x="381000" y="334504"/>
            <a:ext cx="11430000" cy="527721"/>
          </a:xfrm>
        </p:spPr>
        <p:txBody>
          <a:bodyPr/>
          <a:lstStyle/>
          <a:p>
            <a:r>
              <a:rPr lang="en-US" dirty="0"/>
              <a:t>INVENTORY to be considered</a:t>
            </a:r>
          </a:p>
        </p:txBody>
      </p:sp>
      <p:graphicFrame>
        <p:nvGraphicFramePr>
          <p:cNvPr id="4" name="Object 3">
            <a:extLst>
              <a:ext uri="{FF2B5EF4-FFF2-40B4-BE49-F238E27FC236}">
                <a16:creationId xmlns:a16="http://schemas.microsoft.com/office/drawing/2014/main" id="{B581C388-6E50-492F-B580-0BCCBE79BE33}"/>
              </a:ext>
            </a:extLst>
          </p:cNvPr>
          <p:cNvGraphicFramePr>
            <a:graphicFrameLocks noChangeAspect="1"/>
          </p:cNvGraphicFramePr>
          <p:nvPr>
            <p:extLst>
              <p:ext uri="{D42A27DB-BD31-4B8C-83A1-F6EECF244321}">
                <p14:modId xmlns:p14="http://schemas.microsoft.com/office/powerpoint/2010/main" val="2544828634"/>
              </p:ext>
            </p:extLst>
          </p:nvPr>
        </p:nvGraphicFramePr>
        <p:xfrm>
          <a:off x="5971126" y="1286360"/>
          <a:ext cx="4846691" cy="5036948"/>
        </p:xfrm>
        <a:graphic>
          <a:graphicData uri="http://schemas.openxmlformats.org/presentationml/2006/ole">
            <mc:AlternateContent xmlns:mc="http://schemas.openxmlformats.org/markup-compatibility/2006">
              <mc:Choice xmlns:v="urn:schemas-microsoft-com:vml" Requires="v">
                <p:oleObj spid="_x0000_s8216" name="Worksheet" r:id="rId4" imgW="1685813" imgH="2228791" progId="Excel.Sheet.12">
                  <p:embed/>
                </p:oleObj>
              </mc:Choice>
              <mc:Fallback>
                <p:oleObj name="Worksheet" r:id="rId4" imgW="1685813" imgH="2228791" progId="Excel.Sheet.12">
                  <p:embed/>
                  <p:pic>
                    <p:nvPicPr>
                      <p:cNvPr id="0" name=""/>
                      <p:cNvPicPr/>
                      <p:nvPr/>
                    </p:nvPicPr>
                    <p:blipFill>
                      <a:blip r:embed="rId5"/>
                      <a:stretch>
                        <a:fillRect/>
                      </a:stretch>
                    </p:blipFill>
                    <p:spPr>
                      <a:xfrm>
                        <a:off x="5971126" y="1286360"/>
                        <a:ext cx="4846691" cy="5036948"/>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193CE7BF-3D6F-46F1-882E-A1B72760BAC3}"/>
              </a:ext>
            </a:extLst>
          </p:cNvPr>
          <p:cNvSpPr txBox="1"/>
          <p:nvPr/>
        </p:nvSpPr>
        <p:spPr>
          <a:xfrm>
            <a:off x="883402" y="3535529"/>
            <a:ext cx="4494509" cy="538609"/>
          </a:xfrm>
          <a:prstGeom prst="rect">
            <a:avLst/>
          </a:prstGeom>
          <a:noFill/>
        </p:spPr>
        <p:txBody>
          <a:bodyPr wrap="square" lIns="0" tIns="0" rIns="0" bIns="45720" rtlCol="0">
            <a:spAutoFit/>
          </a:bodyPr>
          <a:lstStyle/>
          <a:p>
            <a:pPr marL="285750" indent="-285750">
              <a:buFont typeface="Arial" panose="020B0604020202020204" pitchFamily="34" charset="0"/>
              <a:buChar char="•"/>
            </a:pPr>
            <a:r>
              <a:rPr lang="en-US" sz="1600" dirty="0"/>
              <a:t>Inventory to be selected for the listed coil status of specific inventory location</a:t>
            </a:r>
          </a:p>
        </p:txBody>
      </p:sp>
    </p:spTree>
    <p:extLst>
      <p:ext uri="{BB962C8B-B14F-4D97-AF65-F5344CB8AC3E}">
        <p14:creationId xmlns:p14="http://schemas.microsoft.com/office/powerpoint/2010/main" val="11276763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Layouts">
  <a:themeElements>
    <a:clrScheme name="Strategy new brand">
      <a:dk1>
        <a:srgbClr val="000000"/>
      </a:dk1>
      <a:lt1>
        <a:srgbClr val="FFFFFF"/>
      </a:lt1>
      <a:dk2>
        <a:srgbClr val="919191"/>
      </a:dk2>
      <a:lt2>
        <a:srgbClr val="666666"/>
      </a:lt2>
      <a:accent1>
        <a:srgbClr val="FF0000"/>
      </a:accent1>
      <a:accent2>
        <a:srgbClr val="FF9128"/>
      </a:accent2>
      <a:accent3>
        <a:srgbClr val="FE3C0F"/>
      </a:accent3>
      <a:accent4>
        <a:srgbClr val="BC001D"/>
      </a:accent4>
      <a:accent5>
        <a:srgbClr val="920026"/>
      </a:accent5>
      <a:accent6>
        <a:srgbClr val="710011"/>
      </a:accent6>
      <a:hlink>
        <a:srgbClr val="FF0000"/>
      </a:hlink>
      <a:folHlink>
        <a:srgbClr val="710011"/>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enture_strategy_proposed_template_draft [Read-Only]" id="{B590CD71-E4D0-4FD7-A415-CF6132DF9940}" vid="{A669200E-A996-4CEB-91F0-C6098C226AF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 Layouts">
  <a:themeElements>
    <a:clrScheme name="Strategy new brand">
      <a:dk1>
        <a:srgbClr val="000000"/>
      </a:dk1>
      <a:lt1>
        <a:srgbClr val="FFFFFF"/>
      </a:lt1>
      <a:dk2>
        <a:srgbClr val="919191"/>
      </a:dk2>
      <a:lt2>
        <a:srgbClr val="666666"/>
      </a:lt2>
      <a:accent1>
        <a:srgbClr val="FF0000"/>
      </a:accent1>
      <a:accent2>
        <a:srgbClr val="FF9128"/>
      </a:accent2>
      <a:accent3>
        <a:srgbClr val="FE3C0F"/>
      </a:accent3>
      <a:accent4>
        <a:srgbClr val="BC001D"/>
      </a:accent4>
      <a:accent5>
        <a:srgbClr val="920026"/>
      </a:accent5>
      <a:accent6>
        <a:srgbClr val="710011"/>
      </a:accent6>
      <a:hlink>
        <a:srgbClr val="FF0000"/>
      </a:hlink>
      <a:folHlink>
        <a:srgbClr val="710011"/>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enture_strategy_proposed_template_draft [Read-Only]" id="{B590CD71-E4D0-4FD7-A415-CF6132DF9940}" vid="{A669200E-A996-4CEB-91F0-C6098C226A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15896</TotalTime>
  <Words>722</Words>
  <Application>Microsoft Office PowerPoint</Application>
  <PresentationFormat>Widescreen</PresentationFormat>
  <Paragraphs>118</Paragraphs>
  <Slides>9</Slides>
  <Notes>7</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2</vt:i4>
      </vt:variant>
      <vt:variant>
        <vt:lpstr>Slide Titles</vt:lpstr>
      </vt:variant>
      <vt:variant>
        <vt:i4>9</vt:i4>
      </vt:variant>
    </vt:vector>
  </HeadingPairs>
  <TitlesOfParts>
    <vt:vector size="20" baseType="lpstr">
      <vt:lpstr>Arial</vt:lpstr>
      <vt:lpstr>Arial Black</vt:lpstr>
      <vt:lpstr>Calibri</vt:lpstr>
      <vt:lpstr>Calibri Light</vt:lpstr>
      <vt:lpstr>Graphik</vt:lpstr>
      <vt:lpstr>Office Theme</vt:lpstr>
      <vt:lpstr>Content Layouts</vt:lpstr>
      <vt:lpstr>1_Office Theme</vt:lpstr>
      <vt:lpstr>1_Content Layouts</vt:lpstr>
      <vt:lpstr>think-cell Slide</vt:lpstr>
      <vt:lpstr>Worksheet</vt:lpstr>
      <vt:lpstr>PowerPoint Presentation</vt:lpstr>
      <vt:lpstr>SUMMARY</vt:lpstr>
      <vt:lpstr>SUMMARY</vt:lpstr>
      <vt:lpstr>Project Value</vt:lpstr>
      <vt:lpstr>PowerPoint Presentation</vt:lpstr>
      <vt:lpstr>PowerPoint Presentation</vt:lpstr>
      <vt:lpstr>DATA FLOW</vt:lpstr>
      <vt:lpstr>DATA REQUIRED</vt:lpstr>
      <vt:lpstr>INVENTORY to be considered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maheshwari.siddharth@accenture.com</dc:creator>
  <cp:lastModifiedBy>Ts, Karthikeyan</cp:lastModifiedBy>
  <cp:revision>692</cp:revision>
  <dcterms:created xsi:type="dcterms:W3CDTF">2017-10-27T04:48:45Z</dcterms:created>
  <dcterms:modified xsi:type="dcterms:W3CDTF">2019-09-03T07:13:34Z</dcterms:modified>
</cp:coreProperties>
</file>