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E6A40E8-E01D-4AFF-8782-233D777C8FF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phase 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CF54FF5A-8BAB-4EF2-B5AA-4DF6D38E3D2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08-08-2024 22:08:12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7EC31A6C-7293-47E5-B93D-8A37939D1C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705"/>
            <a:ext cx="12192000" cy="645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2024-08-08T16:38:13Z</dcterms:created>
  <dcterms:modified xsi:type="dcterms:W3CDTF">2024-08-08T16:38:13Z</dcterms:modified>
</cp:coreProperties>
</file>