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a Prakash" userId="7629c67385ae0482" providerId="LiveId" clId="{4FAAC1D0-E8E6-42A7-9904-145EE2AC20D4}"/>
    <pc:docChg chg="modSld">
      <pc:chgData name="Ritika Prakash" userId="7629c67385ae0482" providerId="LiveId" clId="{4FAAC1D0-E8E6-42A7-9904-145EE2AC20D4}" dt="2024-08-07T16:44:27.379" v="0" actId="1076"/>
      <pc:docMkLst>
        <pc:docMk/>
      </pc:docMkLst>
      <pc:sldChg chg="modSp mod">
        <pc:chgData name="Ritika Prakash" userId="7629c67385ae0482" providerId="LiveId" clId="{4FAAC1D0-E8E6-42A7-9904-145EE2AC20D4}" dt="2024-08-07T16:44:27.379" v="0" actId="1076"/>
        <pc:sldMkLst>
          <pc:docMk/>
          <pc:sldMk cId="95992585" sldId="257"/>
        </pc:sldMkLst>
        <pc:picChg chg="mod">
          <ac:chgData name="Ritika Prakash" userId="7629c67385ae0482" providerId="LiveId" clId="{4FAAC1D0-E8E6-42A7-9904-145EE2AC20D4}" dt="2024-08-07T16:44:27.379" v="0" actId="1076"/>
          <ac:picMkLst>
            <pc:docMk/>
            <pc:sldMk cId="95992585" sldId="257"/>
            <ac:picMk id="2" creationId="{D7E6441F-457B-4AA9-93F1-97EBEE939A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2798DAB-D254-4954-AF0C-9CFD87D10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INSIGHTS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52A5DD-464A-4E30-8459-6DB0C7980D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07-08-2024 22:14:00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7E6441F-457B-4AA9-93F1-97EBEE93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4" y="103517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Ritika Prakash</cp:lastModifiedBy>
  <cp:revision>1</cp:revision>
  <dcterms:created xsi:type="dcterms:W3CDTF">2024-08-07T16:44:00Z</dcterms:created>
  <dcterms:modified xsi:type="dcterms:W3CDTF">2024-08-07T16:44:38Z</dcterms:modified>
</cp:coreProperties>
</file>