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328" r:id="rId3"/>
    <p:sldId id="257" r:id="rId4"/>
    <p:sldId id="260" r:id="rId5"/>
    <p:sldId id="278" r:id="rId6"/>
    <p:sldId id="262" r:id="rId7"/>
    <p:sldId id="327" r:id="rId8"/>
    <p:sldId id="320" r:id="rId9"/>
    <p:sldId id="321" r:id="rId10"/>
    <p:sldId id="323" r:id="rId11"/>
    <p:sldId id="322" r:id="rId12"/>
    <p:sldId id="324" r:id="rId13"/>
    <p:sldId id="325" r:id="rId14"/>
    <p:sldId id="326" r:id="rId15"/>
    <p:sldId id="330" r:id="rId16"/>
    <p:sldId id="331" r:id="rId17"/>
    <p:sldId id="29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2" d="100"/>
          <a:sy n="72" d="100"/>
        </p:scale>
        <p:origin x="456"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12/7/2020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12/7/2020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t>12/7/2020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t>12/7/2020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t>12/7/2020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t>12/7/2020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t>12/7/2020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t>12/7/2020</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510528" y="2114390"/>
            <a:ext cx="4938188" cy="209720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62257-608F-4797-9127-D9E99A876149}"/>
              </a:ext>
            </a:extLst>
          </p:cNvPr>
          <p:cNvSpPr>
            <a:spLocks noGrp="1"/>
          </p:cNvSpPr>
          <p:nvPr>
            <p:ph type="title"/>
          </p:nvPr>
        </p:nvSpPr>
        <p:spPr>
          <a:xfrm>
            <a:off x="2040836" y="764373"/>
            <a:ext cx="6082748" cy="1293028"/>
          </a:xfrm>
        </p:spPr>
        <p:txBody>
          <a:bodyPr/>
          <a:lstStyle/>
          <a:p>
            <a:r>
              <a:rPr lang="en-US" dirty="0"/>
              <a:t>3. Game page</a:t>
            </a:r>
            <a:endParaRPr lang="en-IN" dirty="0"/>
          </a:p>
        </p:txBody>
      </p:sp>
      <p:pic>
        <p:nvPicPr>
          <p:cNvPr id="4" name="Content Placeholder 3"/>
          <p:cNvPicPr>
            <a:picLocks noGrp="1" noChangeAspect="1"/>
          </p:cNvPicPr>
          <p:nvPr>
            <p:ph idx="4294967295"/>
          </p:nvPr>
        </p:nvPicPr>
        <p:blipFill>
          <a:blip r:embed="rId2"/>
          <a:srcRect/>
          <a:stretch/>
        </p:blipFill>
        <p:spPr>
          <a:xfrm>
            <a:off x="685799" y="2003910"/>
            <a:ext cx="10820401" cy="472281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67877-51EE-4877-ABA8-3097FDE1F554}"/>
              </a:ext>
            </a:extLst>
          </p:cNvPr>
          <p:cNvSpPr>
            <a:spLocks noGrp="1"/>
          </p:cNvSpPr>
          <p:nvPr>
            <p:ph type="title"/>
          </p:nvPr>
        </p:nvSpPr>
        <p:spPr>
          <a:xfrm>
            <a:off x="2226366" y="450574"/>
            <a:ext cx="7328452" cy="1338469"/>
          </a:xfrm>
        </p:spPr>
        <p:txBody>
          <a:bodyPr/>
          <a:lstStyle/>
          <a:p>
            <a:r>
              <a:rPr lang="en-US" dirty="0"/>
              <a:t>4. GUESS THE Color </a:t>
            </a:r>
            <a:r>
              <a:rPr lang="en-US" dirty="0" err="1"/>
              <a:t>gAME</a:t>
            </a:r>
            <a:endParaRPr lang="en-IN" dirty="0"/>
          </a:p>
        </p:txBody>
      </p:sp>
      <p:pic>
        <p:nvPicPr>
          <p:cNvPr id="4" name="Content Placeholder 3"/>
          <p:cNvPicPr>
            <a:picLocks noGrp="1" noChangeAspect="1"/>
          </p:cNvPicPr>
          <p:nvPr>
            <p:ph idx="4294967295"/>
          </p:nvPr>
        </p:nvPicPr>
        <p:blipFill>
          <a:blip r:embed="rId2"/>
          <a:srcRect/>
          <a:stretch/>
        </p:blipFill>
        <p:spPr>
          <a:xfrm>
            <a:off x="685800" y="1789043"/>
            <a:ext cx="10898188" cy="452127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D9CBB-8D49-4C4C-8443-1C20F650D6A9}"/>
              </a:ext>
            </a:extLst>
          </p:cNvPr>
          <p:cNvSpPr>
            <a:spLocks noGrp="1"/>
          </p:cNvSpPr>
          <p:nvPr>
            <p:ph type="title"/>
          </p:nvPr>
        </p:nvSpPr>
        <p:spPr>
          <a:xfrm>
            <a:off x="2895600" y="764373"/>
            <a:ext cx="6473687" cy="1293028"/>
          </a:xfrm>
        </p:spPr>
        <p:txBody>
          <a:bodyPr/>
          <a:lstStyle/>
          <a:p>
            <a:r>
              <a:rPr lang="en-US" dirty="0"/>
              <a:t>5. MIX OR MATCH GAME</a:t>
            </a:r>
            <a:endParaRPr lang="en-IN" dirty="0"/>
          </a:p>
        </p:txBody>
      </p:sp>
      <p:pic>
        <p:nvPicPr>
          <p:cNvPr id="4" name="Content Placeholder 3"/>
          <p:cNvPicPr>
            <a:picLocks noGrp="1" noChangeAspect="1"/>
          </p:cNvPicPr>
          <p:nvPr>
            <p:ph idx="4294967295"/>
          </p:nvPr>
        </p:nvPicPr>
        <p:blipFill>
          <a:blip r:embed="rId2"/>
          <a:srcRect/>
          <a:stretch/>
        </p:blipFill>
        <p:spPr>
          <a:xfrm>
            <a:off x="358775" y="2252731"/>
            <a:ext cx="11474450" cy="42195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A86E-C5B6-4A6A-9434-900065AC8683}"/>
              </a:ext>
            </a:extLst>
          </p:cNvPr>
          <p:cNvSpPr>
            <a:spLocks noGrp="1"/>
          </p:cNvSpPr>
          <p:nvPr>
            <p:ph type="title"/>
          </p:nvPr>
        </p:nvSpPr>
        <p:spPr>
          <a:xfrm>
            <a:off x="2895600" y="764373"/>
            <a:ext cx="5970104" cy="1293028"/>
          </a:xfrm>
        </p:spPr>
        <p:txBody>
          <a:bodyPr/>
          <a:lstStyle/>
          <a:p>
            <a:r>
              <a:rPr lang="en-US" dirty="0"/>
              <a:t>6. WORDBEATER GAME</a:t>
            </a:r>
            <a:endParaRPr lang="en-IN" dirty="0"/>
          </a:p>
        </p:txBody>
      </p:sp>
      <p:pic>
        <p:nvPicPr>
          <p:cNvPr id="4" name="Content Placeholder 3"/>
          <p:cNvPicPr>
            <a:picLocks noGrp="1" noChangeAspect="1"/>
          </p:cNvPicPr>
          <p:nvPr>
            <p:ph idx="4294967295"/>
          </p:nvPr>
        </p:nvPicPr>
        <p:blipFill>
          <a:blip r:embed="rId2"/>
          <a:srcRect/>
          <a:stretch/>
        </p:blipFill>
        <p:spPr>
          <a:xfrm>
            <a:off x="425450" y="2176670"/>
            <a:ext cx="11341100" cy="45339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E9CE5-897B-4DCF-93E8-732B6A0ED180}"/>
              </a:ext>
            </a:extLst>
          </p:cNvPr>
          <p:cNvSpPr>
            <a:spLocks noGrp="1"/>
          </p:cNvSpPr>
          <p:nvPr>
            <p:ph type="title"/>
          </p:nvPr>
        </p:nvSpPr>
        <p:spPr>
          <a:xfrm>
            <a:off x="850900" y="764373"/>
            <a:ext cx="9697830" cy="1293028"/>
          </a:xfrm>
        </p:spPr>
        <p:txBody>
          <a:bodyPr/>
          <a:lstStyle/>
          <a:p>
            <a:r>
              <a:rPr lang="en-US" dirty="0"/>
              <a:t>7. ROCK PAPER AND SCISSOR GAME</a:t>
            </a:r>
            <a:endParaRPr lang="en-IN" dirty="0"/>
          </a:p>
        </p:txBody>
      </p:sp>
      <p:pic>
        <p:nvPicPr>
          <p:cNvPr id="4" name="Content Placeholder 3"/>
          <p:cNvPicPr>
            <a:picLocks noGrp="1" noChangeAspect="1"/>
          </p:cNvPicPr>
          <p:nvPr>
            <p:ph idx="4294967295"/>
          </p:nvPr>
        </p:nvPicPr>
        <p:blipFill>
          <a:blip r:embed="rId2"/>
          <a:srcRect/>
          <a:stretch/>
        </p:blipFill>
        <p:spPr>
          <a:xfrm>
            <a:off x="425450" y="2071687"/>
            <a:ext cx="11341100" cy="478631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399415"/>
            <a:ext cx="10820400" cy="5819140"/>
          </a:xfrm>
        </p:spPr>
        <p:txBody>
          <a:bodyPr>
            <a:normAutofit lnSpcReduction="10000"/>
          </a:bodyPr>
          <a:lstStyle/>
          <a:p>
            <a:pPr marL="0" indent="0" algn="ctr">
              <a:buNone/>
            </a:pPr>
            <a:r>
              <a:rPr lang="en-US" sz="6000" b="1" u="sng" dirty="0"/>
              <a:t>TECHNOLOGY USED</a:t>
            </a:r>
            <a:endParaRPr lang="en-US" dirty="0"/>
          </a:p>
          <a:p>
            <a:pPr marL="0" indent="0">
              <a:buNone/>
            </a:pPr>
            <a:endParaRPr lang="en-US" dirty="0"/>
          </a:p>
          <a:p>
            <a:pPr marL="457200" indent="-457200">
              <a:buAutoNum type="arabicPeriod"/>
            </a:pPr>
            <a:r>
              <a:rPr lang="en-US" dirty="0"/>
              <a:t>HTML : Hypertext Markup Language (HTML) is the standard markup language for documents designed to be displayed in a web browser. Web browsers receive HTML documents from a web server or from local storage and render the documents into multimedia web pages. HTML describes the structure of a web page semantically and originally included cues for the appearance of the document.</a:t>
            </a:r>
          </a:p>
          <a:p>
            <a:pPr marL="457200" indent="-457200">
              <a:buAutoNum type="arabicPeriod"/>
            </a:pPr>
            <a:endParaRPr lang="en-US" dirty="0"/>
          </a:p>
          <a:p>
            <a:pPr marL="0" indent="0">
              <a:buNone/>
            </a:pPr>
            <a:r>
              <a:rPr lang="en-US" dirty="0"/>
              <a:t>2. CSS : CSS is designed to enable the separation of presentation and content, including layout, colors, and </a:t>
            </a:r>
            <a:r>
              <a:rPr lang="en-US" dirty="0" err="1"/>
              <a:t>fonts.This</a:t>
            </a:r>
            <a:r>
              <a:rPr lang="en-US" dirty="0"/>
              <a:t> separation can improve content accessibility, provide more flexibility and control in the specification of presentation characteristics, enable multiple web pages to share formatting by specifying the relevant CSS in a separate .</a:t>
            </a:r>
            <a:r>
              <a:rPr lang="en-US" dirty="0" err="1"/>
              <a:t>css</a:t>
            </a:r>
            <a:r>
              <a:rPr lang="en-US" dirty="0"/>
              <a:t> file which reduces complexity and repetition in the structural content as well as enabling the .</a:t>
            </a:r>
            <a:r>
              <a:rPr lang="en-US" dirty="0" err="1"/>
              <a:t>css</a:t>
            </a:r>
            <a:r>
              <a:rPr lang="en-US" dirty="0"/>
              <a:t> file to be cached to improve the page load speed between the pages that share the file and its formatting.</a:t>
            </a:r>
          </a:p>
          <a:p>
            <a:pPr marL="0" indent="0">
              <a:buNone/>
            </a:pPr>
            <a:endParaRPr lang="en-US" dirty="0"/>
          </a:p>
          <a:p>
            <a:pPr marL="0" indent="0">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22300"/>
            <a:ext cx="10820400" cy="5596255"/>
          </a:xfrm>
        </p:spPr>
        <p:txBody>
          <a:bodyPr>
            <a:normAutofit/>
          </a:bodyPr>
          <a:lstStyle/>
          <a:p>
            <a:pPr marL="0" indent="0">
              <a:buNone/>
            </a:pPr>
            <a:r>
              <a:rPr lang="en-US" dirty="0">
                <a:sym typeface="+mn-ea"/>
              </a:rPr>
              <a:t>3. Bootstrap : Bootstrap is a web framework that focuses on simplifying the development of informative web pages (as opposed to web apps). The primary purpose of adding it to a web project is to apply Bootstrap's choices of color, size, font and layout to that project. As such, the primary factor is whether the developers in charge find those choices to their liking. Once added to a project, Bootstrap provides basic style definitions for all HTML elements. The result is a uniform appearance for prose, tables and form elements across web browsers. </a:t>
            </a:r>
          </a:p>
          <a:p>
            <a:pPr marL="0" indent="0">
              <a:buNone/>
            </a:pPr>
            <a:endParaRPr lang="en-US" dirty="0">
              <a:sym typeface="+mn-ea"/>
            </a:endParaRPr>
          </a:p>
          <a:p>
            <a:pPr marL="0" indent="0">
              <a:buNone/>
            </a:pPr>
            <a:r>
              <a:rPr lang="en-US" dirty="0">
                <a:sym typeface="+mn-ea"/>
              </a:rPr>
              <a:t>4. JAVASCRIPT : </a:t>
            </a:r>
            <a:r>
              <a:rPr lang="en-US" dirty="0"/>
              <a:t>Alongside HTML and CSS, JavaScript is one of the core technologies of the World Wide Web. JavaScript enables interactive web pages and is an essential part of web-applications. The vast majority of websites use it for client-side page behavior, and all major web browsers have a dedicated JavaScript engine to execute it.</a:t>
            </a:r>
            <a:endParaRPr lang="en-IN" dirty="0"/>
          </a:p>
          <a:p>
            <a:pPr marL="0" indent="0">
              <a:buNone/>
            </a:pPr>
            <a:endParaRPr lang="en-US" dirty="0"/>
          </a:p>
          <a:p>
            <a:pPr marL="0" indent="0">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19519" y="2376614"/>
            <a:ext cx="7104820" cy="1323439"/>
          </a:xfrm>
          <a:prstGeom prst="rect">
            <a:avLst/>
          </a:prstGeom>
          <a:noFill/>
        </p:spPr>
        <p:txBody>
          <a:bodyPr wrap="square" lIns="91440" tIns="45720" rIns="91440" bIns="45720">
            <a:spAutoFit/>
          </a:bodyPr>
          <a:lstStyle/>
          <a:p>
            <a:pPr algn="ctr"/>
            <a:r>
              <a:rPr lang="en-IN" sz="80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THANK  YOU</a:t>
            </a:r>
            <a:endParaRPr lang="en-US" sz="80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86740" y="538480"/>
            <a:ext cx="11483975" cy="5625465"/>
          </a:xfrm>
        </p:spPr>
        <p:txBody>
          <a:bodyPr>
            <a:noAutofit/>
            <a:scene3d>
              <a:camera prst="orthographicFront"/>
              <a:lightRig rig="threePt" dir="t"/>
            </a:scene3d>
          </a:bodyPr>
          <a:lstStyle/>
          <a:p>
            <a:pPr algn="ctr"/>
            <a:r>
              <a:rPr lang="en-IN" sz="8000" b="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Presented  By:</a:t>
            </a:r>
            <a:br>
              <a:rPr lang="en-IN" sz="8000" b="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br>
            <a:br>
              <a:rPr lang="en-IN" sz="18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br>
            <a:br>
              <a:rPr lang="en-IN" sz="18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br>
            <a:br>
              <a:rPr lang="en-IN" sz="18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br>
            <a:r>
              <a:rPr lang="en-IN" sz="20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SAKSHI GOYAL</a:t>
            </a:r>
            <a:br>
              <a:rPr lang="en-IN" sz="20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br>
            <a:r>
              <a:rPr lang="en-IN" sz="20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(181500609)</a:t>
            </a:r>
            <a:br>
              <a:rPr lang="en-IN" sz="20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br>
            <a:br>
              <a:rPr lang="en-IN" sz="20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br>
            <a:r>
              <a:rPr lang="en-US" altLang="en-IN" sz="20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PRIYA RAJPUT </a:t>
            </a:r>
            <a:br>
              <a:rPr lang="en-IN" sz="20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br>
            <a:r>
              <a:rPr lang="en-IN" sz="20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(181500507)</a:t>
            </a:r>
            <a:br>
              <a:rPr lang="en-IN" sz="20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br>
            <a:br>
              <a:rPr lang="en-IN" sz="20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br>
            <a:r>
              <a:rPr lang="en-US" altLang="en-IN" sz="20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RITIKA AGRAWAL</a:t>
            </a:r>
            <a:br>
              <a:rPr lang="en-IN" sz="20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br>
            <a:r>
              <a:rPr lang="en-IN" sz="20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(181500581)</a:t>
            </a:r>
            <a:br>
              <a:rPr lang="en-IN" sz="20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br>
            <a:endParaRPr lang="en-IN" sz="20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4940" y="1181100"/>
            <a:ext cx="10149840" cy="4448192"/>
          </a:xfrm>
          <a:prstGeom prst="rect">
            <a:avLst/>
          </a:prstGeom>
          <a:noFill/>
          <a:ln>
            <a:noFill/>
          </a:ln>
        </p:spPr>
        <p:txBody>
          <a:bodyPr wrap="none" lIns="91440" tIns="45720" rIns="91440" bIns="45720">
            <a:prstTxWarp prst="textCanUp">
              <a:avLst/>
            </a:prstTxWarp>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u="sng"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anose="02020603050405020304" pitchFamily="18" charset="0"/>
                <a:cs typeface="Times New Roman" panose="02020603050405020304" pitchFamily="18" charset="0"/>
              </a:rPr>
              <a:t>PRESENTATION  </a:t>
            </a:r>
          </a:p>
          <a:p>
            <a:pPr algn="ctr"/>
            <a:r>
              <a:rPr lang="en-US" sz="5400" b="1" u="sng"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anose="02020603050405020304" pitchFamily="18" charset="0"/>
                <a:cs typeface="Times New Roman" panose="02020603050405020304" pitchFamily="18" charset="0"/>
              </a:rPr>
              <a:t>ON</a:t>
            </a:r>
          </a:p>
          <a:p>
            <a:pPr algn="ctr"/>
            <a:r>
              <a:rPr lang="en-US" sz="5400" b="1" u="sng"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anose="02020603050405020304" pitchFamily="18" charset="0"/>
                <a:cs typeface="Times New Roman" panose="02020603050405020304" pitchFamily="18" charset="0"/>
              </a:rPr>
              <a:t>GAMING ZONE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0367" y="1948952"/>
            <a:ext cx="10820400" cy="4024125"/>
          </a:xfrm>
        </p:spPr>
        <p:txBody>
          <a:bodyPr>
            <a:normAutofit/>
          </a:bodyPr>
          <a:lstStyle/>
          <a:p>
            <a:pPr>
              <a:buFont typeface="Wingdings" panose="05000000000000000000" pitchFamily="2" charset="2"/>
              <a:buChar char="Ø"/>
            </a:pPr>
            <a:r>
              <a:rPr lang="en-IN" sz="2800" i="1" dirty="0">
                <a:latin typeface="Times New Roman" panose="02020603050405020304" pitchFamily="18" charset="0"/>
                <a:cs typeface="Times New Roman" panose="02020603050405020304" pitchFamily="18" charset="0"/>
              </a:rPr>
              <a:t>About the Project</a:t>
            </a:r>
          </a:p>
          <a:p>
            <a:pPr>
              <a:buFont typeface="Wingdings" panose="05000000000000000000" pitchFamily="2" charset="2"/>
              <a:buChar char="Ø"/>
            </a:pPr>
            <a:r>
              <a:rPr lang="en-US" sz="2800" i="1" dirty="0">
                <a:latin typeface="Times New Roman" panose="02020603050405020304" pitchFamily="18" charset="0"/>
                <a:cs typeface="Times New Roman" panose="02020603050405020304" pitchFamily="18" charset="0"/>
              </a:rPr>
              <a:t>Requirements</a:t>
            </a:r>
            <a:endParaRPr lang="en-IN" sz="2800"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800" i="1" dirty="0">
                <a:latin typeface="Times New Roman" panose="02020603050405020304" pitchFamily="18" charset="0"/>
                <a:cs typeface="Times New Roman" panose="02020603050405020304" pitchFamily="18" charset="0"/>
              </a:rPr>
              <a:t>Introduction </a:t>
            </a:r>
            <a:endParaRPr lang="en-US" sz="2800"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800" i="1" dirty="0">
                <a:latin typeface="Times New Roman" panose="02020603050405020304" pitchFamily="18" charset="0"/>
                <a:cs typeface="Times New Roman" panose="02020603050405020304" pitchFamily="18" charset="0"/>
              </a:rPr>
              <a:t>Technology Used</a:t>
            </a:r>
          </a:p>
          <a:p>
            <a:pPr marL="0" indent="0">
              <a:buNone/>
            </a:pPr>
            <a:endParaRPr lang="en-IN" sz="2800" i="1" dirty="0">
              <a:latin typeface="Times New Roman" panose="02020603050405020304" pitchFamily="18" charset="0"/>
              <a:cs typeface="Times New Roman" panose="02020603050405020304" pitchFamily="18" charset="0"/>
            </a:endParaRPr>
          </a:p>
        </p:txBody>
      </p:sp>
      <p:sp>
        <p:nvSpPr>
          <p:cNvPr id="4" name="Rectangle 3"/>
          <p:cNvSpPr/>
          <p:nvPr/>
        </p:nvSpPr>
        <p:spPr>
          <a:xfrm>
            <a:off x="7295233" y="490143"/>
            <a:ext cx="2589170" cy="923330"/>
          </a:xfrm>
          <a:prstGeom prst="rect">
            <a:avLst/>
          </a:prstGeom>
          <a:noFill/>
        </p:spPr>
        <p:txBody>
          <a:bodyPr wrap="none" lIns="91440" tIns="45720" rIns="91440" bIns="45720">
            <a:spAutoFit/>
          </a:bodyPr>
          <a:lstStyle/>
          <a:p>
            <a:pPr algn="ct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Outline</a:t>
            </a:r>
            <a:endParaRPr lang="en-US" sz="540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Gaming zone</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dirty="0"/>
              <a:t>Our full stack project “Gaming Zone” is an online website which consists of different interesting games built with the help of technologies like HTML, CSS and JavaScript.</a:t>
            </a:r>
          </a:p>
          <a:p>
            <a:pPr marL="0" indent="0">
              <a:buNone/>
            </a:pPr>
            <a:r>
              <a:rPr lang="en-US" dirty="0"/>
              <a:t> In today’s world, where there is so much of stress, it become really important for us to maintain our mental composure and we really need something through which we can de-stress ourselves and what can be a better option than playing games. Our websites provide simple to play game which relax you and you regain your energy for doing other important daily tasks.  Our website is a static website. It doesn’t include any database or any back-end technologies. So. This website has been made with the help of front-end web development. Currently, it includes four games whose names are Guess the color game, Rock Paper and Scissor, </a:t>
            </a:r>
            <a:r>
              <a:rPr lang="en-US" dirty="0" err="1"/>
              <a:t>WordBeater</a:t>
            </a:r>
            <a:r>
              <a:rPr lang="en-US" dirty="0"/>
              <a:t> and Mix or Match.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0560" y="1633452"/>
            <a:ext cx="10820400" cy="4539514"/>
          </a:xfrm>
        </p:spPr>
        <p:txBody>
          <a:bodyPr>
            <a:normAutofit/>
          </a:bodyPr>
          <a:lstStyle/>
          <a:p>
            <a:pPr marL="0" indent="0">
              <a:buNone/>
            </a:pPr>
            <a:r>
              <a:rPr lang="en-US" sz="1800" b="1" dirty="0">
                <a:latin typeface="Times New Roman" panose="02020603050405020304" pitchFamily="18" charset="0"/>
                <a:cs typeface="Times New Roman" panose="02020603050405020304" pitchFamily="18" charset="0"/>
              </a:rPr>
              <a:t> </a:t>
            </a:r>
            <a:r>
              <a:rPr lang="en-US" sz="1800" b="1" u="sng" dirty="0">
                <a:latin typeface="Times New Roman" panose="02020603050405020304" pitchFamily="18" charset="0"/>
                <a:cs typeface="Times New Roman" panose="02020603050405020304" pitchFamily="18" charset="0"/>
              </a:rPr>
              <a:t>PROBLEM STATEMENT</a:t>
            </a:r>
          </a:p>
          <a:p>
            <a:pPr marL="0" indent="0">
              <a:buNone/>
            </a:pPr>
            <a:endParaRPr lang="en-US" sz="1800" b="1" u="sng" dirty="0">
              <a:latin typeface="Times New Roman" panose="02020603050405020304" pitchFamily="18" charset="0"/>
              <a:cs typeface="Times New Roman" panose="02020603050405020304" pitchFamily="18" charset="0"/>
            </a:endParaRPr>
          </a:p>
          <a:p>
            <a:pPr marL="0" indent="0">
              <a:buNone/>
            </a:pPr>
            <a:r>
              <a:rPr lang="en-US" sz="2000" dirty="0">
                <a:solidFill>
                  <a:srgbClr val="433447"/>
                </a:solidFill>
              </a:rPr>
              <a:t>In the stressful life, we all go through the same problem i.e., stress and anxiety due our work and sometimes we don’t get any way to release that stress and anger</a:t>
            </a:r>
            <a:endParaRPr lang="en-US" sz="2000" u="sng" dirty="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 </a:t>
            </a:r>
            <a:r>
              <a:rPr lang="en-US" sz="1800" b="1" u="sng" dirty="0">
                <a:latin typeface="Times New Roman" panose="02020603050405020304" pitchFamily="18" charset="0"/>
                <a:cs typeface="Times New Roman" panose="02020603050405020304" pitchFamily="18" charset="0"/>
              </a:rPr>
              <a:t>PROBLEM SOLUTION</a:t>
            </a:r>
          </a:p>
          <a:p>
            <a:pPr marL="0" indent="0">
              <a:buNone/>
            </a:pPr>
            <a:endParaRPr lang="en-US" sz="1800" b="1" u="sng" dirty="0">
              <a:latin typeface="Times New Roman" panose="02020603050405020304" pitchFamily="18" charset="0"/>
              <a:cs typeface="Times New Roman" panose="02020603050405020304" pitchFamily="18" charset="0"/>
            </a:endParaRPr>
          </a:p>
          <a:p>
            <a:pPr marL="0" indent="0">
              <a:buNone/>
            </a:pPr>
            <a:r>
              <a:rPr lang="en-US" sz="1800" dirty="0"/>
              <a:t>‘Through our website we are hoping that people will definitely get a way to de-stress themselves because gaming is one of the best ways to lighten up anybody’s mood and refresh them. It also helps them to regain their energy for completing their pending daily tasks.</a:t>
            </a:r>
          </a:p>
          <a:p>
            <a:pPr marL="0" indent="0">
              <a:buNone/>
            </a:pPr>
            <a:r>
              <a:rPr lang="en-US" sz="1800" dirty="0"/>
              <a:t>It also sharpens a person’s mind and make them mentally active.</a:t>
            </a:r>
            <a:endParaRPr lang="en-IN" sz="1800" dirty="0"/>
          </a:p>
        </p:txBody>
      </p:sp>
      <p:sp>
        <p:nvSpPr>
          <p:cNvPr id="5" name="Rectangle 4"/>
          <p:cNvSpPr/>
          <p:nvPr/>
        </p:nvSpPr>
        <p:spPr>
          <a:xfrm>
            <a:off x="4380969" y="639315"/>
            <a:ext cx="3762568" cy="923330"/>
          </a:xfrm>
          <a:prstGeom prst="rect">
            <a:avLst/>
          </a:prstGeom>
          <a:noFill/>
        </p:spPr>
        <p:txBody>
          <a:bodyPr wrap="none" lIns="91440" tIns="45720" rIns="91440" bIns="45720">
            <a:spAutoFit/>
          </a:bodyPr>
          <a:lstStyle/>
          <a:p>
            <a:pPr algn="ctr"/>
            <a:r>
              <a:rPr lang="en-US" sz="5400" i="1" dirty="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OBJECTIVE</a:t>
            </a:r>
            <a:endParaRPr lang="en-US" sz="5400" i="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9645" y="1313180"/>
            <a:ext cx="10820400" cy="5544820"/>
          </a:xfrm>
        </p:spPr>
        <p:txBody>
          <a:bodyPr>
            <a:normAutofit fontScale="95000" lnSpcReduction="10000"/>
          </a:bodyPr>
          <a:lstStyle/>
          <a:p>
            <a:pPr marL="0" indent="0" algn="ctr">
              <a:buNone/>
            </a:pPr>
            <a:r>
              <a:rPr lang="en-US" dirty="0"/>
              <a:t> </a:t>
            </a:r>
            <a:r>
              <a:rPr lang="en-US" sz="11000" dirty="0">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LETS HAVE A LOOK WHAT WE HAVE DONE IN THIS WEBSITE.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16B31-BE4B-4352-9DF4-D696FDD91023}"/>
              </a:ext>
            </a:extLst>
          </p:cNvPr>
          <p:cNvSpPr>
            <a:spLocks noGrp="1"/>
          </p:cNvSpPr>
          <p:nvPr>
            <p:ph type="title"/>
          </p:nvPr>
        </p:nvSpPr>
        <p:spPr>
          <a:xfrm>
            <a:off x="1232453" y="764373"/>
            <a:ext cx="6387547" cy="1293028"/>
          </a:xfrm>
        </p:spPr>
        <p:txBody>
          <a:bodyPr/>
          <a:lstStyle/>
          <a:p>
            <a:r>
              <a:rPr lang="en-US" dirty="0"/>
              <a:t>1. Home PAGE</a:t>
            </a:r>
            <a:endParaRPr lang="en-IN" dirty="0"/>
          </a:p>
        </p:txBody>
      </p:sp>
      <p:pic>
        <p:nvPicPr>
          <p:cNvPr id="18" name="Content Placeholder 17"/>
          <p:cNvPicPr>
            <a:picLocks noGrp="1" noChangeAspect="1"/>
          </p:cNvPicPr>
          <p:nvPr>
            <p:ph idx="4294967295"/>
          </p:nvPr>
        </p:nvPicPr>
        <p:blipFill>
          <a:blip r:embed="rId2"/>
          <a:srcRect/>
          <a:stretch/>
        </p:blipFill>
        <p:spPr>
          <a:xfrm>
            <a:off x="1232453" y="2057401"/>
            <a:ext cx="9050338" cy="471646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1A9B2-7FC4-4937-AC31-D33C3D83D2CA}"/>
              </a:ext>
            </a:extLst>
          </p:cNvPr>
          <p:cNvSpPr>
            <a:spLocks noGrp="1"/>
          </p:cNvSpPr>
          <p:nvPr>
            <p:ph type="title"/>
          </p:nvPr>
        </p:nvSpPr>
        <p:spPr>
          <a:xfrm>
            <a:off x="2895600" y="764373"/>
            <a:ext cx="5599043" cy="1293028"/>
          </a:xfrm>
        </p:spPr>
        <p:txBody>
          <a:bodyPr/>
          <a:lstStyle/>
          <a:p>
            <a:r>
              <a:rPr lang="en-US" dirty="0"/>
              <a:t>2. ABOUT PAGE</a:t>
            </a:r>
            <a:endParaRPr lang="en-IN" dirty="0"/>
          </a:p>
        </p:txBody>
      </p:sp>
      <p:pic>
        <p:nvPicPr>
          <p:cNvPr id="4" name="Content Placeholder 3"/>
          <p:cNvPicPr>
            <a:picLocks noGrp="1" noChangeAspect="1"/>
          </p:cNvPicPr>
          <p:nvPr>
            <p:ph idx="4294967295"/>
          </p:nvPr>
        </p:nvPicPr>
        <p:blipFill>
          <a:blip r:embed="rId2"/>
          <a:srcRect/>
          <a:stretch/>
        </p:blipFill>
        <p:spPr>
          <a:xfrm>
            <a:off x="768625" y="2160036"/>
            <a:ext cx="10721009" cy="4584700"/>
          </a:xfrm>
          <a:prstGeom prst="rect">
            <a:avLst/>
          </a:prstGeom>
        </p:spPr>
      </p:pic>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28</TotalTime>
  <Words>685</Words>
  <Application>Microsoft Office PowerPoint</Application>
  <PresentationFormat>Widescreen</PresentationFormat>
  <Paragraphs>38</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Century Gothic</vt:lpstr>
      <vt:lpstr>Times New Roman</vt:lpstr>
      <vt:lpstr>Wingdings</vt:lpstr>
      <vt:lpstr>Vapor Trail</vt:lpstr>
      <vt:lpstr>PowerPoint Presentation</vt:lpstr>
      <vt:lpstr>Presented  By:    SAKSHI GOYAL (181500609)  PRIYA RAJPUT  (181500507)  RITIKA AGRAWAL (181500581) </vt:lpstr>
      <vt:lpstr>PowerPoint Presentation</vt:lpstr>
      <vt:lpstr>PowerPoint Presentation</vt:lpstr>
      <vt:lpstr>Gaming zone</vt:lpstr>
      <vt:lpstr>PowerPoint Presentation</vt:lpstr>
      <vt:lpstr>PowerPoint Presentation</vt:lpstr>
      <vt:lpstr>1. Home PAGE</vt:lpstr>
      <vt:lpstr>2. ABOUT PAGE</vt:lpstr>
      <vt:lpstr>3. Game page</vt:lpstr>
      <vt:lpstr>4. GUESS THE Color gAME</vt:lpstr>
      <vt:lpstr>5. MIX OR MATCH GAME</vt:lpstr>
      <vt:lpstr>6. WORDBEATER GAME</vt:lpstr>
      <vt:lpstr>7. ROCK PAPER AND SCISSOR GAME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Presented  By: Neha Chaudhary</dc:title>
  <dc:creator>Manshi Agrawal</dc:creator>
  <cp:lastModifiedBy>priya rajput</cp:lastModifiedBy>
  <cp:revision>72</cp:revision>
  <dcterms:created xsi:type="dcterms:W3CDTF">2019-09-05T16:06:00Z</dcterms:created>
  <dcterms:modified xsi:type="dcterms:W3CDTF">2020-12-07T16:31:54Z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1033-11.2.0.9747</vt:lpwstr>
  </property>
</Properties>
</file>