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06" r:id="rId4"/>
  </p:sldMasterIdLst>
  <p:notesMasterIdLst>
    <p:notesMasterId r:id="rId15"/>
  </p:notesMasterIdLst>
  <p:handoutMasterIdLst>
    <p:handoutMasterId r:id="rId16"/>
  </p:handoutMasterIdLst>
  <p:sldIdLst>
    <p:sldId id="344" r:id="rId5"/>
    <p:sldId id="359" r:id="rId6"/>
    <p:sldId id="365" r:id="rId7"/>
    <p:sldId id="360" r:id="rId8"/>
    <p:sldId id="361" r:id="rId9"/>
    <p:sldId id="363" r:id="rId10"/>
    <p:sldId id="366" r:id="rId11"/>
    <p:sldId id="368" r:id="rId12"/>
    <p:sldId id="364" r:id="rId13"/>
    <p:sldId id="35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0D444-7F98-7BE0-23A5-44C15A636E2F}" v="65" dt="2024-11-19T10:14:17.019"/>
    <p1510:client id="{07653DA4-8312-82DA-5B60-C26D8BC88DFD}" v="3" dt="2024-11-20T09:22:27.630"/>
    <p1510:client id="{1EDCEED2-D8E5-64B3-07CD-E86EE9C8F4B2}" v="303" dt="2024-11-19T10:02:18.781"/>
    <p1510:client id="{4AFF84A0-D74B-44F8-8376-6007BEEBBEDE}" v="107" dt="2024-11-19T06:43:15.480"/>
    <p1510:client id="{74D4F91E-F4B2-4BE6-A54C-467C8C86A71F}" v="17" dt="2024-11-19T14:45:54.314"/>
    <p1510:client id="{DCF43D0F-716A-2C9A-5D96-E47246C88CE5}" v="1" dt="2024-11-19T08:59:03.986"/>
    <p1510:client id="{F58744BE-1B3F-16CA-5B82-3FF9F4D91FE8}" v="6" dt="2024-11-19T16:46:55.948"/>
  </p1510:revLst>
</p1510:revInfo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752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il, Rajeshwari" userId="S::rajeshwari.c.patil@accenture.com::8e6b6813-41a4-4a44-83b3-ed327ee24253" providerId="AD" clId="Web-{07653DA4-8312-82DA-5B60-C26D8BC88DFD}"/>
    <pc:docChg chg="modSld">
      <pc:chgData name="Patil, Rajeshwari" userId="S::rajeshwari.c.patil@accenture.com::8e6b6813-41a4-4a44-83b3-ed327ee24253" providerId="AD" clId="Web-{07653DA4-8312-82DA-5B60-C26D8BC88DFD}" dt="2024-11-20T09:22:27.630" v="5" actId="20577"/>
      <pc:docMkLst>
        <pc:docMk/>
      </pc:docMkLst>
      <pc:sldChg chg="addSp delSp modSp mod setBg">
        <pc:chgData name="Patil, Rajeshwari" userId="S::rajeshwari.c.patil@accenture.com::8e6b6813-41a4-4a44-83b3-ed327ee24253" providerId="AD" clId="Web-{07653DA4-8312-82DA-5B60-C26D8BC88DFD}" dt="2024-11-20T09:22:27.630" v="5" actId="20577"/>
        <pc:sldMkLst>
          <pc:docMk/>
          <pc:sldMk cId="4016445049" sldId="365"/>
        </pc:sldMkLst>
        <pc:spChg chg="mod">
          <ac:chgData name="Patil, Rajeshwari" userId="S::rajeshwari.c.patil@accenture.com::8e6b6813-41a4-4a44-83b3-ed327ee24253" providerId="AD" clId="Web-{07653DA4-8312-82DA-5B60-C26D8BC88DFD}" dt="2024-11-20T09:22:02.818" v="2"/>
          <ac:spMkLst>
            <pc:docMk/>
            <pc:sldMk cId="4016445049" sldId="365"/>
            <ac:spMk id="2" creationId="{0BDC91E3-FB8E-6D37-21DE-5C5C7BF86364}"/>
          </ac:spMkLst>
        </pc:spChg>
        <pc:spChg chg="mod">
          <ac:chgData name="Patil, Rajeshwari" userId="S::rajeshwari.c.patil@accenture.com::8e6b6813-41a4-4a44-83b3-ed327ee24253" providerId="AD" clId="Web-{07653DA4-8312-82DA-5B60-C26D8BC88DFD}" dt="2024-11-20T09:22:27.630" v="5" actId="20577"/>
          <ac:spMkLst>
            <pc:docMk/>
            <pc:sldMk cId="4016445049" sldId="365"/>
            <ac:spMk id="3" creationId="{0772EDB4-B903-EB9C-62DC-15D00F5AB693}"/>
          </ac:spMkLst>
        </pc:spChg>
        <pc:spChg chg="add del">
          <ac:chgData name="Patil, Rajeshwari" userId="S::rajeshwari.c.patil@accenture.com::8e6b6813-41a4-4a44-83b3-ed327ee24253" providerId="AD" clId="Web-{07653DA4-8312-82DA-5B60-C26D8BC88DFD}" dt="2024-11-20T09:22:02.802" v="1"/>
          <ac:spMkLst>
            <pc:docMk/>
            <pc:sldMk cId="4016445049" sldId="365"/>
            <ac:spMk id="8" creationId="{18873D23-2DCF-4B31-A009-95721C06E8E1}"/>
          </ac:spMkLst>
        </pc:spChg>
        <pc:spChg chg="add del">
          <ac:chgData name="Patil, Rajeshwari" userId="S::rajeshwari.c.patil@accenture.com::8e6b6813-41a4-4a44-83b3-ed327ee24253" providerId="AD" clId="Web-{07653DA4-8312-82DA-5B60-C26D8BC88DFD}" dt="2024-11-20T09:22:02.802" v="1"/>
          <ac:spMkLst>
            <pc:docMk/>
            <pc:sldMk cId="4016445049" sldId="365"/>
            <ac:spMk id="10" creationId="{C13EF075-D4EF-4929-ADBC-91B27DA19955}"/>
          </ac:spMkLst>
        </pc:spChg>
        <pc:spChg chg="add">
          <ac:chgData name="Patil, Rajeshwari" userId="S::rajeshwari.c.patil@accenture.com::8e6b6813-41a4-4a44-83b3-ed327ee24253" providerId="AD" clId="Web-{07653DA4-8312-82DA-5B60-C26D8BC88DFD}" dt="2024-11-20T09:22:02.818" v="2"/>
          <ac:spMkLst>
            <pc:docMk/>
            <pc:sldMk cId="4016445049" sldId="365"/>
            <ac:spMk id="19" creationId="{EDDBB197-D710-4A4F-A9CA-FD2177498BE8}"/>
          </ac:spMkLst>
        </pc:spChg>
        <pc:spChg chg="add">
          <ac:chgData name="Patil, Rajeshwari" userId="S::rajeshwari.c.patil@accenture.com::8e6b6813-41a4-4a44-83b3-ed327ee24253" providerId="AD" clId="Web-{07653DA4-8312-82DA-5B60-C26D8BC88DFD}" dt="2024-11-20T09:22:02.818" v="2"/>
          <ac:spMkLst>
            <pc:docMk/>
            <pc:sldMk cId="4016445049" sldId="365"/>
            <ac:spMk id="20" creationId="{975D1CFA-2CDB-4B64-BD9F-85744E8DA12F}"/>
          </ac:spMkLst>
        </pc:spChg>
        <pc:grpChg chg="add del">
          <ac:chgData name="Patil, Rajeshwari" userId="S::rajeshwari.c.patil@accenture.com::8e6b6813-41a4-4a44-83b3-ed327ee24253" providerId="AD" clId="Web-{07653DA4-8312-82DA-5B60-C26D8BC88DFD}" dt="2024-11-20T09:22:02.802" v="1"/>
          <ac:grpSpMkLst>
            <pc:docMk/>
            <pc:sldMk cId="4016445049" sldId="365"/>
            <ac:grpSpMk id="12" creationId="{DAA26DFA-AAB2-4973-9C17-16D587C7B198}"/>
          </ac:grpSpMkLst>
        </pc:grpChg>
        <pc:grpChg chg="add">
          <ac:chgData name="Patil, Rajeshwari" userId="S::rajeshwari.c.patil@accenture.com::8e6b6813-41a4-4a44-83b3-ed327ee24253" providerId="AD" clId="Web-{07653DA4-8312-82DA-5B60-C26D8BC88DFD}" dt="2024-11-20T09:22:02.818" v="2"/>
          <ac:grpSpMkLst>
            <pc:docMk/>
            <pc:sldMk cId="4016445049" sldId="365"/>
            <ac:grpSpMk id="14" creationId="{25EE5136-01F1-466C-962D-BA9B4C6757AA}"/>
          </ac:grpSpMkLst>
        </pc:grpChg>
        <pc:picChg chg="add">
          <ac:chgData name="Patil, Rajeshwari" userId="S::rajeshwari.c.patil@accenture.com::8e6b6813-41a4-4a44-83b3-ed327ee24253" providerId="AD" clId="Web-{07653DA4-8312-82DA-5B60-C26D8BC88DFD}" dt="2024-11-20T09:22:02.818" v="2"/>
          <ac:picMkLst>
            <pc:docMk/>
            <pc:sldMk cId="4016445049" sldId="365"/>
            <ac:picMk id="7" creationId="{4825D329-AE20-E221-FA35-F6691700398D}"/>
          </ac:picMkLst>
        </pc:picChg>
      </pc:sldChg>
    </pc:docChg>
  </pc:docChgLst>
  <pc:docChgLst>
    <pc:chgData name="Thakare, Devaki" userId="S::devaki.thakare@accenture.com::77e22b60-fa76-43b8-9a94-736ac8bc798e" providerId="AD" clId="Web-{1EDCEED2-D8E5-64B3-07CD-E86EE9C8F4B2}"/>
    <pc:docChg chg="addSld modSld">
      <pc:chgData name="Thakare, Devaki" userId="S::devaki.thakare@accenture.com::77e22b60-fa76-43b8-9a94-736ac8bc798e" providerId="AD" clId="Web-{1EDCEED2-D8E5-64B3-07CD-E86EE9C8F4B2}" dt="2024-11-19T10:02:18.781" v="281" actId="20577"/>
      <pc:docMkLst>
        <pc:docMk/>
      </pc:docMkLst>
      <pc:sldChg chg="addSp delSp modSp">
        <pc:chgData name="Thakare, Devaki" userId="S::devaki.thakare@accenture.com::77e22b60-fa76-43b8-9a94-736ac8bc798e" providerId="AD" clId="Web-{1EDCEED2-D8E5-64B3-07CD-E86EE9C8F4B2}" dt="2024-11-19T08:59:45.220" v="4"/>
        <pc:sldMkLst>
          <pc:docMk/>
          <pc:sldMk cId="270127125" sldId="363"/>
        </pc:sldMkLst>
        <pc:spChg chg="add mod">
          <ac:chgData name="Thakare, Devaki" userId="S::devaki.thakare@accenture.com::77e22b60-fa76-43b8-9a94-736ac8bc798e" providerId="AD" clId="Web-{1EDCEED2-D8E5-64B3-07CD-E86EE9C8F4B2}" dt="2024-11-19T08:59:45.220" v="4"/>
          <ac:spMkLst>
            <pc:docMk/>
            <pc:sldMk cId="270127125" sldId="363"/>
            <ac:spMk id="28" creationId="{618626D9-DC3D-5722-5F0E-414457D86663}"/>
          </ac:spMkLst>
        </pc:spChg>
        <pc:graphicFrameChg chg="del">
          <ac:chgData name="Thakare, Devaki" userId="S::devaki.thakare@accenture.com::77e22b60-fa76-43b8-9a94-736ac8bc798e" providerId="AD" clId="Web-{1EDCEED2-D8E5-64B3-07CD-E86EE9C8F4B2}" dt="2024-11-19T08:59:45.220" v="4"/>
          <ac:graphicFrameMkLst>
            <pc:docMk/>
            <pc:sldMk cId="270127125" sldId="363"/>
            <ac:graphicFrameMk id="4" creationId="{0F235482-404A-28F8-CC75-FF97FECA2185}"/>
          </ac:graphicFrameMkLst>
        </pc:graphicFrameChg>
      </pc:sldChg>
      <pc:sldChg chg="modSp">
        <pc:chgData name="Thakare, Devaki" userId="S::devaki.thakare@accenture.com::77e22b60-fa76-43b8-9a94-736ac8bc798e" providerId="AD" clId="Web-{1EDCEED2-D8E5-64B3-07CD-E86EE9C8F4B2}" dt="2024-11-19T08:59:25.313" v="3" actId="20577"/>
        <pc:sldMkLst>
          <pc:docMk/>
          <pc:sldMk cId="3242059676" sldId="366"/>
        </pc:sldMkLst>
        <pc:spChg chg="mod">
          <ac:chgData name="Thakare, Devaki" userId="S::devaki.thakare@accenture.com::77e22b60-fa76-43b8-9a94-736ac8bc798e" providerId="AD" clId="Web-{1EDCEED2-D8E5-64B3-07CD-E86EE9C8F4B2}" dt="2024-11-19T08:59:25.313" v="3" actId="20577"/>
          <ac:spMkLst>
            <pc:docMk/>
            <pc:sldMk cId="3242059676" sldId="366"/>
            <ac:spMk id="2" creationId="{8FB005FD-AC21-34E2-10FB-E18681EA5BDB}"/>
          </ac:spMkLst>
        </pc:spChg>
      </pc:sldChg>
      <pc:sldChg chg="addSp delSp modSp">
        <pc:chgData name="Thakare, Devaki" userId="S::devaki.thakare@accenture.com::77e22b60-fa76-43b8-9a94-736ac8bc798e" providerId="AD" clId="Web-{1EDCEED2-D8E5-64B3-07CD-E86EE9C8F4B2}" dt="2024-11-19T09:57:17.865" v="235" actId="1076"/>
        <pc:sldMkLst>
          <pc:docMk/>
          <pc:sldMk cId="4010201773" sldId="367"/>
        </pc:sldMkLst>
        <pc:spChg chg="mod">
          <ac:chgData name="Thakare, Devaki" userId="S::devaki.thakare@accenture.com::77e22b60-fa76-43b8-9a94-736ac8bc798e" providerId="AD" clId="Web-{1EDCEED2-D8E5-64B3-07CD-E86EE9C8F4B2}" dt="2024-11-19T09:14:20.157" v="132" actId="20577"/>
          <ac:spMkLst>
            <pc:docMk/>
            <pc:sldMk cId="4010201773" sldId="367"/>
            <ac:spMk id="3" creationId="{3A479096-71CE-35D9-2A3B-D342CAA388E7}"/>
          </ac:spMkLst>
        </pc:spChg>
        <pc:spChg chg="add mod">
          <ac:chgData name="Thakare, Devaki" userId="S::devaki.thakare@accenture.com::77e22b60-fa76-43b8-9a94-736ac8bc798e" providerId="AD" clId="Web-{1EDCEED2-D8E5-64B3-07CD-E86EE9C8F4B2}" dt="2024-11-19T09:54:55.017" v="215" actId="20577"/>
          <ac:spMkLst>
            <pc:docMk/>
            <pc:sldMk cId="4010201773" sldId="367"/>
            <ac:spMk id="4" creationId="{435B4B96-FE19-3573-C264-981913231884}"/>
          </ac:spMkLst>
        </pc:spChg>
        <pc:spChg chg="add del mod">
          <ac:chgData name="Thakare, Devaki" userId="S::devaki.thakare@accenture.com::77e22b60-fa76-43b8-9a94-736ac8bc798e" providerId="AD" clId="Web-{1EDCEED2-D8E5-64B3-07CD-E86EE9C8F4B2}" dt="2024-11-19T09:50:11.180" v="176"/>
          <ac:spMkLst>
            <pc:docMk/>
            <pc:sldMk cId="4010201773" sldId="367"/>
            <ac:spMk id="5" creationId="{6A1FDDBB-DA90-ECC1-3546-B759ED34FC52}"/>
          </ac:spMkLst>
        </pc:spChg>
        <pc:spChg chg="add del mod">
          <ac:chgData name="Thakare, Devaki" userId="S::devaki.thakare@accenture.com::77e22b60-fa76-43b8-9a94-736ac8bc798e" providerId="AD" clId="Web-{1EDCEED2-D8E5-64B3-07CD-E86EE9C8F4B2}" dt="2024-11-19T09:53:04.904" v="208"/>
          <ac:spMkLst>
            <pc:docMk/>
            <pc:sldMk cId="4010201773" sldId="367"/>
            <ac:spMk id="6" creationId="{3A2492F1-C93E-98CE-2396-061DBC9871B0}"/>
          </ac:spMkLst>
        </pc:spChg>
        <pc:spChg chg="add mod">
          <ac:chgData name="Thakare, Devaki" userId="S::devaki.thakare@accenture.com::77e22b60-fa76-43b8-9a94-736ac8bc798e" providerId="AD" clId="Web-{1EDCEED2-D8E5-64B3-07CD-E86EE9C8F4B2}" dt="2024-11-19T09:57:17.865" v="235" actId="1076"/>
          <ac:spMkLst>
            <pc:docMk/>
            <pc:sldMk cId="4010201773" sldId="367"/>
            <ac:spMk id="7" creationId="{BBC79FB2-E624-216C-1282-DFF9C1CD2BED}"/>
          </ac:spMkLst>
        </pc:spChg>
      </pc:sldChg>
      <pc:sldChg chg="modSp new">
        <pc:chgData name="Thakare, Devaki" userId="S::devaki.thakare@accenture.com::77e22b60-fa76-43b8-9a94-736ac8bc798e" providerId="AD" clId="Web-{1EDCEED2-D8E5-64B3-07CD-E86EE9C8F4B2}" dt="2024-11-19T10:02:18.781" v="281" actId="20577"/>
        <pc:sldMkLst>
          <pc:docMk/>
          <pc:sldMk cId="2908325825" sldId="368"/>
        </pc:sldMkLst>
        <pc:spChg chg="mod">
          <ac:chgData name="Thakare, Devaki" userId="S::devaki.thakare@accenture.com::77e22b60-fa76-43b8-9a94-736ac8bc798e" providerId="AD" clId="Web-{1EDCEED2-D8E5-64B3-07CD-E86EE9C8F4B2}" dt="2024-11-19T09:58:04.460" v="237" actId="20577"/>
          <ac:spMkLst>
            <pc:docMk/>
            <pc:sldMk cId="2908325825" sldId="368"/>
            <ac:spMk id="2" creationId="{02259DD6-F6AC-6DDC-00B8-F2A92B96755B}"/>
          </ac:spMkLst>
        </pc:spChg>
        <pc:spChg chg="mod">
          <ac:chgData name="Thakare, Devaki" userId="S::devaki.thakare@accenture.com::77e22b60-fa76-43b8-9a94-736ac8bc798e" providerId="AD" clId="Web-{1EDCEED2-D8E5-64B3-07CD-E86EE9C8F4B2}" dt="2024-11-19T10:02:09.234" v="280" actId="20577"/>
          <ac:spMkLst>
            <pc:docMk/>
            <pc:sldMk cId="2908325825" sldId="368"/>
            <ac:spMk id="3" creationId="{11867B11-1B5B-27AC-A60B-2054D5EC9380}"/>
          </ac:spMkLst>
        </pc:spChg>
        <pc:spChg chg="mod">
          <ac:chgData name="Thakare, Devaki" userId="S::devaki.thakare@accenture.com::77e22b60-fa76-43b8-9a94-736ac8bc798e" providerId="AD" clId="Web-{1EDCEED2-D8E5-64B3-07CD-E86EE9C8F4B2}" dt="2024-11-19T10:02:18.781" v="281" actId="20577"/>
          <ac:spMkLst>
            <pc:docMk/>
            <pc:sldMk cId="2908325825" sldId="368"/>
            <ac:spMk id="4" creationId="{1338CDBF-5D89-4667-2396-38999108A0D5}"/>
          </ac:spMkLst>
        </pc:spChg>
      </pc:sldChg>
    </pc:docChg>
  </pc:docChgLst>
  <pc:docChgLst>
    <pc:chgData name="Bhoite, Ritika" userId="S::ritika.bhoite@accenture.com::50288c70-7116-4d13-ae3d-c84cc2c7e8fe" providerId="AD" clId="Web-{F58744BE-1B3F-16CA-5B82-3FF9F4D91FE8}"/>
    <pc:docChg chg="modSld">
      <pc:chgData name="Bhoite, Ritika" userId="S::ritika.bhoite@accenture.com::50288c70-7116-4d13-ae3d-c84cc2c7e8fe" providerId="AD" clId="Web-{F58744BE-1B3F-16CA-5B82-3FF9F4D91FE8}" dt="2024-11-19T16:46:53.417" v="3" actId="20577"/>
      <pc:docMkLst>
        <pc:docMk/>
      </pc:docMkLst>
      <pc:sldChg chg="modSp">
        <pc:chgData name="Bhoite, Ritika" userId="S::ritika.bhoite@accenture.com::50288c70-7116-4d13-ae3d-c84cc2c7e8fe" providerId="AD" clId="Web-{F58744BE-1B3F-16CA-5B82-3FF9F4D91FE8}" dt="2024-11-19T16:46:53.417" v="3" actId="20577"/>
        <pc:sldMkLst>
          <pc:docMk/>
          <pc:sldMk cId="1105059484" sldId="359"/>
        </pc:sldMkLst>
        <pc:spChg chg="mod">
          <ac:chgData name="Bhoite, Ritika" userId="S::ritika.bhoite@accenture.com::50288c70-7116-4d13-ae3d-c84cc2c7e8fe" providerId="AD" clId="Web-{F58744BE-1B3F-16CA-5B82-3FF9F4D91FE8}" dt="2024-11-19T16:46:53.417" v="3" actId="20577"/>
          <ac:spMkLst>
            <pc:docMk/>
            <pc:sldMk cId="1105059484" sldId="359"/>
            <ac:spMk id="2" creationId="{8E2A3555-63D6-69A3-3047-6DD6F2B24711}"/>
          </ac:spMkLst>
        </pc:spChg>
      </pc:sldChg>
    </pc:docChg>
  </pc:docChgLst>
  <pc:docChgLst>
    <pc:chgData name="Thakare, Devaki" userId="77e22b60-fa76-43b8-9a94-736ac8bc798e" providerId="ADAL" clId="{74D4F91E-F4B2-4BE6-A54C-467C8C86A71F}"/>
    <pc:docChg chg="undo custSel modSld">
      <pc:chgData name="Thakare, Devaki" userId="77e22b60-fa76-43b8-9a94-736ac8bc798e" providerId="ADAL" clId="{74D4F91E-F4B2-4BE6-A54C-467C8C86A71F}" dt="2024-11-19T14:45:52.223" v="35" actId="20578"/>
      <pc:docMkLst>
        <pc:docMk/>
      </pc:docMkLst>
      <pc:sldChg chg="modSp mod">
        <pc:chgData name="Thakare, Devaki" userId="77e22b60-fa76-43b8-9a94-736ac8bc798e" providerId="ADAL" clId="{74D4F91E-F4B2-4BE6-A54C-467C8C86A71F}" dt="2024-11-19T10:50:19.579" v="19" actId="20577"/>
        <pc:sldMkLst>
          <pc:docMk/>
          <pc:sldMk cId="1105059484" sldId="359"/>
        </pc:sldMkLst>
        <pc:spChg chg="mod">
          <ac:chgData name="Thakare, Devaki" userId="77e22b60-fa76-43b8-9a94-736ac8bc798e" providerId="ADAL" clId="{74D4F91E-F4B2-4BE6-A54C-467C8C86A71F}" dt="2024-11-19T10:50:19.579" v="19" actId="20577"/>
          <ac:spMkLst>
            <pc:docMk/>
            <pc:sldMk cId="1105059484" sldId="359"/>
            <ac:spMk id="34" creationId="{11A81F96-C5CF-9FE3-DF48-4F7DC5DED272}"/>
          </ac:spMkLst>
        </pc:spChg>
      </pc:sldChg>
      <pc:sldChg chg="modSp mod">
        <pc:chgData name="Thakare, Devaki" userId="77e22b60-fa76-43b8-9a94-736ac8bc798e" providerId="ADAL" clId="{74D4F91E-F4B2-4BE6-A54C-467C8C86A71F}" dt="2024-11-19T14:43:25.255" v="20" actId="1076"/>
        <pc:sldMkLst>
          <pc:docMk/>
          <pc:sldMk cId="3238435601" sldId="360"/>
        </pc:sldMkLst>
        <pc:spChg chg="mod">
          <ac:chgData name="Thakare, Devaki" userId="77e22b60-fa76-43b8-9a94-736ac8bc798e" providerId="ADAL" clId="{74D4F91E-F4B2-4BE6-A54C-467C8C86A71F}" dt="2024-11-19T14:43:25.255" v="20" actId="1076"/>
          <ac:spMkLst>
            <pc:docMk/>
            <pc:sldMk cId="3238435601" sldId="360"/>
            <ac:spMk id="2" creationId="{7BE580E3-AB04-4D8C-0005-B3846BD819BE}"/>
          </ac:spMkLst>
        </pc:spChg>
        <pc:spChg chg="mod">
          <ac:chgData name="Thakare, Devaki" userId="77e22b60-fa76-43b8-9a94-736ac8bc798e" providerId="ADAL" clId="{74D4F91E-F4B2-4BE6-A54C-467C8C86A71F}" dt="2024-11-19T14:43:25.255" v="20" actId="1076"/>
          <ac:spMkLst>
            <pc:docMk/>
            <pc:sldMk cId="3238435601" sldId="360"/>
            <ac:spMk id="3" creationId="{4695D6BD-558B-44E5-4927-87D9038397EB}"/>
          </ac:spMkLst>
        </pc:spChg>
      </pc:sldChg>
      <pc:sldChg chg="addSp delSp modSp mod">
        <pc:chgData name="Thakare, Devaki" userId="77e22b60-fa76-43b8-9a94-736ac8bc798e" providerId="ADAL" clId="{74D4F91E-F4B2-4BE6-A54C-467C8C86A71F}" dt="2024-11-19T10:15:52.875" v="10" actId="14100"/>
        <pc:sldMkLst>
          <pc:docMk/>
          <pc:sldMk cId="270127125" sldId="363"/>
        </pc:sldMkLst>
        <pc:cxnChg chg="add del mod">
          <ac:chgData name="Thakare, Devaki" userId="77e22b60-fa76-43b8-9a94-736ac8bc798e" providerId="ADAL" clId="{74D4F91E-F4B2-4BE6-A54C-467C8C86A71F}" dt="2024-11-19T10:14:53.295" v="2" actId="478"/>
          <ac:cxnSpMkLst>
            <pc:docMk/>
            <pc:sldMk cId="270127125" sldId="363"/>
            <ac:cxnSpMk id="22" creationId="{8778FF34-DDE5-9EC8-E6AE-05C384940535}"/>
          </ac:cxnSpMkLst>
        </pc:cxnChg>
        <pc:cxnChg chg="add mod">
          <ac:chgData name="Thakare, Devaki" userId="77e22b60-fa76-43b8-9a94-736ac8bc798e" providerId="ADAL" clId="{74D4F91E-F4B2-4BE6-A54C-467C8C86A71F}" dt="2024-11-19T10:15:52.875" v="10" actId="14100"/>
          <ac:cxnSpMkLst>
            <pc:docMk/>
            <pc:sldMk cId="270127125" sldId="363"/>
            <ac:cxnSpMk id="25" creationId="{444E1E4D-4543-7429-FC43-224749E61B36}"/>
          </ac:cxnSpMkLst>
        </pc:cxnChg>
        <pc:cxnChg chg="add mod">
          <ac:chgData name="Thakare, Devaki" userId="77e22b60-fa76-43b8-9a94-736ac8bc798e" providerId="ADAL" clId="{74D4F91E-F4B2-4BE6-A54C-467C8C86A71F}" dt="2024-11-19T10:15:46.916" v="9" actId="14100"/>
          <ac:cxnSpMkLst>
            <pc:docMk/>
            <pc:sldMk cId="270127125" sldId="363"/>
            <ac:cxnSpMk id="27" creationId="{B15823E3-263F-4A0F-CBC5-74022F66B074}"/>
          </ac:cxnSpMkLst>
        </pc:cxnChg>
      </pc:sldChg>
      <pc:sldChg chg="modSp mod">
        <pc:chgData name="Thakare, Devaki" userId="77e22b60-fa76-43b8-9a94-736ac8bc798e" providerId="ADAL" clId="{74D4F91E-F4B2-4BE6-A54C-467C8C86A71F}" dt="2024-11-19T14:45:52.223" v="35" actId="20578"/>
        <pc:sldMkLst>
          <pc:docMk/>
          <pc:sldMk cId="2908325825" sldId="368"/>
        </pc:sldMkLst>
        <pc:spChg chg="mod">
          <ac:chgData name="Thakare, Devaki" userId="77e22b60-fa76-43b8-9a94-736ac8bc798e" providerId="ADAL" clId="{74D4F91E-F4B2-4BE6-A54C-467C8C86A71F}" dt="2024-11-19T10:18:02.560" v="17" actId="14100"/>
          <ac:spMkLst>
            <pc:docMk/>
            <pc:sldMk cId="2908325825" sldId="368"/>
            <ac:spMk id="3" creationId="{11867B11-1B5B-27AC-A60B-2054D5EC9380}"/>
          </ac:spMkLst>
        </pc:spChg>
        <pc:spChg chg="mod">
          <ac:chgData name="Thakare, Devaki" userId="77e22b60-fa76-43b8-9a94-736ac8bc798e" providerId="ADAL" clId="{74D4F91E-F4B2-4BE6-A54C-467C8C86A71F}" dt="2024-11-19T14:45:52.223" v="35" actId="20578"/>
          <ac:spMkLst>
            <pc:docMk/>
            <pc:sldMk cId="2908325825" sldId="368"/>
            <ac:spMk id="4" creationId="{1338CDBF-5D89-4667-2396-38999108A0D5}"/>
          </ac:spMkLst>
        </pc:spChg>
      </pc:sldChg>
    </pc:docChg>
  </pc:docChgLst>
  <pc:docChgLst>
    <pc:chgData name="Thakare, Devaki" userId="S::devaki.thakare@accenture.com::77e22b60-fa76-43b8-9a94-736ac8bc798e" providerId="AD" clId="Web-{03C0D444-7F98-7BE0-23A5-44C15A636E2F}"/>
    <pc:docChg chg="delSld modSld">
      <pc:chgData name="Thakare, Devaki" userId="S::devaki.thakare@accenture.com::77e22b60-fa76-43b8-9a94-736ac8bc798e" providerId="AD" clId="Web-{03C0D444-7F98-7BE0-23A5-44C15A636E2F}" dt="2024-11-19T10:14:17.019" v="66"/>
      <pc:docMkLst>
        <pc:docMk/>
      </pc:docMkLst>
      <pc:sldChg chg="addSp delSp modSp">
        <pc:chgData name="Thakare, Devaki" userId="S::devaki.thakare@accenture.com::77e22b60-fa76-43b8-9a94-736ac8bc798e" providerId="AD" clId="Web-{03C0D444-7F98-7BE0-23A5-44C15A636E2F}" dt="2024-11-19T10:14:17.019" v="66"/>
        <pc:sldMkLst>
          <pc:docMk/>
          <pc:sldMk cId="270127125" sldId="363"/>
        </pc:sldMkLst>
        <pc:spChg chg="add mod">
          <ac:chgData name="Thakare, Devaki" userId="S::devaki.thakare@accenture.com::77e22b60-fa76-43b8-9a94-736ac8bc798e" providerId="AD" clId="Web-{03C0D444-7F98-7BE0-23A5-44C15A636E2F}" dt="2024-11-19T10:11:59.061" v="43" actId="20577"/>
          <ac:spMkLst>
            <pc:docMk/>
            <pc:sldMk cId="270127125" sldId="363"/>
            <ac:spMk id="3" creationId="{F70ACB60-7FE5-7F24-008A-385C8F10D5B6}"/>
          </ac:spMkLst>
        </pc:spChg>
        <pc:spChg chg="add mod">
          <ac:chgData name="Thakare, Devaki" userId="S::devaki.thakare@accenture.com::77e22b60-fa76-43b8-9a94-736ac8bc798e" providerId="AD" clId="Web-{03C0D444-7F98-7BE0-23A5-44C15A636E2F}" dt="2024-11-19T10:12:42.219" v="53" actId="20577"/>
          <ac:spMkLst>
            <pc:docMk/>
            <pc:sldMk cId="270127125" sldId="363"/>
            <ac:spMk id="4" creationId="{60A21C86-4F28-CD7D-F4C5-67AFF0CC6893}"/>
          </ac:spMkLst>
        </pc:spChg>
        <pc:spChg chg="mod">
          <ac:chgData name="Thakare, Devaki" userId="S::devaki.thakare@accenture.com::77e22b60-fa76-43b8-9a94-736ac8bc798e" providerId="AD" clId="Web-{03C0D444-7F98-7BE0-23A5-44C15A636E2F}" dt="2024-11-19T10:12:12.249" v="48" actId="20577"/>
          <ac:spMkLst>
            <pc:docMk/>
            <pc:sldMk cId="270127125" sldId="363"/>
            <ac:spMk id="28" creationId="{618626D9-DC3D-5722-5F0E-414457D86663}"/>
          </ac:spMkLst>
        </pc:spChg>
        <pc:cxnChg chg="add del mod">
          <ac:chgData name="Thakare, Devaki" userId="S::devaki.thakare@accenture.com::77e22b60-fa76-43b8-9a94-736ac8bc798e" providerId="AD" clId="Web-{03C0D444-7F98-7BE0-23A5-44C15A636E2F}" dt="2024-11-19T10:13:16.689" v="56"/>
          <ac:cxnSpMkLst>
            <pc:docMk/>
            <pc:sldMk cId="270127125" sldId="363"/>
            <ac:cxnSpMk id="21" creationId="{7738EF81-7A13-0A4D-570C-F734EA9402CC}"/>
          </ac:cxnSpMkLst>
        </pc:cxnChg>
        <pc:cxnChg chg="add del mod">
          <ac:chgData name="Thakare, Devaki" userId="S::devaki.thakare@accenture.com::77e22b60-fa76-43b8-9a94-736ac8bc798e" providerId="AD" clId="Web-{03C0D444-7F98-7BE0-23A5-44C15A636E2F}" dt="2024-11-19T10:14:17.019" v="66"/>
          <ac:cxnSpMkLst>
            <pc:docMk/>
            <pc:sldMk cId="270127125" sldId="363"/>
            <ac:cxnSpMk id="22" creationId="{932494C6-3B9F-31E2-7F9F-A7431A296529}"/>
          </ac:cxnSpMkLst>
        </pc:cxnChg>
      </pc:sldChg>
      <pc:sldChg chg="del">
        <pc:chgData name="Thakare, Devaki" userId="S::devaki.thakare@accenture.com::77e22b60-fa76-43b8-9a94-736ac8bc798e" providerId="AD" clId="Web-{03C0D444-7F98-7BE0-23A5-44C15A636E2F}" dt="2024-11-19T10:08:31.117" v="9"/>
        <pc:sldMkLst>
          <pc:docMk/>
          <pc:sldMk cId="4010201773" sldId="367"/>
        </pc:sldMkLst>
      </pc:sldChg>
      <pc:sldChg chg="modSp">
        <pc:chgData name="Thakare, Devaki" userId="S::devaki.thakare@accenture.com::77e22b60-fa76-43b8-9a94-736ac8bc798e" providerId="AD" clId="Web-{03C0D444-7F98-7BE0-23A5-44C15A636E2F}" dt="2024-11-19T10:07:53.491" v="8" actId="1076"/>
        <pc:sldMkLst>
          <pc:docMk/>
          <pc:sldMk cId="2908325825" sldId="368"/>
        </pc:sldMkLst>
        <pc:spChg chg="mod">
          <ac:chgData name="Thakare, Devaki" userId="S::devaki.thakare@accenture.com::77e22b60-fa76-43b8-9a94-736ac8bc798e" providerId="AD" clId="Web-{03C0D444-7F98-7BE0-23A5-44C15A636E2F}" dt="2024-11-19T10:07:46.616" v="6" actId="20577"/>
          <ac:spMkLst>
            <pc:docMk/>
            <pc:sldMk cId="2908325825" sldId="368"/>
            <ac:spMk id="3" creationId="{11867B11-1B5B-27AC-A60B-2054D5EC9380}"/>
          </ac:spMkLst>
        </pc:spChg>
        <pc:spChg chg="mod">
          <ac:chgData name="Thakare, Devaki" userId="S::devaki.thakare@accenture.com::77e22b60-fa76-43b8-9a94-736ac8bc798e" providerId="AD" clId="Web-{03C0D444-7F98-7BE0-23A5-44C15A636E2F}" dt="2024-11-19T10:07:53.491" v="8" actId="1076"/>
          <ac:spMkLst>
            <pc:docMk/>
            <pc:sldMk cId="2908325825" sldId="368"/>
            <ac:spMk id="4" creationId="{1338CDBF-5D89-4667-2396-38999108A0D5}"/>
          </ac:spMkLst>
        </pc:spChg>
      </pc:sldChg>
    </pc:docChg>
  </pc:docChgLst>
  <pc:docChgLst>
    <pc:chgData name="Sriram, Shivani" userId="S::shivani.sriram@accenture.com::9a89c09c-4571-4bb0-a1c7-b62dca4f5b88" providerId="AD" clId="Web-{DCF43D0F-716A-2C9A-5D96-E47246C88CE5}"/>
    <pc:docChg chg="modSld">
      <pc:chgData name="Sriram, Shivani" userId="S::shivani.sriram@accenture.com::9a89c09c-4571-4bb0-a1c7-b62dca4f5b88" providerId="AD" clId="Web-{DCF43D0F-716A-2C9A-5D96-E47246C88CE5}" dt="2024-11-19T08:59:03.986" v="0"/>
      <pc:docMkLst>
        <pc:docMk/>
      </pc:docMkLst>
      <pc:sldChg chg="addSp delSp modSp">
        <pc:chgData name="Sriram, Shivani" userId="S::shivani.sriram@accenture.com::9a89c09c-4571-4bb0-a1c7-b62dca4f5b88" providerId="AD" clId="Web-{DCF43D0F-716A-2C9A-5D96-E47246C88CE5}" dt="2024-11-19T08:59:03.986" v="0"/>
        <pc:sldMkLst>
          <pc:docMk/>
          <pc:sldMk cId="270127125" sldId="363"/>
        </pc:sldMkLst>
        <pc:spChg chg="del">
          <ac:chgData name="Sriram, Shivani" userId="S::shivani.sriram@accenture.com::9a89c09c-4571-4bb0-a1c7-b62dca4f5b88" providerId="AD" clId="Web-{DCF43D0F-716A-2C9A-5D96-E47246C88CE5}" dt="2024-11-19T08:59:03.986" v="0"/>
          <ac:spMkLst>
            <pc:docMk/>
            <pc:sldMk cId="270127125" sldId="363"/>
            <ac:spMk id="3" creationId="{D830122E-272E-386E-64E0-E1CCF63B8BEC}"/>
          </ac:spMkLst>
        </pc:spChg>
        <pc:graphicFrameChg chg="add mod ord modGraphic">
          <ac:chgData name="Sriram, Shivani" userId="S::shivani.sriram@accenture.com::9a89c09c-4571-4bb0-a1c7-b62dca4f5b88" providerId="AD" clId="Web-{DCF43D0F-716A-2C9A-5D96-E47246C88CE5}" dt="2024-11-19T08:59:03.986" v="0"/>
          <ac:graphicFrameMkLst>
            <pc:docMk/>
            <pc:sldMk cId="270127125" sldId="363"/>
            <ac:graphicFrameMk id="4" creationId="{0F235482-404A-28F8-CC75-FF97FECA218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8864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0661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615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01216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454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6097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1711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3880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83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157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9846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5903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878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14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22" r:id="rId13"/>
    <p:sldLayoutId id="2147483702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odium batteries">
            <a:extLst>
              <a:ext uri="{FF2B5EF4-FFF2-40B4-BE49-F238E27FC236}">
                <a16:creationId xmlns:a16="http://schemas.microsoft.com/office/drawing/2014/main" id="{C8D870AE-15C6-CAA9-175E-26F3F0BF737F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103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FAD1B-E646-D7E6-18E5-1B9A67E291E8}"/>
              </a:ext>
            </a:extLst>
          </p:cNvPr>
          <p:cNvSpPr txBox="1"/>
          <p:nvPr/>
        </p:nvSpPr>
        <p:spPr>
          <a:xfrm>
            <a:off x="6094475" y="267145"/>
            <a:ext cx="5795480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chemeClr val="tx2"/>
                </a:solidFill>
                <a:latin typeface="Tw Cen MT" panose="020B0602020104020603" pitchFamily="34" charset="0"/>
              </a:rPr>
              <a:t>Predicting State of Health(SOH) of Lithium-Ion Batteries</a:t>
            </a:r>
            <a:br>
              <a:rPr lang="en-US" sz="3200" b="1">
                <a:solidFill>
                  <a:schemeClr val="tx2"/>
                </a:solidFill>
                <a:latin typeface="Tw Cen MT" panose="020B0602020104020603" pitchFamily="34" charset="0"/>
              </a:rPr>
            </a:br>
            <a:endParaRPr lang="en-US" sz="3100"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46C3E6-9343-4908-D823-10A7232F8791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latin typeface="Tw Cen MT" panose="020B0602020104020603" pitchFamily="34" charset="0"/>
                <a:cs typeface="Times New Roman" panose="02020603050405020304" pitchFamily="18" charset="0"/>
              </a:rPr>
              <a:t>Team Members:</a:t>
            </a:r>
          </a:p>
          <a:p>
            <a:pPr indent="-228600" algn="r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algn="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1" err="1">
                <a:latin typeface="Tw Cen MT" panose="020B0602020104020603" pitchFamily="34" charset="0"/>
                <a:cs typeface="Times New Roman" panose="02020603050405020304" pitchFamily="18" charset="0"/>
              </a:rPr>
              <a:t>Kshitij</a:t>
            </a:r>
            <a:r>
              <a:rPr lang="en-US" sz="2400" b="1"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w Cen MT" panose="020B0602020104020603" pitchFamily="34" charset="0"/>
                <a:cs typeface="Times New Roman" panose="02020603050405020304" pitchFamily="18" charset="0"/>
              </a:rPr>
              <a:t>Kamble</a:t>
            </a:r>
            <a:endParaRPr lang="en-US" sz="2400" b="1"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algn="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latin typeface="Tw Cen MT" panose="020B0602020104020603" pitchFamily="34" charset="0"/>
                <a:cs typeface="Times New Roman" panose="02020603050405020304" pitchFamily="18" charset="0"/>
              </a:rPr>
              <a:t>Ritika </a:t>
            </a:r>
            <a:r>
              <a:rPr lang="en-US" sz="2400" b="1" err="1">
                <a:latin typeface="Tw Cen MT" panose="020B0602020104020603" pitchFamily="34" charset="0"/>
                <a:cs typeface="Times New Roman" panose="02020603050405020304" pitchFamily="18" charset="0"/>
              </a:rPr>
              <a:t>Bhoite</a:t>
            </a:r>
            <a:endParaRPr lang="en-US" sz="2400" b="1"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algn="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latin typeface="Tw Cen MT" panose="020B0602020104020603" pitchFamily="34" charset="0"/>
                <a:cs typeface="Times New Roman" panose="02020603050405020304" pitchFamily="18" charset="0"/>
              </a:rPr>
              <a:t>Shivani Sriram</a:t>
            </a:r>
          </a:p>
          <a:p>
            <a:pPr algn="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latin typeface="Tw Cen MT" panose="020B0602020104020603" pitchFamily="34" charset="0"/>
                <a:cs typeface="Times New Roman" panose="02020603050405020304" pitchFamily="18" charset="0"/>
              </a:rPr>
              <a:t>Devaki </a:t>
            </a:r>
            <a:r>
              <a:rPr lang="en-US" sz="2400" b="1" err="1">
                <a:latin typeface="Tw Cen MT" panose="020B0602020104020603" pitchFamily="34" charset="0"/>
                <a:cs typeface="Times New Roman" panose="02020603050405020304" pitchFamily="18" charset="0"/>
              </a:rPr>
              <a:t>Thakare</a:t>
            </a:r>
            <a:endParaRPr lang="en-US" sz="2400" b="1"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algn="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latin typeface="Tw Cen MT" panose="020B0602020104020603" pitchFamily="34" charset="0"/>
                <a:cs typeface="Times New Roman" panose="02020603050405020304" pitchFamily="18" charset="0"/>
              </a:rPr>
              <a:t>Rajeshwari Patil</a:t>
            </a:r>
            <a:endParaRPr lang="en-US" sz="2000" b="1"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308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ndia's 'Electric Vehicle (EV) roadmap' - on course or not?">
            <a:extLst>
              <a:ext uri="{FF2B5EF4-FFF2-40B4-BE49-F238E27FC236}">
                <a16:creationId xmlns:a16="http://schemas.microsoft.com/office/drawing/2014/main" id="{54E52A8F-B987-0E71-EF22-7122A91F1DCA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" r="-1" b="13066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  <a:latin typeface="Tw Cen MT" panose="020B0602020104020603" pitchFamily="34" charset="0"/>
              </a:rPr>
              <a:t>Thank you</a:t>
            </a:r>
          </a:p>
        </p:txBody>
      </p:sp>
      <p:sp>
        <p:nvSpPr>
          <p:cNvPr id="309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A3555-63D6-69A3-3047-6DD6F2B2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Tw Cen MT" panose="020B0602020104020603" pitchFamily="34" charset="0"/>
              </a:rPr>
              <a:t>The Challenges with SOH Prediction of Lithium-Ion Batteries </a:t>
            </a:r>
            <a:r>
              <a:rPr lang="en-US" sz="2200" b="0" i="0" kern="1200">
                <a:effectLst/>
              </a:rPr>
              <a:t>​</a:t>
            </a:r>
            <a:endParaRPr lang="en-US" sz="2200" kern="120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1A81F96-C5CF-9FE3-DF48-4F7DC5DED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base">
              <a:buNone/>
            </a:pPr>
            <a:r>
              <a:rPr lang="en-US" sz="2000" b="1" i="0" strike="noStrike">
                <a:solidFill>
                  <a:schemeClr val="tx1">
                    <a:alpha val="80000"/>
                  </a:schemeClr>
                </a:solidFill>
                <a:effectLst/>
                <a:latin typeface="Tw Cen MT" panose="020B0602020104020603" pitchFamily="34" charset="0"/>
              </a:rPr>
              <a:t>Non-linear degradation</a:t>
            </a:r>
            <a:r>
              <a:rPr lang="en-US" sz="2000" b="0" i="0" u="none" strike="noStrike">
                <a:solidFill>
                  <a:schemeClr val="tx1">
                    <a:alpha val="80000"/>
                  </a:schemeClr>
                </a:solidFill>
                <a:effectLst/>
                <a:latin typeface="Tw Cen MT" panose="020B0602020104020603" pitchFamily="34" charset="0"/>
              </a:rPr>
              <a:t>: Influenced by factors such as temperature, charge/discharge cycles and usage patterns</a:t>
            </a:r>
            <a:r>
              <a:rPr lang="en-US" sz="2000" b="0" i="0">
                <a:solidFill>
                  <a:schemeClr val="tx1">
                    <a:alpha val="80000"/>
                  </a:schemeClr>
                </a:solidFill>
                <a:effectLst/>
                <a:latin typeface="Tw Cen MT" panose="020B0602020104020603" pitchFamily="34" charset="0"/>
              </a:rPr>
              <a:t>​.</a:t>
            </a:r>
          </a:p>
          <a:p>
            <a:pPr marL="0" indent="0" fontAlgn="base">
              <a:buNone/>
            </a:pPr>
            <a:r>
              <a:rPr lang="en-US" sz="2000" b="1" i="0" u="none" strike="noStrike">
                <a:solidFill>
                  <a:schemeClr val="tx1">
                    <a:alpha val="80000"/>
                  </a:schemeClr>
                </a:solidFill>
                <a:effectLst/>
                <a:latin typeface="Tw Cen MT" panose="020B0602020104020603" pitchFamily="34" charset="0"/>
              </a:rPr>
              <a:t>Scaling issues: </a:t>
            </a:r>
            <a:r>
              <a:rPr lang="en-US" sz="2000" b="0" i="0" u="none" strike="noStrike">
                <a:solidFill>
                  <a:schemeClr val="tx1">
                    <a:alpha val="80000"/>
                  </a:schemeClr>
                </a:solidFill>
                <a:effectLst/>
                <a:latin typeface="Tw Cen MT" panose="020B0602020104020603" pitchFamily="34" charset="0"/>
              </a:rPr>
              <a:t>Difficult to monitor thousands of cells in large battery packs. </a:t>
            </a:r>
            <a:r>
              <a:rPr lang="en-US" sz="2000" b="0" i="0">
                <a:solidFill>
                  <a:schemeClr val="tx1">
                    <a:alpha val="80000"/>
                  </a:schemeClr>
                </a:solidFill>
                <a:effectLst/>
                <a:latin typeface="Tw Cen MT" panose="020B0602020104020603" pitchFamily="34" charset="0"/>
              </a:rPr>
              <a:t>​</a:t>
            </a:r>
          </a:p>
          <a:p>
            <a:pPr marL="0" indent="0" fontAlgn="base">
              <a:buNone/>
            </a:pPr>
            <a:r>
              <a:rPr lang="en-US" sz="2000" b="1" i="0" u="none" strike="noStrike">
                <a:solidFill>
                  <a:schemeClr val="tx1">
                    <a:alpha val="80000"/>
                  </a:schemeClr>
                </a:solidFill>
                <a:effectLst/>
                <a:latin typeface="Tw Cen MT" panose="020B0602020104020603" pitchFamily="34" charset="0"/>
              </a:rPr>
              <a:t>Environmental challenges</a:t>
            </a:r>
            <a:r>
              <a:rPr lang="en-US" sz="2000" b="0" i="0" u="none" strike="noStrike">
                <a:solidFill>
                  <a:schemeClr val="tx1">
                    <a:alpha val="80000"/>
                  </a:schemeClr>
                </a:solidFill>
                <a:effectLst/>
                <a:latin typeface="Tw Cen MT" panose="020B0602020104020603" pitchFamily="34" charset="0"/>
              </a:rPr>
              <a:t>: Performance drops under extreme temperatures or rapid cycling.</a:t>
            </a:r>
            <a:r>
              <a:rPr lang="en-US" sz="2000" b="0" i="0">
                <a:solidFill>
                  <a:schemeClr val="tx1">
                    <a:alpha val="80000"/>
                  </a:schemeClr>
                </a:solidFill>
                <a:effectLst/>
                <a:latin typeface="Tw Cen MT" panose="020B0602020104020603" pitchFamily="34" charset="0"/>
              </a:rPr>
              <a:t>​</a:t>
            </a:r>
          </a:p>
          <a:p>
            <a:pPr marL="0" indent="0" fontAlgn="base">
              <a:buNone/>
            </a:pPr>
            <a:r>
              <a:rPr lang="en-US" sz="2000" b="1" i="0" u="none" strike="noStrike">
                <a:solidFill>
                  <a:schemeClr val="tx1">
                    <a:alpha val="80000"/>
                  </a:schemeClr>
                </a:solidFill>
                <a:effectLst/>
                <a:latin typeface="Tw Cen MT" panose="020B0602020104020603" pitchFamily="34" charset="0"/>
              </a:rPr>
              <a:t>No support for real-time SOH prediction</a:t>
            </a:r>
            <a:r>
              <a:rPr lang="en-US" sz="2000" b="0" i="0" u="none" strike="noStrike">
                <a:solidFill>
                  <a:schemeClr val="tx1">
                    <a:alpha val="80000"/>
                  </a:schemeClr>
                </a:solidFill>
                <a:effectLst/>
                <a:latin typeface="Tw Cen MT" panose="020B0602020104020603" pitchFamily="34" charset="0"/>
              </a:rPr>
              <a:t>: Critical for Electric vehicles (EVs) and grid storage systems.</a:t>
            </a:r>
            <a:endParaRPr lang="en-US" sz="2000" b="0" i="0">
              <a:solidFill>
                <a:schemeClr val="tx1">
                  <a:alpha val="80000"/>
                </a:schemeClr>
              </a:solidFill>
              <a:effectLst/>
              <a:latin typeface="Tw Cen MT" panose="020B0602020104020603" pitchFamily="34" charset="0"/>
            </a:endParaRPr>
          </a:p>
          <a:p>
            <a:pPr fontAlgn="base"/>
            <a:endParaRPr lang="en-US" sz="2000">
              <a:solidFill>
                <a:schemeClr val="tx1">
                  <a:alpha val="8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37" name="Graphic 36" descr="Sustainability">
            <a:extLst>
              <a:ext uri="{FF2B5EF4-FFF2-40B4-BE49-F238E27FC236}">
                <a16:creationId xmlns:a16="http://schemas.microsoft.com/office/drawing/2014/main" id="{B796709A-7B7A-B899-3E05-C2AFB324D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4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C91E3-FB8E-6D37-21DE-5C5C7BF8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Tw Cen MT" panose="020B0602020104020603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EDB4-B903-EB9C-62DC-15D00F5AB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253333"/>
            <a:ext cx="4977578" cy="26380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  <a:latin typeface="Tw Cen MT"/>
              </a:rPr>
              <a:t>Prediction of the State of Health (SOH) of Lithium-Ion batteries that are commonly used in Electric Vehicles (EVs).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Full Battery">
            <a:extLst>
              <a:ext uri="{FF2B5EF4-FFF2-40B4-BE49-F238E27FC236}">
                <a16:creationId xmlns:a16="http://schemas.microsoft.com/office/drawing/2014/main" id="{4825D329-AE20-E221-FA35-F66917003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4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580E3-AB04-4D8C-0005-B3846BD8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311" y="443888"/>
            <a:ext cx="4977976" cy="1454051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Tw Cen MT" panose="020B0602020104020603" pitchFamily="34" charset="0"/>
              </a:rPr>
              <a:t>Machine Learning Approach for SOH Prediction​ </a:t>
            </a:r>
            <a:r>
              <a:rPr lang="en-US" sz="3300" b="0" i="0">
                <a:solidFill>
                  <a:schemeClr val="tx2"/>
                </a:solidFill>
                <a:effectLst/>
              </a:rPr>
              <a:t>​</a:t>
            </a:r>
            <a:endParaRPr lang="en-US" sz="33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D6BD-558B-44E5-4927-87D903839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070672"/>
            <a:ext cx="6644093" cy="4263585"/>
          </a:xfrm>
        </p:spPr>
        <p:txBody>
          <a:bodyPr anchor="ctr">
            <a:normAutofit fontScale="70000" lnSpcReduction="20000"/>
          </a:bodyPr>
          <a:lstStyle/>
          <a:p>
            <a:pPr marL="0" indent="0" rtl="0" fontAlgn="base">
              <a:lnSpc>
                <a:spcPct val="120000"/>
              </a:lnSpc>
              <a:buNone/>
            </a:pPr>
            <a:r>
              <a:rPr lang="en-US" sz="2600" b="0" i="0" u="none" strike="noStrike">
                <a:solidFill>
                  <a:schemeClr val="tx2"/>
                </a:solidFill>
                <a:effectLst/>
                <a:latin typeface="Tw Cen MT" panose="020B0602020104020603" pitchFamily="34" charset="0"/>
              </a:rPr>
              <a:t>This approach will utilize data-driven models to analyze patterns and predict battery health based on features like current, voltage, temperature and charge/discharge cycles.</a:t>
            </a:r>
            <a:r>
              <a:rPr lang="en-US" sz="2600" b="0" i="0">
                <a:solidFill>
                  <a:schemeClr val="tx2"/>
                </a:solidFill>
                <a:effectLst/>
                <a:latin typeface="Tw Cen MT" panose="020B0602020104020603" pitchFamily="34" charset="0"/>
              </a:rPr>
              <a:t>​</a:t>
            </a:r>
          </a:p>
          <a:p>
            <a:pPr marL="0" indent="0" rtl="0" fontAlgn="base">
              <a:buNone/>
            </a:pPr>
            <a:r>
              <a:rPr lang="en-US" sz="2600" b="0" i="0">
                <a:solidFill>
                  <a:schemeClr val="tx2"/>
                </a:solidFill>
                <a:effectLst/>
                <a:latin typeface="Tw Cen MT" panose="020B0602020104020603" pitchFamily="34" charset="0"/>
              </a:rPr>
              <a:t>​</a:t>
            </a:r>
          </a:p>
          <a:p>
            <a:pPr marL="0" indent="0" rtl="0" fontAlgn="base">
              <a:lnSpc>
                <a:spcPct val="120000"/>
              </a:lnSpc>
              <a:buNone/>
            </a:pPr>
            <a:r>
              <a:rPr lang="en-US" sz="2600" b="1" i="0" u="none" strike="noStrike">
                <a:solidFill>
                  <a:schemeClr val="tx2"/>
                </a:solidFill>
                <a:effectLst/>
                <a:latin typeface="Tw Cen MT" panose="020B0602020104020603" pitchFamily="34" charset="0"/>
              </a:rPr>
              <a:t>Advantages Over Traditional Methods:</a:t>
            </a:r>
            <a:r>
              <a:rPr lang="en-US" sz="2600" b="0" i="0">
                <a:solidFill>
                  <a:schemeClr val="tx2"/>
                </a:solidFill>
                <a:effectLst/>
                <a:latin typeface="Tw Cen MT" panose="020B0602020104020603" pitchFamily="34" charset="0"/>
              </a:rPr>
              <a:t>​</a:t>
            </a:r>
          </a:p>
          <a:p>
            <a:pPr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0" i="0" u="none" strike="noStrike">
                <a:solidFill>
                  <a:schemeClr val="tx2"/>
                </a:solidFill>
                <a:effectLst/>
                <a:latin typeface="Tw Cen MT" panose="020B0602020104020603" pitchFamily="34" charset="0"/>
              </a:rPr>
              <a:t>Real-time prediction capability taking into consideration the non-linear degradation.</a:t>
            </a:r>
            <a:r>
              <a:rPr lang="en-US" sz="2600" b="0" i="0">
                <a:solidFill>
                  <a:schemeClr val="tx2"/>
                </a:solidFill>
                <a:effectLst/>
                <a:latin typeface="Tw Cen MT" panose="020B0602020104020603" pitchFamily="34" charset="0"/>
              </a:rPr>
              <a:t>​</a:t>
            </a:r>
          </a:p>
          <a:p>
            <a:pPr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0" i="0" u="none" strike="noStrike">
                <a:solidFill>
                  <a:schemeClr val="tx2"/>
                </a:solidFill>
                <a:effectLst/>
                <a:latin typeface="Tw Cen MT" panose="020B0602020104020603" pitchFamily="34" charset="0"/>
              </a:rPr>
              <a:t>Can handle complex, non-linear relationships between battery parameters.</a:t>
            </a:r>
            <a:r>
              <a:rPr lang="en-US" sz="2600" b="0" i="0">
                <a:solidFill>
                  <a:schemeClr val="tx2"/>
                </a:solidFill>
                <a:effectLst/>
                <a:latin typeface="Tw Cen MT" panose="020B0602020104020603" pitchFamily="34" charset="0"/>
              </a:rPr>
              <a:t>​</a:t>
            </a:r>
          </a:p>
          <a:p>
            <a:pPr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0" i="0" u="none" strike="noStrike">
                <a:solidFill>
                  <a:schemeClr val="tx2"/>
                </a:solidFill>
                <a:effectLst/>
                <a:latin typeface="Tw Cen MT" panose="020B0602020104020603" pitchFamily="34" charset="0"/>
              </a:rPr>
              <a:t>Scalable for large battery systems and adaptable to different battery designs.</a:t>
            </a:r>
            <a:r>
              <a:rPr lang="en-US" sz="2600" b="0" i="0">
                <a:solidFill>
                  <a:schemeClr val="tx2"/>
                </a:solidFill>
                <a:effectLst/>
                <a:latin typeface="Tw Cen MT" panose="020B0602020104020603" pitchFamily="34" charset="0"/>
              </a:rPr>
              <a:t>​</a:t>
            </a:r>
          </a:p>
          <a:p>
            <a:pPr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0" i="0" u="none" strike="noStrike">
                <a:solidFill>
                  <a:schemeClr val="tx2"/>
                </a:solidFill>
                <a:effectLst/>
                <a:latin typeface="Tw Cen MT" panose="020B0602020104020603" pitchFamily="34" charset="0"/>
              </a:rPr>
              <a:t>Cost-effective as it reduces reliance on physical testing.</a:t>
            </a:r>
            <a:r>
              <a:rPr lang="en-US" sz="2600" b="0" i="0">
                <a:solidFill>
                  <a:schemeClr val="tx2"/>
                </a:solidFill>
                <a:effectLst/>
                <a:latin typeface="Tw Cen MT" panose="020B0602020104020603" pitchFamily="34" charset="0"/>
              </a:rPr>
              <a:t>​</a:t>
            </a:r>
          </a:p>
          <a:p>
            <a:pPr marL="0" indent="0">
              <a:buNone/>
            </a:pPr>
            <a:endParaRPr lang="en-US" sz="150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Empty Battery">
            <a:extLst>
              <a:ext uri="{FF2B5EF4-FFF2-40B4-BE49-F238E27FC236}">
                <a16:creationId xmlns:a16="http://schemas.microsoft.com/office/drawing/2014/main" id="{1D0C6B94-6BC0-5A8B-9B3A-9E56A1D5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3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9535D-392F-1324-04AB-BB7EC6EA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Tw Cen MT" panose="020B0602020104020603" pitchFamily="34" charset="0"/>
              </a:rPr>
              <a:t>Gradient Boosting  for SOH Prediction​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483F403-03BC-B393-EFEE-29BA65DE1E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2"/>
                </a:solidFill>
                <a:effectLst/>
                <a:latin typeface="Tw Cen MT" panose="020B0602020104020603" pitchFamily="34" charset="0"/>
              </a:rPr>
              <a:t>It is highly effective for regression tasks, making it ideal for SOH prediction.</a:t>
            </a:r>
            <a:r>
              <a:rPr lang="en-US" b="0" i="0">
                <a:solidFill>
                  <a:schemeClr val="tx2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b="0" i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2"/>
                </a:solidFill>
                <a:effectLst/>
                <a:latin typeface="Tw Cen MT" panose="020B0602020104020603" pitchFamily="34" charset="0"/>
              </a:rPr>
              <a:t>It helped to achieve reliable SOH predictions with minimal errors.</a:t>
            </a:r>
            <a:r>
              <a:rPr lang="en-US" b="0" i="0">
                <a:solidFill>
                  <a:schemeClr val="tx2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b="0" i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2"/>
                </a:solidFill>
                <a:effectLst/>
                <a:latin typeface="Tw Cen MT" panose="020B0602020104020603" pitchFamily="34" charset="0"/>
              </a:rPr>
              <a:t>Captured complex relationships between features and SOH.</a:t>
            </a:r>
            <a:r>
              <a:rPr lang="en-US" b="0" i="0">
                <a:solidFill>
                  <a:schemeClr val="tx2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b="0" i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Graphic 17" descr="Statistics">
            <a:extLst>
              <a:ext uri="{FF2B5EF4-FFF2-40B4-BE49-F238E27FC236}">
                <a16:creationId xmlns:a16="http://schemas.microsoft.com/office/drawing/2014/main" id="{0C30F8C0-06AB-661F-40B2-545B77C78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6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46D4-4883-4916-0693-B2845A9F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w Cen MT" panose="020B0602020104020603" pitchFamily="34" charset="0"/>
              </a:rPr>
              <a:t>Workflow</a:t>
            </a:r>
            <a:br>
              <a:rPr lang="en-US"/>
            </a:b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ABA95E-5EA2-BC22-EC47-201AE9EBD2D0}"/>
              </a:ext>
            </a:extLst>
          </p:cNvPr>
          <p:cNvSpPr>
            <a:spLocks noGrp="1"/>
          </p:cNvSpPr>
          <p:nvPr/>
        </p:nvSpPr>
        <p:spPr>
          <a:xfrm>
            <a:off x="1099535" y="128003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77F2B3-E5EC-B441-829B-E0249C4BC940}"/>
              </a:ext>
            </a:extLst>
          </p:cNvPr>
          <p:cNvSpPr/>
          <p:nvPr/>
        </p:nvSpPr>
        <p:spPr>
          <a:xfrm>
            <a:off x="1099535" y="2605594"/>
            <a:ext cx="1435608" cy="8961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ysClr val="windowText" lastClr="000000"/>
                </a:solidFill>
                <a:latin typeface="Tw Cen MT" panose="020B0602020104020603" pitchFamily="34" charset="0"/>
              </a:rPr>
              <a:t>Start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F8092F-A979-2331-BBA9-1255740D3944}"/>
              </a:ext>
            </a:extLst>
          </p:cNvPr>
          <p:cNvSpPr/>
          <p:nvPr/>
        </p:nvSpPr>
        <p:spPr>
          <a:xfrm>
            <a:off x="9274271" y="4093050"/>
            <a:ext cx="1435608" cy="8961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ysClr val="windowText" lastClr="000000"/>
                </a:solidFill>
                <a:latin typeface="Tw Cen MT" panose="020B0602020104020603" pitchFamily="34" charset="0"/>
              </a:rPr>
              <a:t>Model Development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492115-BAC5-1CFE-B4E1-27C6990DFAD8}"/>
              </a:ext>
            </a:extLst>
          </p:cNvPr>
          <p:cNvSpPr/>
          <p:nvPr/>
        </p:nvSpPr>
        <p:spPr>
          <a:xfrm>
            <a:off x="7230587" y="4093050"/>
            <a:ext cx="1435608" cy="8961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ysClr val="windowText" lastClr="000000"/>
                </a:solidFill>
                <a:latin typeface="Tw Cen MT" panose="020B0602020104020603" pitchFamily="34" charset="0"/>
              </a:rPr>
              <a:t>Model Evaluation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124E2A-2E52-A630-B33C-615D94F93AC6}"/>
              </a:ext>
            </a:extLst>
          </p:cNvPr>
          <p:cNvSpPr/>
          <p:nvPr/>
        </p:nvSpPr>
        <p:spPr>
          <a:xfrm>
            <a:off x="3143219" y="2605594"/>
            <a:ext cx="1435608" cy="8961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ysClr val="windowText" lastClr="000000"/>
                </a:solidFill>
                <a:latin typeface="Tw Cen MT" panose="020B0602020104020603" pitchFamily="34" charset="0"/>
              </a:rPr>
              <a:t>Raw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8501D2-0AD5-61E2-146B-424B44175E77}"/>
              </a:ext>
            </a:extLst>
          </p:cNvPr>
          <p:cNvSpPr/>
          <p:nvPr/>
        </p:nvSpPr>
        <p:spPr>
          <a:xfrm>
            <a:off x="5186903" y="2605594"/>
            <a:ext cx="1435608" cy="8961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ysClr val="windowText" lastClr="000000"/>
                </a:solidFill>
                <a:latin typeface="Tw Cen MT" panose="020B0602020104020603" pitchFamily="34" charset="0"/>
              </a:rPr>
              <a:t>Data Preparation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A73FE8-C5F4-DEAD-243C-1EB6B78BC672}"/>
              </a:ext>
            </a:extLst>
          </p:cNvPr>
          <p:cNvSpPr/>
          <p:nvPr/>
        </p:nvSpPr>
        <p:spPr>
          <a:xfrm>
            <a:off x="7230587" y="2605594"/>
            <a:ext cx="1435608" cy="8961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ysClr val="windowText" lastClr="000000"/>
                </a:solidFill>
                <a:latin typeface="Tw Cen MT" panose="020B0602020104020603" pitchFamily="34" charset="0"/>
              </a:rPr>
              <a:t>Feature Engineering</a:t>
            </a:r>
            <a:endParaRPr lang="en-US" sz="1600">
              <a:latin typeface="Tw Cen MT" panose="020B06020201040206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92556B-AE00-7C49-7E9C-E8ED5D3BAD50}"/>
              </a:ext>
            </a:extLst>
          </p:cNvPr>
          <p:cNvSpPr/>
          <p:nvPr/>
        </p:nvSpPr>
        <p:spPr>
          <a:xfrm>
            <a:off x="9274271" y="2605594"/>
            <a:ext cx="1435608" cy="8961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ysClr val="windowText" lastClr="000000"/>
                </a:solidFill>
                <a:latin typeface="Tw Cen MT" panose="020B0602020104020603" pitchFamily="34" charset="0"/>
              </a:rPr>
              <a:t>Data Preprocessing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2EC53F-CD0F-A83F-BD2D-80536EE297A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535143" y="3053650"/>
            <a:ext cx="6080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E19244-B49F-47E7-C2EB-ECB3BCE70BF3}"/>
              </a:ext>
            </a:extLst>
          </p:cNvPr>
          <p:cNvCxnSpPr>
            <a:endCxn id="10" idx="1"/>
          </p:cNvCxnSpPr>
          <p:nvPr/>
        </p:nvCxnSpPr>
        <p:spPr>
          <a:xfrm>
            <a:off x="4578827" y="3053650"/>
            <a:ext cx="6080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8BEFAC-2EFE-77C7-6545-0DA4407BA5C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622511" y="3053650"/>
            <a:ext cx="6080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0F463D-4EFE-A6A1-9C78-C7821451933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666195" y="3053650"/>
            <a:ext cx="6080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95CE2D-DB10-F974-B623-14EDCD1CAE21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9992075" y="3501706"/>
            <a:ext cx="0" cy="591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4A3FF0-BCAF-F8E7-9040-63D576C6D7F2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8666195" y="4541106"/>
            <a:ext cx="6080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7A8B05-0127-31D9-8ECC-176461AC7859}"/>
              </a:ext>
            </a:extLst>
          </p:cNvPr>
          <p:cNvCxnSpPr>
            <a:stCxn id="8" idx="1"/>
          </p:cNvCxnSpPr>
          <p:nvPr/>
        </p:nvCxnSpPr>
        <p:spPr>
          <a:xfrm flipH="1">
            <a:off x="6622511" y="4541106"/>
            <a:ext cx="6080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648105-4219-8C36-65D2-907CB6446F9C}"/>
              </a:ext>
            </a:extLst>
          </p:cNvPr>
          <p:cNvCxnSpPr/>
          <p:nvPr/>
        </p:nvCxnSpPr>
        <p:spPr>
          <a:xfrm flipH="1">
            <a:off x="4961414" y="5129913"/>
            <a:ext cx="6080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618626D9-DC3D-5722-5F0E-414457D8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0ACB60-7FE5-7F24-008A-385C8F10D5B6}"/>
              </a:ext>
            </a:extLst>
          </p:cNvPr>
          <p:cNvSpPr/>
          <p:nvPr/>
        </p:nvSpPr>
        <p:spPr>
          <a:xfrm>
            <a:off x="5181469" y="4096394"/>
            <a:ext cx="1448054" cy="89453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W Cen MT"/>
                <a:cs typeface="Quire Sans"/>
              </a:rPr>
              <a:t>Model Deployment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A21C86-4F28-CD7D-F4C5-67AFF0CC6893}"/>
              </a:ext>
            </a:extLst>
          </p:cNvPr>
          <p:cNvSpPr/>
          <p:nvPr/>
        </p:nvSpPr>
        <p:spPr>
          <a:xfrm>
            <a:off x="3143562" y="4096394"/>
            <a:ext cx="1448054" cy="89453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W Cen MT"/>
                <a:cs typeface="Quire Sans"/>
              </a:rPr>
              <a:t>End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4E1E4D-4543-7429-FC43-224749E61B36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6629523" y="4541106"/>
            <a:ext cx="628098" cy="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5823E3-263F-4A0F-CBC5-74022F66B074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573393" y="4541113"/>
            <a:ext cx="608076" cy="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2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05FD-AC21-34E2-10FB-E18681EA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 panose="020B0602020104020603" pitchFamily="34" charset="0"/>
              </a:rPr>
              <a:t>Project  Demo</a:t>
            </a:r>
          </a:p>
        </p:txBody>
      </p:sp>
    </p:spTree>
    <p:extLst>
      <p:ext uri="{BB962C8B-B14F-4D97-AF65-F5344CB8AC3E}">
        <p14:creationId xmlns:p14="http://schemas.microsoft.com/office/powerpoint/2010/main" val="324205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9DD6-F6AC-6DDC-00B8-F2A92B96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/>
              </a:rPr>
              <a:t>Result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67B11-1B5B-27AC-A60B-2054D5EC93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b="1">
                <a:latin typeface="TW Cen MT"/>
              </a:rPr>
              <a:t>Metrics on training dataset:</a:t>
            </a:r>
          </a:p>
          <a:p>
            <a:pPr>
              <a:buNone/>
            </a:pPr>
            <a:r>
              <a:rPr lang="en-US" sz="1800" b="1">
                <a:latin typeface="TW Cen MT"/>
              </a:rPr>
              <a:t>Train MAE:</a:t>
            </a:r>
            <a:r>
              <a:rPr lang="en-US" sz="1800">
                <a:latin typeface="TW Cen MT"/>
              </a:rPr>
              <a:t> 0.048341625896815704 </a:t>
            </a:r>
          </a:p>
          <a:p>
            <a:pPr>
              <a:buNone/>
            </a:pPr>
            <a:r>
              <a:rPr lang="en-US" sz="1800" b="1">
                <a:latin typeface="TW Cen MT"/>
              </a:rPr>
              <a:t>Test MAE:</a:t>
            </a:r>
            <a:r>
              <a:rPr lang="en-US" sz="1800">
                <a:latin typeface="TW Cen MT"/>
              </a:rPr>
              <a:t> 0.24357640210652323 </a:t>
            </a:r>
          </a:p>
          <a:p>
            <a:pPr>
              <a:buNone/>
            </a:pPr>
            <a:r>
              <a:rPr lang="en-US" sz="1800" b="1">
                <a:latin typeface="TW Cen MT"/>
              </a:rPr>
              <a:t>Train RMSE: </a:t>
            </a:r>
            <a:r>
              <a:rPr lang="en-US" sz="1800">
                <a:latin typeface="TW Cen MT"/>
              </a:rPr>
              <a:t>0.06598876002332116 </a:t>
            </a:r>
          </a:p>
          <a:p>
            <a:pPr>
              <a:buNone/>
            </a:pPr>
            <a:r>
              <a:rPr lang="en-US" sz="1800" b="1">
                <a:latin typeface="TW Cen MT"/>
              </a:rPr>
              <a:t>Test RMSE:</a:t>
            </a:r>
            <a:r>
              <a:rPr lang="en-US" sz="1800">
                <a:latin typeface="TW Cen MT"/>
              </a:rPr>
              <a:t> 0.34731585750875704 </a:t>
            </a:r>
          </a:p>
          <a:p>
            <a:pPr>
              <a:buNone/>
            </a:pPr>
            <a:r>
              <a:rPr lang="en-US" sz="1800" b="1">
                <a:latin typeface="TW Cen MT"/>
              </a:rPr>
              <a:t>Train R2:</a:t>
            </a:r>
            <a:r>
              <a:rPr lang="en-US" sz="1800">
                <a:latin typeface="TW Cen MT"/>
              </a:rPr>
              <a:t> 0.999992036680129 </a:t>
            </a:r>
          </a:p>
          <a:p>
            <a:pPr>
              <a:buNone/>
            </a:pPr>
            <a:r>
              <a:rPr lang="en-US" sz="1800" b="1">
                <a:latin typeface="TW Cen MT"/>
              </a:rPr>
              <a:t>Test R2:</a:t>
            </a:r>
            <a:r>
              <a:rPr lang="en-US" sz="1800">
                <a:latin typeface="TW Cen MT"/>
              </a:rPr>
              <a:t> 0.9988703334804062</a:t>
            </a:r>
          </a:p>
          <a:p>
            <a:pPr>
              <a:buNone/>
            </a:pPr>
            <a:endParaRPr lang="en-US">
              <a:latin typeface="TW Cen MT"/>
            </a:endParaRPr>
          </a:p>
          <a:p>
            <a:pPr>
              <a:buNone/>
            </a:pPr>
            <a:r>
              <a:rPr lang="en-US" b="1">
                <a:latin typeface="TW Cen MT"/>
              </a:rPr>
              <a:t>Metrics on validation dataset:</a:t>
            </a:r>
          </a:p>
          <a:p>
            <a:pPr>
              <a:buNone/>
            </a:pPr>
            <a:r>
              <a:rPr lang="en-US" sz="1800" b="1">
                <a:latin typeface="TW Cen MT"/>
              </a:rPr>
              <a:t>Validation MAE:</a:t>
            </a:r>
            <a:r>
              <a:rPr lang="en-US" sz="1800">
                <a:latin typeface="TW Cen MT"/>
              </a:rPr>
              <a:t> 0.2117 </a:t>
            </a:r>
          </a:p>
          <a:p>
            <a:pPr>
              <a:buNone/>
            </a:pPr>
            <a:r>
              <a:rPr lang="en-US" sz="1800" b="1">
                <a:latin typeface="TW Cen MT"/>
              </a:rPr>
              <a:t>Validation RMSE:</a:t>
            </a:r>
            <a:r>
              <a:rPr lang="en-US" sz="1800">
                <a:latin typeface="TW Cen MT"/>
              </a:rPr>
              <a:t> 0.6873 </a:t>
            </a:r>
          </a:p>
          <a:p>
            <a:pPr>
              <a:buNone/>
            </a:pPr>
            <a:r>
              <a:rPr lang="en-US" sz="1800" b="1">
                <a:latin typeface="TW Cen MT"/>
              </a:rPr>
              <a:t>Validation R2:</a:t>
            </a:r>
            <a:r>
              <a:rPr lang="en-US" sz="1800">
                <a:latin typeface="TW Cen MT"/>
              </a:rPr>
              <a:t> 0.9995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8CDBF-5D89-4667-2396-38999108A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710439"/>
            <a:ext cx="5648325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sz="2600" b="1">
                <a:latin typeface="TW Cen MT"/>
                <a:ea typeface="+mn-lt"/>
                <a:cs typeface="+mn-lt"/>
              </a:rPr>
              <a:t>Metrics on validation dataset (5-10% added noise):</a:t>
            </a:r>
            <a:endParaRPr lang="en-US" sz="2600" b="1">
              <a:latin typeface="TW Cen MT"/>
            </a:endParaRPr>
          </a:p>
          <a:p>
            <a:pPr>
              <a:buNone/>
            </a:pPr>
            <a:r>
              <a:rPr lang="en-US" sz="1800" b="1">
                <a:latin typeface="TW Cen MT"/>
                <a:ea typeface="+mn-lt"/>
                <a:cs typeface="+mn-lt"/>
              </a:rPr>
              <a:t>Validation MAE:</a:t>
            </a:r>
            <a:r>
              <a:rPr lang="en-US" sz="1800">
                <a:latin typeface="TW Cen MT"/>
                <a:ea typeface="+mn-lt"/>
                <a:cs typeface="+mn-lt"/>
              </a:rPr>
              <a:t> 1.0372 </a:t>
            </a:r>
            <a:endParaRPr lang="en-US" sz="1800">
              <a:latin typeface="TW Cen MT"/>
            </a:endParaRPr>
          </a:p>
          <a:p>
            <a:pPr>
              <a:buNone/>
            </a:pPr>
            <a:r>
              <a:rPr lang="en-US" sz="1800" b="1">
                <a:latin typeface="TW Cen MT"/>
                <a:ea typeface="+mn-lt"/>
                <a:cs typeface="+mn-lt"/>
              </a:rPr>
              <a:t>Validation RMSE:</a:t>
            </a:r>
            <a:r>
              <a:rPr lang="en-US" sz="1800">
                <a:latin typeface="TW Cen MT"/>
                <a:ea typeface="+mn-lt"/>
                <a:cs typeface="+mn-lt"/>
              </a:rPr>
              <a:t> 1.6070 </a:t>
            </a:r>
            <a:endParaRPr lang="en-US" sz="1800">
              <a:latin typeface="TW Cen MT"/>
            </a:endParaRPr>
          </a:p>
          <a:p>
            <a:pPr>
              <a:buNone/>
            </a:pPr>
            <a:r>
              <a:rPr lang="en-US" sz="1800" b="1">
                <a:latin typeface="TW Cen MT"/>
                <a:ea typeface="+mn-lt"/>
                <a:cs typeface="+mn-lt"/>
              </a:rPr>
              <a:t>Validation R2:</a:t>
            </a:r>
            <a:r>
              <a:rPr lang="en-US" sz="1800">
                <a:latin typeface="TW Cen MT"/>
                <a:ea typeface="+mn-lt"/>
                <a:cs typeface="+mn-lt"/>
              </a:rPr>
              <a:t> 0.9972</a:t>
            </a:r>
            <a:endParaRPr lang="en-US" sz="1800">
              <a:latin typeface="TW Cen MT"/>
            </a:endParaRPr>
          </a:p>
          <a:p>
            <a:pPr>
              <a:buNone/>
            </a:pPr>
            <a:endParaRPr lang="en-US" sz="1800">
              <a:latin typeface="TW Cen MT"/>
            </a:endParaRPr>
          </a:p>
          <a:p>
            <a:pPr>
              <a:buNone/>
            </a:pPr>
            <a:endParaRPr lang="en-US">
              <a:latin typeface="TW Cen MT"/>
            </a:endParaRPr>
          </a:p>
          <a:p>
            <a:pPr>
              <a:buNone/>
            </a:pPr>
            <a:endParaRPr lang="en-US" b="1">
              <a:latin typeface="TW Cen MT"/>
              <a:ea typeface="+mn-lt"/>
              <a:cs typeface="+mn-lt"/>
            </a:endParaRPr>
          </a:p>
          <a:p>
            <a:pPr>
              <a:buNone/>
            </a:pPr>
            <a:r>
              <a:rPr lang="en-US" sz="2600" b="1">
                <a:latin typeface="TW Cen MT"/>
                <a:ea typeface="+mn-lt"/>
                <a:cs typeface="+mn-lt"/>
              </a:rPr>
              <a:t>Metrics on validation dataset (20-30% added noise):</a:t>
            </a:r>
            <a:endParaRPr lang="en-US" sz="2600" b="1">
              <a:latin typeface="TW Cen MT"/>
            </a:endParaRPr>
          </a:p>
          <a:p>
            <a:pPr>
              <a:buNone/>
            </a:pPr>
            <a:r>
              <a:rPr lang="en-US" sz="1800" b="1">
                <a:latin typeface="TW Cen MT"/>
                <a:ea typeface="+mn-lt"/>
                <a:cs typeface="+mn-lt"/>
              </a:rPr>
              <a:t>Validation MAE:</a:t>
            </a:r>
            <a:r>
              <a:rPr lang="en-US" sz="1800">
                <a:latin typeface="TW Cen MT"/>
                <a:ea typeface="+mn-lt"/>
                <a:cs typeface="+mn-lt"/>
              </a:rPr>
              <a:t> 2.9367 </a:t>
            </a:r>
            <a:endParaRPr lang="en-US" sz="1800">
              <a:latin typeface="TW Cen MT"/>
            </a:endParaRPr>
          </a:p>
          <a:p>
            <a:pPr>
              <a:buNone/>
            </a:pPr>
            <a:r>
              <a:rPr lang="en-US" sz="1800" b="1">
                <a:latin typeface="TW Cen MT"/>
                <a:ea typeface="+mn-lt"/>
                <a:cs typeface="+mn-lt"/>
              </a:rPr>
              <a:t>Validation RMSE:</a:t>
            </a:r>
            <a:r>
              <a:rPr lang="en-US" sz="1800">
                <a:latin typeface="TW Cen MT"/>
                <a:ea typeface="+mn-lt"/>
                <a:cs typeface="+mn-lt"/>
              </a:rPr>
              <a:t> 4.5186 </a:t>
            </a:r>
            <a:endParaRPr lang="en-US" sz="1800">
              <a:latin typeface="TW Cen MT"/>
            </a:endParaRPr>
          </a:p>
          <a:p>
            <a:pPr>
              <a:buNone/>
            </a:pPr>
            <a:r>
              <a:rPr lang="en-US" sz="1800" b="1">
                <a:latin typeface="TW Cen MT"/>
                <a:ea typeface="+mn-lt"/>
                <a:cs typeface="+mn-lt"/>
              </a:rPr>
              <a:t>Validation R2:</a:t>
            </a:r>
            <a:r>
              <a:rPr lang="en-US" sz="1800">
                <a:latin typeface="TW Cen MT"/>
                <a:ea typeface="+mn-lt"/>
                <a:cs typeface="+mn-lt"/>
              </a:rPr>
              <a:t> 0.9776</a:t>
            </a:r>
            <a:endParaRPr lang="en-US" sz="1800">
              <a:latin typeface="TW Cen MT"/>
            </a:endParaRPr>
          </a:p>
          <a:p>
            <a:pPr>
              <a:buNone/>
            </a:pPr>
            <a:endParaRPr lang="en-US">
              <a:latin typeface="TW Cen MT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A55A3-2178-51BF-C41F-5D30CEF2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2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Oval 206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FC09D-D4F5-A1F7-ED46-E8A3072C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>
                <a:solidFill>
                  <a:schemeClr val="tx2"/>
                </a:solidFill>
                <a:latin typeface="Tw Cen MT" panose="020B0602020104020603" pitchFamily="34" charset="0"/>
              </a:rPr>
              <a:t>Why Machine Learning Approach works for SOH Prediction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C8E30F-7424-CDBC-EB9E-635CA38AB3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847979"/>
            <a:ext cx="5608320" cy="511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37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2E4FA29-61E2-42A6-9537-732ED628B68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The Challenges with SOH Prediction of Lithium-Ion Batteries ​</vt:lpstr>
      <vt:lpstr>Problem Statement</vt:lpstr>
      <vt:lpstr>Machine Learning Approach for SOH Prediction​ ​</vt:lpstr>
      <vt:lpstr>Gradient Boosting  for SOH Prediction​</vt:lpstr>
      <vt:lpstr>Workflow </vt:lpstr>
      <vt:lpstr>Project  Demo</vt:lpstr>
      <vt:lpstr>Result</vt:lpstr>
      <vt:lpstr>Why Machine Learning Approach works for SOH Prediction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Patil, Rajeshwari</dc:creator>
  <cp:revision>1</cp:revision>
  <dcterms:created xsi:type="dcterms:W3CDTF">2024-11-18T04:49:23Z</dcterms:created>
  <dcterms:modified xsi:type="dcterms:W3CDTF">2024-11-20T09:23:06Z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