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703"/>
  </p:normalViewPr>
  <p:slideViewPr>
    <p:cSldViewPr snapToGrid="0">
      <p:cViewPr varScale="1">
        <p:scale>
          <a:sx n="50" d="100"/>
          <a:sy n="50"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143000" y="685800"/>
            <a:ext cx="4572000" cy="3429000"/>
          </a:xfrm>
          <a:prstGeom prst="rect">
            <a:avLst/>
          </a:prstGeom>
        </p:spPr>
        <p:txBody>
          <a:bodyPr/>
          <a:lstStyle/>
          <a:p>
            <a:endParaRPr/>
          </a:p>
        </p:txBody>
      </p:sp>
      <p:sp>
        <p:nvSpPr>
          <p:cNvPr id="150" name="Shape 1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9978919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3296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MAINBK.jpg" descr="MAIN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2" name="Author and Date"/>
          <p:cNvSpPr txBox="1">
            <a:spLocks noGrp="1"/>
          </p:cNvSpPr>
          <p:nvPr>
            <p:ph type="body" sz="quarter" idx="21" hasCustomPrompt="1"/>
          </p:nvPr>
        </p:nvSpPr>
        <p:spPr>
          <a:xfrm>
            <a:off x="4030265" y="12174593"/>
            <a:ext cx="16323471" cy="648365"/>
          </a:xfrm>
          <a:prstGeom prst="rect">
            <a:avLst/>
          </a:prstGeom>
        </p:spPr>
        <p:txBody>
          <a:bodyPr anchor="b"/>
          <a:lstStyle>
            <a:lvl1pPr marL="0" indent="0" defTabSz="825500">
              <a:lnSpc>
                <a:spcPct val="100000"/>
              </a:lnSpc>
              <a:spcBef>
                <a:spcPts val="0"/>
              </a:spcBef>
              <a:buSzTx/>
              <a:buNone/>
              <a:defRPr sz="3200" b="1"/>
            </a:lvl1pPr>
          </a:lstStyle>
          <a:p>
            <a:r>
              <a:t>Author and Date</a:t>
            </a:r>
          </a:p>
        </p:txBody>
      </p:sp>
      <p:sp>
        <p:nvSpPr>
          <p:cNvPr id="13" name="Presentation Title"/>
          <p:cNvSpPr txBox="1">
            <a:spLocks noGrp="1"/>
          </p:cNvSpPr>
          <p:nvPr>
            <p:ph type="title" hasCustomPrompt="1"/>
          </p:nvPr>
        </p:nvSpPr>
        <p:spPr>
          <a:xfrm>
            <a:off x="4030265" y="2607468"/>
            <a:ext cx="16325237" cy="4643439"/>
          </a:xfrm>
          <a:prstGeom prst="rect">
            <a:avLst/>
          </a:prstGeom>
        </p:spPr>
        <p:txBody>
          <a:bodyPr anchor="b"/>
          <a:lstStyle>
            <a:lvl1pPr>
              <a:defRPr sz="11400" spc="-228"/>
            </a:lvl1pPr>
          </a:lstStyle>
          <a:p>
            <a:r>
              <a:t>Presentation Title</a:t>
            </a:r>
          </a:p>
        </p:txBody>
      </p:sp>
      <p:sp>
        <p:nvSpPr>
          <p:cNvPr id="14" name="Body Level One…"/>
          <p:cNvSpPr txBox="1">
            <a:spLocks noGrp="1"/>
          </p:cNvSpPr>
          <p:nvPr>
            <p:ph type="body" sz="quarter" idx="1" hasCustomPrompt="1"/>
          </p:nvPr>
        </p:nvSpPr>
        <p:spPr>
          <a:xfrm>
            <a:off x="4030265" y="7179468"/>
            <a:ext cx="16323470" cy="2048062"/>
          </a:xfrm>
          <a:prstGeom prst="rect">
            <a:avLst/>
          </a:prstGeom>
        </p:spPr>
        <p:txBody>
          <a:bodyPr/>
          <a:lstStyle>
            <a:lvl1pPr marL="0" indent="0" defTabSz="825500">
              <a:lnSpc>
                <a:spcPct val="100000"/>
              </a:lnSpc>
              <a:spcBef>
                <a:spcPts val="0"/>
              </a:spcBef>
              <a:buSzTx/>
              <a:buNone/>
              <a:defRPr sz="5200" b="1"/>
            </a:lvl1pPr>
            <a:lvl2pPr marL="0" indent="457200" defTabSz="825500">
              <a:lnSpc>
                <a:spcPct val="100000"/>
              </a:lnSpc>
              <a:spcBef>
                <a:spcPts val="0"/>
              </a:spcBef>
              <a:buSzTx/>
              <a:buNone/>
              <a:defRPr sz="5200" b="1"/>
            </a:lvl2pPr>
            <a:lvl3pPr marL="0" indent="914400" defTabSz="825500">
              <a:lnSpc>
                <a:spcPct val="100000"/>
              </a:lnSpc>
              <a:spcBef>
                <a:spcPts val="0"/>
              </a:spcBef>
              <a:buSzTx/>
              <a:buNone/>
              <a:defRPr sz="5200" b="1"/>
            </a:lvl3pPr>
            <a:lvl4pPr marL="0" indent="1371600" defTabSz="825500">
              <a:lnSpc>
                <a:spcPct val="100000"/>
              </a:lnSpc>
              <a:spcBef>
                <a:spcPts val="0"/>
              </a:spcBef>
              <a:buSzTx/>
              <a:buNone/>
              <a:defRPr sz="5200" b="1"/>
            </a:lvl4pPr>
            <a:lvl5pPr marL="0" indent="1828800" defTabSz="825500">
              <a:lnSpc>
                <a:spcPct val="100000"/>
              </a:lnSpc>
              <a:spcBef>
                <a:spcPts val="0"/>
              </a:spcBef>
              <a:buSzTx/>
              <a:buNone/>
              <a:defRPr sz="5200" b="1"/>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xfrm>
            <a:off x="11987110" y="12954297"/>
            <a:ext cx="409780" cy="4158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Fact information"/>
          <p:cNvSpPr txBox="1">
            <a:spLocks noGrp="1"/>
          </p:cNvSpPr>
          <p:nvPr>
            <p:ph type="body" sz="quarter" idx="21" hasCustomPrompt="1"/>
          </p:nvPr>
        </p:nvSpPr>
        <p:spPr>
          <a:xfrm>
            <a:off x="4030265" y="8732784"/>
            <a:ext cx="16323468" cy="944721"/>
          </a:xfrm>
          <a:prstGeom prst="rect">
            <a:avLst/>
          </a:prstGeom>
        </p:spPr>
        <p:txBody>
          <a:bodyPr/>
          <a:lstStyle>
            <a:lvl1pPr marL="0" indent="0" algn="ctr">
              <a:lnSpc>
                <a:spcPct val="100000"/>
              </a:lnSpc>
              <a:spcBef>
                <a:spcPts val="0"/>
              </a:spcBef>
              <a:buSzTx/>
              <a:buNone/>
              <a:defRPr sz="5200" b="1"/>
            </a:lvl1pPr>
          </a:lstStyle>
          <a:p>
            <a:r>
              <a:t>Fact information</a:t>
            </a:r>
          </a:p>
        </p:txBody>
      </p:sp>
      <p:sp>
        <p:nvSpPr>
          <p:cNvPr id="108" name="Body Level One…"/>
          <p:cNvSpPr txBox="1">
            <a:spLocks noGrp="1"/>
          </p:cNvSpPr>
          <p:nvPr>
            <p:ph type="body" sz="half" idx="1" hasCustomPrompt="1"/>
          </p:nvPr>
        </p:nvSpPr>
        <p:spPr>
          <a:xfrm>
            <a:off x="4030265" y="1404937"/>
            <a:ext cx="16323470" cy="7327848"/>
          </a:xfrm>
          <a:prstGeom prst="rect">
            <a:avLst/>
          </a:prstGeom>
        </p:spPr>
        <p:txBody>
          <a:bodyPr anchor="b"/>
          <a:lstStyle>
            <a:lvl1pPr marL="0" indent="0" algn="ctr">
              <a:lnSpc>
                <a:spcPct val="80000"/>
              </a:lnSpc>
              <a:spcBef>
                <a:spcPts val="0"/>
              </a:spcBef>
              <a:buSzTx/>
              <a:buNone/>
              <a:defRPr sz="24600" b="1" spc="-246"/>
            </a:lvl1pPr>
            <a:lvl2pPr marL="0" indent="457200" algn="ctr">
              <a:lnSpc>
                <a:spcPct val="80000"/>
              </a:lnSpc>
              <a:spcBef>
                <a:spcPts val="0"/>
              </a:spcBef>
              <a:buSzTx/>
              <a:buNone/>
              <a:defRPr sz="24600" b="1" spc="-246"/>
            </a:lvl2pPr>
            <a:lvl3pPr marL="0" indent="914400" algn="ctr">
              <a:lnSpc>
                <a:spcPct val="80000"/>
              </a:lnSpc>
              <a:spcBef>
                <a:spcPts val="0"/>
              </a:spcBef>
              <a:buSzTx/>
              <a:buNone/>
              <a:defRPr sz="24600" b="1" spc="-246"/>
            </a:lvl3pPr>
            <a:lvl4pPr marL="0" indent="1371600" algn="ctr">
              <a:lnSpc>
                <a:spcPct val="80000"/>
              </a:lnSpc>
              <a:spcBef>
                <a:spcPts val="0"/>
              </a:spcBef>
              <a:buSzTx/>
              <a:buNone/>
              <a:defRPr sz="24600" b="1" spc="-246"/>
            </a:lvl4pPr>
            <a:lvl5pPr marL="0" indent="1828800" algn="ctr">
              <a:lnSpc>
                <a:spcPct val="80000"/>
              </a:lnSpc>
              <a:spcBef>
                <a:spcPts val="0"/>
              </a:spcBef>
              <a:buSzTx/>
              <a:buNone/>
              <a:defRPr sz="24600" b="1" spc="-246"/>
            </a:lvl5pPr>
          </a:lstStyle>
          <a:p>
            <a:r>
              <a:t>100%</a:t>
            </a:r>
          </a:p>
          <a:p>
            <a:pPr lvl="1"/>
            <a:endParaRPr/>
          </a:p>
          <a:p>
            <a:pPr lvl="2"/>
            <a:endParaRPr/>
          </a:p>
          <a:p>
            <a:pPr lvl="3"/>
            <a:endParaRPr/>
          </a:p>
          <a:p>
            <a:pPr lvl="4"/>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Body Level One…"/>
          <p:cNvSpPr txBox="1">
            <a:spLocks noGrp="1"/>
          </p:cNvSpPr>
          <p:nvPr>
            <p:ph type="body" sz="quarter" idx="1" hasCustomPrompt="1"/>
          </p:nvPr>
        </p:nvSpPr>
        <p:spPr>
          <a:xfrm>
            <a:off x="4083843" y="5232796"/>
            <a:ext cx="16216314" cy="3268267"/>
          </a:xfrm>
          <a:prstGeom prst="rect">
            <a:avLst/>
          </a:prstGeom>
        </p:spPr>
        <p:txBody>
          <a:bodyPr anchor="ctr"/>
          <a:lstStyle>
            <a:lvl1pPr marL="642937" indent="-482203">
              <a:spcBef>
                <a:spcPts val="0"/>
              </a:spcBef>
              <a:buSzTx/>
              <a:buNone/>
              <a:defRPr sz="8400" spc="-168">
                <a:latin typeface="Helvetica Neue Medium"/>
                <a:ea typeface="Helvetica Neue Medium"/>
                <a:cs typeface="Helvetica Neue Medium"/>
                <a:sym typeface="Helvetica Neue Medium"/>
              </a:defRPr>
            </a:lvl1pPr>
            <a:lvl2pPr marL="642937" indent="-25003">
              <a:spcBef>
                <a:spcPts val="0"/>
              </a:spcBef>
              <a:buSzTx/>
              <a:buNone/>
              <a:defRPr sz="8400" spc="-168">
                <a:latin typeface="Helvetica Neue Medium"/>
                <a:ea typeface="Helvetica Neue Medium"/>
                <a:cs typeface="Helvetica Neue Medium"/>
                <a:sym typeface="Helvetica Neue Medium"/>
              </a:defRPr>
            </a:lvl2pPr>
            <a:lvl3pPr marL="642937" indent="432196">
              <a:spcBef>
                <a:spcPts val="0"/>
              </a:spcBef>
              <a:buSzTx/>
              <a:buNone/>
              <a:defRPr sz="8400" spc="-168">
                <a:latin typeface="Helvetica Neue Medium"/>
                <a:ea typeface="Helvetica Neue Medium"/>
                <a:cs typeface="Helvetica Neue Medium"/>
                <a:sym typeface="Helvetica Neue Medium"/>
              </a:defRPr>
            </a:lvl3pPr>
            <a:lvl4pPr marL="642937" indent="889396">
              <a:spcBef>
                <a:spcPts val="0"/>
              </a:spcBef>
              <a:buSzTx/>
              <a:buNone/>
              <a:defRPr sz="8400" spc="-168">
                <a:latin typeface="Helvetica Neue Medium"/>
                <a:ea typeface="Helvetica Neue Medium"/>
                <a:cs typeface="Helvetica Neue Medium"/>
                <a:sym typeface="Helvetica Neue Medium"/>
              </a:defRPr>
            </a:lvl4pPr>
            <a:lvl5pPr marL="642937" indent="1346596">
              <a:spcBef>
                <a:spcPts val="0"/>
              </a:spcBef>
              <a:buSzTx/>
              <a:buNone/>
              <a:defRPr sz="8400" spc="-168">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Attribution"/>
          <p:cNvSpPr txBox="1">
            <a:spLocks noGrp="1"/>
          </p:cNvSpPr>
          <p:nvPr>
            <p:ph type="body" sz="quarter" idx="21" hasCustomPrompt="1"/>
          </p:nvPr>
        </p:nvSpPr>
        <p:spPr>
          <a:xfrm>
            <a:off x="4762500" y="9036843"/>
            <a:ext cx="15537657" cy="648365"/>
          </a:xfrm>
          <a:prstGeom prst="rect">
            <a:avLst/>
          </a:prstGeom>
        </p:spPr>
        <p:txBody>
          <a:bodyPr/>
          <a:lstStyle>
            <a:lvl1pPr marL="0" indent="0" defTabSz="825500">
              <a:lnSpc>
                <a:spcPct val="100000"/>
              </a:lnSpc>
              <a:spcBef>
                <a:spcPts val="0"/>
              </a:spcBef>
              <a:buSzTx/>
              <a:buNone/>
              <a:defRPr sz="3200" b="1"/>
            </a:lvl1pPr>
          </a:lstStyle>
          <a:p>
            <a:r>
              <a:t>Attribution</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Image"/>
          <p:cNvSpPr>
            <a:spLocks noGrp="1"/>
          </p:cNvSpPr>
          <p:nvPr>
            <p:ph type="pic" idx="21"/>
          </p:nvPr>
        </p:nvSpPr>
        <p:spPr>
          <a:xfrm>
            <a:off x="119062" y="966878"/>
            <a:ext cx="15701049" cy="11775787"/>
          </a:xfrm>
          <a:prstGeom prst="rect">
            <a:avLst/>
          </a:prstGeom>
        </p:spPr>
        <p:txBody>
          <a:bodyPr lIns="91439" tIns="45719" rIns="91439" bIns="45719">
            <a:noAutofit/>
          </a:bodyPr>
          <a:lstStyle/>
          <a:p>
            <a:endParaRPr/>
          </a:p>
        </p:txBody>
      </p:sp>
      <p:sp>
        <p:nvSpPr>
          <p:cNvPr id="126" name="Image"/>
          <p:cNvSpPr>
            <a:spLocks noGrp="1"/>
          </p:cNvSpPr>
          <p:nvPr>
            <p:ph type="pic" sz="quarter" idx="22"/>
          </p:nvPr>
        </p:nvSpPr>
        <p:spPr>
          <a:xfrm>
            <a:off x="12325945" y="410765"/>
            <a:ext cx="8072438" cy="6457951"/>
          </a:xfrm>
          <a:prstGeom prst="rect">
            <a:avLst/>
          </a:prstGeom>
        </p:spPr>
        <p:txBody>
          <a:bodyPr lIns="91439" tIns="45719" rIns="91439" bIns="45719">
            <a:noAutofit/>
          </a:bodyPr>
          <a:lstStyle/>
          <a:p>
            <a:endParaRPr/>
          </a:p>
        </p:txBody>
      </p:sp>
      <p:sp>
        <p:nvSpPr>
          <p:cNvPr id="127" name="Image"/>
          <p:cNvSpPr>
            <a:spLocks noGrp="1"/>
          </p:cNvSpPr>
          <p:nvPr>
            <p:ph type="pic" idx="23"/>
          </p:nvPr>
        </p:nvSpPr>
        <p:spPr>
          <a:xfrm>
            <a:off x="10057804" y="3866554"/>
            <a:ext cx="11162111" cy="12991326"/>
          </a:xfrm>
          <a:prstGeom prst="rect">
            <a:avLst/>
          </a:prstGeom>
        </p:spPr>
        <p:txBody>
          <a:bodyPr lIns="91439" tIns="45719" rIns="91439" bIns="45719">
            <a:noAutofit/>
          </a:bodyPr>
          <a:lstStyle/>
          <a:p>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886640052_3195x2556.jpeg"/>
          <p:cNvSpPr>
            <a:spLocks noGrp="1"/>
          </p:cNvSpPr>
          <p:nvPr>
            <p:ph type="pic" idx="21"/>
          </p:nvPr>
        </p:nvSpPr>
        <p:spPr>
          <a:xfrm>
            <a:off x="1619250" y="-1482329"/>
            <a:ext cx="20288250" cy="16230601"/>
          </a:xfrm>
          <a:prstGeom prst="rect">
            <a:avLst/>
          </a:prstGeom>
        </p:spPr>
        <p:txBody>
          <a:bodyPr lIns="91439" tIns="45719" rIns="91439" bIns="45719">
            <a:noAutofit/>
          </a:bodyPr>
          <a:lstStyle/>
          <a:p>
            <a:endParaRPr/>
          </a:p>
        </p:txBody>
      </p:sp>
      <p:sp>
        <p:nvSpPr>
          <p:cNvPr id="136" name="Slide Number"/>
          <p:cNvSpPr txBox="1">
            <a:spLocks noGrp="1"/>
          </p:cNvSpPr>
          <p:nvPr>
            <p:ph type="sldNum" sz="quarter" idx="2"/>
          </p:nvPr>
        </p:nvSpPr>
        <p:spPr>
          <a:xfrm>
            <a:off x="11987110" y="12954297"/>
            <a:ext cx="409780" cy="415875"/>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eg"/>
          <p:cNvSpPr>
            <a:spLocks noGrp="1"/>
          </p:cNvSpPr>
          <p:nvPr>
            <p:ph type="pic" sz="half" idx="21"/>
          </p:nvPr>
        </p:nvSpPr>
        <p:spPr>
          <a:xfrm>
            <a:off x="10528025" y="696515"/>
            <a:ext cx="10608470" cy="12346957"/>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4030265" y="7036593"/>
            <a:ext cx="7179470" cy="5687672"/>
          </a:xfrm>
          <a:prstGeom prst="rect">
            <a:avLst/>
          </a:prstGeom>
        </p:spPr>
        <p:txBody>
          <a:bodyPr/>
          <a:lstStyle>
            <a:lvl1pPr marL="0" indent="0" defTabSz="825500">
              <a:lnSpc>
                <a:spcPct val="100000"/>
              </a:lnSpc>
              <a:spcBef>
                <a:spcPts val="0"/>
              </a:spcBef>
              <a:buSzTx/>
              <a:buNone/>
              <a:defRPr sz="5200" b="1"/>
            </a:lvl1pPr>
            <a:lvl2pPr marL="0" indent="457200" defTabSz="825500">
              <a:lnSpc>
                <a:spcPct val="100000"/>
              </a:lnSpc>
              <a:spcBef>
                <a:spcPts val="0"/>
              </a:spcBef>
              <a:buSzTx/>
              <a:buNone/>
              <a:defRPr sz="5200" b="1"/>
            </a:lvl2pPr>
            <a:lvl3pPr marL="0" indent="914400" defTabSz="825500">
              <a:lnSpc>
                <a:spcPct val="100000"/>
              </a:lnSpc>
              <a:spcBef>
                <a:spcPts val="0"/>
              </a:spcBef>
              <a:buSzTx/>
              <a:buNone/>
              <a:defRPr sz="5200" b="1"/>
            </a:lvl3pPr>
            <a:lvl4pPr marL="0" indent="1371600" defTabSz="825500">
              <a:lnSpc>
                <a:spcPct val="100000"/>
              </a:lnSpc>
              <a:spcBef>
                <a:spcPts val="0"/>
              </a:spcBef>
              <a:buSzTx/>
              <a:buNone/>
              <a:defRPr sz="5200" b="1"/>
            </a:lvl4pPr>
            <a:lvl5pPr marL="0" indent="1828800" defTabSz="825500">
              <a:lnSpc>
                <a:spcPct val="100000"/>
              </a:lnSpc>
              <a:spcBef>
                <a:spcPts val="0"/>
              </a:spcBef>
              <a:buSzTx/>
              <a:buNone/>
              <a:defRPr sz="5200" b="1"/>
            </a:lvl5pPr>
          </a:lstStyle>
          <a:p>
            <a:r>
              <a:t>Slide Subtitle</a:t>
            </a:r>
          </a:p>
          <a:p>
            <a:pPr lvl="1"/>
            <a:endParaRPr/>
          </a:p>
          <a:p>
            <a:pPr lvl="2"/>
            <a:endParaRPr/>
          </a:p>
          <a:p>
            <a:pPr lvl="3"/>
            <a:endParaRPr/>
          </a:p>
          <a:p>
            <a:pPr lvl="4"/>
            <a:endParaRPr/>
          </a:p>
        </p:txBody>
      </p:sp>
      <p:sp>
        <p:nvSpPr>
          <p:cNvPr id="35" name="Slide Title"/>
          <p:cNvSpPr txBox="1">
            <a:spLocks noGrp="1"/>
          </p:cNvSpPr>
          <p:nvPr>
            <p:ph type="title" hasCustomPrompt="1"/>
          </p:nvPr>
        </p:nvSpPr>
        <p:spPr>
          <a:xfrm>
            <a:off x="4030265" y="973876"/>
            <a:ext cx="7179470" cy="6169874"/>
          </a:xfrm>
          <a:prstGeom prst="rect">
            <a:avLst/>
          </a:prstGeom>
        </p:spPr>
        <p:txBody>
          <a:bodyPr anchor="b"/>
          <a:lstStyle/>
          <a:p>
            <a:r>
              <a:t>Slide Title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4030265" y="1987000"/>
            <a:ext cx="16323471" cy="944721"/>
          </a:xfrm>
          <a:prstGeom prst="rect">
            <a:avLst/>
          </a:prstGeom>
        </p:spPr>
        <p:txBody>
          <a:bodyPr/>
          <a:lstStyle>
            <a:lvl1pPr marL="0" indent="0" defTabSz="825500">
              <a:lnSpc>
                <a:spcPct val="100000"/>
              </a:lnSpc>
              <a:spcBef>
                <a:spcPts val="0"/>
              </a:spcBef>
              <a:buSzTx/>
              <a:buNone/>
              <a:defRPr sz="5200" b="1"/>
            </a:lvl1pPr>
          </a:lstStyle>
          <a:p>
            <a:r>
              <a:t>Slide Subtitle</a:t>
            </a:r>
          </a:p>
        </p:txBody>
      </p:sp>
      <p:sp>
        <p:nvSpPr>
          <p:cNvPr id="45" name="Slide Title"/>
          <p:cNvSpPr txBox="1">
            <a:spLocks noGrp="1"/>
          </p:cNvSpPr>
          <p:nvPr>
            <p:ph type="title" hasCustomPrompt="1"/>
          </p:nvPr>
        </p:nvSpPr>
        <p:spPr>
          <a:prstGeom prst="rect">
            <a:avLst/>
          </a:prstGeom>
        </p:spPr>
        <p:txBody>
          <a:bodyPr/>
          <a:lstStyle/>
          <a:p>
            <a:r>
              <a:t>Slide Title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828785"/>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660384004_1290x1720.jpeg"/>
          <p:cNvSpPr>
            <a:spLocks noGrp="1"/>
          </p:cNvSpPr>
          <p:nvPr>
            <p:ph type="pic" sz="half" idx="21"/>
          </p:nvPr>
        </p:nvSpPr>
        <p:spPr>
          <a:xfrm>
            <a:off x="11727656" y="839390"/>
            <a:ext cx="9068098" cy="12090798"/>
          </a:xfrm>
          <a:prstGeom prst="rect">
            <a:avLst/>
          </a:prstGeom>
        </p:spPr>
        <p:txBody>
          <a:bodyPr lIns="91439" tIns="45719" rIns="91439" bIns="45719">
            <a:noAutofit/>
          </a:bodyPr>
          <a:lstStyle/>
          <a:p>
            <a:endParaRPr/>
          </a:p>
        </p:txBody>
      </p:sp>
      <p:sp>
        <p:nvSpPr>
          <p:cNvPr id="62" name="Slide Title"/>
          <p:cNvSpPr txBox="1">
            <a:spLocks noGrp="1"/>
          </p:cNvSpPr>
          <p:nvPr>
            <p:ph type="title" hasCustomPrompt="1"/>
          </p:nvPr>
        </p:nvSpPr>
        <p:spPr>
          <a:xfrm>
            <a:off x="4030265" y="625078"/>
            <a:ext cx="7179470" cy="1428751"/>
          </a:xfrm>
          <a:prstGeom prst="rect">
            <a:avLst/>
          </a:prstGeom>
        </p:spPr>
        <p:txBody>
          <a:bodyPr/>
          <a:lstStyle/>
          <a:p>
            <a:r>
              <a:t>Slide Title</a:t>
            </a:r>
          </a:p>
        </p:txBody>
      </p:sp>
      <p:sp>
        <p:nvSpPr>
          <p:cNvPr id="63" name="Slide Subtitle"/>
          <p:cNvSpPr txBox="1">
            <a:spLocks noGrp="1"/>
          </p:cNvSpPr>
          <p:nvPr>
            <p:ph type="body" sz="quarter" idx="22" hasCustomPrompt="1"/>
          </p:nvPr>
        </p:nvSpPr>
        <p:spPr>
          <a:xfrm>
            <a:off x="4030265" y="1987000"/>
            <a:ext cx="7179470" cy="944721"/>
          </a:xfrm>
          <a:prstGeom prst="rect">
            <a:avLst/>
          </a:prstGeom>
        </p:spPr>
        <p:txBody>
          <a:bodyPr/>
          <a:lstStyle>
            <a:lvl1pPr marL="0" indent="0" defTabSz="825500">
              <a:lnSpc>
                <a:spcPct val="100000"/>
              </a:lnSpc>
              <a:spcBef>
                <a:spcPts val="0"/>
              </a:spcBef>
              <a:buSzTx/>
              <a:buNone/>
              <a:defRPr sz="5200" b="1"/>
            </a:lvl1pPr>
          </a:lstStyle>
          <a:p>
            <a:r>
              <a:t>Slide Subtitle</a:t>
            </a:r>
          </a:p>
        </p:txBody>
      </p:sp>
      <p:sp>
        <p:nvSpPr>
          <p:cNvPr id="64" name="Body Level One…"/>
          <p:cNvSpPr txBox="1">
            <a:spLocks noGrp="1"/>
          </p:cNvSpPr>
          <p:nvPr>
            <p:ph type="body" sz="quarter" idx="1" hasCustomPrompt="1"/>
          </p:nvPr>
        </p:nvSpPr>
        <p:spPr>
          <a:xfrm>
            <a:off x="4030265" y="4894026"/>
            <a:ext cx="7179470" cy="7865382"/>
          </a:xfrm>
          <a:prstGeom prst="rect">
            <a:avLst/>
          </a:prstGeom>
        </p:spPr>
        <p:txBody>
          <a:bodyPr/>
          <a:lstStyle/>
          <a:p>
            <a:r>
              <a:t>Slide bullet text</a:t>
            </a:r>
          </a:p>
          <a:p>
            <a:pPr lvl="1"/>
            <a:endParaRPr/>
          </a:p>
          <a:p>
            <a:pPr lvl="2"/>
            <a:endParaRPr/>
          </a:p>
          <a:p>
            <a:pPr lvl="3"/>
            <a:endParaRPr/>
          </a:p>
          <a:p>
            <a:pPr lvl="4"/>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4030265" y="4536281"/>
            <a:ext cx="16323470" cy="4643438"/>
          </a:xfrm>
          <a:prstGeom prst="rect">
            <a:avLst/>
          </a:prstGeom>
        </p:spPr>
        <p:txBody>
          <a:bodyPr anchor="ctr"/>
          <a:lstStyle>
            <a:lvl1pPr>
              <a:defRPr sz="11400" b="0" spc="-228">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Slide Title"/>
          <p:cNvSpPr txBox="1">
            <a:spLocks noGrp="1"/>
          </p:cNvSpPr>
          <p:nvPr>
            <p:ph type="title" hasCustomPrompt="1"/>
          </p:nvPr>
        </p:nvSpPr>
        <p:spPr>
          <a:prstGeom prst="rect">
            <a:avLst/>
          </a:prstGeom>
        </p:spPr>
        <p:txBody>
          <a:bodyPr/>
          <a:lstStyle/>
          <a:p>
            <a:r>
              <a:t>Slide Title</a:t>
            </a:r>
          </a:p>
        </p:txBody>
      </p:sp>
      <p:sp>
        <p:nvSpPr>
          <p:cNvPr id="81" name="Slide Subtitle"/>
          <p:cNvSpPr txBox="1">
            <a:spLocks noGrp="1"/>
          </p:cNvSpPr>
          <p:nvPr>
            <p:ph type="body" sz="quarter" idx="21" hasCustomPrompt="1"/>
          </p:nvPr>
        </p:nvSpPr>
        <p:spPr>
          <a:xfrm>
            <a:off x="4030265" y="1987000"/>
            <a:ext cx="16323471" cy="944721"/>
          </a:xfrm>
          <a:prstGeom prst="rect">
            <a:avLst/>
          </a:prstGeom>
        </p:spPr>
        <p:txBody>
          <a:bodyPr/>
          <a:lstStyle>
            <a:lvl1pPr marL="0" indent="0" defTabSz="825500">
              <a:lnSpc>
                <a:spcPct val="100000"/>
              </a:lnSpc>
              <a:spcBef>
                <a:spcPts val="0"/>
              </a:spcBef>
              <a:buSzTx/>
              <a:buNone/>
              <a:defRPr sz="5200" b="1"/>
            </a:lvl1pPr>
          </a:lstStyle>
          <a:p>
            <a:r>
              <a:t>Slide Subtitle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4030265" y="625078"/>
            <a:ext cx="16323470" cy="1428751"/>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4030265" y="1982390"/>
            <a:ext cx="16323471" cy="944722"/>
          </a:xfrm>
          <a:prstGeom prst="rect">
            <a:avLst/>
          </a:prstGeom>
        </p:spPr>
        <p:txBody>
          <a:bodyPr/>
          <a:lstStyle>
            <a:lvl1pPr marL="0" indent="0" defTabSz="825500">
              <a:lnSpc>
                <a:spcPct val="100000"/>
              </a:lnSpc>
              <a:spcBef>
                <a:spcPts val="0"/>
              </a:spcBef>
              <a:buSzTx/>
              <a:buNone/>
              <a:defRPr sz="52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a:spcBef>
                <a:spcPts val="1800"/>
              </a:spcBef>
              <a:buSzTx/>
              <a:buNone/>
              <a:defRPr sz="5200" spc="-52"/>
            </a:lvl1pPr>
            <a:lvl2pPr marL="0" indent="457200">
              <a:spcBef>
                <a:spcPts val="1800"/>
              </a:spcBef>
              <a:buSzTx/>
              <a:buNone/>
              <a:defRPr sz="5200" spc="-52"/>
            </a:lvl2pPr>
            <a:lvl3pPr marL="0" indent="914400">
              <a:spcBef>
                <a:spcPts val="1800"/>
              </a:spcBef>
              <a:buSzTx/>
              <a:buNone/>
              <a:defRPr sz="5200" spc="-52"/>
            </a:lvl3pPr>
            <a:lvl4pPr marL="0" indent="1371600">
              <a:spcBef>
                <a:spcPts val="1800"/>
              </a:spcBef>
              <a:buSzTx/>
              <a:buNone/>
              <a:defRPr sz="5200" spc="-52"/>
            </a:lvl4pPr>
            <a:lvl5pPr marL="0" indent="1828800">
              <a:spcBef>
                <a:spcPts val="1800"/>
              </a:spcBef>
              <a:buSzTx/>
              <a:buNone/>
              <a:defRPr sz="5200" spc="-52"/>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quarter" idx="1" hasCustomPrompt="1"/>
          </p:nvPr>
        </p:nvSpPr>
        <p:spPr>
          <a:xfrm>
            <a:off x="4030265" y="5018484"/>
            <a:ext cx="16323470" cy="3681265"/>
          </a:xfrm>
          <a:prstGeom prst="rect">
            <a:avLst/>
          </a:prstGeom>
        </p:spPr>
        <p:txBody>
          <a:bodyPr anchor="ctr"/>
          <a:lstStyle>
            <a:lvl1pPr marL="0" indent="0" algn="ctr">
              <a:lnSpc>
                <a:spcPct val="80000"/>
              </a:lnSpc>
              <a:spcBef>
                <a:spcPts val="0"/>
              </a:spcBef>
              <a:buSzTx/>
              <a:buNone/>
              <a:defRPr sz="11400" spc="-228">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400" spc="-228">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400" spc="-228">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400" spc="-228">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400" spc="-228">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030265" y="4161234"/>
            <a:ext cx="16323470" cy="857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4030265" y="619125"/>
            <a:ext cx="16323470" cy="1428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r>
              <a:t>Slide Title</a:t>
            </a:r>
          </a:p>
        </p:txBody>
      </p:sp>
      <p:sp>
        <p:nvSpPr>
          <p:cNvPr id="4" name="Slide Number"/>
          <p:cNvSpPr txBox="1">
            <a:spLocks noGrp="1"/>
          </p:cNvSpPr>
          <p:nvPr>
            <p:ph type="sldNum" sz="quarter" idx="2"/>
          </p:nvPr>
        </p:nvSpPr>
        <p:spPr>
          <a:xfrm>
            <a:off x="11982348" y="12954297"/>
            <a:ext cx="409779" cy="415875"/>
          </a:xfrm>
          <a:prstGeom prst="rect">
            <a:avLst/>
          </a:prstGeom>
          <a:ln w="12700">
            <a:miter lim="400000"/>
          </a:ln>
        </p:spPr>
        <p:txBody>
          <a:bodyPr wrap="none" lIns="71437" tIns="71437" rIns="71437" bIns="71437" anchor="b">
            <a:spAutoFit/>
          </a:bodyPr>
          <a:lstStyle>
            <a:lvl1pPr defTabSz="821531">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1pPr>
      <a:lvl2pPr marL="0" marR="0" indent="4572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2pPr>
      <a:lvl3pPr marL="0" marR="0" indent="9144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3pPr>
      <a:lvl4pPr marL="0" marR="0" indent="13716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4pPr>
      <a:lvl5pPr marL="0" marR="0" indent="18288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5pPr>
      <a:lvl6pPr marL="0" marR="0" indent="22860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6pPr>
      <a:lvl7pPr marL="0" marR="0" indent="27432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7pPr>
      <a:lvl8pPr marL="0" marR="0" indent="32004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8pPr>
      <a:lvl9pPr marL="0" marR="0" indent="3657600" algn="l" defTabSz="2438339" rtl="0" latinLnBrk="0">
        <a:lnSpc>
          <a:spcPct val="80000"/>
        </a:lnSpc>
        <a:spcBef>
          <a:spcPts val="0"/>
        </a:spcBef>
        <a:spcAft>
          <a:spcPts val="0"/>
        </a:spcAft>
        <a:buClrTx/>
        <a:buSzTx/>
        <a:buFontTx/>
        <a:buNone/>
        <a:tabLst/>
        <a:defRPr sz="8400" b="1" i="0" u="none" strike="noStrike" cap="none" spc="-168" baseline="0">
          <a:solidFill>
            <a:srgbClr val="000000"/>
          </a:solidFill>
          <a:uFillTx/>
          <a:latin typeface="+mn-lt"/>
          <a:ea typeface="+mn-ea"/>
          <a:cs typeface="+mn-cs"/>
          <a:sym typeface="Helvetica Neue"/>
        </a:defRPr>
      </a:lvl9pPr>
    </p:titleStyle>
    <p:bodyStyle>
      <a:lvl1pPr marL="533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1pPr>
      <a:lvl2pPr marL="914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2pPr>
      <a:lvl3pPr marL="1295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3pPr>
      <a:lvl4pPr marL="1676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4pPr>
      <a:lvl5pPr marL="2057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5pPr>
      <a:lvl6pPr marL="2438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6pPr>
      <a:lvl7pPr marL="2819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7pPr>
      <a:lvl8pPr marL="3200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8pPr>
      <a:lvl9pPr marL="3581400" marR="0" indent="-533400" algn="l" defTabSz="2438339" rtl="0" latinLnBrk="0">
        <a:lnSpc>
          <a:spcPct val="90000"/>
        </a:lnSpc>
        <a:spcBef>
          <a:spcPts val="4500"/>
        </a:spcBef>
        <a:spcAft>
          <a:spcPts val="0"/>
        </a:spcAft>
        <a:buClrTx/>
        <a:buSzPct val="123000"/>
        <a:buFontTx/>
        <a:buChar char="•"/>
        <a:tabLst/>
        <a:defRPr sz="4200" b="0" i="0" u="none" strike="noStrike" cap="none" spc="0" baseline="0">
          <a:solidFill>
            <a:srgbClr val="000000"/>
          </a:solidFill>
          <a:uFillTx/>
          <a:latin typeface="+mn-lt"/>
          <a:ea typeface="+mn-ea"/>
          <a:cs typeface="+mn-cs"/>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MAINBK.jpg" descr="MAIN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53" name="1"/>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1</a:t>
            </a:r>
          </a:p>
        </p:txBody>
      </p:sp>
      <p:sp>
        <p:nvSpPr>
          <p:cNvPr id="154" name="PROJECT TITLE :…"/>
          <p:cNvSpPr/>
          <p:nvPr/>
        </p:nvSpPr>
        <p:spPr>
          <a:xfrm>
            <a:off x="1599251" y="4966993"/>
            <a:ext cx="17814431" cy="8749008"/>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dirty="0"/>
              <a:t>PROJECT TITLE </a:t>
            </a:r>
            <a:r>
              <a:t>:</a:t>
            </a:r>
            <a:r>
              <a:rPr lang="en-US"/>
              <a:t> ABHAYAD</a:t>
            </a:r>
            <a:endParaRPr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dirty="0"/>
              <a:t>TEAM NAME :</a:t>
            </a:r>
            <a:r>
              <a:rPr lang="en-US" dirty="0"/>
              <a:t> POWERPUFF GIRLS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bk.jpg" descr="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91" name="10"/>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10</a:t>
            </a:r>
          </a:p>
        </p:txBody>
      </p:sp>
      <p:sp>
        <p:nvSpPr>
          <p:cNvPr id="192" name="CONCLUSION"/>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t>CONCLUSION</a:t>
            </a:r>
          </a:p>
        </p:txBody>
      </p:sp>
      <p:sp>
        <p:nvSpPr>
          <p:cNvPr id="2" name="TextBox 1"/>
          <p:cNvSpPr txBox="1"/>
          <p:nvPr/>
        </p:nvSpPr>
        <p:spPr>
          <a:xfrm>
            <a:off x="1415201" y="3314668"/>
            <a:ext cx="21553598"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2438339" rtl="0" fontAlgn="auto" latinLnBrk="0" hangingPunct="0">
              <a:lnSpc>
                <a:spcPct val="100000"/>
              </a:lnSpc>
              <a:spcBef>
                <a:spcPts val="0"/>
              </a:spcBef>
              <a:spcAft>
                <a:spcPts val="0"/>
              </a:spcAft>
              <a:buClrTx/>
              <a:buSzTx/>
              <a:buFontTx/>
              <a:buNone/>
              <a:tabLst/>
            </a:pPr>
            <a:r>
              <a:rPr lang="en-US" sz="5000" dirty="0">
                <a:solidFill>
                  <a:schemeClr val="bg1"/>
                </a:solidFill>
                <a:latin typeface="Times New Roman" panose="02020603050405020304" pitchFamily="18" charset="0"/>
                <a:cs typeface="Times New Roman" panose="02020603050405020304" pitchFamily="18" charset="0"/>
              </a:rPr>
              <a:t>W</a:t>
            </a:r>
            <a:r>
              <a:rPr kumimoji="0" lang="en-US" sz="500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rPr>
              <a:t>e</a:t>
            </a:r>
            <a:r>
              <a:rPr kumimoji="0" lang="en-US" sz="5000" i="0" u="none" strike="noStrike" cap="none" spc="0" normalizeH="0" dirty="0">
                <a:ln>
                  <a:noFill/>
                </a:ln>
                <a:solidFill>
                  <a:schemeClr val="bg1"/>
                </a:solidFill>
                <a:effectLst/>
                <a:uFillTx/>
                <a:latin typeface="Times New Roman" panose="02020603050405020304" pitchFamily="18" charset="0"/>
                <a:cs typeface="Times New Roman" panose="02020603050405020304" pitchFamily="18" charset="0"/>
                <a:sym typeface="Helvetica Neue"/>
              </a:rPr>
              <a:t> think we </a:t>
            </a:r>
            <a:r>
              <a:rPr lang="en-US" sz="5000" dirty="0">
                <a:solidFill>
                  <a:schemeClr val="bg1"/>
                </a:solidFill>
                <a:latin typeface="Times New Roman" panose="02020603050405020304" pitchFamily="18" charset="0"/>
                <a:cs typeface="Times New Roman" panose="02020603050405020304" pitchFamily="18" charset="0"/>
              </a:rPr>
              <a:t>have</a:t>
            </a:r>
            <a:r>
              <a:rPr kumimoji="0" lang="en-US" sz="5000" i="0" u="none" strike="noStrike" cap="none" spc="0" normalizeH="0" dirty="0">
                <a:ln>
                  <a:noFill/>
                </a:ln>
                <a:solidFill>
                  <a:schemeClr val="bg1"/>
                </a:solidFill>
                <a:effectLst/>
                <a:uFillTx/>
                <a:latin typeface="Times New Roman" panose="02020603050405020304" pitchFamily="18" charset="0"/>
                <a:cs typeface="Times New Roman" panose="02020603050405020304" pitchFamily="18" charset="0"/>
                <a:sym typeface="Helvetica Neue"/>
              </a:rPr>
              <a:t> provided the solution that we aimed for </a:t>
            </a:r>
            <a:r>
              <a:rPr kumimoji="0" lang="en-US" sz="5000" i="0" u="none" strike="noStrike" cap="none" spc="0" normalizeH="0" dirty="0" err="1">
                <a:ln>
                  <a:noFill/>
                </a:ln>
                <a:solidFill>
                  <a:schemeClr val="bg1"/>
                </a:solidFill>
                <a:effectLst/>
                <a:uFillTx/>
                <a:latin typeface="Times New Roman" panose="02020603050405020304" pitchFamily="18" charset="0"/>
                <a:cs typeface="Times New Roman" panose="02020603050405020304" pitchFamily="18" charset="0"/>
                <a:sym typeface="Helvetica Neue"/>
              </a:rPr>
              <a:t>i.e</a:t>
            </a:r>
            <a:r>
              <a:rPr kumimoji="0" lang="en-US" sz="5000" i="0" u="none" strike="noStrike" cap="none" spc="0" normalizeH="0" dirty="0">
                <a:ln>
                  <a:noFill/>
                </a:ln>
                <a:solidFill>
                  <a:schemeClr val="bg1"/>
                </a:solidFill>
                <a:effectLst/>
                <a:uFillTx/>
                <a:latin typeface="Times New Roman" panose="02020603050405020304" pitchFamily="18" charset="0"/>
                <a:cs typeface="Times New Roman" panose="02020603050405020304" pitchFamily="18" charset="0"/>
                <a:sym typeface="Helvetica Neue"/>
              </a:rPr>
              <a:t>  a virtual guide for women which they can trust and depend on. </a:t>
            </a:r>
            <a:r>
              <a:rPr lang="en-US" sz="5000" baseline="0" dirty="0">
                <a:solidFill>
                  <a:schemeClr val="bg1"/>
                </a:solidFill>
                <a:latin typeface="Times New Roman" panose="02020603050405020304" pitchFamily="18" charset="0"/>
                <a:cs typeface="Times New Roman" panose="02020603050405020304" pitchFamily="18" charset="0"/>
              </a:rPr>
              <a:t>As</a:t>
            </a:r>
            <a:r>
              <a:rPr lang="en-US" sz="5000" dirty="0">
                <a:solidFill>
                  <a:schemeClr val="bg1"/>
                </a:solidFill>
                <a:latin typeface="Times New Roman" panose="02020603050405020304" pitchFamily="18" charset="0"/>
                <a:cs typeface="Times New Roman" panose="02020603050405020304" pitchFamily="18" charset="0"/>
              </a:rPr>
              <a:t> future work we aim at collaborating with NGOs in order to  help people in reality. Also, we plan to deploy this bot on multiple platforms like WhatsApp or as a separate application. </a:t>
            </a:r>
            <a:endParaRPr kumimoji="0" lang="en-US" sz="500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bk.jpg" descr="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95" name="11"/>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11</a:t>
            </a:r>
          </a:p>
        </p:txBody>
      </p:sp>
      <p:sp>
        <p:nvSpPr>
          <p:cNvPr id="196" name="YOUTUBE LINK"/>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rPr dirty="0"/>
              <a:t> LINK</a:t>
            </a:r>
          </a:p>
        </p:txBody>
      </p:sp>
      <p:sp>
        <p:nvSpPr>
          <p:cNvPr id="2" name="TextBox 1">
            <a:extLst>
              <a:ext uri="{FF2B5EF4-FFF2-40B4-BE49-F238E27FC236}">
                <a16:creationId xmlns:a16="http://schemas.microsoft.com/office/drawing/2014/main" id="{662BB1D2-A278-5841-B50C-98562AD7A2FF}"/>
              </a:ext>
            </a:extLst>
          </p:cNvPr>
          <p:cNvSpPr txBox="1"/>
          <p:nvPr/>
        </p:nvSpPr>
        <p:spPr>
          <a:xfrm>
            <a:off x="1002935" y="3447684"/>
            <a:ext cx="22227238"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4000" dirty="0">
                <a:solidFill>
                  <a:schemeClr val="bg1"/>
                </a:solidFill>
              </a:rPr>
              <a:t>GOOGLE DRIVE LINK: </a:t>
            </a:r>
          </a:p>
          <a:p>
            <a:r>
              <a:rPr lang="en-US" sz="4000" dirty="0">
                <a:solidFill>
                  <a:schemeClr val="bg1"/>
                </a:solidFill>
              </a:rPr>
              <a:t>https://</a:t>
            </a:r>
            <a:r>
              <a:rPr lang="en-US" sz="4000" dirty="0" err="1">
                <a:solidFill>
                  <a:schemeClr val="bg1"/>
                </a:solidFill>
              </a:rPr>
              <a:t>drive.google.com</a:t>
            </a:r>
            <a:r>
              <a:rPr lang="en-US" sz="4000">
                <a:solidFill>
                  <a:schemeClr val="bg1"/>
                </a:solidFill>
              </a:rPr>
              <a:t>/drive/folders/16ZqrKeGQZdHHcS4ut_O2VBBFQ0DDt6L9?usp=sharing</a:t>
            </a:r>
            <a:endParaRPr kumimoji="0" lang="en-US" sz="4000" b="0" i="0" u="none" strike="noStrike" cap="none" spc="0" normalizeH="0" baseline="0" dirty="0">
              <a:ln>
                <a:noFill/>
              </a:ln>
              <a:solidFill>
                <a:schemeClr val="bg1"/>
              </a:solidFill>
              <a:effectLst/>
              <a:uFillTx/>
              <a:latin typeface="+mn-lt"/>
              <a:ea typeface="+mn-ea"/>
              <a:cs typeface="+mn-cs"/>
              <a:sym typeface="Helvetica Neue"/>
            </a:endParaRPr>
          </a:p>
        </p:txBody>
      </p:sp>
      <p:sp>
        <p:nvSpPr>
          <p:cNvPr id="3" name="TextBox 2">
            <a:extLst>
              <a:ext uri="{FF2B5EF4-FFF2-40B4-BE49-F238E27FC236}">
                <a16:creationId xmlns:a16="http://schemas.microsoft.com/office/drawing/2014/main" id="{D49A9215-B05A-F247-8662-7D8FC4BAA856}"/>
              </a:ext>
            </a:extLst>
          </p:cNvPr>
          <p:cNvSpPr txBox="1"/>
          <p:nvPr/>
        </p:nvSpPr>
        <p:spPr>
          <a:xfrm>
            <a:off x="5108487" y="7819270"/>
            <a:ext cx="10857138"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kumimoji="0" lang="en-US" sz="4000" b="0" i="0" u="none" strike="noStrike" cap="none" spc="0" normalizeH="0" baseline="0" dirty="0">
                <a:ln>
                  <a:noFill/>
                </a:ln>
                <a:solidFill>
                  <a:schemeClr val="bg1"/>
                </a:solidFill>
                <a:effectLst/>
                <a:uFillTx/>
                <a:latin typeface="+mn-lt"/>
                <a:ea typeface="+mn-ea"/>
                <a:cs typeface="+mn-cs"/>
                <a:sym typeface="Helvetica Neue"/>
              </a:rPr>
              <a:t>YOUTUBE LINK</a:t>
            </a:r>
            <a:r>
              <a:rPr lang="en-US" sz="4000" dirty="0">
                <a:solidFill>
                  <a:schemeClr val="bg1"/>
                </a:solidFill>
              </a:rPr>
              <a:t>: https://</a:t>
            </a:r>
            <a:r>
              <a:rPr lang="en-US" sz="4000" dirty="0" err="1">
                <a:solidFill>
                  <a:schemeClr val="bg1"/>
                </a:solidFill>
              </a:rPr>
              <a:t>youtu.be</a:t>
            </a:r>
            <a:r>
              <a:rPr lang="en-US" sz="4000" dirty="0">
                <a:solidFill>
                  <a:schemeClr val="bg1"/>
                </a:solidFill>
              </a:rPr>
              <a:t>/uItL4GulUvY</a:t>
            </a:r>
            <a:endParaRPr kumimoji="0" lang="en-US" sz="4000" b="0" i="0" u="none" strike="noStrike" cap="none" spc="0" normalizeH="0" baseline="0" dirty="0">
              <a:ln>
                <a:noFill/>
              </a:ln>
              <a:solidFill>
                <a:schemeClr val="bg1"/>
              </a:solidFill>
              <a:effectLst/>
              <a:uFillTx/>
              <a:latin typeface="+mn-lt"/>
              <a:ea typeface="+mn-ea"/>
              <a:cs typeface="+mn-cs"/>
              <a:sym typeface="Helvetica Neue"/>
            </a:endParaRPr>
          </a:p>
          <a:p>
            <a:pPr marL="0" marR="0" indent="0" algn="ctr" defTabSz="2438339"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chemeClr val="bg1"/>
                </a:solidFill>
                <a:effectLst/>
                <a:uFillTx/>
                <a:latin typeface="+mn-lt"/>
                <a:ea typeface="+mn-ea"/>
                <a:cs typeface="+mn-cs"/>
                <a:sym typeface="Helvetica Neue"/>
              </a:rP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ENDBK.jpg" descr="END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99" name="12"/>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12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bk.jpg" descr="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57" name="2"/>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2</a:t>
            </a:r>
          </a:p>
        </p:txBody>
      </p:sp>
      <p:sp>
        <p:nvSpPr>
          <p:cNvPr id="158" name="INTRO ABOUT YOUR TEAM"/>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t>INTRO ABOUT YOUR TEAM</a:t>
            </a:r>
          </a:p>
        </p:txBody>
      </p:sp>
      <p:graphicFrame>
        <p:nvGraphicFramePr>
          <p:cNvPr id="159" name="Table"/>
          <p:cNvGraphicFramePr/>
          <p:nvPr>
            <p:extLst>
              <p:ext uri="{D42A27DB-BD31-4B8C-83A1-F6EECF244321}">
                <p14:modId xmlns:p14="http://schemas.microsoft.com/office/powerpoint/2010/main" val="1911121515"/>
              </p:ext>
            </p:extLst>
          </p:nvPr>
        </p:nvGraphicFramePr>
        <p:xfrm>
          <a:off x="1599251" y="2578100"/>
          <a:ext cx="21185496" cy="6845847"/>
        </p:xfrm>
        <a:graphic>
          <a:graphicData uri="http://schemas.openxmlformats.org/drawingml/2006/table">
            <a:tbl>
              <a:tblPr firstRow="1" firstCol="1">
                <a:tableStyleId>{4C3C2611-4C71-4FC5-86AE-919BDF0F9419}</a:tableStyleId>
              </a:tblPr>
              <a:tblGrid>
                <a:gridCol w="5296374">
                  <a:extLst>
                    <a:ext uri="{9D8B030D-6E8A-4147-A177-3AD203B41FA5}">
                      <a16:colId xmlns:a16="http://schemas.microsoft.com/office/drawing/2014/main" val="20000"/>
                    </a:ext>
                  </a:extLst>
                </a:gridCol>
                <a:gridCol w="5296374">
                  <a:extLst>
                    <a:ext uri="{9D8B030D-6E8A-4147-A177-3AD203B41FA5}">
                      <a16:colId xmlns:a16="http://schemas.microsoft.com/office/drawing/2014/main" val="20001"/>
                    </a:ext>
                  </a:extLst>
                </a:gridCol>
                <a:gridCol w="5296374">
                  <a:extLst>
                    <a:ext uri="{9D8B030D-6E8A-4147-A177-3AD203B41FA5}">
                      <a16:colId xmlns:a16="http://schemas.microsoft.com/office/drawing/2014/main" val="20002"/>
                    </a:ext>
                  </a:extLst>
                </a:gridCol>
                <a:gridCol w="5296374">
                  <a:extLst>
                    <a:ext uri="{9D8B030D-6E8A-4147-A177-3AD203B41FA5}">
                      <a16:colId xmlns:a16="http://schemas.microsoft.com/office/drawing/2014/main" val="20003"/>
                    </a:ext>
                  </a:extLst>
                </a:gridCol>
              </a:tblGrid>
              <a:tr h="2281949">
                <a:tc>
                  <a:txBody>
                    <a:bodyPr/>
                    <a:lstStyle/>
                    <a:p>
                      <a:pPr>
                        <a:defRPr b="0"/>
                      </a:pPr>
                      <a:r>
                        <a:rPr sz="3000" b="1" dirty="0">
                          <a:solidFill>
                            <a:srgbClr val="FF3A3A"/>
                          </a:solidFill>
                        </a:rPr>
                        <a:t>NAME</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25400">
                      <a:solidFill>
                        <a:srgbClr val="FFFFFF"/>
                      </a:solidFill>
                      <a:miter lim="400000"/>
                    </a:lnB>
                  </a:tcPr>
                </a:tc>
                <a:tc>
                  <a:txBody>
                    <a:bodyPr/>
                    <a:lstStyle/>
                    <a:p>
                      <a:pPr>
                        <a:defRPr b="0"/>
                      </a:pPr>
                      <a:r>
                        <a:rPr sz="3000" b="1">
                          <a:solidFill>
                            <a:srgbClr val="FF3A3A"/>
                          </a:solidFill>
                        </a:rPr>
                        <a:t>YEAR</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25400">
                      <a:solidFill>
                        <a:srgbClr val="FFFFFF"/>
                      </a:solidFill>
                      <a:miter lim="400000"/>
                    </a:lnB>
                  </a:tcPr>
                </a:tc>
                <a:tc>
                  <a:txBody>
                    <a:bodyPr/>
                    <a:lstStyle/>
                    <a:p>
                      <a:pPr>
                        <a:defRPr b="0"/>
                      </a:pPr>
                      <a:r>
                        <a:rPr sz="3000" b="1">
                          <a:solidFill>
                            <a:srgbClr val="FF3A3A"/>
                          </a:solidFill>
                        </a:rPr>
                        <a:t>DEPARTMENT</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25400">
                      <a:solidFill>
                        <a:srgbClr val="FFFFFF"/>
                      </a:solidFill>
                      <a:miter lim="400000"/>
                    </a:lnB>
                  </a:tcPr>
                </a:tc>
                <a:tc>
                  <a:txBody>
                    <a:bodyPr/>
                    <a:lstStyle/>
                    <a:p>
                      <a:pPr>
                        <a:defRPr b="0"/>
                      </a:pPr>
                      <a:r>
                        <a:rPr sz="3000" b="1">
                          <a:solidFill>
                            <a:srgbClr val="FF3A3A"/>
                          </a:solidFill>
                        </a:rPr>
                        <a:t>INSTUTION</a:t>
                      </a:r>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25400">
                      <a:solidFill>
                        <a:srgbClr val="FFFFFF"/>
                      </a:solidFill>
                      <a:miter lim="400000"/>
                    </a:lnB>
                  </a:tcPr>
                </a:tc>
                <a:extLst>
                  <a:ext uri="{0D108BD9-81ED-4DB2-BD59-A6C34878D82A}">
                    <a16:rowId xmlns:a16="http://schemas.microsoft.com/office/drawing/2014/main" val="10000"/>
                  </a:ext>
                </a:extLst>
              </a:tr>
              <a:tr h="2281949">
                <a:tc>
                  <a:txBody>
                    <a:bodyPr/>
                    <a:lstStyle/>
                    <a:p>
                      <a:pPr>
                        <a:defRPr b="0"/>
                      </a:pPr>
                      <a:r>
                        <a:rPr lang="en-US" sz="3000" b="1" dirty="0">
                          <a:solidFill>
                            <a:srgbClr val="FFFFFF"/>
                          </a:solidFill>
                        </a:rPr>
                        <a:t>MUSKAN</a:t>
                      </a:r>
                      <a:r>
                        <a:rPr lang="en-US" sz="3000" b="1" baseline="0" dirty="0">
                          <a:solidFill>
                            <a:srgbClr val="FFFFFF"/>
                          </a:solidFill>
                        </a:rPr>
                        <a:t> GUPTA</a:t>
                      </a:r>
                      <a:endParaRPr sz="3000" b="1" dirty="0">
                        <a:solidFill>
                          <a:srgbClr val="FFFFFF"/>
                        </a:solidFill>
                      </a:endParaRPr>
                    </a:p>
                  </a:txBody>
                  <a:tcPr marL="50800" marR="50800" marT="50800" marB="50800" anchor="ctr" horzOverflow="overflow">
                    <a:lnL w="12700">
                      <a:solidFill>
                        <a:srgbClr val="FFFFFF"/>
                      </a:solidFill>
                      <a:miter lim="400000"/>
                    </a:lnL>
                    <a:lnR w="25400">
                      <a:solidFill>
                        <a:srgbClr val="FFFFFF"/>
                      </a:solidFill>
                      <a:miter lim="400000"/>
                    </a:lnR>
                    <a:lnT w="25400">
                      <a:solidFill>
                        <a:srgbClr val="FFFFFF"/>
                      </a:solidFill>
                      <a:miter lim="400000"/>
                    </a:lnT>
                    <a:lnB w="12700">
                      <a:solidFill>
                        <a:srgbClr val="FFFFFF"/>
                      </a:solidFill>
                      <a:miter lim="400000"/>
                    </a:lnB>
                  </a:tcPr>
                </a:tc>
                <a:tc>
                  <a:txBody>
                    <a:bodyPr/>
                    <a:lstStyle/>
                    <a:p>
                      <a:pPr>
                        <a:defRPr sz="3000">
                          <a:solidFill>
                            <a:srgbClr val="FFFFFF"/>
                          </a:solidFill>
                        </a:defRPr>
                      </a:pPr>
                      <a:r>
                        <a:rPr lang="en-US" dirty="0"/>
                        <a:t>3 RD</a:t>
                      </a:r>
                      <a:endParaRPr dirty="0"/>
                    </a:p>
                  </a:txBody>
                  <a:tcPr marL="50800" marR="50800" marT="50800" marB="50800" anchor="ctr" horzOverflow="overflow">
                    <a:lnL w="25400">
                      <a:solidFill>
                        <a:srgbClr val="FFFFFF"/>
                      </a:solidFill>
                      <a:miter lim="400000"/>
                    </a:lnL>
                    <a:lnR w="12700">
                      <a:solidFill>
                        <a:srgbClr val="FFFFFF"/>
                      </a:solidFill>
                      <a:miter lim="400000"/>
                    </a:lnR>
                    <a:lnT w="25400">
                      <a:solidFill>
                        <a:srgbClr val="FFFFFF"/>
                      </a:solidFill>
                      <a:miter lim="400000"/>
                    </a:lnT>
                    <a:lnB w="12700">
                      <a:solidFill>
                        <a:srgbClr val="FFFFFF"/>
                      </a:solidFill>
                      <a:miter lim="400000"/>
                    </a:lnB>
                  </a:tcPr>
                </a:tc>
                <a:tc>
                  <a:txBody>
                    <a:bodyPr/>
                    <a:lstStyle/>
                    <a:p>
                      <a:pPr>
                        <a:defRPr sz="3000">
                          <a:solidFill>
                            <a:srgbClr val="FFFFFF"/>
                          </a:solidFill>
                        </a:defRPr>
                      </a:pPr>
                      <a:r>
                        <a:rPr lang="en-US" dirty="0"/>
                        <a:t>Computer</a:t>
                      </a:r>
                      <a:r>
                        <a:rPr lang="en-US" baseline="0" dirty="0"/>
                        <a:t> science </a:t>
                      </a:r>
                      <a:endParaRPr dirty="0"/>
                    </a:p>
                  </a:txBody>
                  <a:tcPr marL="50800" marR="50800" marT="50800" marB="50800" anchor="ctr" horzOverflow="overflow">
                    <a:lnL w="12700">
                      <a:solidFill>
                        <a:srgbClr val="FFFFFF"/>
                      </a:solidFill>
                      <a:miter lim="400000"/>
                    </a:lnL>
                    <a:lnR w="12700">
                      <a:solidFill>
                        <a:srgbClr val="FFFFFF"/>
                      </a:solidFill>
                      <a:miter lim="400000"/>
                    </a:lnR>
                    <a:lnT w="25400">
                      <a:solidFill>
                        <a:srgbClr val="FFFFFF"/>
                      </a:solidFill>
                      <a:miter lim="400000"/>
                    </a:lnT>
                    <a:lnB w="12700">
                      <a:solidFill>
                        <a:srgbClr val="FFFFFF"/>
                      </a:solidFill>
                      <a:miter lim="400000"/>
                    </a:lnB>
                  </a:tcPr>
                </a:tc>
                <a:tc>
                  <a:txBody>
                    <a:bodyPr/>
                    <a:lstStyle/>
                    <a:p>
                      <a:pPr>
                        <a:defRPr sz="3000">
                          <a:solidFill>
                            <a:srgbClr val="FFFFFF"/>
                          </a:solidFill>
                        </a:defRPr>
                      </a:pPr>
                      <a:r>
                        <a:rPr lang="en-US" dirty="0"/>
                        <a:t>Vellore Institute Of Technology ,Vellore</a:t>
                      </a:r>
                      <a:endParaRPr dirty="0"/>
                    </a:p>
                  </a:txBody>
                  <a:tcPr marL="50800" marR="50800" marT="50800" marB="50800" anchor="ctr" horzOverflow="overflow">
                    <a:lnL w="12700">
                      <a:solidFill>
                        <a:srgbClr val="FFFFFF"/>
                      </a:solidFill>
                      <a:miter lim="400000"/>
                    </a:lnL>
                    <a:lnR w="12700">
                      <a:solidFill>
                        <a:srgbClr val="FFFFFF"/>
                      </a:solidFill>
                      <a:miter lim="400000"/>
                    </a:lnR>
                    <a:lnT w="25400">
                      <a:solidFill>
                        <a:srgbClr val="FFFFFF"/>
                      </a:solidFill>
                      <a:miter lim="400000"/>
                    </a:lnT>
                    <a:lnB w="12700">
                      <a:solidFill>
                        <a:srgbClr val="FFFFFF"/>
                      </a:solidFill>
                      <a:miter lim="400000"/>
                    </a:lnB>
                  </a:tcPr>
                </a:tc>
                <a:extLst>
                  <a:ext uri="{0D108BD9-81ED-4DB2-BD59-A6C34878D82A}">
                    <a16:rowId xmlns:a16="http://schemas.microsoft.com/office/drawing/2014/main" val="10001"/>
                  </a:ext>
                </a:extLst>
              </a:tr>
              <a:tr h="2281949">
                <a:tc>
                  <a:txBody>
                    <a:bodyPr/>
                    <a:lstStyle/>
                    <a:p>
                      <a:pPr>
                        <a:defRPr b="0"/>
                      </a:pPr>
                      <a:r>
                        <a:rPr lang="en-US" sz="3000" b="1" dirty="0">
                          <a:solidFill>
                            <a:srgbClr val="FFFFFF"/>
                          </a:solidFill>
                        </a:rPr>
                        <a:t>RITIKA</a:t>
                      </a:r>
                      <a:r>
                        <a:rPr lang="en-US" sz="3000" b="1" baseline="0" dirty="0">
                          <a:solidFill>
                            <a:srgbClr val="FFFFFF"/>
                          </a:solidFill>
                        </a:rPr>
                        <a:t> BHARDWAJ</a:t>
                      </a:r>
                      <a:endParaRPr sz="3000" b="1" dirty="0">
                        <a:solidFill>
                          <a:srgbClr val="FFFFFF"/>
                        </a:solidFill>
                      </a:endParaRPr>
                    </a:p>
                  </a:txBody>
                  <a:tcPr marL="50800" marR="50800" marT="50800" marB="50800" anchor="ctr" horzOverflow="overflow">
                    <a:lnL w="12700">
                      <a:solidFill>
                        <a:srgbClr val="FFFFFF"/>
                      </a:solidFill>
                      <a:miter lim="400000"/>
                    </a:lnL>
                    <a:lnR w="25400">
                      <a:solidFill>
                        <a:srgbClr val="FFFFFF"/>
                      </a:solidFill>
                      <a:miter lim="400000"/>
                    </a:lnR>
                    <a:lnT w="12700">
                      <a:solidFill>
                        <a:srgbClr val="FFFFFF"/>
                      </a:solidFill>
                      <a:miter lim="400000"/>
                    </a:lnT>
                    <a:lnB w="12700">
                      <a:solidFill>
                        <a:srgbClr val="FFFFFF"/>
                      </a:solidFill>
                      <a:miter lim="400000"/>
                    </a:lnB>
                  </a:tcPr>
                </a:tc>
                <a:tc>
                  <a:txBody>
                    <a:bodyPr/>
                    <a:lstStyle/>
                    <a:p>
                      <a:pPr>
                        <a:defRPr sz="3000">
                          <a:solidFill>
                            <a:srgbClr val="FFFFFF"/>
                          </a:solidFill>
                        </a:defRPr>
                      </a:pPr>
                      <a:r>
                        <a:rPr lang="en-US" dirty="0"/>
                        <a:t>3 RD</a:t>
                      </a:r>
                      <a:endParaRPr dirty="0"/>
                    </a:p>
                  </a:txBody>
                  <a:tcPr marL="50800" marR="50800" marT="50800" marB="50800" anchor="ctr" horzOverflow="overflow">
                    <a:lnL w="254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sz="3000">
                          <a:solidFill>
                            <a:srgbClr val="FFFFFF"/>
                          </a:solidFill>
                        </a:defRPr>
                      </a:pPr>
                      <a:r>
                        <a:rPr lang="en-US" dirty="0"/>
                        <a:t>Computer</a:t>
                      </a:r>
                      <a:r>
                        <a:rPr lang="en-US" baseline="0" dirty="0"/>
                        <a:t> science </a:t>
                      </a:r>
                      <a:endParaRPr lang="en-US" dirty="0"/>
                    </a:p>
                    <a:p>
                      <a:pPr>
                        <a:defRPr sz="3000">
                          <a:solidFill>
                            <a:srgbClr val="FFFFFF"/>
                          </a:solidFill>
                        </a:defRPr>
                      </a:pPr>
                      <a:endParaRPr dirty="0"/>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sz="3000">
                          <a:solidFill>
                            <a:srgbClr val="FFFFFF"/>
                          </a:solidFill>
                        </a:defRPr>
                      </a:pPr>
                      <a:r>
                        <a:rPr lang="en-US" dirty="0"/>
                        <a:t>Vellore Institute Of Technology ,Vellore</a:t>
                      </a:r>
                    </a:p>
                    <a:p>
                      <a:pPr>
                        <a:defRPr sz="3000">
                          <a:solidFill>
                            <a:srgbClr val="FFFFFF"/>
                          </a:solidFill>
                        </a:defRPr>
                      </a:pPr>
                      <a:endParaRPr dirty="0"/>
                    </a:p>
                  </a:txBody>
                  <a:tcPr marL="50800" marR="50800" marT="50800" marB="50800" anchor="ctr"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bk.jpg" descr="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62" name="3"/>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3</a:t>
            </a:r>
          </a:p>
        </p:txBody>
      </p:sp>
      <p:sp>
        <p:nvSpPr>
          <p:cNvPr id="163" name="PROBLEM STATEMENT"/>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t>PROBLEM STATEMENT</a:t>
            </a:r>
          </a:p>
        </p:txBody>
      </p:sp>
      <p:sp>
        <p:nvSpPr>
          <p:cNvPr id="164" name="DOMAIN :…"/>
          <p:cNvSpPr/>
          <p:nvPr/>
        </p:nvSpPr>
        <p:spPr>
          <a:xfrm>
            <a:off x="1599251" y="1929578"/>
            <a:ext cx="20783873" cy="1109538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endParaRPr lang="en-US"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dirty="0"/>
              <a:t>DOMAIN :</a:t>
            </a:r>
            <a:endParaRPr lang="en-US"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lang="en-US" sz="3200" dirty="0"/>
              <a:t>Protecting women from combating against harassment.</a:t>
            </a:r>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lang="en-US" dirty="0"/>
              <a:t> </a:t>
            </a:r>
            <a:endParaRPr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dirty="0"/>
              <a:t>PROBLEM STATEMENT :</a:t>
            </a:r>
            <a:endParaRPr lang="en-US"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lang="en-US" sz="3200" dirty="0"/>
              <a:t>No matter how many resources are available online for helping women, There are still a lot of women whose voice goes unheard because of lack of appropriate assistance or information.</a:t>
            </a:r>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endParaRPr lang="en-US"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dirty="0"/>
              <a:t>PROBLEM STATEMENT EXPLANATION :</a:t>
            </a:r>
            <a:endParaRPr lang="en-US"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endParaRPr lang="en-US" sz="3200" dirty="0"/>
          </a:p>
          <a:p>
            <a:pPr defTabSz="914400">
              <a:lnSpc>
                <a:spcPct val="115000"/>
              </a:lnSpc>
              <a:buClr>
                <a:srgbClr val="FFFFFF"/>
              </a:buClr>
              <a:defRPr sz="5000">
                <a:solidFill>
                  <a:srgbClr val="FFFFFF"/>
                </a:solidFill>
                <a:latin typeface="Arial Black"/>
                <a:ea typeface="Arial Black"/>
                <a:cs typeface="Arial Black"/>
                <a:sym typeface="Arial Black"/>
              </a:defRPr>
            </a:pPr>
            <a:r>
              <a:rPr lang="en-US" sz="2800" dirty="0"/>
              <a:t>We all can only imagine how daunting such experiences can be for a women and asking for help or justice is not always possible for everyone as the impact it can hold varies from person to person .What one needs at this time is a helping hand which one can trust and use to raise her voice . </a:t>
            </a:r>
            <a:endParaRPr lang="en-US" dirty="0"/>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bk.jpg" descr="bk.jpg"/>
          <p:cNvPicPr>
            <a:picLocks noChangeAspect="1"/>
          </p:cNvPicPr>
          <p:nvPr/>
        </p:nvPicPr>
        <p:blipFill>
          <a:blip r:embed="rId3"/>
          <a:stretch>
            <a:fillRect/>
          </a:stretch>
        </p:blipFill>
        <p:spPr>
          <a:xfrm>
            <a:off x="1" y="0"/>
            <a:ext cx="24384000" cy="13716000"/>
          </a:xfrm>
          <a:prstGeom prst="rect">
            <a:avLst/>
          </a:prstGeom>
          <a:ln w="12700">
            <a:miter lim="400000"/>
          </a:ln>
        </p:spPr>
      </p:pic>
      <p:sp>
        <p:nvSpPr>
          <p:cNvPr id="167" name="4"/>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4</a:t>
            </a:r>
          </a:p>
        </p:txBody>
      </p:sp>
      <p:sp>
        <p:nvSpPr>
          <p:cNvPr id="168" name="SOLUTION…"/>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dirty="0"/>
              <a:t>SOLUTION </a:t>
            </a:r>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endParaRPr sz="2500" dirty="0"/>
          </a:p>
        </p:txBody>
      </p:sp>
      <p:sp>
        <p:nvSpPr>
          <p:cNvPr id="3" name="TextBox 2"/>
          <p:cNvSpPr txBox="1"/>
          <p:nvPr/>
        </p:nvSpPr>
        <p:spPr>
          <a:xfrm>
            <a:off x="11912600" y="2868296"/>
            <a:ext cx="10236200" cy="7530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2438339" rtl="0" fontAlgn="auto" latinLnBrk="0" hangingPunct="0">
              <a:lnSpc>
                <a:spcPct val="100000"/>
              </a:lnSpc>
              <a:spcBef>
                <a:spcPts val="0"/>
              </a:spcBef>
              <a:spcAft>
                <a:spcPts val="0"/>
              </a:spcAft>
              <a:buClrTx/>
              <a:buSzTx/>
              <a:buFontTx/>
              <a:buNone/>
              <a:tabLst/>
            </a:pPr>
            <a:r>
              <a:rPr lang="en-US" sz="4800" b="1" dirty="0">
                <a:solidFill>
                  <a:schemeClr val="bg1"/>
                </a:solidFill>
              </a:rPr>
              <a:t>We present to you an AI based chat bot which can be integrated with any website, messaging platform or application t</a:t>
            </a:r>
            <a:r>
              <a:rPr kumimoji="0" lang="en-US" sz="4800" b="1" i="0" u="none" strike="noStrike" cap="none" spc="0" normalizeH="0" baseline="0" dirty="0">
                <a:ln>
                  <a:noFill/>
                </a:ln>
                <a:solidFill>
                  <a:schemeClr val="bg1"/>
                </a:solidFill>
                <a:effectLst/>
                <a:uFillTx/>
                <a:sym typeface="Helvetica Neue"/>
              </a:rPr>
              <a:t>o</a:t>
            </a:r>
            <a:r>
              <a:rPr kumimoji="0" lang="en-US" sz="4800" b="1" i="0" u="none" strike="noStrike" cap="none" spc="0" normalizeH="0" dirty="0">
                <a:ln>
                  <a:noFill/>
                </a:ln>
                <a:solidFill>
                  <a:schemeClr val="bg1"/>
                </a:solidFill>
                <a:effectLst/>
                <a:uFillTx/>
                <a:sym typeface="Helvetica Neue"/>
              </a:rPr>
              <a:t> help women </a:t>
            </a:r>
            <a:r>
              <a:rPr lang="en-US" sz="4800" b="1" dirty="0">
                <a:solidFill>
                  <a:schemeClr val="bg1"/>
                </a:solidFill>
              </a:rPr>
              <a:t>get </a:t>
            </a:r>
            <a:r>
              <a:rPr kumimoji="0" lang="en-US" sz="4800" b="1" i="0" u="none" strike="noStrike" cap="none" spc="0" normalizeH="0" dirty="0">
                <a:ln>
                  <a:noFill/>
                </a:ln>
                <a:solidFill>
                  <a:schemeClr val="bg1"/>
                </a:solidFill>
                <a:effectLst/>
                <a:uFillTx/>
                <a:sym typeface="Helvetica Neue"/>
              </a:rPr>
              <a:t>the help they need  whether it be regarding </a:t>
            </a:r>
          </a:p>
          <a:p>
            <a:pPr marL="0" marR="0" indent="0" algn="l" defTabSz="2438339" rtl="0" fontAlgn="auto" latinLnBrk="0" hangingPunct="0">
              <a:lnSpc>
                <a:spcPct val="100000"/>
              </a:lnSpc>
              <a:spcBef>
                <a:spcPts val="0"/>
              </a:spcBef>
              <a:spcAft>
                <a:spcPts val="0"/>
              </a:spcAft>
              <a:buClrTx/>
              <a:buSzTx/>
              <a:buFontTx/>
              <a:buNone/>
              <a:tabLst/>
            </a:pPr>
            <a:r>
              <a:rPr kumimoji="0" lang="en-US" sz="4800" b="1" i="0" u="sng" strike="noStrike" cap="none" spc="0" normalizeH="0" dirty="0">
                <a:ln>
                  <a:noFill/>
                </a:ln>
                <a:solidFill>
                  <a:schemeClr val="bg1"/>
                </a:solidFill>
                <a:effectLst/>
                <a:uFillTx/>
                <a:sym typeface="Helvetica Neue"/>
              </a:rPr>
              <a:t>filing a complain </a:t>
            </a:r>
            <a:r>
              <a:rPr kumimoji="0" lang="en-US" sz="4800" b="1" i="0" u="none" strike="noStrike" cap="none" spc="0" normalizeH="0" dirty="0">
                <a:ln>
                  <a:noFill/>
                </a:ln>
                <a:solidFill>
                  <a:schemeClr val="bg1"/>
                </a:solidFill>
                <a:effectLst/>
                <a:uFillTx/>
                <a:sym typeface="Helvetica Neue"/>
              </a:rPr>
              <a:t>or </a:t>
            </a:r>
            <a:r>
              <a:rPr kumimoji="0" lang="en-US" sz="4800" b="1" i="0" u="sng" strike="noStrike" cap="none" spc="0" normalizeH="0" dirty="0">
                <a:ln>
                  <a:noFill/>
                </a:ln>
                <a:solidFill>
                  <a:schemeClr val="bg1"/>
                </a:solidFill>
                <a:effectLst/>
                <a:uFillTx/>
                <a:sym typeface="Helvetica Neue"/>
              </a:rPr>
              <a:t>seeking emotional assistance</a:t>
            </a:r>
            <a:r>
              <a:rPr kumimoji="0" lang="en-US" sz="4800" b="1" i="0" strike="noStrike" cap="none" spc="0" normalizeH="0" dirty="0">
                <a:ln>
                  <a:noFill/>
                </a:ln>
                <a:solidFill>
                  <a:schemeClr val="bg1"/>
                </a:solidFill>
                <a:effectLst/>
                <a:uFillTx/>
                <a:sym typeface="Helvetica Neue"/>
              </a:rPr>
              <a:t> or </a:t>
            </a:r>
            <a:r>
              <a:rPr kumimoji="0" lang="en-US" sz="4800" b="1" i="0" u="sng" strike="noStrike" cap="none" spc="0" normalizeH="0" dirty="0">
                <a:ln>
                  <a:noFill/>
                </a:ln>
                <a:solidFill>
                  <a:schemeClr val="bg1"/>
                </a:solidFill>
                <a:effectLst/>
                <a:uFillTx/>
                <a:sym typeface="Helvetica Neue"/>
              </a:rPr>
              <a:t>getting immediate help, </a:t>
            </a:r>
            <a:r>
              <a:rPr kumimoji="0" lang="en-US" sz="4800" b="1" i="0" strike="noStrike" cap="none" spc="0" normalizeH="0" dirty="0">
                <a:ln>
                  <a:noFill/>
                </a:ln>
                <a:solidFill>
                  <a:schemeClr val="bg1"/>
                </a:solidFill>
                <a:effectLst/>
                <a:uFillTx/>
                <a:sym typeface="Helvetica Neue"/>
              </a:rPr>
              <a:t>this chat bot has covered it all.</a:t>
            </a:r>
          </a:p>
        </p:txBody>
      </p:sp>
      <p:pic>
        <p:nvPicPr>
          <p:cNvPr id="2" name="Picture 1">
            <a:extLst>
              <a:ext uri="{FF2B5EF4-FFF2-40B4-BE49-F238E27FC236}">
                <a16:creationId xmlns:a16="http://schemas.microsoft.com/office/drawing/2014/main" id="{CC7A71F2-931C-8640-86E5-7D610708B97A}"/>
              </a:ext>
            </a:extLst>
          </p:cNvPr>
          <p:cNvPicPr>
            <a:picLocks noChangeAspect="1"/>
          </p:cNvPicPr>
          <p:nvPr/>
        </p:nvPicPr>
        <p:blipFill>
          <a:blip r:embed="rId4"/>
          <a:stretch>
            <a:fillRect/>
          </a:stretch>
        </p:blipFill>
        <p:spPr>
          <a:xfrm>
            <a:off x="2863850" y="4625975"/>
            <a:ext cx="6813550" cy="223202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bk.jpg" descr="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71" name="5"/>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5</a:t>
            </a:r>
          </a:p>
        </p:txBody>
      </p:sp>
      <p:sp>
        <p:nvSpPr>
          <p:cNvPr id="172" name="FLOW CHART / ARCHITECTURE DIAGRAM"/>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t>FLOW CHART / ARCHITECTURE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616" y="3962400"/>
            <a:ext cx="22379879" cy="536317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bk.jpg" descr="bk.jpg"/>
          <p:cNvPicPr>
            <a:picLocks noChangeAspect="1"/>
          </p:cNvPicPr>
          <p:nvPr/>
        </p:nvPicPr>
        <p:blipFill>
          <a:blip r:embed="rId2"/>
          <a:stretch>
            <a:fillRect/>
          </a:stretch>
        </p:blipFill>
        <p:spPr>
          <a:xfrm>
            <a:off x="0" y="-25400"/>
            <a:ext cx="24384000" cy="13716000"/>
          </a:xfrm>
          <a:prstGeom prst="rect">
            <a:avLst/>
          </a:prstGeom>
          <a:ln w="12700">
            <a:miter lim="400000"/>
          </a:ln>
        </p:spPr>
      </p:pic>
      <p:sp>
        <p:nvSpPr>
          <p:cNvPr id="175" name="6"/>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6</a:t>
            </a:r>
          </a:p>
        </p:txBody>
      </p:sp>
      <p:sp>
        <p:nvSpPr>
          <p:cNvPr id="176" name="WORKING PROTOTYPE…"/>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t>WORKING PROTOTYPE </a:t>
            </a:r>
          </a:p>
          <a:p>
            <a:pPr defTabSz="914400">
              <a:lnSpc>
                <a:spcPct val="115000"/>
              </a:lnSpc>
              <a:buClr>
                <a:srgbClr val="FFFFFF"/>
              </a:buClr>
              <a:buFont typeface="Helvetica"/>
              <a:defRPr sz="5000">
                <a:solidFill>
                  <a:srgbClr val="FFFFFF"/>
                </a:solidFill>
                <a:latin typeface="Arial Black"/>
                <a:ea typeface="Arial Black"/>
                <a:cs typeface="Arial Black"/>
                <a:sym typeface="Arial Black"/>
              </a:defRPr>
            </a:pPr>
            <a:r>
              <a:rPr sz="2500"/>
              <a:t>( IMAGE / VIDEO )</a:t>
            </a:r>
          </a:p>
        </p:txBody>
      </p:sp>
      <p:pic>
        <p:nvPicPr>
          <p:cNvPr id="3" name="Picture 2"/>
          <p:cNvPicPr>
            <a:picLocks noChangeAspect="1"/>
          </p:cNvPicPr>
          <p:nvPr/>
        </p:nvPicPr>
        <p:blipFill rotWithShape="1">
          <a:blip r:embed="rId3"/>
          <a:srcRect r="8223"/>
          <a:stretch/>
        </p:blipFill>
        <p:spPr>
          <a:xfrm>
            <a:off x="6451556" y="2403719"/>
            <a:ext cx="10282678" cy="6299200"/>
          </a:xfrm>
          <a:prstGeom prst="rect">
            <a:avLst/>
          </a:prstGeom>
        </p:spPr>
      </p:pic>
      <p:sp>
        <p:nvSpPr>
          <p:cNvPr id="4" name="TextBox 3"/>
          <p:cNvSpPr txBox="1"/>
          <p:nvPr/>
        </p:nvSpPr>
        <p:spPr>
          <a:xfrm>
            <a:off x="7067530" y="9324418"/>
            <a:ext cx="7556556" cy="10368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2438339"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1"/>
                </a:solidFill>
                <a:effectLst/>
                <a:uFillTx/>
                <a:latin typeface="+mn-lt"/>
                <a:ea typeface="+mn-ea"/>
                <a:cs typeface="+mn-cs"/>
                <a:sym typeface="Helvetica Neue"/>
              </a:rPr>
              <a:t>Our website with the assistant</a:t>
            </a:r>
            <a:r>
              <a:rPr kumimoji="0" lang="en-US" sz="3600" b="0" i="0" u="none" strike="noStrike" cap="none" spc="0" normalizeH="0" dirty="0">
                <a:ln>
                  <a:noFill/>
                </a:ln>
                <a:solidFill>
                  <a:schemeClr val="bg1"/>
                </a:solidFill>
                <a:effectLst/>
                <a:uFillTx/>
                <a:latin typeface="+mn-lt"/>
                <a:ea typeface="+mn-ea"/>
                <a:cs typeface="+mn-cs"/>
                <a:sym typeface="Helvetica Neue"/>
              </a:rPr>
              <a:t> demo</a:t>
            </a:r>
          </a:p>
          <a:p>
            <a:pPr marL="0" marR="0" indent="0" algn="ctr" defTabSz="2438339"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bk.jpg" descr="bk.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79" name="7"/>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7</a:t>
            </a:r>
          </a:p>
        </p:txBody>
      </p:sp>
      <p:sp>
        <p:nvSpPr>
          <p:cNvPr id="180" name="DEPENDENCIES"/>
          <p:cNvSpPr/>
          <p:nvPr/>
        </p:nvSpPr>
        <p:spPr>
          <a:xfrm>
            <a:off x="0" y="0"/>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t>DEPENDENCIES</a:t>
            </a:r>
          </a:p>
        </p:txBody>
      </p:sp>
      <p:sp>
        <p:nvSpPr>
          <p:cNvPr id="2" name="TextBox 1">
            <a:extLst>
              <a:ext uri="{FF2B5EF4-FFF2-40B4-BE49-F238E27FC236}">
                <a16:creationId xmlns:a16="http://schemas.microsoft.com/office/drawing/2014/main" id="{4A9DBA79-3596-654C-AD2F-6A5A5BEBDAB5}"/>
              </a:ext>
            </a:extLst>
          </p:cNvPr>
          <p:cNvSpPr txBox="1"/>
          <p:nvPr/>
        </p:nvSpPr>
        <p:spPr>
          <a:xfrm>
            <a:off x="3068484" y="3670703"/>
            <a:ext cx="18247031" cy="2914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just" defTabSz="2438339" rtl="0" fontAlgn="auto" latinLnBrk="0" hangingPunct="0">
              <a:lnSpc>
                <a:spcPct val="100000"/>
              </a:lnSpc>
              <a:spcBef>
                <a:spcPts val="0"/>
              </a:spcBef>
              <a:spcAft>
                <a:spcPts val="0"/>
              </a:spcAft>
              <a:buClrTx/>
              <a:buSzTx/>
              <a:buFontTx/>
              <a:buNone/>
              <a:tabLst/>
            </a:pPr>
            <a:r>
              <a:rPr kumimoji="0" lang="en-US" sz="4500" b="0" i="0" u="none" strike="noStrike" cap="none" spc="0" normalizeH="0" baseline="0" dirty="0">
                <a:ln>
                  <a:noFill/>
                </a:ln>
                <a:solidFill>
                  <a:schemeClr val="bg1"/>
                </a:solidFill>
                <a:effectLst/>
                <a:uFillTx/>
                <a:latin typeface="+mn-lt"/>
                <a:ea typeface="+mn-ea"/>
                <a:cs typeface="+mn-cs"/>
                <a:sym typeface="Helvetica Neue"/>
              </a:rPr>
              <a:t>Our chat bot is built using IBM Watson assistant. It is currently deployed as web chat. There aren’t many dependencies except a good internet connection. It can also be easily deployed on </a:t>
            </a:r>
            <a:r>
              <a:rPr kumimoji="0" lang="en-US" sz="4500" b="0" i="0" u="none" strike="noStrike" cap="none" spc="0" normalizeH="0" baseline="0" dirty="0" err="1">
                <a:ln>
                  <a:noFill/>
                </a:ln>
                <a:solidFill>
                  <a:schemeClr val="bg1"/>
                </a:solidFill>
                <a:effectLst/>
                <a:uFillTx/>
                <a:latin typeface="+mn-lt"/>
                <a:ea typeface="+mn-ea"/>
                <a:cs typeface="+mn-cs"/>
                <a:sym typeface="Helvetica Neue"/>
              </a:rPr>
              <a:t>whatsapp</a:t>
            </a:r>
            <a:r>
              <a:rPr kumimoji="0" lang="en-US" sz="4500" b="0" i="0" u="none" strike="noStrike" cap="none" spc="0" normalizeH="0" baseline="0" dirty="0">
                <a:ln>
                  <a:noFill/>
                </a:ln>
                <a:solidFill>
                  <a:schemeClr val="bg1"/>
                </a:solidFill>
                <a:effectLst/>
                <a:uFillTx/>
                <a:latin typeface="+mn-lt"/>
                <a:ea typeface="+mn-ea"/>
                <a:cs typeface="+mn-cs"/>
                <a:sym typeface="Helvetica Neue"/>
              </a:rPr>
              <a:t> or any other application.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bk.jpg" descr="bk.jpg"/>
          <p:cNvPicPr>
            <a:picLocks noChangeAspect="1"/>
          </p:cNvPicPr>
          <p:nvPr/>
        </p:nvPicPr>
        <p:blipFill>
          <a:blip r:embed="rId2"/>
          <a:stretch>
            <a:fillRect/>
          </a:stretch>
        </p:blipFill>
        <p:spPr>
          <a:xfrm>
            <a:off x="-203200" y="0"/>
            <a:ext cx="24384000" cy="13716000"/>
          </a:xfrm>
          <a:prstGeom prst="rect">
            <a:avLst/>
          </a:prstGeom>
          <a:ln w="12700">
            <a:miter lim="400000"/>
          </a:ln>
        </p:spPr>
      </p:pic>
      <p:sp>
        <p:nvSpPr>
          <p:cNvPr id="183" name="8"/>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8</a:t>
            </a:r>
          </a:p>
        </p:txBody>
      </p:sp>
      <p:sp>
        <p:nvSpPr>
          <p:cNvPr id="184" name="SHOW STOPPER"/>
          <p:cNvSpPr/>
          <p:nvPr/>
        </p:nvSpPr>
        <p:spPr>
          <a:xfrm>
            <a:off x="203200" y="426288"/>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rPr lang="en-GB" dirty="0"/>
              <a:t>SHOW STOPPER</a:t>
            </a:r>
            <a:endParaRPr dirty="0"/>
          </a:p>
        </p:txBody>
      </p:sp>
      <p:sp>
        <p:nvSpPr>
          <p:cNvPr id="2" name="TextBox 1"/>
          <p:cNvSpPr txBox="1"/>
          <p:nvPr/>
        </p:nvSpPr>
        <p:spPr>
          <a:xfrm>
            <a:off x="494652" y="3097773"/>
            <a:ext cx="22988296" cy="4760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5000" dirty="0">
                <a:solidFill>
                  <a:schemeClr val="bg1"/>
                </a:solidFill>
                <a:latin typeface="Times New Roman" panose="02020603050405020304" pitchFamily="18" charset="0"/>
                <a:cs typeface="Times New Roman" panose="02020603050405020304" pitchFamily="18" charset="0"/>
              </a:rPr>
              <a:t>Our Project is a</a:t>
            </a:r>
            <a:r>
              <a:rPr kumimoji="0" lang="en-US" sz="5000" i="0" u="none" strike="noStrike" cap="none" spc="0" normalizeH="0" dirty="0">
                <a:ln>
                  <a:noFill/>
                </a:ln>
                <a:solidFill>
                  <a:schemeClr val="bg1"/>
                </a:solidFill>
                <a:effectLst/>
                <a:uFillTx/>
                <a:latin typeface="Times New Roman" panose="02020603050405020304" pitchFamily="18" charset="0"/>
                <a:cs typeface="Times New Roman" panose="02020603050405020304" pitchFamily="18" charset="0"/>
                <a:sym typeface="Helvetica Neue"/>
              </a:rPr>
              <a:t> one stop solution </a:t>
            </a:r>
            <a:r>
              <a:rPr lang="en-US" sz="5000" dirty="0">
                <a:solidFill>
                  <a:schemeClr val="bg1"/>
                </a:solidFill>
                <a:latin typeface="Times New Roman" panose="02020603050405020304" pitchFamily="18" charset="0"/>
                <a:cs typeface="Times New Roman" panose="02020603050405020304" pitchFamily="18" charset="0"/>
              </a:rPr>
              <a:t>which can be integrated with any website or messaging application to maximize it’s reach . The chat bot not only broadcasts an audio when in need of help but also guide the user  in the process of reporting a complaint. Any harassment incident can affect the mental health of a person in many ways. So, we also provide service for emotional assistance where one can book an appointment with a professional or contact NGO for emotional support. </a:t>
            </a:r>
            <a:endParaRPr kumimoji="0" lang="en-US" sz="5000" i="0" u="none" strike="noStrike" cap="none" spc="0" normalizeH="0" baseline="0" dirty="0">
              <a:ln>
                <a:noFill/>
              </a:ln>
              <a:solidFill>
                <a:schemeClr val="bg1"/>
              </a:solidFill>
              <a:effectLst/>
              <a:uFillTx/>
              <a:latin typeface="Times New Roman" panose="02020603050405020304" pitchFamily="18" charset="0"/>
              <a:cs typeface="Times New Roman" panose="02020603050405020304" pitchFamily="18" charset="0"/>
              <a:sym typeface="Helvetica Neue"/>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bk.jpg" descr="bk.jpg"/>
          <p:cNvPicPr>
            <a:picLocks noChangeAspect="1"/>
          </p:cNvPicPr>
          <p:nvPr/>
        </p:nvPicPr>
        <p:blipFill>
          <a:blip r:embed="rId2"/>
          <a:stretch>
            <a:fillRect/>
          </a:stretch>
        </p:blipFill>
        <p:spPr>
          <a:xfrm>
            <a:off x="1" y="0"/>
            <a:ext cx="24384000" cy="13716000"/>
          </a:xfrm>
          <a:prstGeom prst="rect">
            <a:avLst/>
          </a:prstGeom>
          <a:ln w="12700">
            <a:miter lim="400000"/>
          </a:ln>
        </p:spPr>
      </p:pic>
      <p:sp>
        <p:nvSpPr>
          <p:cNvPr id="187" name="9"/>
          <p:cNvSpPr txBox="1"/>
          <p:nvPr/>
        </p:nvSpPr>
        <p:spPr>
          <a:xfrm>
            <a:off x="707981" y="12125810"/>
            <a:ext cx="891271" cy="8991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5000" b="1">
                <a:solidFill>
                  <a:srgbClr val="ED3837"/>
                </a:solidFill>
              </a:defRPr>
            </a:lvl1pPr>
          </a:lstStyle>
          <a:p>
            <a:r>
              <a:t>9</a:t>
            </a:r>
          </a:p>
        </p:txBody>
      </p:sp>
      <p:sp>
        <p:nvSpPr>
          <p:cNvPr id="188" name="TECHNOLOGY STACK"/>
          <p:cNvSpPr/>
          <p:nvPr/>
        </p:nvSpPr>
        <p:spPr>
          <a:xfrm>
            <a:off x="0" y="165228"/>
            <a:ext cx="24384001" cy="1929579"/>
          </a:xfrm>
          <a:prstGeom prst="rect">
            <a:avLst/>
          </a:prstGeom>
          <a:solidFill>
            <a:srgbClr val="ED3836">
              <a:alpha val="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defTabSz="914400">
              <a:lnSpc>
                <a:spcPct val="115000"/>
              </a:lnSpc>
              <a:buClr>
                <a:srgbClr val="FFFFFF"/>
              </a:buClr>
              <a:buFont typeface="Helvetica"/>
              <a:defRPr sz="5000">
                <a:solidFill>
                  <a:srgbClr val="FFFFFF"/>
                </a:solidFill>
                <a:latin typeface="Arial Black"/>
                <a:ea typeface="Arial Black"/>
                <a:cs typeface="Arial Black"/>
                <a:sym typeface="Arial Black"/>
              </a:defRPr>
            </a:lvl1pPr>
          </a:lstStyle>
          <a:p>
            <a:r>
              <a:t>TECHNOLOGY STACK</a:t>
            </a:r>
          </a:p>
        </p:txBody>
      </p:sp>
      <p:sp>
        <p:nvSpPr>
          <p:cNvPr id="2" name="TextBox 1"/>
          <p:cNvSpPr txBox="1"/>
          <p:nvPr/>
        </p:nvSpPr>
        <p:spPr>
          <a:xfrm>
            <a:off x="1153616" y="3199104"/>
            <a:ext cx="6583533" cy="7130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a:solidFill>
                  <a:schemeClr val="bg1"/>
                </a:solidFill>
              </a:rPr>
              <a:t>IBM Watson assistant</a:t>
            </a: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a:solidFill>
                  <a:schemeClr val="bg1"/>
                </a:solidFill>
              </a:rPr>
              <a:t>Json  </a:t>
            </a: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a:solidFill>
                  <a:schemeClr val="bg1"/>
                </a:solidFill>
              </a:rPr>
              <a:t>Twilio</a:t>
            </a: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a:solidFill>
                  <a:schemeClr val="bg1"/>
                </a:solidFill>
              </a:rPr>
              <a:t>HTML</a:t>
            </a: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a:solidFill>
                  <a:schemeClr val="bg1"/>
                </a:solidFill>
              </a:rPr>
              <a:t>CSS </a:t>
            </a: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err="1">
                <a:solidFill>
                  <a:schemeClr val="bg1"/>
                </a:solidFill>
              </a:rPr>
              <a:t>Javascript</a:t>
            </a:r>
            <a:endParaRPr lang="en-US" sz="4400" b="1" dirty="0">
              <a:solidFill>
                <a:schemeClr val="bg1"/>
              </a:solidFill>
            </a:endParaRP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a:solidFill>
                  <a:schemeClr val="bg1"/>
                </a:solidFill>
              </a:rPr>
              <a:t>Bootstrap</a:t>
            </a: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r>
              <a:rPr lang="en-US" sz="4400" b="1" dirty="0" err="1">
                <a:solidFill>
                  <a:schemeClr val="bg1"/>
                </a:solidFill>
              </a:rPr>
              <a:t>JQuery</a:t>
            </a:r>
            <a:endParaRPr lang="en-US" sz="4400" b="1" dirty="0">
              <a:solidFill>
                <a:schemeClr val="bg1"/>
              </a:solidFill>
            </a:endParaRPr>
          </a:p>
          <a:p>
            <a:pPr marL="571500" marR="0" indent="-571500" algn="l" defTabSz="2438339" rtl="0" fontAlgn="auto" latinLnBrk="0" hangingPunct="0">
              <a:lnSpc>
                <a:spcPct val="100000"/>
              </a:lnSpc>
              <a:spcBef>
                <a:spcPts val="0"/>
              </a:spcBef>
              <a:spcAft>
                <a:spcPts val="0"/>
              </a:spcAft>
              <a:buClrTx/>
              <a:buSzTx/>
              <a:buFont typeface="Arial" panose="020B0604020202020204" pitchFamily="34" charset="0"/>
              <a:buChar char="•"/>
              <a:tabLst/>
            </a:pPr>
            <a:endParaRPr lang="en-US" sz="4400" b="1" dirty="0">
              <a:solidFill>
                <a:schemeClr val="bg1"/>
              </a:solidFill>
            </a:endParaRPr>
          </a:p>
          <a:p>
            <a:pPr marL="0" marR="0" indent="0" algn="ctr" defTabSz="2438339" rtl="0" fontAlgn="auto" latinLnBrk="0" hangingPunct="0">
              <a:lnSpc>
                <a:spcPct val="100000"/>
              </a:lnSpc>
              <a:spcBef>
                <a:spcPts val="0"/>
              </a:spcBef>
              <a:spcAft>
                <a:spcPts val="0"/>
              </a:spcAft>
              <a:buClrTx/>
              <a:buSzTx/>
              <a:buFontTx/>
              <a:buNone/>
              <a:tabLst/>
            </a:pPr>
            <a:endParaRPr lang="en-US" sz="3600" b="1" dirty="0">
              <a:solidFill>
                <a:schemeClr val="bg1"/>
              </a:solidFill>
            </a:endParaRPr>
          </a:p>
          <a:p>
            <a:pPr marL="0" marR="0" indent="0" algn="ctr" defTabSz="2438339"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chemeClr val="bg1"/>
              </a:solidFill>
              <a:effectLst/>
              <a:uFillTx/>
              <a:latin typeface="+mn-lt"/>
              <a:ea typeface="+mn-ea"/>
              <a:cs typeface="+mn-cs"/>
              <a:sym typeface="Helvetica Neue"/>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2438339"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1644</TotalTime>
  <Words>479</Words>
  <Application>Microsoft Macintosh PowerPoint</Application>
  <PresentationFormat>Custom</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Helvetica</vt:lpstr>
      <vt:lpstr>Helvetica Neue</vt:lpstr>
      <vt:lpstr>Helvetica Neue Medium</vt:lpstr>
      <vt:lpstr>Times New Roman</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Gupta</dc:creator>
  <cp:lastModifiedBy>Ritika Bhardwaj</cp:lastModifiedBy>
  <cp:revision>34</cp:revision>
  <dcterms:modified xsi:type="dcterms:W3CDTF">2021-05-16T17:52:22Z</dcterms:modified>
</cp:coreProperties>
</file>