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73062c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73062c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73062c3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73062c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73062c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73062c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73062c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73062c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3062c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3062c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73062c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73062c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73062c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73062c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73062c3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73062c3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83728c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83728c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83728cb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83728cb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73062c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73062c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83728cb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83728cb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83728cb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83728cb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83728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83728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73062c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73062c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73062c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73062c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73062c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73062c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73062c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73062c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73062c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73062c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73062c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73062c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Buzz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 amt="52999"/>
          </a:blip>
          <a:srcRect b="0" l="0" r="0" t="29932"/>
          <a:stretch/>
        </p:blipFill>
        <p:spPr>
          <a:xfrm>
            <a:off x="0" y="4022275"/>
            <a:ext cx="9144000" cy="11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Ritika Bhasker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of machine learning/artificial intelligence that allows computers to understand and replicate human’s natural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NLP is to read, decipher, understand, and make sense of human languages.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survey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on social media sites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and identifying trends in legislative bills or in UN debates and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qualitative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Reality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of virtual reality where the real world is expanded/enhanced with virtual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reality is an experience that is entirely simulated. Augmented reality uses the live/real world and alters the user’s perspective of what is actually happening.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Reality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Pokemon Go!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programs: making certain types of education more interactive and more 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google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other examples?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is a digital public ledger of permanent, tamper-proof records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is a decentralized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records transactions, encrypts and authenticates them, and makes them visible to all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blockchain user has the same copy of the blockchain as everyone else.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063" y="196575"/>
            <a:ext cx="27718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 transfer and remittances?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other examples?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9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be thinking about when we think of emerging tech?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47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learning/AI is being used to make critical decisions that affect people’s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better decisions, everyone is collecting huge amounts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Decisions made using algorithms aren’t often apparent, or well communicated, to the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seeing a growing number of data leaks and people are wary about data collection, data retention, and algorithmic decision making.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be thinking about when we think of emerging tech?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289925" y="147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our conclusions disproportionately affect certain groups?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our analysis reinforce existing biases?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data are we collecting? Is the data we’re collecting and storing secure?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everyone -- from decision makers to those affected by decisions made -- know and understand what just happened?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25" y="152400"/>
            <a:ext cx="6038874" cy="20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750" y="2926499"/>
            <a:ext cx="4994476" cy="14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44" y="1223600"/>
            <a:ext cx="3515722" cy="14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58" y="3131500"/>
            <a:ext cx="3281213" cy="1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15681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445025"/>
            <a:ext cx="2944777" cy="412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475" y="445025"/>
            <a:ext cx="2319670" cy="412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149" y="445025"/>
            <a:ext cx="3055926" cy="149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150" y="1943925"/>
            <a:ext cx="1748216" cy="26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714" y="20500"/>
            <a:ext cx="2376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0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session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 several tech buzzwords we see in the international development community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 existing case studies where these technologies have been applied to international development 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 future use cases/potential uses of these technologies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of a computer (or computer controlled device) to perform tasks that are commonly associated with human 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simulation of human intelligence by computers, specifically involving processes like learning, reasoning, and self-correction.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+ deep learning + natural language processing + all of the below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in which we can get computers to learn from data and then make a determination or prediction about something in the world.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gets computers to act (make inferences or predictions) without being explicitly programmed to do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is a part of artificial intelligence: we provide knowledge to computers through data and observations, and this knowledge then helps computers make generalizations and extrapolations about the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warning systems (making predictions about potential electoral violence based on a series of criteria/variables)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Satellite imagery to identify possible human rights violations (pattern recognition)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imputation (gaps in data relating to </a:t>
            </a:r>
            <a:r>
              <a:rPr lang="en"/>
              <a:t>infrastructure</a:t>
            </a:r>
            <a:r>
              <a:rPr lang="en"/>
              <a:t>/census data, etc.)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functions exactly like machine learning, except it’s designed to remove human guidance from the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machine learning models are constantly adjusted by humans (training and retraining an algorithm). A deep learning model is designed to determine on its own whether a prediction is correct and readjust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models learn by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Watson for healthcare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other examples?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