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agoyal ritikagoyal" userId="81c72c1ebd330d3e" providerId="LiveId" clId="{8ABB4786-5900-4E1B-878F-532716C8B07C}"/>
    <pc:docChg chg="custSel addSld modSld">
      <pc:chgData name="ritikagoyal ritikagoyal" userId="81c72c1ebd330d3e" providerId="LiveId" clId="{8ABB4786-5900-4E1B-878F-532716C8B07C}" dt="2023-03-02T12:51:53.463" v="12" actId="5793"/>
      <pc:docMkLst>
        <pc:docMk/>
      </pc:docMkLst>
      <pc:sldChg chg="modSp new mod">
        <pc:chgData name="ritikagoyal ritikagoyal" userId="81c72c1ebd330d3e" providerId="LiveId" clId="{8ABB4786-5900-4E1B-878F-532716C8B07C}" dt="2023-03-02T12:51:53.463" v="12" actId="5793"/>
        <pc:sldMkLst>
          <pc:docMk/>
          <pc:sldMk cId="3308987823" sldId="256"/>
        </pc:sldMkLst>
        <pc:spChg chg="mod">
          <ac:chgData name="ritikagoyal ritikagoyal" userId="81c72c1ebd330d3e" providerId="LiveId" clId="{8ABB4786-5900-4E1B-878F-532716C8B07C}" dt="2023-03-02T12:51:53.463" v="12" actId="5793"/>
          <ac:spMkLst>
            <pc:docMk/>
            <pc:sldMk cId="3308987823" sldId="256"/>
            <ac:spMk id="2" creationId="{47570024-C4D8-4125-9F0C-4164660C3597}"/>
          </ac:spMkLst>
        </pc:spChg>
      </pc:sldChg>
      <pc:sldMasterChg chg="addSldLayout">
        <pc:chgData name="ritikagoyal ritikagoyal" userId="81c72c1ebd330d3e" providerId="LiveId" clId="{8ABB4786-5900-4E1B-878F-532716C8B07C}" dt="2023-03-02T12:51:46.850" v="0" actId="680"/>
        <pc:sldMasterMkLst>
          <pc:docMk/>
          <pc:sldMasterMk cId="2081202101" sldId="2147483648"/>
        </pc:sldMasterMkLst>
        <pc:sldLayoutChg chg="add">
          <pc:chgData name="ritikagoyal ritikagoyal" userId="81c72c1ebd330d3e" providerId="LiveId" clId="{8ABB4786-5900-4E1B-878F-532716C8B07C}" dt="2023-03-02T12:51:46.850" v="0" actId="680"/>
          <pc:sldLayoutMkLst>
            <pc:docMk/>
            <pc:sldMasterMk cId="2081202101" sldId="2147483648"/>
            <pc:sldLayoutMk cId="97450250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1256-598D-430B-BA75-B942EE68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C2FB-B22C-4BC1-A323-FBEDF029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0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20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0024-C4D8-4125-9F0C-4164660C3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Ritika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AFDF-FEB2-43B2-8CA0-0C628D21C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8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Ritika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Ritika </dc:title>
  <dc:creator>ritikagoyal ritikagoyal</dc:creator>
  <cp:lastModifiedBy>ritikagoyal ritikagoyal</cp:lastModifiedBy>
  <cp:revision>1</cp:revision>
  <dcterms:created xsi:type="dcterms:W3CDTF">2023-03-02T12:51:45Z</dcterms:created>
  <dcterms:modified xsi:type="dcterms:W3CDTF">2023-03-02T12:51:55Z</dcterms:modified>
</cp:coreProperties>
</file>