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734B70-67F0-46CC-B7F7-1AD9B04FDD5F}" type="doc">
      <dgm:prSet loTypeId="urn:microsoft.com/office/officeart/2005/8/layout/StepDownProcess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1BA964B-2B79-4770-87B1-A805D7D5F054}">
      <dgm:prSet phldrT="[Text]"/>
      <dgm:spPr/>
      <dgm:t>
        <a:bodyPr/>
        <a:lstStyle/>
        <a:p>
          <a:r>
            <a:rPr lang="en-IN" dirty="0"/>
            <a:t>What is AI &amp; ML?</a:t>
          </a:r>
        </a:p>
      </dgm:t>
    </dgm:pt>
    <dgm:pt modelId="{57F2D64B-0C14-4570-8FF4-E8FAA474EB91}" type="parTrans" cxnId="{4638AA6E-F3DC-4A43-BD94-E7EB9A412F2D}">
      <dgm:prSet/>
      <dgm:spPr/>
      <dgm:t>
        <a:bodyPr/>
        <a:lstStyle/>
        <a:p>
          <a:endParaRPr lang="en-IN"/>
        </a:p>
      </dgm:t>
    </dgm:pt>
    <dgm:pt modelId="{037E2357-3D2B-42B2-930C-4C2AFAEB4416}" type="sibTrans" cxnId="{4638AA6E-F3DC-4A43-BD94-E7EB9A412F2D}">
      <dgm:prSet/>
      <dgm:spPr/>
      <dgm:t>
        <a:bodyPr/>
        <a:lstStyle/>
        <a:p>
          <a:endParaRPr lang="en-IN"/>
        </a:p>
      </dgm:t>
    </dgm:pt>
    <dgm:pt modelId="{7905632B-88E6-48EA-8156-5CBE0C1D96B0}">
      <dgm:prSet phldrT="[Text]"/>
      <dgm:spPr/>
      <dgm:t>
        <a:bodyPr/>
        <a:lstStyle/>
        <a:p>
          <a:r>
            <a:rPr lang="en-IN" dirty="0"/>
            <a:t>AI is the study of , how to train the computers so that computers can do things which at present human can do better.</a:t>
          </a:r>
        </a:p>
        <a:p>
          <a:r>
            <a:rPr lang="en-IN" dirty="0"/>
            <a:t>ML is the learning in which machine can learn on its own without being explicitly programmed. </a:t>
          </a:r>
        </a:p>
      </dgm:t>
    </dgm:pt>
    <dgm:pt modelId="{C4D04DC5-6067-42FB-B23A-59CDDEB9318B}" type="parTrans" cxnId="{7449B03F-F2B0-4383-9356-4F0391D07C29}">
      <dgm:prSet/>
      <dgm:spPr/>
      <dgm:t>
        <a:bodyPr/>
        <a:lstStyle/>
        <a:p>
          <a:endParaRPr lang="en-IN"/>
        </a:p>
      </dgm:t>
    </dgm:pt>
    <dgm:pt modelId="{27309006-AEB0-4559-886F-F1CD0303EE3B}" type="sibTrans" cxnId="{7449B03F-F2B0-4383-9356-4F0391D07C29}">
      <dgm:prSet/>
      <dgm:spPr/>
      <dgm:t>
        <a:bodyPr/>
        <a:lstStyle/>
        <a:p>
          <a:endParaRPr lang="en-IN"/>
        </a:p>
      </dgm:t>
    </dgm:pt>
    <dgm:pt modelId="{41158B22-E824-48AA-A043-3E5680EA1594}" type="pres">
      <dgm:prSet presAssocID="{2F734B70-67F0-46CC-B7F7-1AD9B04FDD5F}" presName="rootnode" presStyleCnt="0">
        <dgm:presLayoutVars>
          <dgm:chMax/>
          <dgm:chPref/>
          <dgm:dir/>
          <dgm:animLvl val="lvl"/>
        </dgm:presLayoutVars>
      </dgm:prSet>
      <dgm:spPr/>
    </dgm:pt>
    <dgm:pt modelId="{DF776C2E-2DBE-4298-8CCA-F69EAA0B3CF0}" type="pres">
      <dgm:prSet presAssocID="{51BA964B-2B79-4770-87B1-A805D7D5F054}" presName="composite" presStyleCnt="0"/>
      <dgm:spPr/>
    </dgm:pt>
    <dgm:pt modelId="{B3E3F8E0-A47F-4849-BD7B-278E1EFA48FE}" type="pres">
      <dgm:prSet presAssocID="{51BA964B-2B79-4770-87B1-A805D7D5F054}" presName="bentUpArrow1" presStyleLbl="alignImgPlace1" presStyleIdx="0" presStyleCnt="1" custScaleX="76250" custScaleY="86137" custLinFactNeighborX="-3592" custLinFactNeighborY="-5815"/>
      <dgm:spPr/>
    </dgm:pt>
    <dgm:pt modelId="{687A296A-83A2-4D78-A56C-69BFC2C5C0A6}" type="pres">
      <dgm:prSet presAssocID="{51BA964B-2B79-4770-87B1-A805D7D5F054}" presName="ParentText" presStyleLbl="node1" presStyleIdx="0" presStyleCnt="2" custScaleX="76765" custScaleY="89478" custLinFactNeighborX="-4331" custLinFactNeighborY="2317">
        <dgm:presLayoutVars>
          <dgm:chMax val="1"/>
          <dgm:chPref val="1"/>
          <dgm:bulletEnabled val="1"/>
        </dgm:presLayoutVars>
      </dgm:prSet>
      <dgm:spPr/>
    </dgm:pt>
    <dgm:pt modelId="{44B597AD-D050-4FC5-956D-152B2FFF591A}" type="pres">
      <dgm:prSet presAssocID="{51BA964B-2B79-4770-87B1-A805D7D5F054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502694C-1B75-4316-9586-98445C97E243}" type="pres">
      <dgm:prSet presAssocID="{037E2357-3D2B-42B2-930C-4C2AFAEB4416}" presName="sibTrans" presStyleCnt="0"/>
      <dgm:spPr/>
    </dgm:pt>
    <dgm:pt modelId="{6ACF81B6-25D4-4D74-9D68-8EDE991354A6}" type="pres">
      <dgm:prSet presAssocID="{7905632B-88E6-48EA-8156-5CBE0C1D96B0}" presName="composite" presStyleCnt="0"/>
      <dgm:spPr/>
    </dgm:pt>
    <dgm:pt modelId="{5FF3E3AF-2798-4F5F-A4CB-81263573424C}" type="pres">
      <dgm:prSet presAssocID="{7905632B-88E6-48EA-8156-5CBE0C1D96B0}" presName="ParentText" presStyleLbl="node1" presStyleIdx="1" presStyleCnt="2" custScaleX="165349" custScaleY="106589">
        <dgm:presLayoutVars>
          <dgm:chMax val="1"/>
          <dgm:chPref val="1"/>
          <dgm:bulletEnabled val="1"/>
        </dgm:presLayoutVars>
      </dgm:prSet>
      <dgm:spPr/>
    </dgm:pt>
  </dgm:ptLst>
  <dgm:cxnLst>
    <dgm:cxn modelId="{7449B03F-F2B0-4383-9356-4F0391D07C29}" srcId="{2F734B70-67F0-46CC-B7F7-1AD9B04FDD5F}" destId="{7905632B-88E6-48EA-8156-5CBE0C1D96B0}" srcOrd="1" destOrd="0" parTransId="{C4D04DC5-6067-42FB-B23A-59CDDEB9318B}" sibTransId="{27309006-AEB0-4559-886F-F1CD0303EE3B}"/>
    <dgm:cxn modelId="{4638AA6E-F3DC-4A43-BD94-E7EB9A412F2D}" srcId="{2F734B70-67F0-46CC-B7F7-1AD9B04FDD5F}" destId="{51BA964B-2B79-4770-87B1-A805D7D5F054}" srcOrd="0" destOrd="0" parTransId="{57F2D64B-0C14-4570-8FF4-E8FAA474EB91}" sibTransId="{037E2357-3D2B-42B2-930C-4C2AFAEB4416}"/>
    <dgm:cxn modelId="{8D25ED71-1805-46EF-B9AA-5FA5A875A41F}" type="presOf" srcId="{7905632B-88E6-48EA-8156-5CBE0C1D96B0}" destId="{5FF3E3AF-2798-4F5F-A4CB-81263573424C}" srcOrd="0" destOrd="0" presId="urn:microsoft.com/office/officeart/2005/8/layout/StepDownProcess"/>
    <dgm:cxn modelId="{9C5DC4A3-71ED-4547-809D-64E24FE08C8C}" type="presOf" srcId="{2F734B70-67F0-46CC-B7F7-1AD9B04FDD5F}" destId="{41158B22-E824-48AA-A043-3E5680EA1594}" srcOrd="0" destOrd="0" presId="urn:microsoft.com/office/officeart/2005/8/layout/StepDownProcess"/>
    <dgm:cxn modelId="{42E59DE1-164A-4336-AD19-5B217E30C514}" type="presOf" srcId="{51BA964B-2B79-4770-87B1-A805D7D5F054}" destId="{687A296A-83A2-4D78-A56C-69BFC2C5C0A6}" srcOrd="0" destOrd="0" presId="urn:microsoft.com/office/officeart/2005/8/layout/StepDownProcess"/>
    <dgm:cxn modelId="{EC2FA9E6-595E-4838-B0BF-772317F4AFF1}" type="presParOf" srcId="{41158B22-E824-48AA-A043-3E5680EA1594}" destId="{DF776C2E-2DBE-4298-8CCA-F69EAA0B3CF0}" srcOrd="0" destOrd="0" presId="urn:microsoft.com/office/officeart/2005/8/layout/StepDownProcess"/>
    <dgm:cxn modelId="{113BC11D-2522-4B21-B89A-6614275F4BE4}" type="presParOf" srcId="{DF776C2E-2DBE-4298-8CCA-F69EAA0B3CF0}" destId="{B3E3F8E0-A47F-4849-BD7B-278E1EFA48FE}" srcOrd="0" destOrd="0" presId="urn:microsoft.com/office/officeart/2005/8/layout/StepDownProcess"/>
    <dgm:cxn modelId="{C410DF42-4251-4A36-A580-C7C77BB230A2}" type="presParOf" srcId="{DF776C2E-2DBE-4298-8CCA-F69EAA0B3CF0}" destId="{687A296A-83A2-4D78-A56C-69BFC2C5C0A6}" srcOrd="1" destOrd="0" presId="urn:microsoft.com/office/officeart/2005/8/layout/StepDownProcess"/>
    <dgm:cxn modelId="{BF0F6119-BD9B-4ADF-AECE-7FD29D87C7FD}" type="presParOf" srcId="{DF776C2E-2DBE-4298-8CCA-F69EAA0B3CF0}" destId="{44B597AD-D050-4FC5-956D-152B2FFF591A}" srcOrd="2" destOrd="0" presId="urn:microsoft.com/office/officeart/2005/8/layout/StepDownProcess"/>
    <dgm:cxn modelId="{32932BDD-6582-4462-B0B4-E271F9AABAE3}" type="presParOf" srcId="{41158B22-E824-48AA-A043-3E5680EA1594}" destId="{A502694C-1B75-4316-9586-98445C97E243}" srcOrd="1" destOrd="0" presId="urn:microsoft.com/office/officeart/2005/8/layout/StepDownProcess"/>
    <dgm:cxn modelId="{31B603B8-C86E-40D6-917D-3C04AF0273BE}" type="presParOf" srcId="{41158B22-E824-48AA-A043-3E5680EA1594}" destId="{6ACF81B6-25D4-4D74-9D68-8EDE991354A6}" srcOrd="2" destOrd="0" presId="urn:microsoft.com/office/officeart/2005/8/layout/StepDownProcess"/>
    <dgm:cxn modelId="{EE4C9558-1AF8-486E-B2EE-A01279168456}" type="presParOf" srcId="{6ACF81B6-25D4-4D74-9D68-8EDE991354A6}" destId="{5FF3E3AF-2798-4F5F-A4CB-81263573424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9A6AC8-791C-4C9A-85DB-67BB4315B671}" type="doc">
      <dgm:prSet loTypeId="urn:microsoft.com/office/officeart/2005/8/layout/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9CA2CB9-20E9-4A07-B2E4-22B1AD476969}">
      <dgm:prSet phldrT="[Text]"/>
      <dgm:spPr/>
      <dgm:t>
        <a:bodyPr/>
        <a:lstStyle/>
        <a:p>
          <a:r>
            <a:rPr lang="en-IN" dirty="0"/>
            <a:t>USER</a:t>
          </a:r>
        </a:p>
      </dgm:t>
    </dgm:pt>
    <dgm:pt modelId="{02C4CED0-5A18-471B-B28F-43BD1F92FC2E}" type="parTrans" cxnId="{948EE0A7-36F9-46A1-8B90-94737AC08F98}">
      <dgm:prSet/>
      <dgm:spPr/>
      <dgm:t>
        <a:bodyPr/>
        <a:lstStyle/>
        <a:p>
          <a:endParaRPr lang="en-IN"/>
        </a:p>
      </dgm:t>
    </dgm:pt>
    <dgm:pt modelId="{F77B4398-A973-4E21-B6C3-CA47BDA78CBC}" type="sibTrans" cxnId="{948EE0A7-36F9-46A1-8B90-94737AC08F98}">
      <dgm:prSet/>
      <dgm:spPr/>
      <dgm:t>
        <a:bodyPr/>
        <a:lstStyle/>
        <a:p>
          <a:endParaRPr lang="en-IN"/>
        </a:p>
      </dgm:t>
    </dgm:pt>
    <dgm:pt modelId="{364F8894-BB20-4EEF-BA50-303EDF92B370}">
      <dgm:prSet phldrT="[Text]"/>
      <dgm:spPr/>
      <dgm:t>
        <a:bodyPr/>
        <a:lstStyle/>
        <a:p>
          <a:r>
            <a:rPr lang="en-IN" dirty="0"/>
            <a:t>WEB APPLICATION</a:t>
          </a:r>
        </a:p>
      </dgm:t>
    </dgm:pt>
    <dgm:pt modelId="{95AD46B2-9809-4921-9E94-FFF54E462340}" type="parTrans" cxnId="{8439B285-4F8A-48F3-89F9-6BD732991AEB}">
      <dgm:prSet/>
      <dgm:spPr/>
      <dgm:t>
        <a:bodyPr/>
        <a:lstStyle/>
        <a:p>
          <a:endParaRPr lang="en-IN"/>
        </a:p>
      </dgm:t>
    </dgm:pt>
    <dgm:pt modelId="{FA2AA07C-A7DC-4F6A-882C-1C0778C5CBED}" type="sibTrans" cxnId="{8439B285-4F8A-48F3-89F9-6BD732991AEB}">
      <dgm:prSet/>
      <dgm:spPr/>
      <dgm:t>
        <a:bodyPr/>
        <a:lstStyle/>
        <a:p>
          <a:endParaRPr lang="en-IN"/>
        </a:p>
      </dgm:t>
    </dgm:pt>
    <dgm:pt modelId="{ABEC1D9B-E3F5-45CF-BE1E-ED62BC1157FA}">
      <dgm:prSet phldrT="[Text]"/>
      <dgm:spPr/>
      <dgm:t>
        <a:bodyPr/>
        <a:lstStyle/>
        <a:p>
          <a:r>
            <a:rPr lang="en-IN" dirty="0"/>
            <a:t>DIALOG FLOW</a:t>
          </a:r>
        </a:p>
      </dgm:t>
    </dgm:pt>
    <dgm:pt modelId="{A955003B-D0D9-41DF-A79D-60233287AB90}" type="parTrans" cxnId="{A8B3935B-CE88-49BB-A484-29F49F620222}">
      <dgm:prSet/>
      <dgm:spPr/>
      <dgm:t>
        <a:bodyPr/>
        <a:lstStyle/>
        <a:p>
          <a:endParaRPr lang="en-IN"/>
        </a:p>
      </dgm:t>
    </dgm:pt>
    <dgm:pt modelId="{720B9DEA-8CB2-4D7E-A5B0-3F4E5413C929}" type="sibTrans" cxnId="{A8B3935B-CE88-49BB-A484-29F49F620222}">
      <dgm:prSet/>
      <dgm:spPr/>
      <dgm:t>
        <a:bodyPr/>
        <a:lstStyle/>
        <a:p>
          <a:endParaRPr lang="en-IN"/>
        </a:p>
      </dgm:t>
    </dgm:pt>
    <dgm:pt modelId="{E1601E61-1032-4B65-95AA-E0A4B8C39E2E}">
      <dgm:prSet phldrT="[Text]"/>
      <dgm:spPr/>
      <dgm:t>
        <a:bodyPr/>
        <a:lstStyle/>
        <a:p>
          <a:r>
            <a:rPr lang="en-IN" dirty="0"/>
            <a:t>WEBHOOK</a:t>
          </a:r>
        </a:p>
      </dgm:t>
    </dgm:pt>
    <dgm:pt modelId="{D1BB91F0-7591-4903-B744-BB07654EAEA3}" type="parTrans" cxnId="{DA5AB94B-B8E8-4DF2-8F36-11A11F23273D}">
      <dgm:prSet/>
      <dgm:spPr/>
      <dgm:t>
        <a:bodyPr/>
        <a:lstStyle/>
        <a:p>
          <a:endParaRPr lang="en-IN"/>
        </a:p>
      </dgm:t>
    </dgm:pt>
    <dgm:pt modelId="{6D63128C-D3E1-45AD-A785-A55E6F6F84DC}" type="sibTrans" cxnId="{DA5AB94B-B8E8-4DF2-8F36-11A11F23273D}">
      <dgm:prSet/>
      <dgm:spPr/>
      <dgm:t>
        <a:bodyPr/>
        <a:lstStyle/>
        <a:p>
          <a:endParaRPr lang="en-IN"/>
        </a:p>
      </dgm:t>
    </dgm:pt>
    <dgm:pt modelId="{122222C9-7782-422B-B78B-1C10A6CB968E}">
      <dgm:prSet phldrT="[Text]"/>
      <dgm:spPr/>
      <dgm:t>
        <a:bodyPr/>
        <a:lstStyle/>
        <a:p>
          <a:r>
            <a:rPr lang="en-IN" dirty="0"/>
            <a:t>PYTHON</a:t>
          </a:r>
        </a:p>
        <a:p>
          <a:r>
            <a:rPr lang="en-IN" dirty="0"/>
            <a:t>AI &amp; ML LOGIC</a:t>
          </a:r>
        </a:p>
        <a:p>
          <a:r>
            <a:rPr lang="en-IN" dirty="0"/>
            <a:t>FLASK</a:t>
          </a:r>
        </a:p>
      </dgm:t>
    </dgm:pt>
    <dgm:pt modelId="{8EA593C7-A86F-4B37-8BA4-7D8F2DF399B9}" type="parTrans" cxnId="{1775361F-9EA9-45E3-8059-DD0066A1C3C0}">
      <dgm:prSet/>
      <dgm:spPr/>
      <dgm:t>
        <a:bodyPr/>
        <a:lstStyle/>
        <a:p>
          <a:endParaRPr lang="en-IN"/>
        </a:p>
      </dgm:t>
    </dgm:pt>
    <dgm:pt modelId="{FFB307C3-0825-4323-AF95-9FF718EC6AF4}" type="sibTrans" cxnId="{1775361F-9EA9-45E3-8059-DD0066A1C3C0}">
      <dgm:prSet/>
      <dgm:spPr/>
      <dgm:t>
        <a:bodyPr/>
        <a:lstStyle/>
        <a:p>
          <a:endParaRPr lang="en-IN"/>
        </a:p>
      </dgm:t>
    </dgm:pt>
    <dgm:pt modelId="{D1442E8B-B538-4E80-9A3A-3F88C9E50E3D}" type="pres">
      <dgm:prSet presAssocID="{869A6AC8-791C-4C9A-85DB-67BB4315B671}" presName="diagram" presStyleCnt="0">
        <dgm:presLayoutVars>
          <dgm:dir/>
          <dgm:resizeHandles val="exact"/>
        </dgm:presLayoutVars>
      </dgm:prSet>
      <dgm:spPr/>
    </dgm:pt>
    <dgm:pt modelId="{D0F2F98D-EE75-4500-905B-91AFDFC79B23}" type="pres">
      <dgm:prSet presAssocID="{39CA2CB9-20E9-4A07-B2E4-22B1AD476969}" presName="node" presStyleLbl="node1" presStyleIdx="0" presStyleCnt="5">
        <dgm:presLayoutVars>
          <dgm:bulletEnabled val="1"/>
        </dgm:presLayoutVars>
      </dgm:prSet>
      <dgm:spPr/>
    </dgm:pt>
    <dgm:pt modelId="{8B26514E-7603-4E8E-8B82-158CCF49E05A}" type="pres">
      <dgm:prSet presAssocID="{F77B4398-A973-4E21-B6C3-CA47BDA78CBC}" presName="sibTrans" presStyleLbl="sibTrans2D1" presStyleIdx="0" presStyleCnt="4"/>
      <dgm:spPr/>
    </dgm:pt>
    <dgm:pt modelId="{1DCA8A4A-CC3F-4761-8802-022422CFB126}" type="pres">
      <dgm:prSet presAssocID="{F77B4398-A973-4E21-B6C3-CA47BDA78CBC}" presName="connectorText" presStyleLbl="sibTrans2D1" presStyleIdx="0" presStyleCnt="4"/>
      <dgm:spPr/>
    </dgm:pt>
    <dgm:pt modelId="{5E71FDF4-D4BD-4978-9D34-DA26DC5951E5}" type="pres">
      <dgm:prSet presAssocID="{364F8894-BB20-4EEF-BA50-303EDF92B370}" presName="node" presStyleLbl="node1" presStyleIdx="1" presStyleCnt="5">
        <dgm:presLayoutVars>
          <dgm:bulletEnabled val="1"/>
        </dgm:presLayoutVars>
      </dgm:prSet>
      <dgm:spPr/>
    </dgm:pt>
    <dgm:pt modelId="{D784FEFD-F3ED-4F7F-B48B-83DB5525FCEA}" type="pres">
      <dgm:prSet presAssocID="{FA2AA07C-A7DC-4F6A-882C-1C0778C5CBED}" presName="sibTrans" presStyleLbl="sibTrans2D1" presStyleIdx="1" presStyleCnt="4"/>
      <dgm:spPr/>
    </dgm:pt>
    <dgm:pt modelId="{47B871B0-27C5-4169-BABC-26B6363C6D16}" type="pres">
      <dgm:prSet presAssocID="{FA2AA07C-A7DC-4F6A-882C-1C0778C5CBED}" presName="connectorText" presStyleLbl="sibTrans2D1" presStyleIdx="1" presStyleCnt="4"/>
      <dgm:spPr/>
    </dgm:pt>
    <dgm:pt modelId="{C3294AF1-835D-4FDA-B077-277931918B14}" type="pres">
      <dgm:prSet presAssocID="{ABEC1D9B-E3F5-45CF-BE1E-ED62BC1157FA}" presName="node" presStyleLbl="node1" presStyleIdx="2" presStyleCnt="5">
        <dgm:presLayoutVars>
          <dgm:bulletEnabled val="1"/>
        </dgm:presLayoutVars>
      </dgm:prSet>
      <dgm:spPr/>
    </dgm:pt>
    <dgm:pt modelId="{0463C333-DC6E-43FF-8FF5-1799597F3431}" type="pres">
      <dgm:prSet presAssocID="{720B9DEA-8CB2-4D7E-A5B0-3F4E5413C929}" presName="sibTrans" presStyleLbl="sibTrans2D1" presStyleIdx="2" presStyleCnt="4"/>
      <dgm:spPr/>
    </dgm:pt>
    <dgm:pt modelId="{CE9FBF07-8643-4D0E-9D09-50FD15719D8F}" type="pres">
      <dgm:prSet presAssocID="{720B9DEA-8CB2-4D7E-A5B0-3F4E5413C929}" presName="connectorText" presStyleLbl="sibTrans2D1" presStyleIdx="2" presStyleCnt="4"/>
      <dgm:spPr/>
    </dgm:pt>
    <dgm:pt modelId="{500791C5-A9DE-4839-9329-C3DF8959BA9F}" type="pres">
      <dgm:prSet presAssocID="{E1601E61-1032-4B65-95AA-E0A4B8C39E2E}" presName="node" presStyleLbl="node1" presStyleIdx="3" presStyleCnt="5">
        <dgm:presLayoutVars>
          <dgm:bulletEnabled val="1"/>
        </dgm:presLayoutVars>
      </dgm:prSet>
      <dgm:spPr/>
    </dgm:pt>
    <dgm:pt modelId="{AF30A9B7-D1FF-48D8-875A-64493872B355}" type="pres">
      <dgm:prSet presAssocID="{6D63128C-D3E1-45AD-A785-A55E6F6F84DC}" presName="sibTrans" presStyleLbl="sibTrans2D1" presStyleIdx="3" presStyleCnt="4"/>
      <dgm:spPr/>
    </dgm:pt>
    <dgm:pt modelId="{7054618D-8159-4E4C-8D16-0C37BBA86709}" type="pres">
      <dgm:prSet presAssocID="{6D63128C-D3E1-45AD-A785-A55E6F6F84DC}" presName="connectorText" presStyleLbl="sibTrans2D1" presStyleIdx="3" presStyleCnt="4"/>
      <dgm:spPr/>
    </dgm:pt>
    <dgm:pt modelId="{4A53D4F7-935B-4AC6-B6B9-334AA0649715}" type="pres">
      <dgm:prSet presAssocID="{122222C9-7782-422B-B78B-1C10A6CB968E}" presName="node" presStyleLbl="node1" presStyleIdx="4" presStyleCnt="5">
        <dgm:presLayoutVars>
          <dgm:bulletEnabled val="1"/>
        </dgm:presLayoutVars>
      </dgm:prSet>
      <dgm:spPr/>
    </dgm:pt>
  </dgm:ptLst>
  <dgm:cxnLst>
    <dgm:cxn modelId="{71ECCA09-534A-4FBB-8943-F948C349C98C}" type="presOf" srcId="{E1601E61-1032-4B65-95AA-E0A4B8C39E2E}" destId="{500791C5-A9DE-4839-9329-C3DF8959BA9F}" srcOrd="0" destOrd="0" presId="urn:microsoft.com/office/officeart/2005/8/layout/process5"/>
    <dgm:cxn modelId="{A4D16313-2A54-4A8C-9A40-2DBA7C8D0A5A}" type="presOf" srcId="{720B9DEA-8CB2-4D7E-A5B0-3F4E5413C929}" destId="{0463C333-DC6E-43FF-8FF5-1799597F3431}" srcOrd="0" destOrd="0" presId="urn:microsoft.com/office/officeart/2005/8/layout/process5"/>
    <dgm:cxn modelId="{C1A37417-4D1C-4FF5-9A39-DB3E6DD07B82}" type="presOf" srcId="{F77B4398-A973-4E21-B6C3-CA47BDA78CBC}" destId="{1DCA8A4A-CC3F-4761-8802-022422CFB126}" srcOrd="1" destOrd="0" presId="urn:microsoft.com/office/officeart/2005/8/layout/process5"/>
    <dgm:cxn modelId="{1775361F-9EA9-45E3-8059-DD0066A1C3C0}" srcId="{869A6AC8-791C-4C9A-85DB-67BB4315B671}" destId="{122222C9-7782-422B-B78B-1C10A6CB968E}" srcOrd="4" destOrd="0" parTransId="{8EA593C7-A86F-4B37-8BA4-7D8F2DF399B9}" sibTransId="{FFB307C3-0825-4323-AF95-9FF718EC6AF4}"/>
    <dgm:cxn modelId="{7A15FF28-A991-4EC5-97F4-D42982FB0A69}" type="presOf" srcId="{6D63128C-D3E1-45AD-A785-A55E6F6F84DC}" destId="{7054618D-8159-4E4C-8D16-0C37BBA86709}" srcOrd="1" destOrd="0" presId="urn:microsoft.com/office/officeart/2005/8/layout/process5"/>
    <dgm:cxn modelId="{A8B3935B-CE88-49BB-A484-29F49F620222}" srcId="{869A6AC8-791C-4C9A-85DB-67BB4315B671}" destId="{ABEC1D9B-E3F5-45CF-BE1E-ED62BC1157FA}" srcOrd="2" destOrd="0" parTransId="{A955003B-D0D9-41DF-A79D-60233287AB90}" sibTransId="{720B9DEA-8CB2-4D7E-A5B0-3F4E5413C929}"/>
    <dgm:cxn modelId="{DA5AB94B-B8E8-4DF2-8F36-11A11F23273D}" srcId="{869A6AC8-791C-4C9A-85DB-67BB4315B671}" destId="{E1601E61-1032-4B65-95AA-E0A4B8C39E2E}" srcOrd="3" destOrd="0" parTransId="{D1BB91F0-7591-4903-B744-BB07654EAEA3}" sibTransId="{6D63128C-D3E1-45AD-A785-A55E6F6F84DC}"/>
    <dgm:cxn modelId="{FA69B76C-9D92-4255-9A89-DECC476FB38E}" type="presOf" srcId="{FA2AA07C-A7DC-4F6A-882C-1C0778C5CBED}" destId="{D784FEFD-F3ED-4F7F-B48B-83DB5525FCEA}" srcOrd="0" destOrd="0" presId="urn:microsoft.com/office/officeart/2005/8/layout/process5"/>
    <dgm:cxn modelId="{0CE4EA6E-378F-41CD-A1B8-502673F378D9}" type="presOf" srcId="{720B9DEA-8CB2-4D7E-A5B0-3F4E5413C929}" destId="{CE9FBF07-8643-4D0E-9D09-50FD15719D8F}" srcOrd="1" destOrd="0" presId="urn:microsoft.com/office/officeart/2005/8/layout/process5"/>
    <dgm:cxn modelId="{8439B285-4F8A-48F3-89F9-6BD732991AEB}" srcId="{869A6AC8-791C-4C9A-85DB-67BB4315B671}" destId="{364F8894-BB20-4EEF-BA50-303EDF92B370}" srcOrd="1" destOrd="0" parTransId="{95AD46B2-9809-4921-9E94-FFF54E462340}" sibTransId="{FA2AA07C-A7DC-4F6A-882C-1C0778C5CBED}"/>
    <dgm:cxn modelId="{F7258C8A-DF1C-458B-9A1C-22BD4D791D92}" type="presOf" srcId="{122222C9-7782-422B-B78B-1C10A6CB968E}" destId="{4A53D4F7-935B-4AC6-B6B9-334AA0649715}" srcOrd="0" destOrd="0" presId="urn:microsoft.com/office/officeart/2005/8/layout/process5"/>
    <dgm:cxn modelId="{EF63CE8A-A0A5-4A0C-BE4C-C02400A9ED4B}" type="presOf" srcId="{ABEC1D9B-E3F5-45CF-BE1E-ED62BC1157FA}" destId="{C3294AF1-835D-4FDA-B077-277931918B14}" srcOrd="0" destOrd="0" presId="urn:microsoft.com/office/officeart/2005/8/layout/process5"/>
    <dgm:cxn modelId="{FF15E890-38B5-453C-8D19-64E1426B1CA8}" type="presOf" srcId="{FA2AA07C-A7DC-4F6A-882C-1C0778C5CBED}" destId="{47B871B0-27C5-4169-BABC-26B6363C6D16}" srcOrd="1" destOrd="0" presId="urn:microsoft.com/office/officeart/2005/8/layout/process5"/>
    <dgm:cxn modelId="{0B2D40A4-F212-4816-99FA-6409F53D9FA8}" type="presOf" srcId="{364F8894-BB20-4EEF-BA50-303EDF92B370}" destId="{5E71FDF4-D4BD-4978-9D34-DA26DC5951E5}" srcOrd="0" destOrd="0" presId="urn:microsoft.com/office/officeart/2005/8/layout/process5"/>
    <dgm:cxn modelId="{948EE0A7-36F9-46A1-8B90-94737AC08F98}" srcId="{869A6AC8-791C-4C9A-85DB-67BB4315B671}" destId="{39CA2CB9-20E9-4A07-B2E4-22B1AD476969}" srcOrd="0" destOrd="0" parTransId="{02C4CED0-5A18-471B-B28F-43BD1F92FC2E}" sibTransId="{F77B4398-A973-4E21-B6C3-CA47BDA78CBC}"/>
    <dgm:cxn modelId="{120D94C7-9065-41C4-AD92-7FE5577DE97C}" type="presOf" srcId="{39CA2CB9-20E9-4A07-B2E4-22B1AD476969}" destId="{D0F2F98D-EE75-4500-905B-91AFDFC79B23}" srcOrd="0" destOrd="0" presId="urn:microsoft.com/office/officeart/2005/8/layout/process5"/>
    <dgm:cxn modelId="{813F81D0-B07B-4E42-AB28-C207523A0298}" type="presOf" srcId="{869A6AC8-791C-4C9A-85DB-67BB4315B671}" destId="{D1442E8B-B538-4E80-9A3A-3F88C9E50E3D}" srcOrd="0" destOrd="0" presId="urn:microsoft.com/office/officeart/2005/8/layout/process5"/>
    <dgm:cxn modelId="{8EA5DBE3-261B-471F-80F4-F82136CB38AA}" type="presOf" srcId="{F77B4398-A973-4E21-B6C3-CA47BDA78CBC}" destId="{8B26514E-7603-4E8E-8B82-158CCF49E05A}" srcOrd="0" destOrd="0" presId="urn:microsoft.com/office/officeart/2005/8/layout/process5"/>
    <dgm:cxn modelId="{3A5F29F1-29DE-4CE0-B514-FBCC8A45C36C}" type="presOf" srcId="{6D63128C-D3E1-45AD-A785-A55E6F6F84DC}" destId="{AF30A9B7-D1FF-48D8-875A-64493872B355}" srcOrd="0" destOrd="0" presId="urn:microsoft.com/office/officeart/2005/8/layout/process5"/>
    <dgm:cxn modelId="{96833972-C3DE-49B3-A16A-6D2A0059475A}" type="presParOf" srcId="{D1442E8B-B538-4E80-9A3A-3F88C9E50E3D}" destId="{D0F2F98D-EE75-4500-905B-91AFDFC79B23}" srcOrd="0" destOrd="0" presId="urn:microsoft.com/office/officeart/2005/8/layout/process5"/>
    <dgm:cxn modelId="{40E2D9B2-13F5-42FD-BE05-7DC06153EF1E}" type="presParOf" srcId="{D1442E8B-B538-4E80-9A3A-3F88C9E50E3D}" destId="{8B26514E-7603-4E8E-8B82-158CCF49E05A}" srcOrd="1" destOrd="0" presId="urn:microsoft.com/office/officeart/2005/8/layout/process5"/>
    <dgm:cxn modelId="{9C503F85-45E6-477A-A0F3-5FC1623650EA}" type="presParOf" srcId="{8B26514E-7603-4E8E-8B82-158CCF49E05A}" destId="{1DCA8A4A-CC3F-4761-8802-022422CFB126}" srcOrd="0" destOrd="0" presId="urn:microsoft.com/office/officeart/2005/8/layout/process5"/>
    <dgm:cxn modelId="{B6B4794F-59A9-45F0-BA05-10ED68B8DA1C}" type="presParOf" srcId="{D1442E8B-B538-4E80-9A3A-3F88C9E50E3D}" destId="{5E71FDF4-D4BD-4978-9D34-DA26DC5951E5}" srcOrd="2" destOrd="0" presId="urn:microsoft.com/office/officeart/2005/8/layout/process5"/>
    <dgm:cxn modelId="{6292256E-536C-4A3C-A469-AF8B4125C4E6}" type="presParOf" srcId="{D1442E8B-B538-4E80-9A3A-3F88C9E50E3D}" destId="{D784FEFD-F3ED-4F7F-B48B-83DB5525FCEA}" srcOrd="3" destOrd="0" presId="urn:microsoft.com/office/officeart/2005/8/layout/process5"/>
    <dgm:cxn modelId="{BE883B3F-7F14-4DF6-87C0-E5616B186A5B}" type="presParOf" srcId="{D784FEFD-F3ED-4F7F-B48B-83DB5525FCEA}" destId="{47B871B0-27C5-4169-BABC-26B6363C6D16}" srcOrd="0" destOrd="0" presId="urn:microsoft.com/office/officeart/2005/8/layout/process5"/>
    <dgm:cxn modelId="{EAE6D30D-40BB-4F5A-9FAA-3E3D5B317306}" type="presParOf" srcId="{D1442E8B-B538-4E80-9A3A-3F88C9E50E3D}" destId="{C3294AF1-835D-4FDA-B077-277931918B14}" srcOrd="4" destOrd="0" presId="urn:microsoft.com/office/officeart/2005/8/layout/process5"/>
    <dgm:cxn modelId="{6FABA425-1C81-496E-A5A9-837C21C3CF79}" type="presParOf" srcId="{D1442E8B-B538-4E80-9A3A-3F88C9E50E3D}" destId="{0463C333-DC6E-43FF-8FF5-1799597F3431}" srcOrd="5" destOrd="0" presId="urn:microsoft.com/office/officeart/2005/8/layout/process5"/>
    <dgm:cxn modelId="{52975FFE-8DC7-40A7-838F-7C32986F7BC7}" type="presParOf" srcId="{0463C333-DC6E-43FF-8FF5-1799597F3431}" destId="{CE9FBF07-8643-4D0E-9D09-50FD15719D8F}" srcOrd="0" destOrd="0" presId="urn:microsoft.com/office/officeart/2005/8/layout/process5"/>
    <dgm:cxn modelId="{3021C732-4E8E-498D-9C5F-FB0EC97A2B14}" type="presParOf" srcId="{D1442E8B-B538-4E80-9A3A-3F88C9E50E3D}" destId="{500791C5-A9DE-4839-9329-C3DF8959BA9F}" srcOrd="6" destOrd="0" presId="urn:microsoft.com/office/officeart/2005/8/layout/process5"/>
    <dgm:cxn modelId="{67B563BA-F97A-45EE-A9C1-61F5501B0378}" type="presParOf" srcId="{D1442E8B-B538-4E80-9A3A-3F88C9E50E3D}" destId="{AF30A9B7-D1FF-48D8-875A-64493872B355}" srcOrd="7" destOrd="0" presId="urn:microsoft.com/office/officeart/2005/8/layout/process5"/>
    <dgm:cxn modelId="{8FE3A8B7-5BCB-4145-9417-5886BE0D8D70}" type="presParOf" srcId="{AF30A9B7-D1FF-48D8-875A-64493872B355}" destId="{7054618D-8159-4E4C-8D16-0C37BBA86709}" srcOrd="0" destOrd="0" presId="urn:microsoft.com/office/officeart/2005/8/layout/process5"/>
    <dgm:cxn modelId="{B3FCB891-6C1E-4BB3-A3AB-8D0BB3E3C79C}" type="presParOf" srcId="{D1442E8B-B538-4E80-9A3A-3F88C9E50E3D}" destId="{4A53D4F7-935B-4AC6-B6B9-334AA0649715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817802-89E2-4E3A-A946-A4804073D49B}" type="doc">
      <dgm:prSet loTypeId="urn:microsoft.com/office/officeart/2005/8/layout/p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BCCBA82-A021-4AD3-A290-027854A9242E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No appointment hassle</a:t>
          </a:r>
        </a:p>
      </dgm:t>
    </dgm:pt>
    <dgm:pt modelId="{0D7D5136-E524-49A7-B3FF-FAB51B2881DD}" type="parTrans" cxnId="{9F54728E-A2C1-4489-A816-1504335B74E7}">
      <dgm:prSet/>
      <dgm:spPr/>
      <dgm:t>
        <a:bodyPr/>
        <a:lstStyle/>
        <a:p>
          <a:endParaRPr lang="en-IN"/>
        </a:p>
      </dgm:t>
    </dgm:pt>
    <dgm:pt modelId="{031CBFF1-FFA3-4EB2-9C3A-87CFD85D6411}" type="sibTrans" cxnId="{9F54728E-A2C1-4489-A816-1504335B74E7}">
      <dgm:prSet/>
      <dgm:spPr/>
      <dgm:t>
        <a:bodyPr/>
        <a:lstStyle/>
        <a:p>
          <a:endParaRPr lang="en-IN"/>
        </a:p>
      </dgm:t>
    </dgm:pt>
    <dgm:pt modelId="{2AD74D88-D6E4-4DFC-B0B3-95E576DF2936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Provides instant medical assistance </a:t>
          </a:r>
        </a:p>
      </dgm:t>
    </dgm:pt>
    <dgm:pt modelId="{1B02D230-2F66-4347-AF57-961C4CAEAE33}" type="sibTrans" cxnId="{F93BC7F8-9E51-4951-9F5D-8A17329D06A8}">
      <dgm:prSet/>
      <dgm:spPr/>
      <dgm:t>
        <a:bodyPr/>
        <a:lstStyle/>
        <a:p>
          <a:endParaRPr lang="en-IN"/>
        </a:p>
      </dgm:t>
    </dgm:pt>
    <dgm:pt modelId="{9BB2A388-C0C5-42B1-A30B-85F1EF2108BD}" type="parTrans" cxnId="{F93BC7F8-9E51-4951-9F5D-8A17329D06A8}">
      <dgm:prSet/>
      <dgm:spPr/>
      <dgm:t>
        <a:bodyPr/>
        <a:lstStyle/>
        <a:p>
          <a:endParaRPr lang="en-IN"/>
        </a:p>
      </dgm:t>
    </dgm:pt>
    <dgm:pt modelId="{40903316-E5F2-4D9E-9FB5-5572363551CA}">
      <dgm:prSet phldrT="[Text]"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Drive cost savings and  impact healthcare efficiency</a:t>
          </a:r>
          <a:endParaRPr lang="en-IN" dirty="0">
            <a:solidFill>
              <a:schemeClr val="bg1"/>
            </a:solidFill>
          </a:endParaRPr>
        </a:p>
      </dgm:t>
    </dgm:pt>
    <dgm:pt modelId="{7A46B147-B327-49A2-94BF-B5A9DCCD41B3}" type="sibTrans" cxnId="{AC306FC0-1659-48B0-A553-291A6D60DD09}">
      <dgm:prSet/>
      <dgm:spPr/>
      <dgm:t>
        <a:bodyPr/>
        <a:lstStyle/>
        <a:p>
          <a:endParaRPr lang="en-IN"/>
        </a:p>
      </dgm:t>
    </dgm:pt>
    <dgm:pt modelId="{4F2C01E6-A874-4355-90A8-7E9CF6B9716A}" type="parTrans" cxnId="{AC306FC0-1659-48B0-A553-291A6D60DD09}">
      <dgm:prSet/>
      <dgm:spPr/>
      <dgm:t>
        <a:bodyPr/>
        <a:lstStyle/>
        <a:p>
          <a:endParaRPr lang="en-IN"/>
        </a:p>
      </dgm:t>
    </dgm:pt>
    <dgm:pt modelId="{BF8AC8DF-6B81-4F6F-9F30-D21502DBB92B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Predicts probable diseases </a:t>
          </a:r>
        </a:p>
      </dgm:t>
    </dgm:pt>
    <dgm:pt modelId="{8E1CA899-4621-4B98-B9DB-33DB33EC7CD7}" type="sibTrans" cxnId="{E9ADF8F1-C829-4B99-A37F-45144CB1911E}">
      <dgm:prSet/>
      <dgm:spPr/>
      <dgm:t>
        <a:bodyPr/>
        <a:lstStyle/>
        <a:p>
          <a:endParaRPr lang="en-IN"/>
        </a:p>
      </dgm:t>
    </dgm:pt>
    <dgm:pt modelId="{D6A8A377-4431-4718-AA85-756BD7FFCBBE}" type="parTrans" cxnId="{E9ADF8F1-C829-4B99-A37F-45144CB1911E}">
      <dgm:prSet/>
      <dgm:spPr/>
      <dgm:t>
        <a:bodyPr/>
        <a:lstStyle/>
        <a:p>
          <a:endParaRPr lang="en-IN"/>
        </a:p>
      </dgm:t>
    </dgm:pt>
    <dgm:pt modelId="{A108880E-557A-4B9E-8B2D-2903FBADD883}" type="pres">
      <dgm:prSet presAssocID="{ED817802-89E2-4E3A-A946-A4804073D49B}" presName="Name0" presStyleCnt="0">
        <dgm:presLayoutVars>
          <dgm:dir/>
          <dgm:resizeHandles val="exact"/>
        </dgm:presLayoutVars>
      </dgm:prSet>
      <dgm:spPr/>
    </dgm:pt>
    <dgm:pt modelId="{DCBE5D3C-C6D7-4E3F-BCEF-B2DCEE16F266}" type="pres">
      <dgm:prSet presAssocID="{40903316-E5F2-4D9E-9FB5-5572363551CA}" presName="compNode" presStyleCnt="0"/>
      <dgm:spPr/>
    </dgm:pt>
    <dgm:pt modelId="{B38925CE-AF65-44E0-9D4E-F277A76B655C}" type="pres">
      <dgm:prSet presAssocID="{40903316-E5F2-4D9E-9FB5-5572363551CA}" presName="pictRect" presStyleLbl="node1" presStyleIdx="0" presStyleCnt="4" custScaleX="141792" custLinFactNeighborX="-31723" custLinFactNeighborY="57693"/>
      <dgm:spPr/>
    </dgm:pt>
    <dgm:pt modelId="{7CFB8882-5E93-48BA-A109-3416D5F97566}" type="pres">
      <dgm:prSet presAssocID="{40903316-E5F2-4D9E-9FB5-5572363551CA}" presName="textRect" presStyleLbl="revTx" presStyleIdx="0" presStyleCnt="4" custLinFactNeighborX="-28382" custLinFactNeighborY="-37040">
        <dgm:presLayoutVars>
          <dgm:bulletEnabled val="1"/>
        </dgm:presLayoutVars>
      </dgm:prSet>
      <dgm:spPr/>
    </dgm:pt>
    <dgm:pt modelId="{5B9C8B83-AB89-41E7-8554-A8E7F0A0D6BA}" type="pres">
      <dgm:prSet presAssocID="{7A46B147-B327-49A2-94BF-B5A9DCCD41B3}" presName="sibTrans" presStyleLbl="sibTrans2D1" presStyleIdx="0" presStyleCnt="0"/>
      <dgm:spPr/>
    </dgm:pt>
    <dgm:pt modelId="{74FC8E65-3FAA-41C6-8466-58E39B48867B}" type="pres">
      <dgm:prSet presAssocID="{2AD74D88-D6E4-4DFC-B0B3-95E576DF2936}" presName="compNode" presStyleCnt="0"/>
      <dgm:spPr/>
    </dgm:pt>
    <dgm:pt modelId="{1316CE6E-BACB-4544-BB35-F5DB91203768}" type="pres">
      <dgm:prSet presAssocID="{2AD74D88-D6E4-4DFC-B0B3-95E576DF2936}" presName="pictRect" presStyleLbl="node1" presStyleIdx="1" presStyleCnt="4" custScaleX="134772" custLinFactNeighborX="20386" custLinFactNeighborY="57165"/>
      <dgm:spPr/>
    </dgm:pt>
    <dgm:pt modelId="{75BA5F96-B1CD-484E-9BF1-7362C2AD188E}" type="pres">
      <dgm:prSet presAssocID="{2AD74D88-D6E4-4DFC-B0B3-95E576DF2936}" presName="textRect" presStyleLbl="revTx" presStyleIdx="1" presStyleCnt="4" custLinFactNeighborX="13463" custLinFactNeighborY="-35309">
        <dgm:presLayoutVars>
          <dgm:bulletEnabled val="1"/>
        </dgm:presLayoutVars>
      </dgm:prSet>
      <dgm:spPr/>
    </dgm:pt>
    <dgm:pt modelId="{9D8E04D0-4B44-4703-93DC-8C8EF6514204}" type="pres">
      <dgm:prSet presAssocID="{1B02D230-2F66-4347-AF57-961C4CAEAE33}" presName="sibTrans" presStyleLbl="sibTrans2D1" presStyleIdx="0" presStyleCnt="0"/>
      <dgm:spPr/>
    </dgm:pt>
    <dgm:pt modelId="{A0A16F40-E807-41F9-A7B1-6519F5DDCA80}" type="pres">
      <dgm:prSet presAssocID="{BF8AC8DF-6B81-4F6F-9F30-D21502DBB92B}" presName="compNode" presStyleCnt="0"/>
      <dgm:spPr/>
    </dgm:pt>
    <dgm:pt modelId="{1B2AD021-4356-4C69-A1A6-B499DED5C039}" type="pres">
      <dgm:prSet presAssocID="{BF8AC8DF-6B81-4F6F-9F30-D21502DBB92B}" presName="pictRect" presStyleLbl="node1" presStyleIdx="2" presStyleCnt="4" custScaleX="132636" custLinFactNeighborX="-30213" custLinFactNeighborY="43982"/>
      <dgm:spPr/>
    </dgm:pt>
    <dgm:pt modelId="{B8A48879-F2A7-456C-8EBD-503EC5277D8C}" type="pres">
      <dgm:prSet presAssocID="{BF8AC8DF-6B81-4F6F-9F30-D21502DBB92B}" presName="textRect" presStyleLbl="revTx" presStyleIdx="2" presStyleCnt="4" custLinFactNeighborX="-27958" custLinFactNeighborY="-65428">
        <dgm:presLayoutVars>
          <dgm:bulletEnabled val="1"/>
        </dgm:presLayoutVars>
      </dgm:prSet>
      <dgm:spPr/>
    </dgm:pt>
    <dgm:pt modelId="{A79D8973-7050-4FBC-816E-C590AE291A89}" type="pres">
      <dgm:prSet presAssocID="{8E1CA899-4621-4B98-B9DB-33DB33EC7CD7}" presName="sibTrans" presStyleLbl="sibTrans2D1" presStyleIdx="0" presStyleCnt="0"/>
      <dgm:spPr/>
    </dgm:pt>
    <dgm:pt modelId="{12E5DDD1-B42C-47AE-A9E4-4A1A2081664C}" type="pres">
      <dgm:prSet presAssocID="{DBCCBA82-A021-4AD3-A290-027854A9242E}" presName="compNode" presStyleCnt="0"/>
      <dgm:spPr/>
    </dgm:pt>
    <dgm:pt modelId="{E2BB1B52-76ED-45BD-BBE6-2486E8F2A5E5}" type="pres">
      <dgm:prSet presAssocID="{DBCCBA82-A021-4AD3-A290-027854A9242E}" presName="pictRect" presStyleLbl="node1" presStyleIdx="3" presStyleCnt="4" custScaleX="139974" custLinFactNeighborX="36024" custLinFactNeighborY="41721"/>
      <dgm:spPr/>
    </dgm:pt>
    <dgm:pt modelId="{F7A64089-C94F-4C12-A673-98D753079E16}" type="pres">
      <dgm:prSet presAssocID="{DBCCBA82-A021-4AD3-A290-027854A9242E}" presName="textRect" presStyleLbl="revTx" presStyleIdx="3" presStyleCnt="4" custLinFactNeighborX="34581" custLinFactNeighborY="-73524">
        <dgm:presLayoutVars>
          <dgm:bulletEnabled val="1"/>
        </dgm:presLayoutVars>
      </dgm:prSet>
      <dgm:spPr/>
    </dgm:pt>
  </dgm:ptLst>
  <dgm:cxnLst>
    <dgm:cxn modelId="{465CB62E-5DA5-42F6-99FA-4F4ADFBE0EAF}" type="presOf" srcId="{BF8AC8DF-6B81-4F6F-9F30-D21502DBB92B}" destId="{B8A48879-F2A7-456C-8EBD-503EC5277D8C}" srcOrd="0" destOrd="0" presId="urn:microsoft.com/office/officeart/2005/8/layout/pList1"/>
    <dgm:cxn modelId="{566B6737-DCC7-4F21-9DFD-571DEEBC4518}" type="presOf" srcId="{1B02D230-2F66-4347-AF57-961C4CAEAE33}" destId="{9D8E04D0-4B44-4703-93DC-8C8EF6514204}" srcOrd="0" destOrd="0" presId="urn:microsoft.com/office/officeart/2005/8/layout/pList1"/>
    <dgm:cxn modelId="{06BDF93E-9AED-4E3A-8E40-079693683A89}" type="presOf" srcId="{2AD74D88-D6E4-4DFC-B0B3-95E576DF2936}" destId="{75BA5F96-B1CD-484E-9BF1-7362C2AD188E}" srcOrd="0" destOrd="0" presId="urn:microsoft.com/office/officeart/2005/8/layout/pList1"/>
    <dgm:cxn modelId="{1450E441-85DA-4DEE-B786-91E11478FA44}" type="presOf" srcId="{40903316-E5F2-4D9E-9FB5-5572363551CA}" destId="{7CFB8882-5E93-48BA-A109-3416D5F97566}" srcOrd="0" destOrd="0" presId="urn:microsoft.com/office/officeart/2005/8/layout/pList1"/>
    <dgm:cxn modelId="{06745371-D748-4C9D-B1E6-A0524A513526}" type="presOf" srcId="{DBCCBA82-A021-4AD3-A290-027854A9242E}" destId="{F7A64089-C94F-4C12-A673-98D753079E16}" srcOrd="0" destOrd="0" presId="urn:microsoft.com/office/officeart/2005/8/layout/pList1"/>
    <dgm:cxn modelId="{9F54728E-A2C1-4489-A816-1504335B74E7}" srcId="{ED817802-89E2-4E3A-A946-A4804073D49B}" destId="{DBCCBA82-A021-4AD3-A290-027854A9242E}" srcOrd="3" destOrd="0" parTransId="{0D7D5136-E524-49A7-B3FF-FAB51B2881DD}" sibTransId="{031CBFF1-FFA3-4EB2-9C3A-87CFD85D6411}"/>
    <dgm:cxn modelId="{0B9B79AA-AF90-4ACE-9CB3-3F5E602D7493}" type="presOf" srcId="{7A46B147-B327-49A2-94BF-B5A9DCCD41B3}" destId="{5B9C8B83-AB89-41E7-8554-A8E7F0A0D6BA}" srcOrd="0" destOrd="0" presId="urn:microsoft.com/office/officeart/2005/8/layout/pList1"/>
    <dgm:cxn modelId="{AC306FC0-1659-48B0-A553-291A6D60DD09}" srcId="{ED817802-89E2-4E3A-A946-A4804073D49B}" destId="{40903316-E5F2-4D9E-9FB5-5572363551CA}" srcOrd="0" destOrd="0" parTransId="{4F2C01E6-A874-4355-90A8-7E9CF6B9716A}" sibTransId="{7A46B147-B327-49A2-94BF-B5A9DCCD41B3}"/>
    <dgm:cxn modelId="{0B4490C7-C69C-4B6C-86B1-EB26D28B7BBE}" type="presOf" srcId="{8E1CA899-4621-4B98-B9DB-33DB33EC7CD7}" destId="{A79D8973-7050-4FBC-816E-C590AE291A89}" srcOrd="0" destOrd="0" presId="urn:microsoft.com/office/officeart/2005/8/layout/pList1"/>
    <dgm:cxn modelId="{E9ADF8F1-C829-4B99-A37F-45144CB1911E}" srcId="{ED817802-89E2-4E3A-A946-A4804073D49B}" destId="{BF8AC8DF-6B81-4F6F-9F30-D21502DBB92B}" srcOrd="2" destOrd="0" parTransId="{D6A8A377-4431-4718-AA85-756BD7FFCBBE}" sibTransId="{8E1CA899-4621-4B98-B9DB-33DB33EC7CD7}"/>
    <dgm:cxn modelId="{A45A4DF6-D0BE-4E0A-ABD9-0D092B8298D5}" type="presOf" srcId="{ED817802-89E2-4E3A-A946-A4804073D49B}" destId="{A108880E-557A-4B9E-8B2D-2903FBADD883}" srcOrd="0" destOrd="0" presId="urn:microsoft.com/office/officeart/2005/8/layout/pList1"/>
    <dgm:cxn modelId="{F93BC7F8-9E51-4951-9F5D-8A17329D06A8}" srcId="{ED817802-89E2-4E3A-A946-A4804073D49B}" destId="{2AD74D88-D6E4-4DFC-B0B3-95E576DF2936}" srcOrd="1" destOrd="0" parTransId="{9BB2A388-C0C5-42B1-A30B-85F1EF2108BD}" sibTransId="{1B02D230-2F66-4347-AF57-961C4CAEAE33}"/>
    <dgm:cxn modelId="{093EF82A-5D5F-44F0-85FA-E794E9BC77C5}" type="presParOf" srcId="{A108880E-557A-4B9E-8B2D-2903FBADD883}" destId="{DCBE5D3C-C6D7-4E3F-BCEF-B2DCEE16F266}" srcOrd="0" destOrd="0" presId="urn:microsoft.com/office/officeart/2005/8/layout/pList1"/>
    <dgm:cxn modelId="{36A2D96C-6755-433B-B421-71455D55BD21}" type="presParOf" srcId="{DCBE5D3C-C6D7-4E3F-BCEF-B2DCEE16F266}" destId="{B38925CE-AF65-44E0-9D4E-F277A76B655C}" srcOrd="0" destOrd="0" presId="urn:microsoft.com/office/officeart/2005/8/layout/pList1"/>
    <dgm:cxn modelId="{A1046010-83A0-4CEF-B037-8FBE364D244C}" type="presParOf" srcId="{DCBE5D3C-C6D7-4E3F-BCEF-B2DCEE16F266}" destId="{7CFB8882-5E93-48BA-A109-3416D5F97566}" srcOrd="1" destOrd="0" presId="urn:microsoft.com/office/officeart/2005/8/layout/pList1"/>
    <dgm:cxn modelId="{7652FF89-3350-47C0-9EFC-24C2816AFFF0}" type="presParOf" srcId="{A108880E-557A-4B9E-8B2D-2903FBADD883}" destId="{5B9C8B83-AB89-41E7-8554-A8E7F0A0D6BA}" srcOrd="1" destOrd="0" presId="urn:microsoft.com/office/officeart/2005/8/layout/pList1"/>
    <dgm:cxn modelId="{747A0456-CCB2-4202-94E6-7D500BB0AF66}" type="presParOf" srcId="{A108880E-557A-4B9E-8B2D-2903FBADD883}" destId="{74FC8E65-3FAA-41C6-8466-58E39B48867B}" srcOrd="2" destOrd="0" presId="urn:microsoft.com/office/officeart/2005/8/layout/pList1"/>
    <dgm:cxn modelId="{7BF17191-7331-4BCE-B54B-9CCE3D2BB922}" type="presParOf" srcId="{74FC8E65-3FAA-41C6-8466-58E39B48867B}" destId="{1316CE6E-BACB-4544-BB35-F5DB91203768}" srcOrd="0" destOrd="0" presId="urn:microsoft.com/office/officeart/2005/8/layout/pList1"/>
    <dgm:cxn modelId="{92EF849A-A3AA-4A83-BA23-EDFBE2EBB986}" type="presParOf" srcId="{74FC8E65-3FAA-41C6-8466-58E39B48867B}" destId="{75BA5F96-B1CD-484E-9BF1-7362C2AD188E}" srcOrd="1" destOrd="0" presId="urn:microsoft.com/office/officeart/2005/8/layout/pList1"/>
    <dgm:cxn modelId="{94772A7A-07C8-4ADB-A5E8-2E2A993D98FC}" type="presParOf" srcId="{A108880E-557A-4B9E-8B2D-2903FBADD883}" destId="{9D8E04D0-4B44-4703-93DC-8C8EF6514204}" srcOrd="3" destOrd="0" presId="urn:microsoft.com/office/officeart/2005/8/layout/pList1"/>
    <dgm:cxn modelId="{A77F5B15-F3D3-4C93-8002-B592EC82405B}" type="presParOf" srcId="{A108880E-557A-4B9E-8B2D-2903FBADD883}" destId="{A0A16F40-E807-41F9-A7B1-6519F5DDCA80}" srcOrd="4" destOrd="0" presId="urn:microsoft.com/office/officeart/2005/8/layout/pList1"/>
    <dgm:cxn modelId="{27FD35C7-77A2-4829-BC07-478EBB5004CE}" type="presParOf" srcId="{A0A16F40-E807-41F9-A7B1-6519F5DDCA80}" destId="{1B2AD021-4356-4C69-A1A6-B499DED5C039}" srcOrd="0" destOrd="0" presId="urn:microsoft.com/office/officeart/2005/8/layout/pList1"/>
    <dgm:cxn modelId="{3A545D4D-EF40-4F92-8892-60B41C22322D}" type="presParOf" srcId="{A0A16F40-E807-41F9-A7B1-6519F5DDCA80}" destId="{B8A48879-F2A7-456C-8EBD-503EC5277D8C}" srcOrd="1" destOrd="0" presId="urn:microsoft.com/office/officeart/2005/8/layout/pList1"/>
    <dgm:cxn modelId="{F7F197B8-C41E-4A01-A99F-2090ADD48466}" type="presParOf" srcId="{A108880E-557A-4B9E-8B2D-2903FBADD883}" destId="{A79D8973-7050-4FBC-816E-C590AE291A89}" srcOrd="5" destOrd="0" presId="urn:microsoft.com/office/officeart/2005/8/layout/pList1"/>
    <dgm:cxn modelId="{DADE5E56-E193-47B8-B066-BF5FB6C53840}" type="presParOf" srcId="{A108880E-557A-4B9E-8B2D-2903FBADD883}" destId="{12E5DDD1-B42C-47AE-A9E4-4A1A2081664C}" srcOrd="6" destOrd="0" presId="urn:microsoft.com/office/officeart/2005/8/layout/pList1"/>
    <dgm:cxn modelId="{5F495ADD-8064-4E83-930F-38D3F843D901}" type="presParOf" srcId="{12E5DDD1-B42C-47AE-A9E4-4A1A2081664C}" destId="{E2BB1B52-76ED-45BD-BBE6-2486E8F2A5E5}" srcOrd="0" destOrd="0" presId="urn:microsoft.com/office/officeart/2005/8/layout/pList1"/>
    <dgm:cxn modelId="{378C6303-C8FE-4943-984A-0302598FD53E}" type="presParOf" srcId="{12E5DDD1-B42C-47AE-A9E4-4A1A2081664C}" destId="{F7A64089-C94F-4C12-A673-98D753079E16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008DEA-D63A-44A5-915E-4CC3DD6AE79A}" type="doc">
      <dgm:prSet loTypeId="urn:microsoft.com/office/officeart/2005/8/layout/bList2" loCatId="list" qsTypeId="urn:microsoft.com/office/officeart/2005/8/quickstyle/simple5" qsCatId="simple" csTypeId="urn:microsoft.com/office/officeart/2005/8/colors/accent1_2" csCatId="accent1" phldr="1"/>
      <dgm:spPr/>
    </dgm:pt>
    <dgm:pt modelId="{0B7A44D6-5ED8-4B31-80B5-B3B4755E438E}">
      <dgm:prSet phldrT="[Text]"/>
      <dgm:spPr/>
      <dgm:t>
        <a:bodyPr/>
        <a:lstStyle/>
        <a:p>
          <a:r>
            <a:rPr lang="en-IN" dirty="0"/>
            <a:t>CLIENT</a:t>
          </a:r>
        </a:p>
      </dgm:t>
    </dgm:pt>
    <dgm:pt modelId="{DCBC143B-CD15-4E50-BFB2-48F078E49D4C}" type="parTrans" cxnId="{4A137C9E-955E-4FC8-B066-7835D465E2CF}">
      <dgm:prSet/>
      <dgm:spPr/>
      <dgm:t>
        <a:bodyPr/>
        <a:lstStyle/>
        <a:p>
          <a:endParaRPr lang="en-IN"/>
        </a:p>
      </dgm:t>
    </dgm:pt>
    <dgm:pt modelId="{0DB2A086-695A-4AE5-A25A-5600D10ED7BA}" type="sibTrans" cxnId="{4A137C9E-955E-4FC8-B066-7835D465E2CF}">
      <dgm:prSet/>
      <dgm:spPr/>
      <dgm:t>
        <a:bodyPr/>
        <a:lstStyle/>
        <a:p>
          <a:endParaRPr lang="en-IN"/>
        </a:p>
      </dgm:t>
    </dgm:pt>
    <dgm:pt modelId="{F7B2075F-65BD-49C1-A931-DD142A92AC41}">
      <dgm:prSet phldrT="[Text]"/>
      <dgm:spPr/>
      <dgm:t>
        <a:bodyPr/>
        <a:lstStyle/>
        <a:p>
          <a:r>
            <a:rPr lang="en-IN" dirty="0"/>
            <a:t>BACKEND</a:t>
          </a:r>
        </a:p>
      </dgm:t>
    </dgm:pt>
    <dgm:pt modelId="{EE54F577-DEFE-4D4E-9AD5-DA86299EB340}" type="parTrans" cxnId="{449E5B25-65A6-4A2A-A8C4-A8A0A33AEA11}">
      <dgm:prSet/>
      <dgm:spPr/>
      <dgm:t>
        <a:bodyPr/>
        <a:lstStyle/>
        <a:p>
          <a:endParaRPr lang="en-IN"/>
        </a:p>
      </dgm:t>
    </dgm:pt>
    <dgm:pt modelId="{5C1AA9E1-E75A-4E0A-B8B5-BA330AF3C771}" type="sibTrans" cxnId="{449E5B25-65A6-4A2A-A8C4-A8A0A33AEA11}">
      <dgm:prSet/>
      <dgm:spPr/>
      <dgm:t>
        <a:bodyPr/>
        <a:lstStyle/>
        <a:p>
          <a:endParaRPr lang="en-IN"/>
        </a:p>
      </dgm:t>
    </dgm:pt>
    <dgm:pt modelId="{5D93BC9B-B7AC-4536-8755-C784C212CED7}">
      <dgm:prSet phldrT="[Text]"/>
      <dgm:spPr/>
      <dgm:t>
        <a:bodyPr/>
        <a:lstStyle/>
        <a:p>
          <a:r>
            <a:rPr lang="en-IN" dirty="0"/>
            <a:t>INTEGRATION</a:t>
          </a:r>
        </a:p>
      </dgm:t>
    </dgm:pt>
    <dgm:pt modelId="{6AA971C3-4C36-4DB6-9A8C-36F7DF40BA53}" type="parTrans" cxnId="{88750096-3D46-48ED-9C8E-FC79E51018ED}">
      <dgm:prSet/>
      <dgm:spPr/>
      <dgm:t>
        <a:bodyPr/>
        <a:lstStyle/>
        <a:p>
          <a:endParaRPr lang="en-IN"/>
        </a:p>
      </dgm:t>
    </dgm:pt>
    <dgm:pt modelId="{D82FB163-19CC-4289-B527-B3089BC13DB1}" type="sibTrans" cxnId="{88750096-3D46-48ED-9C8E-FC79E51018ED}">
      <dgm:prSet/>
      <dgm:spPr/>
      <dgm:t>
        <a:bodyPr/>
        <a:lstStyle/>
        <a:p>
          <a:endParaRPr lang="en-IN"/>
        </a:p>
      </dgm:t>
    </dgm:pt>
    <dgm:pt modelId="{9B0D37E1-768D-4624-9F09-19B0DB9CAD07}" type="pres">
      <dgm:prSet presAssocID="{B2008DEA-D63A-44A5-915E-4CC3DD6AE79A}" presName="diagram" presStyleCnt="0">
        <dgm:presLayoutVars>
          <dgm:dir/>
          <dgm:animLvl val="lvl"/>
          <dgm:resizeHandles val="exact"/>
        </dgm:presLayoutVars>
      </dgm:prSet>
      <dgm:spPr/>
    </dgm:pt>
    <dgm:pt modelId="{7577A5DF-5024-448E-883C-7906442552A9}" type="pres">
      <dgm:prSet presAssocID="{0B7A44D6-5ED8-4B31-80B5-B3B4755E438E}" presName="compNode" presStyleCnt="0"/>
      <dgm:spPr/>
    </dgm:pt>
    <dgm:pt modelId="{34B46CD3-81DE-4199-A611-44F4B9018865}" type="pres">
      <dgm:prSet presAssocID="{0B7A44D6-5ED8-4B31-80B5-B3B4755E438E}" presName="childRect" presStyleLbl="bgAcc1" presStyleIdx="0" presStyleCnt="3">
        <dgm:presLayoutVars>
          <dgm:bulletEnabled val="1"/>
        </dgm:presLayoutVars>
      </dgm:prSet>
      <dgm:spPr/>
    </dgm:pt>
    <dgm:pt modelId="{E75C4525-4069-47E7-B453-3302C3463E64}" type="pres">
      <dgm:prSet presAssocID="{0B7A44D6-5ED8-4B31-80B5-B3B4755E438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7A7FB90-1712-47EA-9FB1-94D3FE72A73E}" type="pres">
      <dgm:prSet presAssocID="{0B7A44D6-5ED8-4B31-80B5-B3B4755E438E}" presName="parentRect" presStyleLbl="alignNode1" presStyleIdx="0" presStyleCnt="3"/>
      <dgm:spPr/>
    </dgm:pt>
    <dgm:pt modelId="{CF94CE68-D25A-4160-884F-34C3A8DF10C0}" type="pres">
      <dgm:prSet presAssocID="{0B7A44D6-5ED8-4B31-80B5-B3B4755E438E}" presName="adorn" presStyleLbl="fgAccFollowNode1" presStyleIdx="0" presStyleCnt="3" custLinFactNeighborX="9598" custLinFactNeighborY="5901"/>
      <dgm:spPr/>
    </dgm:pt>
    <dgm:pt modelId="{5AB5B283-5C9F-4E49-A14B-185D8CED1005}" type="pres">
      <dgm:prSet presAssocID="{0DB2A086-695A-4AE5-A25A-5600D10ED7BA}" presName="sibTrans" presStyleLbl="sibTrans2D1" presStyleIdx="0" presStyleCnt="0"/>
      <dgm:spPr/>
    </dgm:pt>
    <dgm:pt modelId="{2615C7AD-28A0-429D-90F2-085A6DC485FC}" type="pres">
      <dgm:prSet presAssocID="{F7B2075F-65BD-49C1-A931-DD142A92AC41}" presName="compNode" presStyleCnt="0"/>
      <dgm:spPr/>
    </dgm:pt>
    <dgm:pt modelId="{D0DEF935-5F11-481A-9A8A-F61D0EF42B92}" type="pres">
      <dgm:prSet presAssocID="{F7B2075F-65BD-49C1-A931-DD142A92AC41}" presName="childRect" presStyleLbl="bgAcc1" presStyleIdx="1" presStyleCnt="3">
        <dgm:presLayoutVars>
          <dgm:bulletEnabled val="1"/>
        </dgm:presLayoutVars>
      </dgm:prSet>
      <dgm:spPr/>
    </dgm:pt>
    <dgm:pt modelId="{A484737F-5834-4906-9FBB-D4D8CE8DB57C}" type="pres">
      <dgm:prSet presAssocID="{F7B2075F-65BD-49C1-A931-DD142A92AC4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1012692-CCCE-4B1D-AA34-8720D327035E}" type="pres">
      <dgm:prSet presAssocID="{F7B2075F-65BD-49C1-A931-DD142A92AC41}" presName="parentRect" presStyleLbl="alignNode1" presStyleIdx="1" presStyleCnt="3"/>
      <dgm:spPr/>
    </dgm:pt>
    <dgm:pt modelId="{5C43BE2D-6E57-4A55-B026-A2BFF87260EE}" type="pres">
      <dgm:prSet presAssocID="{F7B2075F-65BD-49C1-A931-DD142A92AC41}" presName="adorn" presStyleLbl="fgAccFollowNode1" presStyleIdx="1" presStyleCnt="3"/>
      <dgm:spPr/>
    </dgm:pt>
    <dgm:pt modelId="{266CB253-036D-4C54-B4A0-320F3063CE08}" type="pres">
      <dgm:prSet presAssocID="{5C1AA9E1-E75A-4E0A-B8B5-BA330AF3C771}" presName="sibTrans" presStyleLbl="sibTrans2D1" presStyleIdx="0" presStyleCnt="0"/>
      <dgm:spPr/>
    </dgm:pt>
    <dgm:pt modelId="{4FB1C3EC-C815-493E-B19E-AF121C3D26F9}" type="pres">
      <dgm:prSet presAssocID="{5D93BC9B-B7AC-4536-8755-C784C212CED7}" presName="compNode" presStyleCnt="0"/>
      <dgm:spPr/>
    </dgm:pt>
    <dgm:pt modelId="{0E4FDC53-E32E-462B-8F40-EB58E2C1C0EF}" type="pres">
      <dgm:prSet presAssocID="{5D93BC9B-B7AC-4536-8755-C784C212CED7}" presName="childRect" presStyleLbl="bgAcc1" presStyleIdx="2" presStyleCnt="3" custLinFactNeighborX="645" custLinFactNeighborY="-646">
        <dgm:presLayoutVars>
          <dgm:bulletEnabled val="1"/>
        </dgm:presLayoutVars>
      </dgm:prSet>
      <dgm:spPr/>
    </dgm:pt>
    <dgm:pt modelId="{401BAC79-A2B3-4FD7-BEED-05D46A5D7B9F}" type="pres">
      <dgm:prSet presAssocID="{5D93BC9B-B7AC-4536-8755-C784C212CED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6867232-09A2-45C1-A106-28CA479D6ADE}" type="pres">
      <dgm:prSet presAssocID="{5D93BC9B-B7AC-4536-8755-C784C212CED7}" presName="parentRect" presStyleLbl="alignNode1" presStyleIdx="2" presStyleCnt="3"/>
      <dgm:spPr/>
    </dgm:pt>
    <dgm:pt modelId="{6A55E04A-0F9B-4A0C-9200-0636BD74FC44}" type="pres">
      <dgm:prSet presAssocID="{5D93BC9B-B7AC-4536-8755-C784C212CED7}" presName="adorn" presStyleLbl="fgAccFollowNode1" presStyleIdx="2" presStyleCnt="3"/>
      <dgm:spPr/>
    </dgm:pt>
  </dgm:ptLst>
  <dgm:cxnLst>
    <dgm:cxn modelId="{E610BB12-52A0-4CB7-BB7F-5C07294AB93C}" type="presOf" srcId="{5D93BC9B-B7AC-4536-8755-C784C212CED7}" destId="{401BAC79-A2B3-4FD7-BEED-05D46A5D7B9F}" srcOrd="0" destOrd="0" presId="urn:microsoft.com/office/officeart/2005/8/layout/bList2"/>
    <dgm:cxn modelId="{449E5B25-65A6-4A2A-A8C4-A8A0A33AEA11}" srcId="{B2008DEA-D63A-44A5-915E-4CC3DD6AE79A}" destId="{F7B2075F-65BD-49C1-A931-DD142A92AC41}" srcOrd="1" destOrd="0" parTransId="{EE54F577-DEFE-4D4E-9AD5-DA86299EB340}" sibTransId="{5C1AA9E1-E75A-4E0A-B8B5-BA330AF3C771}"/>
    <dgm:cxn modelId="{275B9664-DF60-4A45-8CDE-11FF064AEB4F}" type="presOf" srcId="{0B7A44D6-5ED8-4B31-80B5-B3B4755E438E}" destId="{77A7FB90-1712-47EA-9FB1-94D3FE72A73E}" srcOrd="1" destOrd="0" presId="urn:microsoft.com/office/officeart/2005/8/layout/bList2"/>
    <dgm:cxn modelId="{6F6C3849-8696-4203-ADA7-882E48E08696}" type="presOf" srcId="{B2008DEA-D63A-44A5-915E-4CC3DD6AE79A}" destId="{9B0D37E1-768D-4624-9F09-19B0DB9CAD07}" srcOrd="0" destOrd="0" presId="urn:microsoft.com/office/officeart/2005/8/layout/bList2"/>
    <dgm:cxn modelId="{A375B649-17E1-4A5F-88DF-DB9F3C70498B}" type="presOf" srcId="{5D93BC9B-B7AC-4536-8755-C784C212CED7}" destId="{D6867232-09A2-45C1-A106-28CA479D6ADE}" srcOrd="1" destOrd="0" presId="urn:microsoft.com/office/officeart/2005/8/layout/bList2"/>
    <dgm:cxn modelId="{2AB9DF4B-61E0-4080-8874-96129DA10486}" type="presOf" srcId="{F7B2075F-65BD-49C1-A931-DD142A92AC41}" destId="{01012692-CCCE-4B1D-AA34-8720D327035E}" srcOrd="1" destOrd="0" presId="urn:microsoft.com/office/officeart/2005/8/layout/bList2"/>
    <dgm:cxn modelId="{61608B4D-2ECC-4C16-9A2E-5F1B6EB7BFA6}" type="presOf" srcId="{0DB2A086-695A-4AE5-A25A-5600D10ED7BA}" destId="{5AB5B283-5C9F-4E49-A14B-185D8CED1005}" srcOrd="0" destOrd="0" presId="urn:microsoft.com/office/officeart/2005/8/layout/bList2"/>
    <dgm:cxn modelId="{6CB23582-FAEF-423B-8214-03AAFD6FD7E4}" type="presOf" srcId="{5C1AA9E1-E75A-4E0A-B8B5-BA330AF3C771}" destId="{266CB253-036D-4C54-B4A0-320F3063CE08}" srcOrd="0" destOrd="0" presId="urn:microsoft.com/office/officeart/2005/8/layout/bList2"/>
    <dgm:cxn modelId="{88750096-3D46-48ED-9C8E-FC79E51018ED}" srcId="{B2008DEA-D63A-44A5-915E-4CC3DD6AE79A}" destId="{5D93BC9B-B7AC-4536-8755-C784C212CED7}" srcOrd="2" destOrd="0" parTransId="{6AA971C3-4C36-4DB6-9A8C-36F7DF40BA53}" sibTransId="{D82FB163-19CC-4289-B527-B3089BC13DB1}"/>
    <dgm:cxn modelId="{4A137C9E-955E-4FC8-B066-7835D465E2CF}" srcId="{B2008DEA-D63A-44A5-915E-4CC3DD6AE79A}" destId="{0B7A44D6-5ED8-4B31-80B5-B3B4755E438E}" srcOrd="0" destOrd="0" parTransId="{DCBC143B-CD15-4E50-BFB2-48F078E49D4C}" sibTransId="{0DB2A086-695A-4AE5-A25A-5600D10ED7BA}"/>
    <dgm:cxn modelId="{6BFA8BD7-2B48-493D-8F80-42262973C1C0}" type="presOf" srcId="{0B7A44D6-5ED8-4B31-80B5-B3B4755E438E}" destId="{E75C4525-4069-47E7-B453-3302C3463E64}" srcOrd="0" destOrd="0" presId="urn:microsoft.com/office/officeart/2005/8/layout/bList2"/>
    <dgm:cxn modelId="{F11BB2DA-CECF-4FEE-8367-0AE7CDD989ED}" type="presOf" srcId="{F7B2075F-65BD-49C1-A931-DD142A92AC41}" destId="{A484737F-5834-4906-9FBB-D4D8CE8DB57C}" srcOrd="0" destOrd="0" presId="urn:microsoft.com/office/officeart/2005/8/layout/bList2"/>
    <dgm:cxn modelId="{CBD60DCB-AE25-46AD-87AE-CECBD9F23359}" type="presParOf" srcId="{9B0D37E1-768D-4624-9F09-19B0DB9CAD07}" destId="{7577A5DF-5024-448E-883C-7906442552A9}" srcOrd="0" destOrd="0" presId="urn:microsoft.com/office/officeart/2005/8/layout/bList2"/>
    <dgm:cxn modelId="{3B60F501-0B2E-4DA5-8E80-7F24EE7EBF45}" type="presParOf" srcId="{7577A5DF-5024-448E-883C-7906442552A9}" destId="{34B46CD3-81DE-4199-A611-44F4B9018865}" srcOrd="0" destOrd="0" presId="urn:microsoft.com/office/officeart/2005/8/layout/bList2"/>
    <dgm:cxn modelId="{25DB723D-CCD4-412F-8BE6-979D623DD9BF}" type="presParOf" srcId="{7577A5DF-5024-448E-883C-7906442552A9}" destId="{E75C4525-4069-47E7-B453-3302C3463E64}" srcOrd="1" destOrd="0" presId="urn:microsoft.com/office/officeart/2005/8/layout/bList2"/>
    <dgm:cxn modelId="{C79176CE-E08B-406C-93F4-F692B6A66D4C}" type="presParOf" srcId="{7577A5DF-5024-448E-883C-7906442552A9}" destId="{77A7FB90-1712-47EA-9FB1-94D3FE72A73E}" srcOrd="2" destOrd="0" presId="urn:microsoft.com/office/officeart/2005/8/layout/bList2"/>
    <dgm:cxn modelId="{1FCB7DF5-8938-41BE-9669-C5A5BE8B0780}" type="presParOf" srcId="{7577A5DF-5024-448E-883C-7906442552A9}" destId="{CF94CE68-D25A-4160-884F-34C3A8DF10C0}" srcOrd="3" destOrd="0" presId="urn:microsoft.com/office/officeart/2005/8/layout/bList2"/>
    <dgm:cxn modelId="{377E3A13-9C54-443E-9940-44E825656833}" type="presParOf" srcId="{9B0D37E1-768D-4624-9F09-19B0DB9CAD07}" destId="{5AB5B283-5C9F-4E49-A14B-185D8CED1005}" srcOrd="1" destOrd="0" presId="urn:microsoft.com/office/officeart/2005/8/layout/bList2"/>
    <dgm:cxn modelId="{DB1C94A3-D67D-4D59-BCC6-2F6AE202D1D6}" type="presParOf" srcId="{9B0D37E1-768D-4624-9F09-19B0DB9CAD07}" destId="{2615C7AD-28A0-429D-90F2-085A6DC485FC}" srcOrd="2" destOrd="0" presId="urn:microsoft.com/office/officeart/2005/8/layout/bList2"/>
    <dgm:cxn modelId="{DD499F0E-176E-4E31-A478-75EEEA63B1B7}" type="presParOf" srcId="{2615C7AD-28A0-429D-90F2-085A6DC485FC}" destId="{D0DEF935-5F11-481A-9A8A-F61D0EF42B92}" srcOrd="0" destOrd="0" presId="urn:microsoft.com/office/officeart/2005/8/layout/bList2"/>
    <dgm:cxn modelId="{8DA7F742-1652-4781-B712-17CDDC2CB211}" type="presParOf" srcId="{2615C7AD-28A0-429D-90F2-085A6DC485FC}" destId="{A484737F-5834-4906-9FBB-D4D8CE8DB57C}" srcOrd="1" destOrd="0" presId="urn:microsoft.com/office/officeart/2005/8/layout/bList2"/>
    <dgm:cxn modelId="{29BF168F-4BAA-43BE-BB91-A8525EF2401E}" type="presParOf" srcId="{2615C7AD-28A0-429D-90F2-085A6DC485FC}" destId="{01012692-CCCE-4B1D-AA34-8720D327035E}" srcOrd="2" destOrd="0" presId="urn:microsoft.com/office/officeart/2005/8/layout/bList2"/>
    <dgm:cxn modelId="{14987B5B-0B8F-418D-8A18-B657BCC438CA}" type="presParOf" srcId="{2615C7AD-28A0-429D-90F2-085A6DC485FC}" destId="{5C43BE2D-6E57-4A55-B026-A2BFF87260EE}" srcOrd="3" destOrd="0" presId="urn:microsoft.com/office/officeart/2005/8/layout/bList2"/>
    <dgm:cxn modelId="{D4C5DFEC-B723-4C40-9475-378053F0F5A7}" type="presParOf" srcId="{9B0D37E1-768D-4624-9F09-19B0DB9CAD07}" destId="{266CB253-036D-4C54-B4A0-320F3063CE08}" srcOrd="3" destOrd="0" presId="urn:microsoft.com/office/officeart/2005/8/layout/bList2"/>
    <dgm:cxn modelId="{B954437A-891F-4021-BC07-006822CFD296}" type="presParOf" srcId="{9B0D37E1-768D-4624-9F09-19B0DB9CAD07}" destId="{4FB1C3EC-C815-493E-B19E-AF121C3D26F9}" srcOrd="4" destOrd="0" presId="urn:microsoft.com/office/officeart/2005/8/layout/bList2"/>
    <dgm:cxn modelId="{36D19449-236E-4D42-B2AE-3B212BCD4CDE}" type="presParOf" srcId="{4FB1C3EC-C815-493E-B19E-AF121C3D26F9}" destId="{0E4FDC53-E32E-462B-8F40-EB58E2C1C0EF}" srcOrd="0" destOrd="0" presId="urn:microsoft.com/office/officeart/2005/8/layout/bList2"/>
    <dgm:cxn modelId="{B5CF25AB-7E31-489D-86B9-E38D9FFA0FB9}" type="presParOf" srcId="{4FB1C3EC-C815-493E-B19E-AF121C3D26F9}" destId="{401BAC79-A2B3-4FD7-BEED-05D46A5D7B9F}" srcOrd="1" destOrd="0" presId="urn:microsoft.com/office/officeart/2005/8/layout/bList2"/>
    <dgm:cxn modelId="{4C61EFC9-E683-4D6F-BBC6-170C7756413A}" type="presParOf" srcId="{4FB1C3EC-C815-493E-B19E-AF121C3D26F9}" destId="{D6867232-09A2-45C1-A106-28CA479D6ADE}" srcOrd="2" destOrd="0" presId="urn:microsoft.com/office/officeart/2005/8/layout/bList2"/>
    <dgm:cxn modelId="{B20E09E0-AE91-4640-8C22-C235DB9E4D4E}" type="presParOf" srcId="{4FB1C3EC-C815-493E-B19E-AF121C3D26F9}" destId="{6A55E04A-0F9B-4A0C-9200-0636BD74FC44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3F8E0-A47F-4849-BD7B-278E1EFA48FE}">
      <dsp:nvSpPr>
        <dsp:cNvPr id="0" name=""/>
        <dsp:cNvSpPr/>
      </dsp:nvSpPr>
      <dsp:spPr>
        <a:xfrm rot="5400000">
          <a:off x="488602" y="2144478"/>
          <a:ext cx="1629974" cy="16426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dk2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87A296A-83A2-4D78-A56C-69BFC2C5C0A6}">
      <dsp:nvSpPr>
        <dsp:cNvPr id="0" name=""/>
        <dsp:cNvSpPr/>
      </dsp:nvSpPr>
      <dsp:spPr>
        <a:xfrm>
          <a:off x="165588" y="70003"/>
          <a:ext cx="2445369" cy="199514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What is AI &amp; ML?</a:t>
          </a:r>
        </a:p>
      </dsp:txBody>
      <dsp:txXfrm>
        <a:off x="263001" y="167416"/>
        <a:ext cx="2250543" cy="1800323"/>
      </dsp:txXfrm>
    </dsp:sp>
    <dsp:sp modelId="{44B597AD-D050-4FC5-956D-152B2FFF591A}">
      <dsp:nvSpPr>
        <dsp:cNvPr id="0" name=""/>
        <dsp:cNvSpPr/>
      </dsp:nvSpPr>
      <dsp:spPr>
        <a:xfrm>
          <a:off x="3119002" y="113691"/>
          <a:ext cx="2316848" cy="180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3E3AF-2798-4F5F-A4CB-81263573424C}">
      <dsp:nvSpPr>
        <dsp:cNvPr id="0" name=""/>
        <dsp:cNvSpPr/>
      </dsp:nvSpPr>
      <dsp:spPr>
        <a:xfrm>
          <a:off x="2767056" y="2274629"/>
          <a:ext cx="5267237" cy="237668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AI is the study of , how to train the computers so that computers can do things which at present human can do better.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ML is the learning in which machine can learn on its own without being explicitly programmed. </a:t>
          </a:r>
        </a:p>
      </dsp:txBody>
      <dsp:txXfrm>
        <a:off x="2883097" y="2390670"/>
        <a:ext cx="5035155" cy="2144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2F98D-EE75-4500-905B-91AFDFC79B23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USER</a:t>
          </a:r>
        </a:p>
      </dsp:txBody>
      <dsp:txXfrm>
        <a:off x="44665" y="1038705"/>
        <a:ext cx="2060143" cy="1206068"/>
      </dsp:txXfrm>
    </dsp:sp>
    <dsp:sp modelId="{8B26514E-7603-4E8E-8B82-158CCF49E05A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2330227" y="1482881"/>
        <a:ext cx="316861" cy="317716"/>
      </dsp:txXfrm>
    </dsp:sp>
    <dsp:sp modelId="{5E71FDF4-D4BD-4978-9D34-DA26DC5951E5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WEB APPLICATION</a:t>
          </a:r>
        </a:p>
      </dsp:txBody>
      <dsp:txXfrm>
        <a:off x="3033928" y="1038705"/>
        <a:ext cx="2060143" cy="1206068"/>
      </dsp:txXfrm>
    </dsp:sp>
    <dsp:sp modelId="{D784FEFD-F3ED-4F7F-B48B-83DB5525FCEA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5319490" y="1482881"/>
        <a:ext cx="316861" cy="317716"/>
      </dsp:txXfrm>
    </dsp:sp>
    <dsp:sp modelId="{C3294AF1-835D-4FDA-B077-277931918B14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DIALOG FLOW</a:t>
          </a:r>
        </a:p>
      </dsp:txBody>
      <dsp:txXfrm>
        <a:off x="6023190" y="1038705"/>
        <a:ext cx="2060143" cy="1206068"/>
      </dsp:txXfrm>
    </dsp:sp>
    <dsp:sp modelId="{0463C333-DC6E-43FF-8FF5-1799597F3431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6894404" y="2470192"/>
        <a:ext cx="317716" cy="316861"/>
      </dsp:txXfrm>
    </dsp:sp>
    <dsp:sp modelId="{500791C5-A9DE-4839-9329-C3DF8959BA9F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WEBHOOK</a:t>
          </a:r>
        </a:p>
      </dsp:txBody>
      <dsp:txXfrm>
        <a:off x="6023190" y="3173893"/>
        <a:ext cx="2060143" cy="1206068"/>
      </dsp:txXfrm>
    </dsp:sp>
    <dsp:sp modelId="{AF30A9B7-D1FF-48D8-875A-64493872B355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10800000">
        <a:off x="5480910" y="3618068"/>
        <a:ext cx="316861" cy="317716"/>
      </dsp:txXfrm>
    </dsp:sp>
    <dsp:sp modelId="{4A53D4F7-935B-4AC6-B6B9-334AA0649715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PYTHON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AI &amp; ML LOGIC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FLASK</a:t>
          </a:r>
        </a:p>
      </dsp:txBody>
      <dsp:txXfrm>
        <a:off x="3033928" y="3173892"/>
        <a:ext cx="2060143" cy="1206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925CE-AF65-44E0-9D4E-F277A76B655C}">
      <dsp:nvSpPr>
        <dsp:cNvPr id="0" name=""/>
        <dsp:cNvSpPr/>
      </dsp:nvSpPr>
      <dsp:spPr>
        <a:xfrm>
          <a:off x="349914" y="972150"/>
          <a:ext cx="3457126" cy="1679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FB8882-5E93-48BA-A109-3416D5F97566}">
      <dsp:nvSpPr>
        <dsp:cNvPr id="0" name=""/>
        <dsp:cNvSpPr/>
      </dsp:nvSpPr>
      <dsp:spPr>
        <a:xfrm>
          <a:off x="940853" y="1347815"/>
          <a:ext cx="2438167" cy="90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bg1"/>
              </a:solidFill>
            </a:rPr>
            <a:t>Drive cost savings and  impact healthcare efficiency</a:t>
          </a:r>
          <a:endParaRPr lang="en-IN" sz="1800" kern="1200" dirty="0">
            <a:solidFill>
              <a:schemeClr val="bg1"/>
            </a:solidFill>
          </a:endParaRPr>
        </a:p>
      </dsp:txBody>
      <dsp:txXfrm>
        <a:off x="940853" y="1347815"/>
        <a:ext cx="2438167" cy="904560"/>
      </dsp:txXfrm>
    </dsp:sp>
    <dsp:sp modelId="{1316CE6E-BACB-4544-BB35-F5DB91203768}">
      <dsp:nvSpPr>
        <dsp:cNvPr id="0" name=""/>
        <dsp:cNvSpPr/>
      </dsp:nvSpPr>
      <dsp:spPr>
        <a:xfrm>
          <a:off x="5321465" y="963280"/>
          <a:ext cx="3285967" cy="1679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BA5F96-B1CD-484E-9BF1-7362C2AD188E}">
      <dsp:nvSpPr>
        <dsp:cNvPr id="0" name=""/>
        <dsp:cNvSpPr/>
      </dsp:nvSpPr>
      <dsp:spPr>
        <a:xfrm>
          <a:off x="5576571" y="1363473"/>
          <a:ext cx="2438167" cy="90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bg1"/>
              </a:solidFill>
            </a:rPr>
            <a:t>Provides instant medical assistance </a:t>
          </a:r>
        </a:p>
      </dsp:txBody>
      <dsp:txXfrm>
        <a:off x="5576571" y="1363473"/>
        <a:ext cx="2438167" cy="904560"/>
      </dsp:txXfrm>
    </dsp:sp>
    <dsp:sp modelId="{1B2AD021-4356-4C69-A1A6-B499DED5C039}">
      <dsp:nvSpPr>
        <dsp:cNvPr id="0" name=""/>
        <dsp:cNvSpPr/>
      </dsp:nvSpPr>
      <dsp:spPr>
        <a:xfrm>
          <a:off x="434933" y="3570094"/>
          <a:ext cx="3233888" cy="1679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48879-F2A7-456C-8EBD-503EC5277D8C}">
      <dsp:nvSpPr>
        <dsp:cNvPr id="0" name=""/>
        <dsp:cNvSpPr/>
      </dsp:nvSpPr>
      <dsp:spPr>
        <a:xfrm>
          <a:off x="887774" y="3919303"/>
          <a:ext cx="2438167" cy="90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bg1"/>
              </a:solidFill>
            </a:rPr>
            <a:t>Predicts probable diseases </a:t>
          </a:r>
        </a:p>
      </dsp:txBody>
      <dsp:txXfrm>
        <a:off x="887774" y="3919303"/>
        <a:ext cx="2438167" cy="904560"/>
      </dsp:txXfrm>
    </dsp:sp>
    <dsp:sp modelId="{E2BB1B52-76ED-45BD-BBE6-2486E8F2A5E5}">
      <dsp:nvSpPr>
        <dsp:cNvPr id="0" name=""/>
        <dsp:cNvSpPr/>
      </dsp:nvSpPr>
      <dsp:spPr>
        <a:xfrm>
          <a:off x="5527710" y="3532111"/>
          <a:ext cx="3412801" cy="1679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64089-C94F-4C12-A673-98D753079E16}">
      <dsp:nvSpPr>
        <dsp:cNvPr id="0" name=""/>
        <dsp:cNvSpPr/>
      </dsp:nvSpPr>
      <dsp:spPr>
        <a:xfrm>
          <a:off x="5979844" y="3846070"/>
          <a:ext cx="2438167" cy="90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bg1"/>
              </a:solidFill>
            </a:rPr>
            <a:t>No appointment hassle</a:t>
          </a:r>
        </a:p>
      </dsp:txBody>
      <dsp:txXfrm>
        <a:off x="5979844" y="3846070"/>
        <a:ext cx="2438167" cy="904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46CD3-81DE-4199-A611-44F4B9018865}">
      <dsp:nvSpPr>
        <dsp:cNvPr id="0" name=""/>
        <dsp:cNvSpPr/>
      </dsp:nvSpPr>
      <dsp:spPr>
        <a:xfrm>
          <a:off x="6917" y="1033074"/>
          <a:ext cx="2987939" cy="223043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A7FB90-1712-47EA-9FB1-94D3FE72A73E}">
      <dsp:nvSpPr>
        <dsp:cNvPr id="0" name=""/>
        <dsp:cNvSpPr/>
      </dsp:nvSpPr>
      <dsp:spPr>
        <a:xfrm>
          <a:off x="6917" y="3263508"/>
          <a:ext cx="2987939" cy="9590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CLIENT</a:t>
          </a:r>
        </a:p>
      </dsp:txBody>
      <dsp:txXfrm>
        <a:off x="6917" y="3263508"/>
        <a:ext cx="2104182" cy="959086"/>
      </dsp:txXfrm>
    </dsp:sp>
    <dsp:sp modelId="{CF94CE68-D25A-4160-884F-34C3A8DF10C0}">
      <dsp:nvSpPr>
        <dsp:cNvPr id="0" name=""/>
        <dsp:cNvSpPr/>
      </dsp:nvSpPr>
      <dsp:spPr>
        <a:xfrm>
          <a:off x="2295998" y="3477561"/>
          <a:ext cx="1045778" cy="104577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DEF935-5F11-481A-9A8A-F61D0EF42B92}">
      <dsp:nvSpPr>
        <dsp:cNvPr id="0" name=""/>
        <dsp:cNvSpPr/>
      </dsp:nvSpPr>
      <dsp:spPr>
        <a:xfrm>
          <a:off x="3500488" y="1033074"/>
          <a:ext cx="2987939" cy="223043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012692-CCCE-4B1D-AA34-8720D327035E}">
      <dsp:nvSpPr>
        <dsp:cNvPr id="0" name=""/>
        <dsp:cNvSpPr/>
      </dsp:nvSpPr>
      <dsp:spPr>
        <a:xfrm>
          <a:off x="3500488" y="3263508"/>
          <a:ext cx="2987939" cy="9590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BACKEND</a:t>
          </a:r>
        </a:p>
      </dsp:txBody>
      <dsp:txXfrm>
        <a:off x="3500488" y="3263508"/>
        <a:ext cx="2104182" cy="959086"/>
      </dsp:txXfrm>
    </dsp:sp>
    <dsp:sp modelId="{5C43BE2D-6E57-4A55-B026-A2BFF87260EE}">
      <dsp:nvSpPr>
        <dsp:cNvPr id="0" name=""/>
        <dsp:cNvSpPr/>
      </dsp:nvSpPr>
      <dsp:spPr>
        <a:xfrm>
          <a:off x="5689195" y="3415850"/>
          <a:ext cx="1045778" cy="104577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4FDC53-E32E-462B-8F40-EB58E2C1C0EF}">
      <dsp:nvSpPr>
        <dsp:cNvPr id="0" name=""/>
        <dsp:cNvSpPr/>
      </dsp:nvSpPr>
      <dsp:spPr>
        <a:xfrm>
          <a:off x="7013331" y="1018666"/>
          <a:ext cx="2987939" cy="223043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867232-09A2-45C1-A106-28CA479D6ADE}">
      <dsp:nvSpPr>
        <dsp:cNvPr id="0" name=""/>
        <dsp:cNvSpPr/>
      </dsp:nvSpPr>
      <dsp:spPr>
        <a:xfrm>
          <a:off x="6994059" y="3263508"/>
          <a:ext cx="2987939" cy="9590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INTEGRATION</a:t>
          </a:r>
        </a:p>
      </dsp:txBody>
      <dsp:txXfrm>
        <a:off x="6994059" y="3263508"/>
        <a:ext cx="2104182" cy="959086"/>
      </dsp:txXfrm>
    </dsp:sp>
    <dsp:sp modelId="{6A55E04A-0F9B-4A0C-9200-0636BD74FC44}">
      <dsp:nvSpPr>
        <dsp:cNvPr id="0" name=""/>
        <dsp:cNvSpPr/>
      </dsp:nvSpPr>
      <dsp:spPr>
        <a:xfrm>
          <a:off x="9182766" y="3415850"/>
          <a:ext cx="1045778" cy="104577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C84F-8CAA-4891-8583-BAF07C728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F85B-7695-43A3-BC0E-D75197ECE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2DFD6-2DDA-44E2-87A7-076FF713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E6-7FB9-40B0-816C-AEBF7C1D7434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6B5B7-58B6-4D75-B91B-10A103CA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86CD6-BFAB-42FF-8181-110F88D8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DD1E-EF51-428F-A6E4-99B55985E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22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9E99-A5DB-4929-AEB4-879FAE95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7FF0B-0757-41C4-B43C-DD02D91A8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ACD0-5295-424E-9F90-AB32DA01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E6-7FB9-40B0-816C-AEBF7C1D7434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8BA2-056A-4ECB-82CB-97F7271C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694B-6DC3-4E1D-9263-CC04264A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DD1E-EF51-428F-A6E4-99B55985E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14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E5338-67B0-46C6-A45D-B83BB593C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AB63E-54D3-4D4E-951F-CC840110A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53F4-26DB-4DE5-9B89-FE4BF3E7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E6-7FB9-40B0-816C-AEBF7C1D7434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4B96-54D2-4953-B233-C05F65ED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3952-177D-4B2B-BBAE-E5CB8893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DD1E-EF51-428F-A6E4-99B55985E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58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6038-3749-4488-807C-DAE26A19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0305-17E7-4CEF-9780-FADA15AF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2C76B-471C-4724-A257-0E45E2EA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E6-7FB9-40B0-816C-AEBF7C1D7434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C1CE2-E590-4EB3-9C49-55BFF3D9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6C73-5B26-46D2-99C1-6BB1CC8D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DD1E-EF51-428F-A6E4-99B55985E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42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5D13-7814-4B5C-8D0A-A22CE448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81205-CE9F-4117-A0DA-01890C4D8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7FB07-AD4D-41BA-B30E-D02DB28A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E6-7FB9-40B0-816C-AEBF7C1D7434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FAC5A-057C-4AD8-AE0E-28164376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BCA90-162C-462E-82FF-38193F04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DD1E-EF51-428F-A6E4-99B55985E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98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6DD0-6B50-4657-B024-50C77EDF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7D05-9AB5-4164-B0E2-DED806E63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9A1BC-1940-43E9-9A7C-DC12EA31A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EA34C-6EA8-4348-A033-D6936C39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E6-7FB9-40B0-816C-AEBF7C1D7434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D1BAA-9DB5-44F0-879D-514C4F88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DCA26-3718-4945-8C3A-B2FA66DB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DD1E-EF51-428F-A6E4-99B55985E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3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7CCD-1063-4A3A-B2FE-3ADCE4E9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0C530-40DF-456B-91EC-6B28692B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62E23-B632-4243-9ACD-A85B4825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2972-B13E-4DEB-998A-56CECCE1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D9F25-4789-4CCF-A756-CE091046D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A5987-6B90-4121-89FC-8062340B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E6-7FB9-40B0-816C-AEBF7C1D7434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5EC20-FF94-47DE-BEF9-52A0C35D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963FC-052D-4847-9D20-826EDA5E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DD1E-EF51-428F-A6E4-99B55985E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19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D8A3-B52C-45F1-929C-9FB2E586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C169-11AC-4069-A277-F0937C51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E6-7FB9-40B0-816C-AEBF7C1D7434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D92F2-23B9-49B4-80A5-C9FF5F8F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3B55D-7156-4C1E-B7E8-1F1988C6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DD1E-EF51-428F-A6E4-99B55985E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75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EC1D8-1ED1-4E70-BFAD-2FB4B2D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E6-7FB9-40B0-816C-AEBF7C1D7434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CD373-F534-4FD7-B379-38D7CDFA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20D29-666C-485A-8210-71876488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DD1E-EF51-428F-A6E4-99B55985E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8AEC-253D-40A1-ABC2-0F7B0353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41-BC7B-422A-B518-84A2E00EA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852DB-4866-45FE-A560-2A9A7A003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AFE7F-2AC9-4423-A91E-2B5AD75F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E6-7FB9-40B0-816C-AEBF7C1D7434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1E5C3-E1DF-4668-826D-97BAB0C0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6B1AA-C72E-4799-B344-86D6A4F3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DD1E-EF51-428F-A6E4-99B55985E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0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48DC-D809-43E7-8F04-C7727748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345BB-22E5-4C2B-B326-35294E575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D3051-9BF3-401A-AEE2-C8953A5C0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97080-7BA8-4BAB-ABD5-AFADDBD4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E6-7FB9-40B0-816C-AEBF7C1D7434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B2AF9-7870-4A43-AA23-D2463EB9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4D498-D0D4-404F-AED9-AA9F80FF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DD1E-EF51-428F-A6E4-99B55985E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82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9FAFD-4521-4088-813C-44B32804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E85BC-E901-4D1C-84C8-1BBA096D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1E328-64F0-4A05-9520-72C891463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78E6-7FB9-40B0-816C-AEBF7C1D7434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D7CA-6036-4D8E-A1A1-DF5F06856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6F93-07E6-4D53-AB39-17312AD71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DD1E-EF51-428F-A6E4-99B55985E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46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9C02-B76E-4F0F-AC6C-3DB8E9E30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569" y="461638"/>
            <a:ext cx="9144000" cy="1375546"/>
          </a:xfrm>
        </p:spPr>
        <p:txBody>
          <a:bodyPr/>
          <a:lstStyle/>
          <a:p>
            <a:r>
              <a:rPr lang="en-IN" u="sng" dirty="0"/>
              <a:t>Smart India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39A27-6271-4858-A4A4-69D239FB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100" y="2583402"/>
            <a:ext cx="9144000" cy="261891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Organization: Ministry of health and family welfare</a:t>
            </a:r>
          </a:p>
          <a:p>
            <a:pPr algn="l"/>
            <a:r>
              <a:rPr lang="en-IN" dirty="0"/>
              <a:t>Problem Statement: Use of AI based chatbot for health related information.</a:t>
            </a:r>
          </a:p>
          <a:p>
            <a:pPr algn="l"/>
            <a:r>
              <a:rPr lang="en-IN" dirty="0"/>
              <a:t>Team Name: </a:t>
            </a:r>
            <a:r>
              <a:rPr lang="en-IN" dirty="0" err="1"/>
              <a:t>FHackIT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23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A39EDA-03CC-4E0C-9229-04E2BF9A9658}"/>
              </a:ext>
            </a:extLst>
          </p:cNvPr>
          <p:cNvSpPr txBox="1"/>
          <p:nvPr/>
        </p:nvSpPr>
        <p:spPr>
          <a:xfrm>
            <a:off x="3852908" y="213064"/>
            <a:ext cx="3531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u="sng" dirty="0"/>
              <a:t>IDEA/SOLUTION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7C9CF9-227C-4AF7-9B08-2612BF9D2FAF}"/>
              </a:ext>
            </a:extLst>
          </p:cNvPr>
          <p:cNvSpPr txBox="1"/>
          <p:nvPr/>
        </p:nvSpPr>
        <p:spPr>
          <a:xfrm>
            <a:off x="1391092" y="1232269"/>
            <a:ext cx="770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Our project is mainly based on AI(Artificial Intelligence) &amp; ML(Machine Learning)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00BAC5-7F41-4D83-A3C9-0DB177AA0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4255395"/>
              </p:ext>
            </p:extLst>
          </p:nvPr>
        </p:nvGraphicFramePr>
        <p:xfrm>
          <a:off x="1757779" y="1975281"/>
          <a:ext cx="8337848" cy="466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253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248D-12CA-488E-91A9-299169A9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960"/>
            <a:ext cx="10515600" cy="1126323"/>
          </a:xfrm>
        </p:spPr>
        <p:txBody>
          <a:bodyPr/>
          <a:lstStyle/>
          <a:p>
            <a:pPr algn="ctr"/>
            <a:r>
              <a:rPr lang="en-IN" u="sng" dirty="0"/>
              <a:t>WORKFLOW OF THE SYSTEM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1F0BD22-73CA-4844-9CE1-709113386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923404"/>
              </p:ext>
            </p:extLst>
          </p:nvPr>
        </p:nvGraphicFramePr>
        <p:xfrm>
          <a:off x="1881080" y="11369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050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F6C3-C74B-49BE-9EE4-0C9284F4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PROBLEM SOLVED BY THE SYSTEM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72B287F-3A89-426F-9ABA-CDAA26801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344620"/>
              </p:ext>
            </p:extLst>
          </p:nvPr>
        </p:nvGraphicFramePr>
        <p:xfrm>
          <a:off x="1446073" y="852831"/>
          <a:ext cx="92337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0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ECFEDD-B51E-4A47-8CFA-1BFFACE4216F}"/>
              </a:ext>
            </a:extLst>
          </p:cNvPr>
          <p:cNvSpPr txBox="1"/>
          <p:nvPr/>
        </p:nvSpPr>
        <p:spPr>
          <a:xfrm>
            <a:off x="1198486" y="309475"/>
            <a:ext cx="4019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u="sng" dirty="0"/>
              <a:t>TECHNOLOGY STACK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42226A5-AE33-4D08-8724-1D744ABDC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701487"/>
              </p:ext>
            </p:extLst>
          </p:nvPr>
        </p:nvGraphicFramePr>
        <p:xfrm>
          <a:off x="642641" y="1217388"/>
          <a:ext cx="10235463" cy="549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4730717-9FAD-41FA-B220-64A0D54D01E6}"/>
              </a:ext>
            </a:extLst>
          </p:cNvPr>
          <p:cNvSpPr txBox="1"/>
          <p:nvPr/>
        </p:nvSpPr>
        <p:spPr>
          <a:xfrm>
            <a:off x="1131052" y="2721834"/>
            <a:ext cx="207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</a:t>
            </a:r>
          </a:p>
          <a:p>
            <a:r>
              <a:rPr lang="en-IN" dirty="0"/>
              <a:t>CSS</a:t>
            </a:r>
          </a:p>
          <a:p>
            <a:r>
              <a:rPr lang="en-IN" dirty="0"/>
              <a:t>DIALOGFLOW(WEB-SITE)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8C828-9141-4A45-8CD4-6B0AA7E6D6C5}"/>
              </a:ext>
            </a:extLst>
          </p:cNvPr>
          <p:cNvSpPr txBox="1"/>
          <p:nvPr/>
        </p:nvSpPr>
        <p:spPr>
          <a:xfrm>
            <a:off x="5045849" y="2868043"/>
            <a:ext cx="1770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PYTHON</a:t>
            </a:r>
          </a:p>
          <a:p>
            <a:r>
              <a:rPr lang="en-IN" dirty="0"/>
              <a:t>FLASK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9E666-A513-4CB8-BE78-D07F681962C6}"/>
              </a:ext>
            </a:extLst>
          </p:cNvPr>
          <p:cNvSpPr txBox="1"/>
          <p:nvPr/>
        </p:nvSpPr>
        <p:spPr>
          <a:xfrm>
            <a:off x="8295159" y="2729543"/>
            <a:ext cx="1974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WEBHOOK</a:t>
            </a:r>
          </a:p>
          <a:p>
            <a:r>
              <a:rPr lang="en-IN" dirty="0"/>
              <a:t>WEB TUNNELING </a:t>
            </a:r>
          </a:p>
          <a:p>
            <a:r>
              <a:rPr lang="en-IN" dirty="0"/>
              <a:t>THROUGH NGROK</a:t>
            </a:r>
          </a:p>
        </p:txBody>
      </p:sp>
    </p:spTree>
    <p:extLst>
      <p:ext uri="{BB962C8B-B14F-4D97-AF65-F5344CB8AC3E}">
        <p14:creationId xmlns:p14="http://schemas.microsoft.com/office/powerpoint/2010/main" val="365523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757836-BB85-48BF-A2CA-F3C760D05E8F}"/>
              </a:ext>
            </a:extLst>
          </p:cNvPr>
          <p:cNvGrpSpPr/>
          <p:nvPr/>
        </p:nvGrpSpPr>
        <p:grpSpPr>
          <a:xfrm>
            <a:off x="796552" y="1069080"/>
            <a:ext cx="10714085" cy="4561755"/>
            <a:chOff x="762494" y="1001826"/>
            <a:chExt cx="10714085" cy="456175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55871C-DDAE-459A-9898-D2027EE4E171}"/>
                </a:ext>
              </a:extLst>
            </p:cNvPr>
            <p:cNvSpPr/>
            <p:nvPr/>
          </p:nvSpPr>
          <p:spPr>
            <a:xfrm>
              <a:off x="6959853" y="1475507"/>
              <a:ext cx="4433903" cy="591147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9AA7A7C-4189-4662-ABE4-EBA82686F051}"/>
                </a:ext>
              </a:extLst>
            </p:cNvPr>
            <p:cNvSpPr/>
            <p:nvPr/>
          </p:nvSpPr>
          <p:spPr>
            <a:xfrm>
              <a:off x="7181566" y="1001826"/>
              <a:ext cx="4101948" cy="854815"/>
            </a:xfrm>
            <a:custGeom>
              <a:avLst/>
              <a:gdLst>
                <a:gd name="connsiteX0" fmla="*/ 0 w 4101948"/>
                <a:gd name="connsiteY0" fmla="*/ 142472 h 854815"/>
                <a:gd name="connsiteX1" fmla="*/ 142472 w 4101948"/>
                <a:gd name="connsiteY1" fmla="*/ 0 h 854815"/>
                <a:gd name="connsiteX2" fmla="*/ 3959476 w 4101948"/>
                <a:gd name="connsiteY2" fmla="*/ 0 h 854815"/>
                <a:gd name="connsiteX3" fmla="*/ 4101948 w 4101948"/>
                <a:gd name="connsiteY3" fmla="*/ 142472 h 854815"/>
                <a:gd name="connsiteX4" fmla="*/ 4101948 w 4101948"/>
                <a:gd name="connsiteY4" fmla="*/ 712343 h 854815"/>
                <a:gd name="connsiteX5" fmla="*/ 3959476 w 4101948"/>
                <a:gd name="connsiteY5" fmla="*/ 854815 h 854815"/>
                <a:gd name="connsiteX6" fmla="*/ 142472 w 4101948"/>
                <a:gd name="connsiteY6" fmla="*/ 854815 h 854815"/>
                <a:gd name="connsiteX7" fmla="*/ 0 w 4101948"/>
                <a:gd name="connsiteY7" fmla="*/ 712343 h 854815"/>
                <a:gd name="connsiteX8" fmla="*/ 0 w 4101948"/>
                <a:gd name="connsiteY8" fmla="*/ 142472 h 854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01948" h="854815">
                  <a:moveTo>
                    <a:pt x="0" y="142472"/>
                  </a:moveTo>
                  <a:cubicBezTo>
                    <a:pt x="0" y="63787"/>
                    <a:pt x="63787" y="0"/>
                    <a:pt x="142472" y="0"/>
                  </a:cubicBezTo>
                  <a:lnTo>
                    <a:pt x="3959476" y="0"/>
                  </a:lnTo>
                  <a:cubicBezTo>
                    <a:pt x="4038161" y="0"/>
                    <a:pt x="4101948" y="63787"/>
                    <a:pt x="4101948" y="142472"/>
                  </a:cubicBezTo>
                  <a:lnTo>
                    <a:pt x="4101948" y="712343"/>
                  </a:lnTo>
                  <a:cubicBezTo>
                    <a:pt x="4101948" y="791028"/>
                    <a:pt x="4038161" y="854815"/>
                    <a:pt x="3959476" y="854815"/>
                  </a:cubicBezTo>
                  <a:lnTo>
                    <a:pt x="142472" y="854815"/>
                  </a:lnTo>
                  <a:cubicBezTo>
                    <a:pt x="63787" y="854815"/>
                    <a:pt x="0" y="791028"/>
                    <a:pt x="0" y="712343"/>
                  </a:cubicBezTo>
                  <a:lnTo>
                    <a:pt x="0" y="14247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043" tIns="41729" rIns="159043" bIns="41729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dirty="0"/>
                <a:t>Remembering medical history for future predictions</a:t>
              </a:r>
              <a:endParaRPr lang="en-IN" sz="1800" kern="1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2C2DDD-C389-409D-BF30-239431CB917A}"/>
                </a:ext>
              </a:extLst>
            </p:cNvPr>
            <p:cNvSpPr/>
            <p:nvPr/>
          </p:nvSpPr>
          <p:spPr>
            <a:xfrm>
              <a:off x="7042676" y="3016575"/>
              <a:ext cx="4433903" cy="591147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1DDEC-53E2-4170-9998-80D641466632}"/>
                </a:ext>
              </a:extLst>
            </p:cNvPr>
            <p:cNvSpPr/>
            <p:nvPr/>
          </p:nvSpPr>
          <p:spPr>
            <a:xfrm>
              <a:off x="7208433" y="2472034"/>
              <a:ext cx="4048213" cy="940228"/>
            </a:xfrm>
            <a:custGeom>
              <a:avLst/>
              <a:gdLst>
                <a:gd name="connsiteX0" fmla="*/ 0 w 4048213"/>
                <a:gd name="connsiteY0" fmla="*/ 156708 h 940228"/>
                <a:gd name="connsiteX1" fmla="*/ 156708 w 4048213"/>
                <a:gd name="connsiteY1" fmla="*/ 0 h 940228"/>
                <a:gd name="connsiteX2" fmla="*/ 3891505 w 4048213"/>
                <a:gd name="connsiteY2" fmla="*/ 0 h 940228"/>
                <a:gd name="connsiteX3" fmla="*/ 4048213 w 4048213"/>
                <a:gd name="connsiteY3" fmla="*/ 156708 h 940228"/>
                <a:gd name="connsiteX4" fmla="*/ 4048213 w 4048213"/>
                <a:gd name="connsiteY4" fmla="*/ 783520 h 940228"/>
                <a:gd name="connsiteX5" fmla="*/ 3891505 w 4048213"/>
                <a:gd name="connsiteY5" fmla="*/ 940228 h 940228"/>
                <a:gd name="connsiteX6" fmla="*/ 156708 w 4048213"/>
                <a:gd name="connsiteY6" fmla="*/ 940228 h 940228"/>
                <a:gd name="connsiteX7" fmla="*/ 0 w 4048213"/>
                <a:gd name="connsiteY7" fmla="*/ 783520 h 940228"/>
                <a:gd name="connsiteX8" fmla="*/ 0 w 4048213"/>
                <a:gd name="connsiteY8" fmla="*/ 156708 h 94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8213" h="940228">
                  <a:moveTo>
                    <a:pt x="0" y="156708"/>
                  </a:moveTo>
                  <a:cubicBezTo>
                    <a:pt x="0" y="70161"/>
                    <a:pt x="70161" y="0"/>
                    <a:pt x="156708" y="0"/>
                  </a:cubicBezTo>
                  <a:lnTo>
                    <a:pt x="3891505" y="0"/>
                  </a:lnTo>
                  <a:cubicBezTo>
                    <a:pt x="3978052" y="0"/>
                    <a:pt x="4048213" y="70161"/>
                    <a:pt x="4048213" y="156708"/>
                  </a:cubicBezTo>
                  <a:lnTo>
                    <a:pt x="4048213" y="783520"/>
                  </a:lnTo>
                  <a:cubicBezTo>
                    <a:pt x="4048213" y="870067"/>
                    <a:pt x="3978052" y="940228"/>
                    <a:pt x="3891505" y="940228"/>
                  </a:cubicBezTo>
                  <a:lnTo>
                    <a:pt x="156708" y="940228"/>
                  </a:lnTo>
                  <a:cubicBezTo>
                    <a:pt x="70161" y="940228"/>
                    <a:pt x="0" y="870067"/>
                    <a:pt x="0" y="783520"/>
                  </a:cubicBezTo>
                  <a:lnTo>
                    <a:pt x="0" y="15670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212" tIns="45898" rIns="163212" bIns="45898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kern="1200" dirty="0"/>
                <a:t>Booking appointments of doctors according to the predicted disease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C0A60A-77AB-4C77-974D-AC62325C0EB7}"/>
                </a:ext>
              </a:extLst>
            </p:cNvPr>
            <p:cNvSpPr/>
            <p:nvPr/>
          </p:nvSpPr>
          <p:spPr>
            <a:xfrm>
              <a:off x="6987948" y="4932388"/>
              <a:ext cx="4433903" cy="631193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B926F8F-3790-401D-A69D-7621A64D61CB}"/>
                </a:ext>
              </a:extLst>
            </p:cNvPr>
            <p:cNvSpPr/>
            <p:nvPr/>
          </p:nvSpPr>
          <p:spPr>
            <a:xfrm>
              <a:off x="7208433" y="4315460"/>
              <a:ext cx="4213418" cy="882982"/>
            </a:xfrm>
            <a:custGeom>
              <a:avLst/>
              <a:gdLst>
                <a:gd name="connsiteX0" fmla="*/ 0 w 4213418"/>
                <a:gd name="connsiteY0" fmla="*/ 164982 h 989874"/>
                <a:gd name="connsiteX1" fmla="*/ 164982 w 4213418"/>
                <a:gd name="connsiteY1" fmla="*/ 0 h 989874"/>
                <a:gd name="connsiteX2" fmla="*/ 4048436 w 4213418"/>
                <a:gd name="connsiteY2" fmla="*/ 0 h 989874"/>
                <a:gd name="connsiteX3" fmla="*/ 4213418 w 4213418"/>
                <a:gd name="connsiteY3" fmla="*/ 164982 h 989874"/>
                <a:gd name="connsiteX4" fmla="*/ 4213418 w 4213418"/>
                <a:gd name="connsiteY4" fmla="*/ 824892 h 989874"/>
                <a:gd name="connsiteX5" fmla="*/ 4048436 w 4213418"/>
                <a:gd name="connsiteY5" fmla="*/ 989874 h 989874"/>
                <a:gd name="connsiteX6" fmla="*/ 164982 w 4213418"/>
                <a:gd name="connsiteY6" fmla="*/ 989874 h 989874"/>
                <a:gd name="connsiteX7" fmla="*/ 0 w 4213418"/>
                <a:gd name="connsiteY7" fmla="*/ 824892 h 989874"/>
                <a:gd name="connsiteX8" fmla="*/ 0 w 4213418"/>
                <a:gd name="connsiteY8" fmla="*/ 164982 h 989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3418" h="989874">
                  <a:moveTo>
                    <a:pt x="0" y="164982"/>
                  </a:moveTo>
                  <a:cubicBezTo>
                    <a:pt x="0" y="73865"/>
                    <a:pt x="73865" y="0"/>
                    <a:pt x="164982" y="0"/>
                  </a:cubicBezTo>
                  <a:lnTo>
                    <a:pt x="4048436" y="0"/>
                  </a:lnTo>
                  <a:cubicBezTo>
                    <a:pt x="4139553" y="0"/>
                    <a:pt x="4213418" y="73865"/>
                    <a:pt x="4213418" y="164982"/>
                  </a:cubicBezTo>
                  <a:lnTo>
                    <a:pt x="4213418" y="824892"/>
                  </a:lnTo>
                  <a:cubicBezTo>
                    <a:pt x="4213418" y="916009"/>
                    <a:pt x="4139553" y="989874"/>
                    <a:pt x="4048436" y="989874"/>
                  </a:cubicBezTo>
                  <a:lnTo>
                    <a:pt x="164982" y="989874"/>
                  </a:lnTo>
                  <a:cubicBezTo>
                    <a:pt x="73865" y="989874"/>
                    <a:pt x="0" y="916009"/>
                    <a:pt x="0" y="824892"/>
                  </a:cubicBezTo>
                  <a:lnTo>
                    <a:pt x="0" y="16498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636" tIns="48322" rIns="165636" bIns="48322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kern="1200" dirty="0"/>
                <a:t>Providing information about the severity of probable disease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F0F99C-F4A5-4ABA-BE76-B3EAFBF9568F}"/>
                </a:ext>
              </a:extLst>
            </p:cNvPr>
            <p:cNvSpPr/>
            <p:nvPr/>
          </p:nvSpPr>
          <p:spPr>
            <a:xfrm>
              <a:off x="762494" y="1508982"/>
              <a:ext cx="4433903" cy="631193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3E1F972-8AD7-4A96-B863-D1C6F5B7213A}"/>
                </a:ext>
              </a:extLst>
            </p:cNvPr>
            <p:cNvSpPr/>
            <p:nvPr/>
          </p:nvSpPr>
          <p:spPr>
            <a:xfrm>
              <a:off x="962530" y="1099734"/>
              <a:ext cx="4101948" cy="767052"/>
            </a:xfrm>
            <a:custGeom>
              <a:avLst/>
              <a:gdLst>
                <a:gd name="connsiteX0" fmla="*/ 0 w 3103732"/>
                <a:gd name="connsiteY0" fmla="*/ 24600 h 147600"/>
                <a:gd name="connsiteX1" fmla="*/ 24600 w 3103732"/>
                <a:gd name="connsiteY1" fmla="*/ 0 h 147600"/>
                <a:gd name="connsiteX2" fmla="*/ 3079132 w 3103732"/>
                <a:gd name="connsiteY2" fmla="*/ 0 h 147600"/>
                <a:gd name="connsiteX3" fmla="*/ 3103732 w 3103732"/>
                <a:gd name="connsiteY3" fmla="*/ 24600 h 147600"/>
                <a:gd name="connsiteX4" fmla="*/ 3103732 w 3103732"/>
                <a:gd name="connsiteY4" fmla="*/ 123000 h 147600"/>
                <a:gd name="connsiteX5" fmla="*/ 3079132 w 3103732"/>
                <a:gd name="connsiteY5" fmla="*/ 147600 h 147600"/>
                <a:gd name="connsiteX6" fmla="*/ 24600 w 3103732"/>
                <a:gd name="connsiteY6" fmla="*/ 147600 h 147600"/>
                <a:gd name="connsiteX7" fmla="*/ 0 w 3103732"/>
                <a:gd name="connsiteY7" fmla="*/ 123000 h 147600"/>
                <a:gd name="connsiteX8" fmla="*/ 0 w 3103732"/>
                <a:gd name="connsiteY8" fmla="*/ 24600 h 14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03732" h="147600">
                  <a:moveTo>
                    <a:pt x="0" y="24600"/>
                  </a:moveTo>
                  <a:cubicBezTo>
                    <a:pt x="0" y="11014"/>
                    <a:pt x="11014" y="0"/>
                    <a:pt x="24600" y="0"/>
                  </a:cubicBezTo>
                  <a:lnTo>
                    <a:pt x="3079132" y="0"/>
                  </a:lnTo>
                  <a:cubicBezTo>
                    <a:pt x="3092718" y="0"/>
                    <a:pt x="3103732" y="11014"/>
                    <a:pt x="3103732" y="24600"/>
                  </a:cubicBezTo>
                  <a:lnTo>
                    <a:pt x="3103732" y="123000"/>
                  </a:lnTo>
                  <a:cubicBezTo>
                    <a:pt x="3103732" y="136586"/>
                    <a:pt x="3092718" y="147600"/>
                    <a:pt x="3079132" y="147600"/>
                  </a:cubicBezTo>
                  <a:lnTo>
                    <a:pt x="24600" y="147600"/>
                  </a:lnTo>
                  <a:cubicBezTo>
                    <a:pt x="11014" y="147600"/>
                    <a:pt x="0" y="136586"/>
                    <a:pt x="0" y="123000"/>
                  </a:cubicBezTo>
                  <a:lnTo>
                    <a:pt x="0" y="2460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24519" tIns="7205" rIns="124519" bIns="7205" numCol="1" spcCol="1270" anchor="ctr" anchorCtr="0">
              <a:noAutofit/>
            </a:bodyPr>
            <a:lstStyle/>
            <a:p>
              <a:pPr marL="0" lvl="0" indent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kern="1200" dirty="0"/>
                <a:t>Providing recommendation of the best doctors for the concerned disease</a:t>
              </a:r>
              <a:r>
                <a:rPr lang="en-IN" sz="500" kern="1200" dirty="0"/>
                <a:t>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6CC6E7A-6BE0-489F-BDE0-70A36FBDECBB}"/>
              </a:ext>
            </a:extLst>
          </p:cNvPr>
          <p:cNvSpPr txBox="1"/>
          <p:nvPr/>
        </p:nvSpPr>
        <p:spPr>
          <a:xfrm>
            <a:off x="438575" y="156764"/>
            <a:ext cx="3284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u="sng" dirty="0"/>
              <a:t>FUTURE SCOPE:</a:t>
            </a:r>
          </a:p>
          <a:p>
            <a:pPr algn="ctr"/>
            <a:endParaRPr lang="en-IN" dirty="0"/>
          </a:p>
          <a:p>
            <a:pPr algn="ctr"/>
            <a:endParaRPr lang="en-IN" u="sng" dirty="0"/>
          </a:p>
          <a:p>
            <a:pPr algn="ctr"/>
            <a:endParaRPr lang="en-IN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6DD4EA-59C3-4BA9-A5DE-7E9FE75B4579}"/>
              </a:ext>
            </a:extLst>
          </p:cNvPr>
          <p:cNvSpPr/>
          <p:nvPr/>
        </p:nvSpPr>
        <p:spPr>
          <a:xfrm>
            <a:off x="830610" y="3074181"/>
            <a:ext cx="4433903" cy="631193"/>
          </a:xfrm>
          <a:prstGeom prst="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D627108-B4FB-4FBE-8EE9-C7D42CE6B69A}"/>
              </a:ext>
            </a:extLst>
          </p:cNvPr>
          <p:cNvSpPr/>
          <p:nvPr/>
        </p:nvSpPr>
        <p:spPr>
          <a:xfrm>
            <a:off x="962530" y="2714810"/>
            <a:ext cx="4101948" cy="767052"/>
          </a:xfrm>
          <a:custGeom>
            <a:avLst/>
            <a:gdLst>
              <a:gd name="connsiteX0" fmla="*/ 0 w 3103732"/>
              <a:gd name="connsiteY0" fmla="*/ 24600 h 147600"/>
              <a:gd name="connsiteX1" fmla="*/ 24600 w 3103732"/>
              <a:gd name="connsiteY1" fmla="*/ 0 h 147600"/>
              <a:gd name="connsiteX2" fmla="*/ 3079132 w 3103732"/>
              <a:gd name="connsiteY2" fmla="*/ 0 h 147600"/>
              <a:gd name="connsiteX3" fmla="*/ 3103732 w 3103732"/>
              <a:gd name="connsiteY3" fmla="*/ 24600 h 147600"/>
              <a:gd name="connsiteX4" fmla="*/ 3103732 w 3103732"/>
              <a:gd name="connsiteY4" fmla="*/ 123000 h 147600"/>
              <a:gd name="connsiteX5" fmla="*/ 3079132 w 3103732"/>
              <a:gd name="connsiteY5" fmla="*/ 147600 h 147600"/>
              <a:gd name="connsiteX6" fmla="*/ 24600 w 3103732"/>
              <a:gd name="connsiteY6" fmla="*/ 147600 h 147600"/>
              <a:gd name="connsiteX7" fmla="*/ 0 w 3103732"/>
              <a:gd name="connsiteY7" fmla="*/ 123000 h 147600"/>
              <a:gd name="connsiteX8" fmla="*/ 0 w 3103732"/>
              <a:gd name="connsiteY8" fmla="*/ 24600 h 14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3732" h="147600">
                <a:moveTo>
                  <a:pt x="0" y="24600"/>
                </a:moveTo>
                <a:cubicBezTo>
                  <a:pt x="0" y="11014"/>
                  <a:pt x="11014" y="0"/>
                  <a:pt x="24600" y="0"/>
                </a:cubicBezTo>
                <a:lnTo>
                  <a:pt x="3079132" y="0"/>
                </a:lnTo>
                <a:cubicBezTo>
                  <a:pt x="3092718" y="0"/>
                  <a:pt x="3103732" y="11014"/>
                  <a:pt x="3103732" y="24600"/>
                </a:cubicBezTo>
                <a:lnTo>
                  <a:pt x="3103732" y="123000"/>
                </a:lnTo>
                <a:cubicBezTo>
                  <a:pt x="3103732" y="136586"/>
                  <a:pt x="3092718" y="147600"/>
                  <a:pt x="3079132" y="147600"/>
                </a:cubicBezTo>
                <a:lnTo>
                  <a:pt x="24600" y="147600"/>
                </a:lnTo>
                <a:cubicBezTo>
                  <a:pt x="11014" y="147600"/>
                  <a:pt x="0" y="136586"/>
                  <a:pt x="0" y="123000"/>
                </a:cubicBezTo>
                <a:lnTo>
                  <a:pt x="0" y="2460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124519" tIns="7205" rIns="124519" bIns="7205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dirty="0"/>
              <a:t>If the diagnosis indicates emergency, then ambulance will be called</a:t>
            </a:r>
            <a:endParaRPr lang="en-IN" kern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34213D-FF4A-4E5F-8859-0CEB138BB958}"/>
              </a:ext>
            </a:extLst>
          </p:cNvPr>
          <p:cNvSpPr/>
          <p:nvPr/>
        </p:nvSpPr>
        <p:spPr>
          <a:xfrm>
            <a:off x="796552" y="5019665"/>
            <a:ext cx="4433903" cy="631193"/>
          </a:xfrm>
          <a:prstGeom prst="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41697B-AB81-40A9-9ECE-055BF0B153F5}"/>
              </a:ext>
            </a:extLst>
          </p:cNvPr>
          <p:cNvSpPr/>
          <p:nvPr/>
        </p:nvSpPr>
        <p:spPr>
          <a:xfrm>
            <a:off x="996588" y="4550399"/>
            <a:ext cx="4101948" cy="767052"/>
          </a:xfrm>
          <a:custGeom>
            <a:avLst/>
            <a:gdLst>
              <a:gd name="connsiteX0" fmla="*/ 0 w 3103732"/>
              <a:gd name="connsiteY0" fmla="*/ 24600 h 147600"/>
              <a:gd name="connsiteX1" fmla="*/ 24600 w 3103732"/>
              <a:gd name="connsiteY1" fmla="*/ 0 h 147600"/>
              <a:gd name="connsiteX2" fmla="*/ 3079132 w 3103732"/>
              <a:gd name="connsiteY2" fmla="*/ 0 h 147600"/>
              <a:gd name="connsiteX3" fmla="*/ 3103732 w 3103732"/>
              <a:gd name="connsiteY3" fmla="*/ 24600 h 147600"/>
              <a:gd name="connsiteX4" fmla="*/ 3103732 w 3103732"/>
              <a:gd name="connsiteY4" fmla="*/ 123000 h 147600"/>
              <a:gd name="connsiteX5" fmla="*/ 3079132 w 3103732"/>
              <a:gd name="connsiteY5" fmla="*/ 147600 h 147600"/>
              <a:gd name="connsiteX6" fmla="*/ 24600 w 3103732"/>
              <a:gd name="connsiteY6" fmla="*/ 147600 h 147600"/>
              <a:gd name="connsiteX7" fmla="*/ 0 w 3103732"/>
              <a:gd name="connsiteY7" fmla="*/ 123000 h 147600"/>
              <a:gd name="connsiteX8" fmla="*/ 0 w 3103732"/>
              <a:gd name="connsiteY8" fmla="*/ 24600 h 14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3732" h="147600">
                <a:moveTo>
                  <a:pt x="0" y="24600"/>
                </a:moveTo>
                <a:cubicBezTo>
                  <a:pt x="0" y="11014"/>
                  <a:pt x="11014" y="0"/>
                  <a:pt x="24600" y="0"/>
                </a:cubicBezTo>
                <a:lnTo>
                  <a:pt x="3079132" y="0"/>
                </a:lnTo>
                <a:cubicBezTo>
                  <a:pt x="3092718" y="0"/>
                  <a:pt x="3103732" y="11014"/>
                  <a:pt x="3103732" y="24600"/>
                </a:cubicBezTo>
                <a:lnTo>
                  <a:pt x="3103732" y="123000"/>
                </a:lnTo>
                <a:cubicBezTo>
                  <a:pt x="3103732" y="136586"/>
                  <a:pt x="3092718" y="147600"/>
                  <a:pt x="3079132" y="147600"/>
                </a:cubicBezTo>
                <a:lnTo>
                  <a:pt x="24600" y="147600"/>
                </a:lnTo>
                <a:cubicBezTo>
                  <a:pt x="11014" y="147600"/>
                  <a:pt x="0" y="136586"/>
                  <a:pt x="0" y="123000"/>
                </a:cubicBezTo>
                <a:lnTo>
                  <a:pt x="0" y="2460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124519" tIns="7205" rIns="124519" bIns="7205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dirty="0"/>
              <a:t>It will identify diseases differently for  different age groups</a:t>
            </a:r>
            <a:endParaRPr lang="en-IN" kern="1200" dirty="0"/>
          </a:p>
        </p:txBody>
      </p:sp>
    </p:spTree>
    <p:extLst>
      <p:ext uri="{BB962C8B-B14F-4D97-AF65-F5344CB8AC3E}">
        <p14:creationId xmlns:p14="http://schemas.microsoft.com/office/powerpoint/2010/main" val="395283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789234-550A-4201-A62E-24A23BAFFD02}"/>
              </a:ext>
            </a:extLst>
          </p:cNvPr>
          <p:cNvSpPr txBox="1"/>
          <p:nvPr/>
        </p:nvSpPr>
        <p:spPr>
          <a:xfrm>
            <a:off x="2849732" y="2321004"/>
            <a:ext cx="5566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10457</TotalTime>
  <Words>211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Smart India Hackathon</vt:lpstr>
      <vt:lpstr>PowerPoint Presentation</vt:lpstr>
      <vt:lpstr>WORKFLOW OF THE SYSTEM</vt:lpstr>
      <vt:lpstr>PROBLEM SOLVED BY THE SYSTEM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</dc:title>
  <dc:creator>Ritika Mangla</dc:creator>
  <cp:lastModifiedBy>Ritika Mangla</cp:lastModifiedBy>
  <cp:revision>17</cp:revision>
  <dcterms:created xsi:type="dcterms:W3CDTF">2020-01-17T21:49:43Z</dcterms:created>
  <dcterms:modified xsi:type="dcterms:W3CDTF">2020-01-25T05:29:59Z</dcterms:modified>
</cp:coreProperties>
</file>