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5" r:id="rId4"/>
    <p:sldId id="266" r:id="rId5"/>
    <p:sldId id="267" r:id="rId6"/>
    <p:sldId id="268" r:id="rId7"/>
    <p:sldId id="269" r:id="rId8"/>
    <p:sldId id="270" r:id="rId9"/>
    <p:sldId id="274" r:id="rId10"/>
    <p:sldId id="272" r:id="rId11"/>
    <p:sldId id="271"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FDB23-DC46-47A7-AE48-1F016A65AB3A}" v="1" dt="2023-02-25T13:51:2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a Mehra" userId="ce947be4f072325d" providerId="LiveId" clId="{DD8FDB23-DC46-47A7-AE48-1F016A65AB3A}"/>
    <pc:docChg chg="undo custSel addSld delSld modSld">
      <pc:chgData name="Ritika Mehra" userId="ce947be4f072325d" providerId="LiveId" clId="{DD8FDB23-DC46-47A7-AE48-1F016A65AB3A}" dt="2023-02-25T19:02:36.915" v="4850" actId="20577"/>
      <pc:docMkLst>
        <pc:docMk/>
      </pc:docMkLst>
      <pc:sldChg chg="modSp mod">
        <pc:chgData name="Ritika Mehra" userId="ce947be4f072325d" providerId="LiveId" clId="{DD8FDB23-DC46-47A7-AE48-1F016A65AB3A}" dt="2023-02-25T17:27:33.680" v="1527" actId="1076"/>
        <pc:sldMkLst>
          <pc:docMk/>
          <pc:sldMk cId="3903009753" sldId="257"/>
        </pc:sldMkLst>
        <pc:spChg chg="mod">
          <ac:chgData name="Ritika Mehra" userId="ce947be4f072325d" providerId="LiveId" clId="{DD8FDB23-DC46-47A7-AE48-1F016A65AB3A}" dt="2023-02-25T17:27:33.680" v="1527" actId="1076"/>
          <ac:spMkLst>
            <pc:docMk/>
            <pc:sldMk cId="3903009753" sldId="257"/>
            <ac:spMk id="2" creationId="{16C4578B-BF51-6E9B-122F-AF027C6F34C5}"/>
          </ac:spMkLst>
        </pc:spChg>
        <pc:spChg chg="mod">
          <ac:chgData name="Ritika Mehra" userId="ce947be4f072325d" providerId="LiveId" clId="{DD8FDB23-DC46-47A7-AE48-1F016A65AB3A}" dt="2023-02-25T17:27:24.347" v="1526" actId="27636"/>
          <ac:spMkLst>
            <pc:docMk/>
            <pc:sldMk cId="3903009753" sldId="257"/>
            <ac:spMk id="3" creationId="{A4977B05-0244-ABA6-4D38-7DEA6EBC8B42}"/>
          </ac:spMkLst>
        </pc:spChg>
      </pc:sldChg>
      <pc:sldChg chg="addSp delSp modSp del mod">
        <pc:chgData name="Ritika Mehra" userId="ce947be4f072325d" providerId="LiveId" clId="{DD8FDB23-DC46-47A7-AE48-1F016A65AB3A}" dt="2023-02-25T17:30:42.951" v="1577" actId="47"/>
        <pc:sldMkLst>
          <pc:docMk/>
          <pc:sldMk cId="2953237413" sldId="258"/>
        </pc:sldMkLst>
        <pc:spChg chg="mod">
          <ac:chgData name="Ritika Mehra" userId="ce947be4f072325d" providerId="LiveId" clId="{DD8FDB23-DC46-47A7-AE48-1F016A65AB3A}" dt="2023-02-25T13:52:33.722" v="76" actId="1076"/>
          <ac:spMkLst>
            <pc:docMk/>
            <pc:sldMk cId="2953237413" sldId="258"/>
            <ac:spMk id="2" creationId="{44520FFF-FA57-4AC1-A890-581B573F5E4A}"/>
          </ac:spMkLst>
        </pc:spChg>
        <pc:spChg chg="mod">
          <ac:chgData name="Ritika Mehra" userId="ce947be4f072325d" providerId="LiveId" clId="{DD8FDB23-DC46-47A7-AE48-1F016A65AB3A}" dt="2023-02-25T17:27:52.240" v="1537" actId="21"/>
          <ac:spMkLst>
            <pc:docMk/>
            <pc:sldMk cId="2953237413" sldId="258"/>
            <ac:spMk id="3" creationId="{05FA04E2-32FC-D7F1-D68E-A2B29F6652B8}"/>
          </ac:spMkLst>
        </pc:spChg>
        <pc:spChg chg="add del mod">
          <ac:chgData name="Ritika Mehra" userId="ce947be4f072325d" providerId="LiveId" clId="{DD8FDB23-DC46-47A7-AE48-1F016A65AB3A}" dt="2023-02-25T17:28:32.532" v="1548"/>
          <ac:spMkLst>
            <pc:docMk/>
            <pc:sldMk cId="2953237413" sldId="258"/>
            <ac:spMk id="5" creationId="{E469397A-2977-00D4-DCAC-2400855DB4F7}"/>
          </ac:spMkLst>
        </pc:spChg>
      </pc:sldChg>
      <pc:sldChg chg="modSp del mod">
        <pc:chgData name="Ritika Mehra" userId="ce947be4f072325d" providerId="LiveId" clId="{DD8FDB23-DC46-47A7-AE48-1F016A65AB3A}" dt="2023-02-25T17:57:30.941" v="3955" actId="47"/>
        <pc:sldMkLst>
          <pc:docMk/>
          <pc:sldMk cId="1077923493" sldId="259"/>
        </pc:sldMkLst>
        <pc:spChg chg="mod">
          <ac:chgData name="Ritika Mehra" userId="ce947be4f072325d" providerId="LiveId" clId="{DD8FDB23-DC46-47A7-AE48-1F016A65AB3A}" dt="2023-02-25T17:50:45.162" v="3527" actId="21"/>
          <ac:spMkLst>
            <pc:docMk/>
            <pc:sldMk cId="1077923493" sldId="259"/>
            <ac:spMk id="3" creationId="{9331B6BB-689D-4225-F92E-DB37E147C503}"/>
          </ac:spMkLst>
        </pc:spChg>
      </pc:sldChg>
      <pc:sldChg chg="modSp del mod">
        <pc:chgData name="Ritika Mehra" userId="ce947be4f072325d" providerId="LiveId" clId="{DD8FDB23-DC46-47A7-AE48-1F016A65AB3A}" dt="2023-02-25T18:32:03.026" v="4743" actId="47"/>
        <pc:sldMkLst>
          <pc:docMk/>
          <pc:sldMk cId="2413076543" sldId="260"/>
        </pc:sldMkLst>
        <pc:spChg chg="mod">
          <ac:chgData name="Ritika Mehra" userId="ce947be4f072325d" providerId="LiveId" clId="{DD8FDB23-DC46-47A7-AE48-1F016A65AB3A}" dt="2023-02-25T17:22:13.925" v="1518" actId="20577"/>
          <ac:spMkLst>
            <pc:docMk/>
            <pc:sldMk cId="2413076543" sldId="260"/>
            <ac:spMk id="2" creationId="{1CA22DA3-8BF5-EB7F-CB2B-7CF1813530C2}"/>
          </ac:spMkLst>
        </pc:spChg>
        <pc:spChg chg="mod">
          <ac:chgData name="Ritika Mehra" userId="ce947be4f072325d" providerId="LiveId" clId="{DD8FDB23-DC46-47A7-AE48-1F016A65AB3A}" dt="2023-02-25T17:22:21.511" v="1519" actId="255"/>
          <ac:spMkLst>
            <pc:docMk/>
            <pc:sldMk cId="2413076543" sldId="260"/>
            <ac:spMk id="3" creationId="{AEB2E998-B7C7-E566-3782-16F503257473}"/>
          </ac:spMkLst>
        </pc:spChg>
      </pc:sldChg>
      <pc:sldChg chg="modSp del mod">
        <pc:chgData name="Ritika Mehra" userId="ce947be4f072325d" providerId="LiveId" clId="{DD8FDB23-DC46-47A7-AE48-1F016A65AB3A}" dt="2023-02-25T18:32:45.605" v="4771" actId="47"/>
        <pc:sldMkLst>
          <pc:docMk/>
          <pc:sldMk cId="3168960591" sldId="261"/>
        </pc:sldMkLst>
        <pc:spChg chg="mod">
          <ac:chgData name="Ritika Mehra" userId="ce947be4f072325d" providerId="LiveId" clId="{DD8FDB23-DC46-47A7-AE48-1F016A65AB3A}" dt="2023-02-25T18:32:13.382" v="4745" actId="21"/>
          <ac:spMkLst>
            <pc:docMk/>
            <pc:sldMk cId="3168960591" sldId="261"/>
            <ac:spMk id="3" creationId="{17B10999-73DB-A4C6-B71C-D0FFB442774F}"/>
          </ac:spMkLst>
        </pc:spChg>
      </pc:sldChg>
      <pc:sldChg chg="modSp new del mod">
        <pc:chgData name="Ritika Mehra" userId="ce947be4f072325d" providerId="LiveId" clId="{DD8FDB23-DC46-47A7-AE48-1F016A65AB3A}" dt="2023-02-25T17:31:58.480" v="1602" actId="47"/>
        <pc:sldMkLst>
          <pc:docMk/>
          <pc:sldMk cId="2204465480" sldId="262"/>
        </pc:sldMkLst>
        <pc:spChg chg="mod">
          <ac:chgData name="Ritika Mehra" userId="ce947be4f072325d" providerId="LiveId" clId="{DD8FDB23-DC46-47A7-AE48-1F016A65AB3A}" dt="2023-02-25T15:40:30.961" v="104" actId="20577"/>
          <ac:spMkLst>
            <pc:docMk/>
            <pc:sldMk cId="2204465480" sldId="262"/>
            <ac:spMk id="2" creationId="{BB524AF1-3A8B-1575-F3EF-D169BC1EE7DB}"/>
          </ac:spMkLst>
        </pc:spChg>
        <pc:spChg chg="mod">
          <ac:chgData name="Ritika Mehra" userId="ce947be4f072325d" providerId="LiveId" clId="{DD8FDB23-DC46-47A7-AE48-1F016A65AB3A}" dt="2023-02-25T17:31:04.990" v="1592" actId="21"/>
          <ac:spMkLst>
            <pc:docMk/>
            <pc:sldMk cId="2204465480" sldId="262"/>
            <ac:spMk id="3" creationId="{D6E45B2C-4A46-2A5C-6B39-9A31DA1431C2}"/>
          </ac:spMkLst>
        </pc:spChg>
      </pc:sldChg>
      <pc:sldChg chg="modSp new del mod">
        <pc:chgData name="Ritika Mehra" userId="ce947be4f072325d" providerId="LiveId" clId="{DD8FDB23-DC46-47A7-AE48-1F016A65AB3A}" dt="2023-02-25T17:32:01.043" v="1603" actId="47"/>
        <pc:sldMkLst>
          <pc:docMk/>
          <pc:sldMk cId="1963409462" sldId="263"/>
        </pc:sldMkLst>
        <pc:spChg chg="mod">
          <ac:chgData name="Ritika Mehra" userId="ce947be4f072325d" providerId="LiveId" clId="{DD8FDB23-DC46-47A7-AE48-1F016A65AB3A}" dt="2023-02-25T16:41:36.032" v="286" actId="20577"/>
          <ac:spMkLst>
            <pc:docMk/>
            <pc:sldMk cId="1963409462" sldId="263"/>
            <ac:spMk id="2" creationId="{6F4A3C75-68A7-CADA-6A6E-81566CFF56FA}"/>
          </ac:spMkLst>
        </pc:spChg>
        <pc:spChg chg="mod">
          <ac:chgData name="Ritika Mehra" userId="ce947be4f072325d" providerId="LiveId" clId="{DD8FDB23-DC46-47A7-AE48-1F016A65AB3A}" dt="2023-02-25T16:49:39.668" v="789" actId="20577"/>
          <ac:spMkLst>
            <pc:docMk/>
            <pc:sldMk cId="1963409462" sldId="263"/>
            <ac:spMk id="3" creationId="{F9A78D47-C70D-B5B3-3298-41D0D962C91E}"/>
          </ac:spMkLst>
        </pc:spChg>
      </pc:sldChg>
      <pc:sldChg chg="modSp new del mod">
        <pc:chgData name="Ritika Mehra" userId="ce947be4f072325d" providerId="LiveId" clId="{DD8FDB23-DC46-47A7-AE48-1F016A65AB3A}" dt="2023-02-25T17:58:04.072" v="3975" actId="47"/>
        <pc:sldMkLst>
          <pc:docMk/>
          <pc:sldMk cId="2988408499" sldId="264"/>
        </pc:sldMkLst>
        <pc:spChg chg="mod">
          <ac:chgData name="Ritika Mehra" userId="ce947be4f072325d" providerId="LiveId" clId="{DD8FDB23-DC46-47A7-AE48-1F016A65AB3A}" dt="2023-02-25T17:22:04.412" v="1504" actId="20577"/>
          <ac:spMkLst>
            <pc:docMk/>
            <pc:sldMk cId="2988408499" sldId="264"/>
            <ac:spMk id="2" creationId="{AA9C8137-D080-2E9C-BC31-93D0C435AC12}"/>
          </ac:spMkLst>
        </pc:spChg>
      </pc:sldChg>
      <pc:sldChg chg="addSp delSp modSp add mod">
        <pc:chgData name="Ritika Mehra" userId="ce947be4f072325d" providerId="LiveId" clId="{DD8FDB23-DC46-47A7-AE48-1F016A65AB3A}" dt="2023-02-25T18:33:18.154" v="4774" actId="207"/>
        <pc:sldMkLst>
          <pc:docMk/>
          <pc:sldMk cId="2482287512" sldId="265"/>
        </pc:sldMkLst>
        <pc:spChg chg="mod">
          <ac:chgData name="Ritika Mehra" userId="ce947be4f072325d" providerId="LiveId" clId="{DD8FDB23-DC46-47A7-AE48-1F016A65AB3A}" dt="2023-02-25T17:27:46.641" v="1536" actId="20577"/>
          <ac:spMkLst>
            <pc:docMk/>
            <pc:sldMk cId="2482287512" sldId="265"/>
            <ac:spMk id="2" creationId="{16C4578B-BF51-6E9B-122F-AF027C6F34C5}"/>
          </ac:spMkLst>
        </pc:spChg>
        <pc:spChg chg="mod">
          <ac:chgData name="Ritika Mehra" userId="ce947be4f072325d" providerId="LiveId" clId="{DD8FDB23-DC46-47A7-AE48-1F016A65AB3A}" dt="2023-02-25T18:33:18.154" v="4774" actId="207"/>
          <ac:spMkLst>
            <pc:docMk/>
            <pc:sldMk cId="2482287512" sldId="265"/>
            <ac:spMk id="3" creationId="{A4977B05-0244-ABA6-4D38-7DEA6EBC8B42}"/>
          </ac:spMkLst>
        </pc:spChg>
        <pc:spChg chg="add del mod">
          <ac:chgData name="Ritika Mehra" userId="ce947be4f072325d" providerId="LiveId" clId="{DD8FDB23-DC46-47A7-AE48-1F016A65AB3A}" dt="2023-02-25T17:29:06.684" v="1554" actId="478"/>
          <ac:spMkLst>
            <pc:docMk/>
            <pc:sldMk cId="2482287512" sldId="265"/>
            <ac:spMk id="5" creationId="{E83EC812-EDD5-90EA-D991-9CB9EE2354C0}"/>
          </ac:spMkLst>
        </pc:spChg>
      </pc:sldChg>
      <pc:sldChg chg="delSp modSp add mod">
        <pc:chgData name="Ritika Mehra" userId="ce947be4f072325d" providerId="LiveId" clId="{DD8FDB23-DC46-47A7-AE48-1F016A65AB3A}" dt="2023-02-25T18:33:28.400" v="4776" actId="207"/>
        <pc:sldMkLst>
          <pc:docMk/>
          <pc:sldMk cId="1240083527" sldId="266"/>
        </pc:sldMkLst>
        <pc:spChg chg="del mod">
          <ac:chgData name="Ritika Mehra" userId="ce947be4f072325d" providerId="LiveId" clId="{DD8FDB23-DC46-47A7-AE48-1F016A65AB3A}" dt="2023-02-25T17:30:25.731" v="1575" actId="478"/>
          <ac:spMkLst>
            <pc:docMk/>
            <pc:sldMk cId="1240083527" sldId="266"/>
            <ac:spMk id="3" creationId="{A4977B05-0244-ABA6-4D38-7DEA6EBC8B42}"/>
          </ac:spMkLst>
        </pc:spChg>
        <pc:spChg chg="mod">
          <ac:chgData name="Ritika Mehra" userId="ce947be4f072325d" providerId="LiveId" clId="{DD8FDB23-DC46-47A7-AE48-1F016A65AB3A}" dt="2023-02-25T18:33:28.400" v="4776" actId="207"/>
          <ac:spMkLst>
            <pc:docMk/>
            <pc:sldMk cId="1240083527" sldId="266"/>
            <ac:spMk id="5" creationId="{E83EC812-EDD5-90EA-D991-9CB9EE2354C0}"/>
          </ac:spMkLst>
        </pc:spChg>
      </pc:sldChg>
      <pc:sldChg chg="modSp add mod">
        <pc:chgData name="Ritika Mehra" userId="ce947be4f072325d" providerId="LiveId" clId="{DD8FDB23-DC46-47A7-AE48-1F016A65AB3A}" dt="2023-02-25T18:52:39.921" v="4835" actId="20577"/>
        <pc:sldMkLst>
          <pc:docMk/>
          <pc:sldMk cId="2134063303" sldId="267"/>
        </pc:sldMkLst>
        <pc:spChg chg="mod">
          <ac:chgData name="Ritika Mehra" userId="ce947be4f072325d" providerId="LiveId" clId="{DD8FDB23-DC46-47A7-AE48-1F016A65AB3A}" dt="2023-02-25T17:30:58.471" v="1591" actId="20577"/>
          <ac:spMkLst>
            <pc:docMk/>
            <pc:sldMk cId="2134063303" sldId="267"/>
            <ac:spMk id="2" creationId="{16C4578B-BF51-6E9B-122F-AF027C6F34C5}"/>
          </ac:spMkLst>
        </pc:spChg>
        <pc:spChg chg="mod">
          <ac:chgData name="Ritika Mehra" userId="ce947be4f072325d" providerId="LiveId" clId="{DD8FDB23-DC46-47A7-AE48-1F016A65AB3A}" dt="2023-02-25T18:52:39.921" v="4835" actId="20577"/>
          <ac:spMkLst>
            <pc:docMk/>
            <pc:sldMk cId="2134063303" sldId="267"/>
            <ac:spMk id="5" creationId="{E83EC812-EDD5-90EA-D991-9CB9EE2354C0}"/>
          </ac:spMkLst>
        </pc:spChg>
      </pc:sldChg>
      <pc:sldChg chg="modSp add mod">
        <pc:chgData name="Ritika Mehra" userId="ce947be4f072325d" providerId="LiveId" clId="{DD8FDB23-DC46-47A7-AE48-1F016A65AB3A}" dt="2023-02-25T17:42:32.509" v="2692" actId="20577"/>
        <pc:sldMkLst>
          <pc:docMk/>
          <pc:sldMk cId="2751835533" sldId="268"/>
        </pc:sldMkLst>
        <pc:spChg chg="mod">
          <ac:chgData name="Ritika Mehra" userId="ce947be4f072325d" providerId="LiveId" clId="{DD8FDB23-DC46-47A7-AE48-1F016A65AB3A}" dt="2023-02-25T17:32:11.456" v="1612" actId="20577"/>
          <ac:spMkLst>
            <pc:docMk/>
            <pc:sldMk cId="2751835533" sldId="268"/>
            <ac:spMk id="2" creationId="{16C4578B-BF51-6E9B-122F-AF027C6F34C5}"/>
          </ac:spMkLst>
        </pc:spChg>
        <pc:spChg chg="mod">
          <ac:chgData name="Ritika Mehra" userId="ce947be4f072325d" providerId="LiveId" clId="{DD8FDB23-DC46-47A7-AE48-1F016A65AB3A}" dt="2023-02-25T17:42:32.509" v="2692" actId="20577"/>
          <ac:spMkLst>
            <pc:docMk/>
            <pc:sldMk cId="2751835533" sldId="268"/>
            <ac:spMk id="5" creationId="{E83EC812-EDD5-90EA-D991-9CB9EE2354C0}"/>
          </ac:spMkLst>
        </pc:spChg>
      </pc:sldChg>
      <pc:sldChg chg="modSp add mod">
        <pc:chgData name="Ritika Mehra" userId="ce947be4f072325d" providerId="LiveId" clId="{DD8FDB23-DC46-47A7-AE48-1F016A65AB3A}" dt="2023-02-25T17:49:20.425" v="3496" actId="20577"/>
        <pc:sldMkLst>
          <pc:docMk/>
          <pc:sldMk cId="2580079914" sldId="269"/>
        </pc:sldMkLst>
        <pc:spChg chg="mod">
          <ac:chgData name="Ritika Mehra" userId="ce947be4f072325d" providerId="LiveId" clId="{DD8FDB23-DC46-47A7-AE48-1F016A65AB3A}" dt="2023-02-25T17:49:20.425" v="3496" actId="20577"/>
          <ac:spMkLst>
            <pc:docMk/>
            <pc:sldMk cId="2580079914" sldId="269"/>
            <ac:spMk id="5" creationId="{E83EC812-EDD5-90EA-D991-9CB9EE2354C0}"/>
          </ac:spMkLst>
        </pc:spChg>
      </pc:sldChg>
      <pc:sldChg chg="addSp modSp add mod">
        <pc:chgData name="Ritika Mehra" userId="ce947be4f072325d" providerId="LiveId" clId="{DD8FDB23-DC46-47A7-AE48-1F016A65AB3A}" dt="2023-02-25T19:02:36.915" v="4850" actId="20577"/>
        <pc:sldMkLst>
          <pc:docMk/>
          <pc:sldMk cId="3501308890" sldId="270"/>
        </pc:sldMkLst>
        <pc:spChg chg="mod">
          <ac:chgData name="Ritika Mehra" userId="ce947be4f072325d" providerId="LiveId" clId="{DD8FDB23-DC46-47A7-AE48-1F016A65AB3A}" dt="2023-02-25T18:03:14.885" v="4065" actId="14100"/>
          <ac:spMkLst>
            <pc:docMk/>
            <pc:sldMk cId="3501308890" sldId="270"/>
            <ac:spMk id="2" creationId="{16C4578B-BF51-6E9B-122F-AF027C6F34C5}"/>
          </ac:spMkLst>
        </pc:spChg>
        <pc:spChg chg="mod">
          <ac:chgData name="Ritika Mehra" userId="ce947be4f072325d" providerId="LiveId" clId="{DD8FDB23-DC46-47A7-AE48-1F016A65AB3A}" dt="2023-02-25T19:02:36.915" v="4850" actId="20577"/>
          <ac:spMkLst>
            <pc:docMk/>
            <pc:sldMk cId="3501308890" sldId="270"/>
            <ac:spMk id="5" creationId="{E83EC812-EDD5-90EA-D991-9CB9EE2354C0}"/>
          </ac:spMkLst>
        </pc:spChg>
        <pc:picChg chg="add mod modCrop">
          <ac:chgData name="Ritika Mehra" userId="ce947be4f072325d" providerId="LiveId" clId="{DD8FDB23-DC46-47A7-AE48-1F016A65AB3A}" dt="2023-02-25T19:02:19.527" v="4847" actId="1076"/>
          <ac:picMkLst>
            <pc:docMk/>
            <pc:sldMk cId="3501308890" sldId="270"/>
            <ac:picMk id="4" creationId="{889713AF-A89F-202B-F211-9B29A20A2549}"/>
          </ac:picMkLst>
        </pc:picChg>
        <pc:picChg chg="add mod modCrop">
          <ac:chgData name="Ritika Mehra" userId="ce947be4f072325d" providerId="LiveId" clId="{DD8FDB23-DC46-47A7-AE48-1F016A65AB3A}" dt="2023-02-25T19:02:15.222" v="4846" actId="14100"/>
          <ac:picMkLst>
            <pc:docMk/>
            <pc:sldMk cId="3501308890" sldId="270"/>
            <ac:picMk id="7" creationId="{B2CDC5BB-8700-03A7-A5C0-E304E63920AB}"/>
          </ac:picMkLst>
        </pc:picChg>
      </pc:sldChg>
      <pc:sldChg chg="addSp delSp modSp add mod">
        <pc:chgData name="Ritika Mehra" userId="ce947be4f072325d" providerId="LiveId" clId="{DD8FDB23-DC46-47A7-AE48-1F016A65AB3A}" dt="2023-02-25T18:30:41.857" v="4705" actId="20577"/>
        <pc:sldMkLst>
          <pc:docMk/>
          <pc:sldMk cId="4235240875" sldId="271"/>
        </pc:sldMkLst>
        <pc:spChg chg="mod">
          <ac:chgData name="Ritika Mehra" userId="ce947be4f072325d" providerId="LiveId" clId="{DD8FDB23-DC46-47A7-AE48-1F016A65AB3A}" dt="2023-02-25T17:58:13.889" v="3985" actId="20577"/>
          <ac:spMkLst>
            <pc:docMk/>
            <pc:sldMk cId="4235240875" sldId="271"/>
            <ac:spMk id="2" creationId="{16C4578B-BF51-6E9B-122F-AF027C6F34C5}"/>
          </ac:spMkLst>
        </pc:spChg>
        <pc:spChg chg="mod">
          <ac:chgData name="Ritika Mehra" userId="ce947be4f072325d" providerId="LiveId" clId="{DD8FDB23-DC46-47A7-AE48-1F016A65AB3A}" dt="2023-02-25T18:30:41.857" v="4705" actId="20577"/>
          <ac:spMkLst>
            <pc:docMk/>
            <pc:sldMk cId="4235240875" sldId="271"/>
            <ac:spMk id="5" creationId="{E83EC812-EDD5-90EA-D991-9CB9EE2354C0}"/>
          </ac:spMkLst>
        </pc:spChg>
        <pc:picChg chg="add del mod modCrop">
          <ac:chgData name="Ritika Mehra" userId="ce947be4f072325d" providerId="LiveId" clId="{DD8FDB23-DC46-47A7-AE48-1F016A65AB3A}" dt="2023-02-25T18:25:38.033" v="4515" actId="478"/>
          <ac:picMkLst>
            <pc:docMk/>
            <pc:sldMk cId="4235240875" sldId="271"/>
            <ac:picMk id="4" creationId="{9C345203-99F3-C26F-C32C-4F7FB2034AD9}"/>
          </ac:picMkLst>
        </pc:picChg>
        <pc:picChg chg="add del mod modCrop">
          <ac:chgData name="Ritika Mehra" userId="ce947be4f072325d" providerId="LiveId" clId="{DD8FDB23-DC46-47A7-AE48-1F016A65AB3A}" dt="2023-02-25T18:29:11.131" v="4683" actId="478"/>
          <ac:picMkLst>
            <pc:docMk/>
            <pc:sldMk cId="4235240875" sldId="271"/>
            <ac:picMk id="7" creationId="{F4D8D9E0-3BE6-64A5-6F50-17BB933593B2}"/>
          </ac:picMkLst>
        </pc:picChg>
        <pc:picChg chg="add mod modCrop">
          <ac:chgData name="Ritika Mehra" userId="ce947be4f072325d" providerId="LiveId" clId="{DD8FDB23-DC46-47A7-AE48-1F016A65AB3A}" dt="2023-02-25T18:29:39.823" v="4689" actId="1076"/>
          <ac:picMkLst>
            <pc:docMk/>
            <pc:sldMk cId="4235240875" sldId="271"/>
            <ac:picMk id="9" creationId="{2ED9EC6A-BF08-6EFD-36A6-C8B045A724F1}"/>
          </ac:picMkLst>
        </pc:picChg>
      </pc:sldChg>
      <pc:sldChg chg="addSp delSp modSp add mod">
        <pc:chgData name="Ritika Mehra" userId="ce947be4f072325d" providerId="LiveId" clId="{DD8FDB23-DC46-47A7-AE48-1F016A65AB3A}" dt="2023-02-25T18:23:58.082" v="4441" actId="14100"/>
        <pc:sldMkLst>
          <pc:docMk/>
          <pc:sldMk cId="483398760" sldId="272"/>
        </pc:sldMkLst>
        <pc:spChg chg="mod">
          <ac:chgData name="Ritika Mehra" userId="ce947be4f072325d" providerId="LiveId" clId="{DD8FDB23-DC46-47A7-AE48-1F016A65AB3A}" dt="2023-02-25T18:03:08.926" v="4064" actId="14100"/>
          <ac:spMkLst>
            <pc:docMk/>
            <pc:sldMk cId="483398760" sldId="272"/>
            <ac:spMk id="2" creationId="{16C4578B-BF51-6E9B-122F-AF027C6F34C5}"/>
          </ac:spMkLst>
        </pc:spChg>
        <pc:spChg chg="del">
          <ac:chgData name="Ritika Mehra" userId="ce947be4f072325d" providerId="LiveId" clId="{DD8FDB23-DC46-47A7-AE48-1F016A65AB3A}" dt="2023-02-25T17:59:13.905" v="3990" actId="478"/>
          <ac:spMkLst>
            <pc:docMk/>
            <pc:sldMk cId="483398760" sldId="272"/>
            <ac:spMk id="5" creationId="{E83EC812-EDD5-90EA-D991-9CB9EE2354C0}"/>
          </ac:spMkLst>
        </pc:spChg>
        <pc:picChg chg="add mod modCrop">
          <ac:chgData name="Ritika Mehra" userId="ce947be4f072325d" providerId="LiveId" clId="{DD8FDB23-DC46-47A7-AE48-1F016A65AB3A}" dt="2023-02-25T18:22:22.780" v="4429" actId="1076"/>
          <ac:picMkLst>
            <pc:docMk/>
            <pc:sldMk cId="483398760" sldId="272"/>
            <ac:picMk id="4" creationId="{21C11BDD-E8BC-8793-C450-00CB9E1F4E45}"/>
          </ac:picMkLst>
        </pc:picChg>
        <pc:picChg chg="add mod modCrop">
          <ac:chgData name="Ritika Mehra" userId="ce947be4f072325d" providerId="LiveId" clId="{DD8FDB23-DC46-47A7-AE48-1F016A65AB3A}" dt="2023-02-25T18:02:39.459" v="4059" actId="1076"/>
          <ac:picMkLst>
            <pc:docMk/>
            <pc:sldMk cId="483398760" sldId="272"/>
            <ac:picMk id="7" creationId="{F7C86F7F-192C-FA7B-D58C-836E3513A763}"/>
          </ac:picMkLst>
        </pc:picChg>
        <pc:picChg chg="add mod modCrop">
          <ac:chgData name="Ritika Mehra" userId="ce947be4f072325d" providerId="LiveId" clId="{DD8FDB23-DC46-47A7-AE48-1F016A65AB3A}" dt="2023-02-25T18:02:46.317" v="4060" actId="1076"/>
          <ac:picMkLst>
            <pc:docMk/>
            <pc:sldMk cId="483398760" sldId="272"/>
            <ac:picMk id="9" creationId="{50C033C2-EEAB-F47B-4E6F-8BEDC6B0190D}"/>
          </ac:picMkLst>
        </pc:picChg>
        <pc:picChg chg="add del mod modCrop">
          <ac:chgData name="Ritika Mehra" userId="ce947be4f072325d" providerId="LiveId" clId="{DD8FDB23-DC46-47A7-AE48-1F016A65AB3A}" dt="2023-02-25T18:21:57.121" v="4425" actId="478"/>
          <ac:picMkLst>
            <pc:docMk/>
            <pc:sldMk cId="483398760" sldId="272"/>
            <ac:picMk id="11" creationId="{43E20ECA-8AC1-DCD4-A576-CA769AA542C2}"/>
          </ac:picMkLst>
        </pc:picChg>
        <pc:picChg chg="add del mod modCrop">
          <ac:chgData name="Ritika Mehra" userId="ce947be4f072325d" providerId="LiveId" clId="{DD8FDB23-DC46-47A7-AE48-1F016A65AB3A}" dt="2023-02-25T18:21:57.121" v="4425" actId="478"/>
          <ac:picMkLst>
            <pc:docMk/>
            <pc:sldMk cId="483398760" sldId="272"/>
            <ac:picMk id="13" creationId="{51212938-F863-F866-AB82-E16FED0F4694}"/>
          </ac:picMkLst>
        </pc:picChg>
        <pc:picChg chg="add mod modCrop">
          <ac:chgData name="Ritika Mehra" userId="ce947be4f072325d" providerId="LiveId" clId="{DD8FDB23-DC46-47A7-AE48-1F016A65AB3A}" dt="2023-02-25T18:23:35.977" v="4435" actId="1076"/>
          <ac:picMkLst>
            <pc:docMk/>
            <pc:sldMk cId="483398760" sldId="272"/>
            <ac:picMk id="15" creationId="{612E5E9B-57DF-A834-4CF7-20E82C9C9FE2}"/>
          </ac:picMkLst>
        </pc:picChg>
        <pc:picChg chg="add mod modCrop">
          <ac:chgData name="Ritika Mehra" userId="ce947be4f072325d" providerId="LiveId" clId="{DD8FDB23-DC46-47A7-AE48-1F016A65AB3A}" dt="2023-02-25T18:23:58.082" v="4441" actId="14100"/>
          <ac:picMkLst>
            <pc:docMk/>
            <pc:sldMk cId="483398760" sldId="272"/>
            <ac:picMk id="17" creationId="{7746B7E0-60C7-06D4-0A48-0ACE1799CB74}"/>
          </ac:picMkLst>
        </pc:picChg>
      </pc:sldChg>
      <pc:sldChg chg="addSp delSp modSp add del mod">
        <pc:chgData name="Ritika Mehra" userId="ce947be4f072325d" providerId="LiveId" clId="{DD8FDB23-DC46-47A7-AE48-1F016A65AB3A}" dt="2023-02-25T18:22:18.517" v="4428" actId="47"/>
        <pc:sldMkLst>
          <pc:docMk/>
          <pc:sldMk cId="2730397602" sldId="273"/>
        </pc:sldMkLst>
        <pc:picChg chg="del">
          <ac:chgData name="Ritika Mehra" userId="ce947be4f072325d" providerId="LiveId" clId="{DD8FDB23-DC46-47A7-AE48-1F016A65AB3A}" dt="2023-02-25T18:05:12.480" v="4085" actId="478"/>
          <ac:picMkLst>
            <pc:docMk/>
            <pc:sldMk cId="2730397602" sldId="273"/>
            <ac:picMk id="4" creationId="{21C11BDD-E8BC-8793-C450-00CB9E1F4E45}"/>
          </ac:picMkLst>
        </pc:picChg>
        <pc:picChg chg="add del mod modCrop">
          <ac:chgData name="Ritika Mehra" userId="ce947be4f072325d" providerId="LiveId" clId="{DD8FDB23-DC46-47A7-AE48-1F016A65AB3A}" dt="2023-02-25T18:22:14.456" v="4427" actId="478"/>
          <ac:picMkLst>
            <pc:docMk/>
            <pc:sldMk cId="2730397602" sldId="273"/>
            <ac:picMk id="5" creationId="{39F145D4-C7F1-734E-C547-793E098DADF7}"/>
          </ac:picMkLst>
        </pc:picChg>
        <pc:picChg chg="del">
          <ac:chgData name="Ritika Mehra" userId="ce947be4f072325d" providerId="LiveId" clId="{DD8FDB23-DC46-47A7-AE48-1F016A65AB3A}" dt="2023-02-25T18:05:12.480" v="4085" actId="478"/>
          <ac:picMkLst>
            <pc:docMk/>
            <pc:sldMk cId="2730397602" sldId="273"/>
            <ac:picMk id="7" creationId="{F7C86F7F-192C-FA7B-D58C-836E3513A763}"/>
          </ac:picMkLst>
        </pc:picChg>
        <pc:picChg chg="del">
          <ac:chgData name="Ritika Mehra" userId="ce947be4f072325d" providerId="LiveId" clId="{DD8FDB23-DC46-47A7-AE48-1F016A65AB3A}" dt="2023-02-25T18:05:12.480" v="4085" actId="478"/>
          <ac:picMkLst>
            <pc:docMk/>
            <pc:sldMk cId="2730397602" sldId="273"/>
            <ac:picMk id="9" creationId="{50C033C2-EEAB-F47B-4E6F-8BEDC6B0190D}"/>
          </ac:picMkLst>
        </pc:picChg>
        <pc:picChg chg="del">
          <ac:chgData name="Ritika Mehra" userId="ce947be4f072325d" providerId="LiveId" clId="{DD8FDB23-DC46-47A7-AE48-1F016A65AB3A}" dt="2023-02-25T18:05:12.480" v="4085" actId="478"/>
          <ac:picMkLst>
            <pc:docMk/>
            <pc:sldMk cId="2730397602" sldId="273"/>
            <ac:picMk id="11" creationId="{43E20ECA-8AC1-DCD4-A576-CA769AA542C2}"/>
          </ac:picMkLst>
        </pc:picChg>
        <pc:picChg chg="del">
          <ac:chgData name="Ritika Mehra" userId="ce947be4f072325d" providerId="LiveId" clId="{DD8FDB23-DC46-47A7-AE48-1F016A65AB3A}" dt="2023-02-25T18:05:12.480" v="4085" actId="478"/>
          <ac:picMkLst>
            <pc:docMk/>
            <pc:sldMk cId="2730397602" sldId="273"/>
            <ac:picMk id="13" creationId="{51212938-F863-F866-AB82-E16FED0F4694}"/>
          </ac:picMkLst>
        </pc:picChg>
      </pc:sldChg>
      <pc:sldChg chg="delSp modSp add mod">
        <pc:chgData name="Ritika Mehra" userId="ce947be4f072325d" providerId="LiveId" clId="{DD8FDB23-DC46-47A7-AE48-1F016A65AB3A}" dt="2023-02-25T18:21:37.896" v="4424" actId="20577"/>
        <pc:sldMkLst>
          <pc:docMk/>
          <pc:sldMk cId="2580414793" sldId="274"/>
        </pc:sldMkLst>
        <pc:spChg chg="mod">
          <ac:chgData name="Ritika Mehra" userId="ce947be4f072325d" providerId="LiveId" clId="{DD8FDB23-DC46-47A7-AE48-1F016A65AB3A}" dt="2023-02-25T18:21:37.896" v="4424" actId="20577"/>
          <ac:spMkLst>
            <pc:docMk/>
            <pc:sldMk cId="2580414793" sldId="274"/>
            <ac:spMk id="5" creationId="{E83EC812-EDD5-90EA-D991-9CB9EE2354C0}"/>
          </ac:spMkLst>
        </pc:spChg>
        <pc:picChg chg="del mod">
          <ac:chgData name="Ritika Mehra" userId="ce947be4f072325d" providerId="LiveId" clId="{DD8FDB23-DC46-47A7-AE48-1F016A65AB3A}" dt="2023-02-25T18:12:09.781" v="4275" actId="478"/>
          <ac:picMkLst>
            <pc:docMk/>
            <pc:sldMk cId="2580414793" sldId="274"/>
            <ac:picMk id="4" creationId="{889713AF-A89F-202B-F211-9B29A20A2549}"/>
          </ac:picMkLst>
        </pc:picChg>
      </pc:sldChg>
      <pc:sldChg chg="modSp new del mod">
        <pc:chgData name="Ritika Mehra" userId="ce947be4f072325d" providerId="LiveId" clId="{DD8FDB23-DC46-47A7-AE48-1F016A65AB3A}" dt="2023-02-25T18:09:32.035" v="4098" actId="47"/>
        <pc:sldMkLst>
          <pc:docMk/>
          <pc:sldMk cId="1770212790" sldId="275"/>
        </pc:sldMkLst>
        <pc:spChg chg="mod">
          <ac:chgData name="Ritika Mehra" userId="ce947be4f072325d" providerId="LiveId" clId="{DD8FDB23-DC46-47A7-AE48-1F016A65AB3A}" dt="2023-02-25T18:09:29.190" v="4097" actId="20577"/>
          <ac:spMkLst>
            <pc:docMk/>
            <pc:sldMk cId="1770212790" sldId="275"/>
            <ac:spMk id="2" creationId="{54F7F67F-7808-D615-D1E1-28582CC11526}"/>
          </ac:spMkLst>
        </pc:spChg>
      </pc:sldChg>
      <pc:sldChg chg="delSp modSp add mod">
        <pc:chgData name="Ritika Mehra" userId="ce947be4f072325d" providerId="LiveId" clId="{DD8FDB23-DC46-47A7-AE48-1F016A65AB3A}" dt="2023-02-25T18:31:55.372" v="4742" actId="20577"/>
        <pc:sldMkLst>
          <pc:docMk/>
          <pc:sldMk cId="2559962979" sldId="275"/>
        </pc:sldMkLst>
        <pc:spChg chg="mod">
          <ac:chgData name="Ritika Mehra" userId="ce947be4f072325d" providerId="LiveId" clId="{DD8FDB23-DC46-47A7-AE48-1F016A65AB3A}" dt="2023-02-25T18:31:00.422" v="4726" actId="20577"/>
          <ac:spMkLst>
            <pc:docMk/>
            <pc:sldMk cId="2559962979" sldId="275"/>
            <ac:spMk id="2" creationId="{16C4578B-BF51-6E9B-122F-AF027C6F34C5}"/>
          </ac:spMkLst>
        </pc:spChg>
        <pc:spChg chg="mod">
          <ac:chgData name="Ritika Mehra" userId="ce947be4f072325d" providerId="LiveId" clId="{DD8FDB23-DC46-47A7-AE48-1F016A65AB3A}" dt="2023-02-25T18:31:55.372" v="4742" actId="20577"/>
          <ac:spMkLst>
            <pc:docMk/>
            <pc:sldMk cId="2559962979" sldId="275"/>
            <ac:spMk id="5" creationId="{E83EC812-EDD5-90EA-D991-9CB9EE2354C0}"/>
          </ac:spMkLst>
        </pc:spChg>
        <pc:picChg chg="del">
          <ac:chgData name="Ritika Mehra" userId="ce947be4f072325d" providerId="LiveId" clId="{DD8FDB23-DC46-47A7-AE48-1F016A65AB3A}" dt="2023-02-25T18:31:17.884" v="4728" actId="478"/>
          <ac:picMkLst>
            <pc:docMk/>
            <pc:sldMk cId="2559962979" sldId="275"/>
            <ac:picMk id="9" creationId="{2ED9EC6A-BF08-6EFD-36A6-C8B045A724F1}"/>
          </ac:picMkLst>
        </pc:picChg>
      </pc:sldChg>
      <pc:sldChg chg="modSp add mod">
        <pc:chgData name="Ritika Mehra" userId="ce947be4f072325d" providerId="LiveId" clId="{DD8FDB23-DC46-47A7-AE48-1F016A65AB3A}" dt="2023-02-25T18:32:39.708" v="4770" actId="20577"/>
        <pc:sldMkLst>
          <pc:docMk/>
          <pc:sldMk cId="2569664867" sldId="276"/>
        </pc:sldMkLst>
        <pc:spChg chg="mod">
          <ac:chgData name="Ritika Mehra" userId="ce947be4f072325d" providerId="LiveId" clId="{DD8FDB23-DC46-47A7-AE48-1F016A65AB3A}" dt="2023-02-25T18:32:20.398" v="4762" actId="20577"/>
          <ac:spMkLst>
            <pc:docMk/>
            <pc:sldMk cId="2569664867" sldId="276"/>
            <ac:spMk id="2" creationId="{16C4578B-BF51-6E9B-122F-AF027C6F34C5}"/>
          </ac:spMkLst>
        </pc:spChg>
        <pc:spChg chg="mod">
          <ac:chgData name="Ritika Mehra" userId="ce947be4f072325d" providerId="LiveId" clId="{DD8FDB23-DC46-47A7-AE48-1F016A65AB3A}" dt="2023-02-25T18:32:39.708" v="4770" actId="20577"/>
          <ac:spMkLst>
            <pc:docMk/>
            <pc:sldMk cId="2569664867" sldId="276"/>
            <ac:spMk id="5" creationId="{E83EC812-EDD5-90EA-D991-9CB9EE2354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07582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69082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251938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11978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46638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4026149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57474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805395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08917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42653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73634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CEEBA-9B84-4878-80A9-579B90A6F894}"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76420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CEEBA-9B84-4878-80A9-579B90A6F894}"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79334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CEEBA-9B84-4878-80A9-579B90A6F894}"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81032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CEEBA-9B84-4878-80A9-579B90A6F894}"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60350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5273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79968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5CEEBA-9B84-4878-80A9-579B90A6F894}" type="datetimeFigureOut">
              <a:rPr lang="en-IN" smtClean="0"/>
              <a:t>24-02-2023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D66D4C-9E4A-48E3-90C9-DA38FCE7FB31}" type="slidenum">
              <a:rPr lang="en-IN" smtClean="0"/>
              <a:t>‹#›</a:t>
            </a:fld>
            <a:endParaRPr lang="en-IN"/>
          </a:p>
        </p:txBody>
      </p:sp>
    </p:spTree>
    <p:extLst>
      <p:ext uri="{BB962C8B-B14F-4D97-AF65-F5344CB8AC3E}">
        <p14:creationId xmlns:p14="http://schemas.microsoft.com/office/powerpoint/2010/main" val="8438338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07E7-9930-1A2B-6FF4-955C81A09FDA}"/>
              </a:ext>
            </a:extLst>
          </p:cNvPr>
          <p:cNvSpPr>
            <a:spLocks noGrp="1"/>
          </p:cNvSpPr>
          <p:nvPr>
            <p:ph type="ctrTitle"/>
          </p:nvPr>
        </p:nvSpPr>
        <p:spPr/>
        <p:txBody>
          <a:bodyPr/>
          <a:lstStyle/>
          <a:p>
            <a:r>
              <a:rPr lang="en-IN" dirty="0"/>
              <a:t>Lead Scoring Case Study</a:t>
            </a:r>
          </a:p>
        </p:txBody>
      </p:sp>
      <p:sp>
        <p:nvSpPr>
          <p:cNvPr id="3" name="Subtitle 2">
            <a:extLst>
              <a:ext uri="{FF2B5EF4-FFF2-40B4-BE49-F238E27FC236}">
                <a16:creationId xmlns:a16="http://schemas.microsoft.com/office/drawing/2014/main" id="{781B466F-FFB7-EFE6-0CF4-F74BBC8E1F8B}"/>
              </a:ext>
            </a:extLst>
          </p:cNvPr>
          <p:cNvSpPr>
            <a:spLocks noGrp="1"/>
          </p:cNvSpPr>
          <p:nvPr>
            <p:ph type="subTitle" idx="1"/>
          </p:nvPr>
        </p:nvSpPr>
        <p:spPr/>
        <p:txBody>
          <a:bodyPr>
            <a:normAutofit fontScale="85000" lnSpcReduction="20000"/>
          </a:bodyPr>
          <a:lstStyle/>
          <a:p>
            <a:r>
              <a:rPr lang="en-IN" dirty="0"/>
              <a:t>Ritika Mehra</a:t>
            </a:r>
          </a:p>
          <a:p>
            <a:r>
              <a:rPr lang="en-IN" dirty="0" err="1"/>
              <a:t>Manit</a:t>
            </a:r>
            <a:r>
              <a:rPr lang="en-IN" dirty="0"/>
              <a:t> Malhotra</a:t>
            </a:r>
          </a:p>
          <a:p>
            <a:r>
              <a:rPr lang="en-IN" dirty="0"/>
              <a:t>Varun</a:t>
            </a:r>
          </a:p>
          <a:p>
            <a:r>
              <a:rPr lang="en-IN" dirty="0"/>
              <a:t>Batch C47</a:t>
            </a:r>
          </a:p>
        </p:txBody>
      </p:sp>
    </p:spTree>
    <p:extLst>
      <p:ext uri="{BB962C8B-B14F-4D97-AF65-F5344CB8AC3E}">
        <p14:creationId xmlns:p14="http://schemas.microsoft.com/office/powerpoint/2010/main" val="39676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431312" y="190500"/>
            <a:ext cx="9071711" cy="1752599"/>
          </a:xfrm>
        </p:spPr>
        <p:txBody>
          <a:bodyPr/>
          <a:lstStyle/>
          <a:p>
            <a:r>
              <a:rPr lang="en-IN" dirty="0"/>
              <a:t>EDA Observations</a:t>
            </a:r>
          </a:p>
        </p:txBody>
      </p:sp>
      <p:pic>
        <p:nvPicPr>
          <p:cNvPr id="4" name="Picture 3">
            <a:extLst>
              <a:ext uri="{FF2B5EF4-FFF2-40B4-BE49-F238E27FC236}">
                <a16:creationId xmlns:a16="http://schemas.microsoft.com/office/drawing/2014/main" id="{21C11BDD-E8BC-8793-C450-00CB9E1F4E45}"/>
              </a:ext>
            </a:extLst>
          </p:cNvPr>
          <p:cNvPicPr>
            <a:picLocks noChangeAspect="1"/>
          </p:cNvPicPr>
          <p:nvPr/>
        </p:nvPicPr>
        <p:blipFill rotWithShape="1">
          <a:blip r:embed="rId2"/>
          <a:srcRect l="5651" t="28333" r="74795" b="37487"/>
          <a:stretch/>
        </p:blipFill>
        <p:spPr>
          <a:xfrm>
            <a:off x="2291352" y="1553481"/>
            <a:ext cx="2757906" cy="2711726"/>
          </a:xfrm>
          <a:prstGeom prst="rect">
            <a:avLst/>
          </a:prstGeom>
        </p:spPr>
      </p:pic>
      <p:pic>
        <p:nvPicPr>
          <p:cNvPr id="7" name="Picture 6">
            <a:extLst>
              <a:ext uri="{FF2B5EF4-FFF2-40B4-BE49-F238E27FC236}">
                <a16:creationId xmlns:a16="http://schemas.microsoft.com/office/drawing/2014/main" id="{F7C86F7F-192C-FA7B-D58C-836E3513A763}"/>
              </a:ext>
            </a:extLst>
          </p:cNvPr>
          <p:cNvPicPr>
            <a:picLocks noChangeAspect="1"/>
          </p:cNvPicPr>
          <p:nvPr/>
        </p:nvPicPr>
        <p:blipFill rotWithShape="1">
          <a:blip r:embed="rId3"/>
          <a:srcRect l="4918" t="36722" r="72462" b="30710"/>
          <a:stretch/>
        </p:blipFill>
        <p:spPr>
          <a:xfrm>
            <a:off x="5291012" y="1553482"/>
            <a:ext cx="3348363" cy="2711725"/>
          </a:xfrm>
          <a:prstGeom prst="rect">
            <a:avLst/>
          </a:prstGeom>
        </p:spPr>
      </p:pic>
      <p:pic>
        <p:nvPicPr>
          <p:cNvPr id="9" name="Picture 8">
            <a:extLst>
              <a:ext uri="{FF2B5EF4-FFF2-40B4-BE49-F238E27FC236}">
                <a16:creationId xmlns:a16="http://schemas.microsoft.com/office/drawing/2014/main" id="{50C033C2-EEAB-F47B-4E6F-8BEDC6B0190D}"/>
              </a:ext>
            </a:extLst>
          </p:cNvPr>
          <p:cNvPicPr>
            <a:picLocks noChangeAspect="1"/>
          </p:cNvPicPr>
          <p:nvPr/>
        </p:nvPicPr>
        <p:blipFill rotWithShape="1">
          <a:blip r:embed="rId4"/>
          <a:srcRect l="4303" t="21558" r="75779" b="43607"/>
          <a:stretch/>
        </p:blipFill>
        <p:spPr>
          <a:xfrm>
            <a:off x="8764646" y="1551986"/>
            <a:ext cx="2757906" cy="2713221"/>
          </a:xfrm>
          <a:prstGeom prst="rect">
            <a:avLst/>
          </a:prstGeom>
        </p:spPr>
      </p:pic>
      <p:pic>
        <p:nvPicPr>
          <p:cNvPr id="15" name="Picture 14">
            <a:extLst>
              <a:ext uri="{FF2B5EF4-FFF2-40B4-BE49-F238E27FC236}">
                <a16:creationId xmlns:a16="http://schemas.microsoft.com/office/drawing/2014/main" id="{612E5E9B-57DF-A834-4CF7-20E82C9C9FE2}"/>
              </a:ext>
            </a:extLst>
          </p:cNvPr>
          <p:cNvPicPr>
            <a:picLocks noChangeAspect="1"/>
          </p:cNvPicPr>
          <p:nvPr/>
        </p:nvPicPr>
        <p:blipFill rotWithShape="1">
          <a:blip r:embed="rId5"/>
          <a:srcRect l="3138" t="22631" r="65331" b="45170"/>
          <a:stretch/>
        </p:blipFill>
        <p:spPr>
          <a:xfrm>
            <a:off x="2761860" y="4459249"/>
            <a:ext cx="3844213" cy="2208251"/>
          </a:xfrm>
          <a:prstGeom prst="rect">
            <a:avLst/>
          </a:prstGeom>
        </p:spPr>
      </p:pic>
      <p:pic>
        <p:nvPicPr>
          <p:cNvPr id="17" name="Picture 16">
            <a:extLst>
              <a:ext uri="{FF2B5EF4-FFF2-40B4-BE49-F238E27FC236}">
                <a16:creationId xmlns:a16="http://schemas.microsoft.com/office/drawing/2014/main" id="{7746B7E0-60C7-06D4-0A48-0ACE1799CB74}"/>
              </a:ext>
            </a:extLst>
          </p:cNvPr>
          <p:cNvPicPr>
            <a:picLocks noChangeAspect="1"/>
          </p:cNvPicPr>
          <p:nvPr/>
        </p:nvPicPr>
        <p:blipFill rotWithShape="1">
          <a:blip r:embed="rId5"/>
          <a:srcRect l="4745" t="53605" r="61199" b="15238"/>
          <a:stretch/>
        </p:blipFill>
        <p:spPr>
          <a:xfrm>
            <a:off x="6792685" y="4459249"/>
            <a:ext cx="4376057" cy="2208251"/>
          </a:xfrm>
          <a:prstGeom prst="rect">
            <a:avLst/>
          </a:prstGeom>
        </p:spPr>
      </p:pic>
    </p:spTree>
    <p:extLst>
      <p:ext uri="{BB962C8B-B14F-4D97-AF65-F5344CB8AC3E}">
        <p14:creationId xmlns:p14="http://schemas.microsoft.com/office/powerpoint/2010/main" val="4833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Model Evaluation</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5878532"/>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Train </a:t>
            </a:r>
            <a:r>
              <a:rPr lang="en-IN" sz="2200" dirty="0" err="1">
                <a:latin typeface="Times New Roman" panose="02020603050405020304" pitchFamily="18" charset="0"/>
                <a:cs typeface="Times New Roman" panose="02020603050405020304" pitchFamily="18" charset="0"/>
              </a:rPr>
              <a:t>DataFrame</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a:t>
            </a:r>
            <a:r>
              <a:rPr lang="en-IN" sz="2200" b="0" i="0" dirty="0">
                <a:solidFill>
                  <a:srgbClr val="212121"/>
                </a:solidFill>
                <a:effectLst/>
                <a:latin typeface="Times New Roman" panose="02020603050405020304" pitchFamily="18" charset="0"/>
                <a:cs typeface="Times New Roman" panose="02020603050405020304" pitchFamily="18" charset="0"/>
              </a:rPr>
              <a:t>0.895</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Specificity: </a:t>
            </a:r>
            <a:r>
              <a:rPr lang="en-IN" sz="2200" b="0" i="0" dirty="0">
                <a:solidFill>
                  <a:srgbClr val="212121"/>
                </a:solidFill>
                <a:effectLst/>
                <a:latin typeface="Times New Roman" panose="02020603050405020304" pitchFamily="18" charset="0"/>
                <a:cs typeface="Times New Roman" panose="02020603050405020304" pitchFamily="18" charset="0"/>
              </a:rPr>
              <a:t>0.894</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Sensitivity: </a:t>
            </a:r>
            <a:r>
              <a:rPr lang="en-IN" sz="2200" b="0" i="0" dirty="0">
                <a:solidFill>
                  <a:srgbClr val="212121"/>
                </a:solidFill>
                <a:effectLst/>
                <a:latin typeface="Times New Roman" panose="02020603050405020304" pitchFamily="18" charset="0"/>
                <a:cs typeface="Times New Roman" panose="02020603050405020304" pitchFamily="18" charset="0"/>
              </a:rPr>
              <a:t>0.887</a:t>
            </a:r>
          </a:p>
          <a:p>
            <a:pPr marL="342900" indent="-342900">
              <a:buFont typeface="Arial" panose="020B0604020202020204" pitchFamily="34" charset="0"/>
              <a:buChar char="•"/>
            </a:pPr>
            <a:r>
              <a:rPr lang="en-IN" sz="2200" dirty="0">
                <a:solidFill>
                  <a:srgbClr val="212121"/>
                </a:solidFill>
                <a:latin typeface="Times New Roman" panose="02020603050405020304" pitchFamily="18" charset="0"/>
                <a:cs typeface="Times New Roman" panose="02020603050405020304" pitchFamily="18" charset="0"/>
              </a:rPr>
              <a:t>Precision Score: 0.837</a:t>
            </a:r>
          </a:p>
          <a:p>
            <a:pPr marL="342900" indent="-342900">
              <a:buFont typeface="Arial" panose="020B0604020202020204" pitchFamily="34" charset="0"/>
              <a:buChar char="•"/>
            </a:pPr>
            <a:r>
              <a:rPr lang="en-IN" sz="2200" b="0" i="0" dirty="0">
                <a:solidFill>
                  <a:srgbClr val="212121"/>
                </a:solidFill>
                <a:effectLst/>
                <a:latin typeface="Times New Roman" panose="02020603050405020304" pitchFamily="18" charset="0"/>
                <a:cs typeface="Times New Roman" panose="02020603050405020304" pitchFamily="18" charset="0"/>
              </a:rPr>
              <a:t>Recall Score: 0.887</a:t>
            </a:r>
          </a:p>
          <a:p>
            <a:endParaRPr lang="en-IN" sz="2200" b="0" i="0" dirty="0">
              <a:solidFill>
                <a:srgbClr val="212121"/>
              </a:solidFill>
              <a:effectLst/>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Test </a:t>
            </a:r>
            <a:r>
              <a:rPr lang="en-IN" sz="2200" dirty="0" err="1">
                <a:latin typeface="Times New Roman" panose="02020603050405020304" pitchFamily="18" charset="0"/>
                <a:cs typeface="Times New Roman" panose="02020603050405020304" pitchFamily="18" charset="0"/>
              </a:rPr>
              <a:t>DataFrame</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a:t>
            </a:r>
            <a:r>
              <a:rPr lang="en-IN" sz="2200" b="0" i="0" dirty="0">
                <a:solidFill>
                  <a:srgbClr val="212121"/>
                </a:solidFill>
                <a:effectLst/>
                <a:latin typeface="Times New Roman" panose="02020603050405020304" pitchFamily="18" charset="0"/>
                <a:cs typeface="Times New Roman" panose="02020603050405020304" pitchFamily="18" charset="0"/>
              </a:rPr>
              <a:t>0.896</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Specificity: </a:t>
            </a:r>
            <a:r>
              <a:rPr lang="en-IN" sz="2200" b="0" i="0" dirty="0">
                <a:solidFill>
                  <a:srgbClr val="212121"/>
                </a:solidFill>
                <a:effectLst/>
                <a:latin typeface="Times New Roman" panose="02020603050405020304" pitchFamily="18" charset="0"/>
                <a:cs typeface="Times New Roman" panose="02020603050405020304" pitchFamily="18" charset="0"/>
              </a:rPr>
              <a:t>0.90</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Sensitivity: </a:t>
            </a:r>
            <a:r>
              <a:rPr lang="en-IN" sz="2200" b="0" i="0" dirty="0">
                <a:solidFill>
                  <a:srgbClr val="212121"/>
                </a:solidFill>
                <a:effectLst/>
                <a:latin typeface="Times New Roman" panose="02020603050405020304" pitchFamily="18" charset="0"/>
                <a:cs typeface="Times New Roman" panose="02020603050405020304" pitchFamily="18" charset="0"/>
              </a:rPr>
              <a:t>0.889</a:t>
            </a:r>
          </a:p>
          <a:p>
            <a:pPr marL="342900" indent="-342900">
              <a:buFont typeface="Arial" panose="020B0604020202020204" pitchFamily="34" charset="0"/>
              <a:buChar char="•"/>
            </a:pPr>
            <a:r>
              <a:rPr lang="en-IN" sz="2200" dirty="0">
                <a:solidFill>
                  <a:srgbClr val="212121"/>
                </a:solidFill>
                <a:latin typeface="Times New Roman" panose="02020603050405020304" pitchFamily="18" charset="0"/>
                <a:cs typeface="Times New Roman" panose="02020603050405020304" pitchFamily="18" charset="0"/>
              </a:rPr>
              <a:t>Precision Score: 0.854</a:t>
            </a:r>
          </a:p>
          <a:p>
            <a:pPr marL="342900" indent="-342900">
              <a:buFont typeface="Arial" panose="020B0604020202020204" pitchFamily="34" charset="0"/>
              <a:buChar char="•"/>
            </a:pPr>
            <a:r>
              <a:rPr lang="en-IN" sz="2200" b="0" i="0" dirty="0">
                <a:solidFill>
                  <a:srgbClr val="212121"/>
                </a:solidFill>
                <a:effectLst/>
                <a:latin typeface="Times New Roman" panose="02020603050405020304" pitchFamily="18" charset="0"/>
                <a:cs typeface="Times New Roman" panose="02020603050405020304" pitchFamily="18" charset="0"/>
              </a:rPr>
              <a:t>Recall Score: 0.889</a:t>
            </a:r>
          </a:p>
          <a:p>
            <a:endParaRPr lang="en-IN" sz="2200" b="0" i="0" dirty="0">
              <a:solidFill>
                <a:srgbClr val="212121"/>
              </a:solidFill>
              <a:effectLst/>
              <a:latin typeface="Times New Roman" panose="02020603050405020304" pitchFamily="18" charset="0"/>
              <a:cs typeface="Times New Roman" panose="02020603050405020304" pitchFamily="18" charset="0"/>
            </a:endParaRPr>
          </a:p>
          <a:p>
            <a:endParaRPr lang="en-IN" sz="2400" b="0" i="0" dirty="0">
              <a:solidFill>
                <a:srgbClr val="21212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ED9EC6A-BF08-6EFD-36A6-C8B045A724F1}"/>
              </a:ext>
            </a:extLst>
          </p:cNvPr>
          <p:cNvPicPr>
            <a:picLocks noChangeAspect="1"/>
          </p:cNvPicPr>
          <p:nvPr/>
        </p:nvPicPr>
        <p:blipFill rotWithShape="1">
          <a:blip r:embed="rId2"/>
          <a:srcRect l="4363" t="37551" r="73903" b="25714"/>
          <a:stretch/>
        </p:blipFill>
        <p:spPr>
          <a:xfrm>
            <a:off x="7713428" y="1943099"/>
            <a:ext cx="3590665" cy="3413660"/>
          </a:xfrm>
          <a:prstGeom prst="rect">
            <a:avLst/>
          </a:prstGeom>
        </p:spPr>
      </p:pic>
    </p:spTree>
    <p:extLst>
      <p:ext uri="{BB962C8B-B14F-4D97-AF65-F5344CB8AC3E}">
        <p14:creationId xmlns:p14="http://schemas.microsoft.com/office/powerpoint/2010/main" val="423524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Model Interpretation</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3816429"/>
          </a:xfrm>
          <a:prstGeom prst="rect">
            <a:avLst/>
          </a:prstGeom>
          <a:noFill/>
        </p:spPr>
        <p:txBody>
          <a:bodyPr wrap="square">
            <a:spAutoFit/>
          </a:bodyPr>
          <a:lstStyle/>
          <a:p>
            <a:pPr marL="0" indent="0">
              <a:buNone/>
            </a:pPr>
            <a:r>
              <a:rPr lang="en-IN" sz="2200" dirty="0">
                <a:latin typeface="Times New Roman" panose="02020603050405020304" pitchFamily="18" charset="0"/>
                <a:cs typeface="Times New Roman" panose="02020603050405020304" pitchFamily="18" charset="0"/>
              </a:rPr>
              <a:t>The following variables contribute the most to lead conversion,</a:t>
            </a:r>
          </a:p>
          <a:p>
            <a:r>
              <a:rPr lang="en-IN" sz="2200" dirty="0">
                <a:latin typeface="Times New Roman" panose="02020603050405020304" pitchFamily="18" charset="0"/>
                <a:cs typeface="Times New Roman" panose="02020603050405020304" pitchFamily="18" charset="0"/>
              </a:rPr>
              <a:t>Tags – Lost to Competitors, Reply Awaited</a:t>
            </a:r>
          </a:p>
          <a:p>
            <a:r>
              <a:rPr lang="en-IN" sz="2200" dirty="0">
                <a:latin typeface="Times New Roman" panose="02020603050405020304" pitchFamily="18" charset="0"/>
                <a:cs typeface="Times New Roman" panose="02020603050405020304" pitchFamily="18" charset="0"/>
              </a:rPr>
              <a:t>Lead Origin – Lead Import</a:t>
            </a:r>
          </a:p>
          <a:p>
            <a:r>
              <a:rPr lang="en-IN" sz="2200" dirty="0">
                <a:latin typeface="Times New Roman" panose="02020603050405020304" pitchFamily="18" charset="0"/>
                <a:cs typeface="Times New Roman" panose="02020603050405020304" pitchFamily="18" charset="0"/>
              </a:rPr>
              <a:t>Last Notable Activity – SMS Sent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Note – Categories from actual data were merged to form Lost to Competitors and Reply Awaited which are as follows:</a:t>
            </a:r>
          </a:p>
          <a:p>
            <a:r>
              <a:rPr lang="en-IN" sz="2200" dirty="0">
                <a:latin typeface="Times New Roman" panose="02020603050405020304" pitchFamily="18" charset="0"/>
                <a:cs typeface="Times New Roman" panose="02020603050405020304" pitchFamily="18" charset="0"/>
              </a:rPr>
              <a:t>Lost to Competitors –  Closed by </a:t>
            </a:r>
            <a:r>
              <a:rPr lang="en-IN" sz="2200" dirty="0" err="1">
                <a:latin typeface="Times New Roman" panose="02020603050405020304" pitchFamily="18" charset="0"/>
                <a:cs typeface="Times New Roman" panose="02020603050405020304" pitchFamily="18" charset="0"/>
              </a:rPr>
              <a:t>Horizzon</a:t>
            </a:r>
            <a:r>
              <a:rPr lang="en-IN" sz="2200" dirty="0">
                <a:latin typeface="Times New Roman" panose="02020603050405020304" pitchFamily="18" charset="0"/>
                <a:cs typeface="Times New Roman" panose="02020603050405020304" pitchFamily="18" charset="0"/>
              </a:rPr>
              <a:t>, Lost to Others, in touch with EINS, Lost to EINS</a:t>
            </a:r>
          </a:p>
          <a:p>
            <a:r>
              <a:rPr lang="en-IN" sz="2200" dirty="0">
                <a:latin typeface="Times New Roman" panose="02020603050405020304" pitchFamily="18" charset="0"/>
                <a:cs typeface="Times New Roman" panose="02020603050405020304" pitchFamily="18" charset="0"/>
              </a:rPr>
              <a:t>Reply Awaited - In confusion whether part time or DLP, Still Thinking, Will revert after reading the email</a:t>
            </a:r>
          </a:p>
        </p:txBody>
      </p:sp>
    </p:spTree>
    <p:extLst>
      <p:ext uri="{BB962C8B-B14F-4D97-AF65-F5344CB8AC3E}">
        <p14:creationId xmlns:p14="http://schemas.microsoft.com/office/powerpoint/2010/main" val="255996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Recommendations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1785104"/>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Even if a lead is lost to competitors, there is still a possibility to convert them. Providing them with offers may be useful in converting them.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Following up with leads that are yet to confirm back by organizing doubt resolution or alumni sessions can help improve the chances of conversion.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Not to invest much time on leads that are imported from other sources.</a:t>
            </a:r>
          </a:p>
        </p:txBody>
      </p:sp>
    </p:spTree>
    <p:extLst>
      <p:ext uri="{BB962C8B-B14F-4D97-AF65-F5344CB8AC3E}">
        <p14:creationId xmlns:p14="http://schemas.microsoft.com/office/powerpoint/2010/main" val="25696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Problem Statement</a:t>
            </a:r>
          </a:p>
        </p:txBody>
      </p:sp>
      <p:sp>
        <p:nvSpPr>
          <p:cNvPr id="3" name="Content Placeholder 2">
            <a:extLst>
              <a:ext uri="{FF2B5EF4-FFF2-40B4-BE49-F238E27FC236}">
                <a16:creationId xmlns:a16="http://schemas.microsoft.com/office/drawing/2014/main" id="{A4977B05-0244-ABA6-4D38-7DEA6EBC8B42}"/>
              </a:ext>
            </a:extLst>
          </p:cNvPr>
          <p:cNvSpPr>
            <a:spLocks noGrp="1"/>
          </p:cNvSpPr>
          <p:nvPr>
            <p:ph idx="1"/>
          </p:nvPr>
        </p:nvSpPr>
        <p:spPr>
          <a:xfrm>
            <a:off x="1484310" y="2083633"/>
            <a:ext cx="10018713" cy="3707567"/>
          </a:xfrm>
        </p:spPr>
        <p:txBody>
          <a:bodyPr>
            <a:normAutofit fontScale="92500" lnSpcReduction="10000"/>
          </a:bodyPr>
          <a:lstStyle/>
          <a:p>
            <a:pPr algn="l"/>
            <a:r>
              <a:rPr lang="en-US" b="0" i="0" dirty="0">
                <a:solidFill>
                  <a:srgbClr val="091E42"/>
                </a:solidFill>
                <a:effectLst/>
                <a:latin typeface="Times New Roman" panose="02020603050405020304" pitchFamily="18" charset="0"/>
                <a:cs typeface="Times New Roman" panose="02020603050405020304" pitchFamily="18" charset="0"/>
              </a:rPr>
              <a:t>An education company named X Education sells online courses to industry professionals. On any given day, many professionals who are interested in the courses land on their website and browse for courses. The typical lead conversion rate at X education is around 30%. </a:t>
            </a:r>
          </a:p>
          <a:p>
            <a:pPr algn="l"/>
            <a:r>
              <a:rPr lang="en-US" b="0" i="0" dirty="0">
                <a:solidFill>
                  <a:srgbClr val="091E42"/>
                </a:solidFill>
                <a:effectLst/>
                <a:latin typeface="Times New Roman" panose="02020603050405020304" pitchFamily="18" charset="0"/>
                <a:cs typeface="Times New Roman" panose="02020603050405020304" pitchFamily="18" charset="0"/>
              </a:rPr>
              <a:t>Now, although X Education gets a lot of leads, its lead conversion rate is very poor. </a:t>
            </a:r>
            <a:endParaRPr lang="en-IN" dirty="0">
              <a:latin typeface="Times New Roman" panose="02020603050405020304" pitchFamily="18" charset="0"/>
              <a:cs typeface="Times New Roman" panose="02020603050405020304" pitchFamily="18" charset="0"/>
            </a:endParaRPr>
          </a:p>
          <a:p>
            <a:r>
              <a:rPr lang="en-US" b="0" i="0" dirty="0">
                <a:solidFill>
                  <a:srgbClr val="091E42"/>
                </a:solidFill>
                <a:effectLst/>
                <a:latin typeface="Times New Roman" panose="02020603050405020304" pitchFamily="18" charset="0"/>
                <a:cs typeface="Times New Roman" panose="02020603050405020304" pitchFamily="18" charset="0"/>
              </a:rPr>
              <a:t>X Education has appointed you to help them select the most promising leads.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00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Strategy</a:t>
            </a:r>
          </a:p>
        </p:txBody>
      </p:sp>
      <p:sp>
        <p:nvSpPr>
          <p:cNvPr id="3" name="Content Placeholder 2">
            <a:extLst>
              <a:ext uri="{FF2B5EF4-FFF2-40B4-BE49-F238E27FC236}">
                <a16:creationId xmlns:a16="http://schemas.microsoft.com/office/drawing/2014/main" id="{A4977B05-0244-ABA6-4D38-7DEA6EBC8B42}"/>
              </a:ext>
            </a:extLst>
          </p:cNvPr>
          <p:cNvSpPr>
            <a:spLocks noGrp="1"/>
          </p:cNvSpPr>
          <p:nvPr>
            <p:ph idx="1"/>
          </p:nvPr>
        </p:nvSpPr>
        <p:spPr>
          <a:xfrm>
            <a:off x="2323759" y="2188564"/>
            <a:ext cx="10018713" cy="3707567"/>
          </a:xfrm>
        </p:spPr>
        <p:txBody>
          <a:bodyPr>
            <a:noAutofit/>
          </a:bodyPr>
          <a:lstStyle/>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1. </a:t>
            </a:r>
            <a:r>
              <a:rPr lang="en-IN" sz="2000" b="0" dirty="0">
                <a:solidFill>
                  <a:srgbClr val="000000"/>
                </a:solidFill>
                <a:effectLst/>
                <a:latin typeface="Times New Roman" panose="02020603050405020304" pitchFamily="18" charset="0"/>
                <a:cs typeface="Times New Roman" panose="02020603050405020304" pitchFamily="18" charset="0"/>
              </a:rPr>
              <a:t>Data understanding</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1.1 Loading dataset and describing them </a:t>
            </a:r>
          </a:p>
          <a:p>
            <a:pPr marL="0" indent="0">
              <a:buNone/>
            </a:pPr>
            <a:r>
              <a:rPr lang="en-IN" sz="2000" b="0" dirty="0">
                <a:effectLst/>
                <a:latin typeface="Times New Roman" panose="02020603050405020304" pitchFamily="18" charset="0"/>
                <a:cs typeface="Times New Roman" panose="02020603050405020304" pitchFamily="18" charset="0"/>
              </a:rPr>
              <a:t>    1.2 Data Formatting </a:t>
            </a:r>
          </a:p>
          <a:p>
            <a:pPr marL="0" indent="0">
              <a:buNone/>
            </a:pPr>
            <a:r>
              <a:rPr lang="en-IN" sz="2000" b="0" dirty="0">
                <a:effectLst/>
                <a:latin typeface="Times New Roman" panose="02020603050405020304" pitchFamily="18" charset="0"/>
                <a:cs typeface="Times New Roman" panose="02020603050405020304" pitchFamily="18" charset="0"/>
              </a:rPr>
              <a:t>    1.3 Dropping columns having higher percentage of missing values</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2. </a:t>
            </a:r>
            <a:r>
              <a:rPr lang="en-IN" sz="2000" b="0" dirty="0">
                <a:solidFill>
                  <a:srgbClr val="000000"/>
                </a:solidFill>
                <a:effectLst/>
                <a:latin typeface="Times New Roman" panose="02020603050405020304" pitchFamily="18" charset="0"/>
                <a:cs typeface="Times New Roman" panose="02020603050405020304" pitchFamily="18" charset="0"/>
              </a:rPr>
              <a:t>Data cleaning</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2.1 Handling missing data</a:t>
            </a:r>
          </a:p>
          <a:p>
            <a:pPr marL="0" indent="0">
              <a:buNone/>
            </a:pPr>
            <a:r>
              <a:rPr lang="en-IN" sz="2000" b="0" dirty="0">
                <a:effectLst/>
                <a:latin typeface="Times New Roman" panose="02020603050405020304" pitchFamily="18" charset="0"/>
                <a:cs typeface="Times New Roman" panose="02020603050405020304" pitchFamily="18" charset="0"/>
              </a:rPr>
              <a:t>    2.2 Handling outliers </a:t>
            </a:r>
          </a:p>
          <a:p>
            <a:pPr marL="0" indent="0">
              <a:buNone/>
            </a:pPr>
            <a:r>
              <a:rPr lang="en-IN" sz="2000" b="0" dirty="0">
                <a:effectLst/>
                <a:latin typeface="Times New Roman" panose="02020603050405020304" pitchFamily="18" charset="0"/>
                <a:cs typeface="Times New Roman" panose="02020603050405020304" pitchFamily="18" charset="0"/>
              </a:rPr>
              <a:t>    2.3 Checking for data bias </a:t>
            </a:r>
          </a:p>
          <a:p>
            <a:pPr marL="0" indent="0">
              <a:buNone/>
            </a:pPr>
            <a:r>
              <a:rPr lang="en-IN" sz="2000" b="0" dirty="0">
                <a:effectLst/>
                <a:latin typeface="Times New Roman" panose="02020603050405020304" pitchFamily="18" charset="0"/>
                <a:cs typeface="Times New Roman" panose="02020603050405020304" pitchFamily="18" charset="0"/>
              </a:rPr>
              <a:t>    2.4 Data Imbalance Ratio (Conversion Ratio)</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3. </a:t>
            </a:r>
            <a:r>
              <a:rPr lang="en-IN" sz="2000" b="0" dirty="0">
                <a:solidFill>
                  <a:srgbClr val="000000"/>
                </a:solidFill>
                <a:effectLst/>
                <a:latin typeface="Times New Roman" panose="02020603050405020304" pitchFamily="18" charset="0"/>
                <a:cs typeface="Times New Roman" panose="02020603050405020304" pitchFamily="18" charset="0"/>
              </a:rPr>
              <a:t>Data Analysis</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3.1 Univariate Analysis</a:t>
            </a:r>
          </a:p>
          <a:p>
            <a:pPr marL="0" indent="0">
              <a:buNone/>
            </a:pPr>
            <a:r>
              <a:rPr lang="en-IN" sz="2000" b="0" dirty="0">
                <a:effectLst/>
                <a:latin typeface="Times New Roman" panose="02020603050405020304" pitchFamily="18" charset="0"/>
                <a:cs typeface="Times New Roman" panose="02020603050405020304" pitchFamily="18" charset="0"/>
              </a:rPr>
              <a:t>    3.2 Bivariate Analysis</a:t>
            </a:r>
          </a:p>
        </p:txBody>
      </p:sp>
    </p:spTree>
    <p:extLst>
      <p:ext uri="{BB962C8B-B14F-4D97-AF65-F5344CB8AC3E}">
        <p14:creationId xmlns:p14="http://schemas.microsoft.com/office/powerpoint/2010/main" val="248228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Strategy</a:t>
            </a:r>
          </a:p>
        </p:txBody>
      </p:sp>
      <p:sp>
        <p:nvSpPr>
          <p:cNvPr id="5" name="TextBox 4">
            <a:extLst>
              <a:ext uri="{FF2B5EF4-FFF2-40B4-BE49-F238E27FC236}">
                <a16:creationId xmlns:a16="http://schemas.microsoft.com/office/drawing/2014/main" id="{E83EC812-EDD5-90EA-D991-9CB9EE2354C0}"/>
              </a:ext>
            </a:extLst>
          </p:cNvPr>
          <p:cNvSpPr txBox="1"/>
          <p:nvPr/>
        </p:nvSpPr>
        <p:spPr>
          <a:xfrm>
            <a:off x="2668249" y="1711908"/>
            <a:ext cx="10204553" cy="4662815"/>
          </a:xfrm>
          <a:prstGeom prst="rect">
            <a:avLst/>
          </a:prstGeom>
          <a:noFill/>
        </p:spPr>
        <p:txBody>
          <a:bodyPr wrap="square">
            <a:spAutoFit/>
          </a:bodyPr>
          <a:lstStyle/>
          <a:p>
            <a:pPr>
              <a:spcBef>
                <a:spcPct val="20000"/>
              </a:spcBef>
              <a:spcAft>
                <a:spcPts val="600"/>
              </a:spcAft>
              <a:buClr>
                <a:schemeClr val="accent1">
                  <a:lumMod val="75000"/>
                </a:schemeClr>
              </a:buClr>
              <a:buSzPct val="145000"/>
            </a:pPr>
            <a:r>
              <a:rPr lang="en-IN" sz="2000" dirty="0">
                <a:solidFill>
                  <a:srgbClr val="0000FF"/>
                </a:solidFill>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Data Preparation </a:t>
            </a:r>
          </a:p>
          <a:p>
            <a:pPr>
              <a:spcBef>
                <a:spcPct val="20000"/>
              </a:spcBef>
              <a:spcAft>
                <a:spcPts val="600"/>
              </a:spcAft>
              <a:buClr>
                <a:schemeClr val="accent1">
                  <a:lumMod val="75000"/>
                </a:schemeClr>
              </a:buClr>
              <a:buSzPct val="145000"/>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4.1 Reducing Categories for categorical variables</a:t>
            </a:r>
          </a:p>
          <a:p>
            <a:pPr>
              <a:spcBef>
                <a:spcPct val="20000"/>
              </a:spcBef>
              <a:spcAft>
                <a:spcPts val="600"/>
              </a:spcAft>
              <a:buClr>
                <a:schemeClr val="accent1">
                  <a:lumMod val="75000"/>
                </a:schemeClr>
              </a:buClr>
              <a:buSzPct val="145000"/>
            </a:pPr>
            <a:r>
              <a:rPr lang="en-IN" sz="2000" dirty="0">
                <a:latin typeface="Times New Roman" panose="02020603050405020304" pitchFamily="18" charset="0"/>
                <a:cs typeface="Times New Roman" panose="02020603050405020304" pitchFamily="18" charset="0"/>
              </a:rPr>
              <a:t>    4.2 Creating dummy variables</a:t>
            </a:r>
          </a:p>
          <a:p>
            <a:pPr>
              <a:spcBef>
                <a:spcPct val="20000"/>
              </a:spcBef>
              <a:spcAft>
                <a:spcPts val="600"/>
              </a:spcAft>
              <a:buClr>
                <a:schemeClr val="accent1">
                  <a:lumMod val="75000"/>
                </a:schemeClr>
              </a:buClr>
              <a:buSzPct val="145000"/>
            </a:pPr>
            <a:r>
              <a:rPr lang="en-IN" sz="2000" dirty="0">
                <a:latin typeface="Times New Roman" panose="02020603050405020304" pitchFamily="18" charset="0"/>
                <a:cs typeface="Times New Roman" panose="02020603050405020304" pitchFamily="18" charset="0"/>
              </a:rPr>
              <a:t>    4.3 Multicollinearity check using correlation matrix</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5. </a:t>
            </a:r>
            <a:r>
              <a:rPr lang="en-IN" sz="2000" b="0" dirty="0">
                <a:solidFill>
                  <a:srgbClr val="000000"/>
                </a:solidFill>
                <a:effectLst/>
                <a:latin typeface="Times New Roman" panose="02020603050405020304" pitchFamily="18" charset="0"/>
                <a:cs typeface="Times New Roman" panose="02020603050405020304" pitchFamily="18" charset="0"/>
              </a:rPr>
              <a:t>Model Building and Evaluation</a:t>
            </a:r>
          </a:p>
          <a:p>
            <a:pPr indent="0">
              <a:spcBef>
                <a:spcPct val="20000"/>
              </a:spcBef>
              <a:spcAft>
                <a:spcPts val="600"/>
              </a:spcAft>
              <a:buClr>
                <a:schemeClr val="accent1">
                  <a:lumMod val="75000"/>
                </a:schemeClr>
              </a:buClr>
              <a:buSzPct val="14500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dirty="0">
                <a:solidFill>
                  <a:srgbClr val="A31515"/>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5.1 Train and Test Data Split</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5.2 Standardization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5.3 Model Building and Prediction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5.4 Model Evaluation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5.5 Results Interpretation</a:t>
            </a:r>
          </a:p>
          <a:p>
            <a:pPr marL="0" indent="0">
              <a:buNone/>
            </a:pPr>
            <a:endParaRPr lang="en-IN" sz="20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8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Assumptions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2221574"/>
            <a:ext cx="10204553" cy="1446550"/>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40% cut-off selected for dropping columns with missing values.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Pie chart has cut-offs mentioned for better visualization.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Other category is not considered while mentioning EDA observations.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Train Size = 0.7, Test Size = 0.3, Random State = 100</a:t>
            </a:r>
          </a:p>
        </p:txBody>
      </p:sp>
    </p:spTree>
    <p:extLst>
      <p:ext uri="{BB962C8B-B14F-4D97-AF65-F5344CB8AC3E}">
        <p14:creationId xmlns:p14="http://schemas.microsoft.com/office/powerpoint/2010/main" val="21340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Approach</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4832092"/>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Select category was replaced with </a:t>
            </a:r>
            <a:r>
              <a:rPr lang="en-IN" sz="2200" dirty="0" err="1">
                <a:latin typeface="Times New Roman" panose="02020603050405020304" pitchFamily="18" charset="0"/>
                <a:cs typeface="Times New Roman" panose="02020603050405020304" pitchFamily="18" charset="0"/>
              </a:rPr>
              <a:t>NaN</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more than 40% missing values were deleted.</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Other category was created for categorical variables with &gt; 5% missing values, for the rest  missing value replaced with mode.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Missing values in numeric variables replaced with median due to presence of outliers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Outliers were replaced using upper and lower limit of IQR.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with high data bias were removed.</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Since conversion rate of data is 38%, separate data frames created for EDA.</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Categories were reduced for dummy variables creation.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high multi-correlation based on correlation matrix were removed.</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83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Approach</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4154984"/>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splitting in test and train data frames, numeric variables were standardized using standard scaler.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RFE was used to select top 15 significant variables.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high p-value were reduced one by one.</a:t>
            </a:r>
          </a:p>
          <a:p>
            <a:pPr marL="342900" indent="-342900">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ViF</a:t>
            </a:r>
            <a:r>
              <a:rPr lang="en-IN" sz="2200" dirty="0">
                <a:latin typeface="Times New Roman" panose="02020603050405020304" pitchFamily="18" charset="0"/>
                <a:cs typeface="Times New Roman" panose="02020603050405020304" pitchFamily="18" charset="0"/>
              </a:rPr>
              <a:t> was checked for variables to ensure least multi-collinearity.</a:t>
            </a:r>
          </a:p>
          <a:p>
            <a:pPr marL="342900" indent="-342900">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Cutoff</a:t>
            </a:r>
            <a:r>
              <a:rPr lang="en-IN" sz="2200" dirty="0">
                <a:latin typeface="Times New Roman" panose="02020603050405020304" pitchFamily="18" charset="0"/>
                <a:cs typeface="Times New Roman" panose="02020603050405020304" pitchFamily="18" charset="0"/>
              </a:rPr>
              <a:t> point was decided as 0.3 by plotting accuracy, sensitivity and specificity.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confusion matrix, precision score and recall score were used as metrics for model evaluation.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Lead score values were derived on the test based on the conversion probability.</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07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683239" y="190500"/>
            <a:ext cx="8819784" cy="1752599"/>
          </a:xfrm>
        </p:spPr>
        <p:txBody>
          <a:bodyPr/>
          <a:lstStyle/>
          <a:p>
            <a:r>
              <a:rPr lang="en-IN" dirty="0"/>
              <a:t>EDA Observations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1785104"/>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Time Spent on Website &gt; 600 seconds indicates higher chance of conversion.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Visits &gt; 3 indicates higher chance of conversion.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Page Views Per Visits &lt; 1 indicates slightly higher chance </a:t>
            </a:r>
            <a:r>
              <a:rPr lang="en-US" sz="2200">
                <a:latin typeface="Times New Roman" panose="02020603050405020304" pitchFamily="18" charset="0"/>
                <a:cs typeface="Times New Roman" panose="02020603050405020304" pitchFamily="18" charset="0"/>
              </a:rPr>
              <a:t>of conversion.</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9713AF-A89F-202B-F211-9B29A20A2549}"/>
              </a:ext>
            </a:extLst>
          </p:cNvPr>
          <p:cNvPicPr>
            <a:picLocks noChangeAspect="1"/>
          </p:cNvPicPr>
          <p:nvPr/>
        </p:nvPicPr>
        <p:blipFill rotWithShape="1">
          <a:blip r:embed="rId2"/>
          <a:srcRect l="5651" t="56872" r="43138" b="10748"/>
          <a:stretch/>
        </p:blipFill>
        <p:spPr>
          <a:xfrm>
            <a:off x="1642248" y="3559326"/>
            <a:ext cx="5018992" cy="1785105"/>
          </a:xfrm>
          <a:prstGeom prst="rect">
            <a:avLst/>
          </a:prstGeom>
        </p:spPr>
      </p:pic>
      <p:pic>
        <p:nvPicPr>
          <p:cNvPr id="7" name="Picture 6">
            <a:extLst>
              <a:ext uri="{FF2B5EF4-FFF2-40B4-BE49-F238E27FC236}">
                <a16:creationId xmlns:a16="http://schemas.microsoft.com/office/drawing/2014/main" id="{B2CDC5BB-8700-03A7-A5C0-E304E63920AB}"/>
              </a:ext>
            </a:extLst>
          </p:cNvPr>
          <p:cNvPicPr>
            <a:picLocks noChangeAspect="1"/>
          </p:cNvPicPr>
          <p:nvPr/>
        </p:nvPicPr>
        <p:blipFill rotWithShape="1">
          <a:blip r:embed="rId3"/>
          <a:srcRect l="4745" t="56599" r="39235" b="7346"/>
          <a:stretch/>
        </p:blipFill>
        <p:spPr>
          <a:xfrm>
            <a:off x="6819860" y="3559326"/>
            <a:ext cx="4930925" cy="1785103"/>
          </a:xfrm>
          <a:prstGeom prst="rect">
            <a:avLst/>
          </a:prstGeom>
        </p:spPr>
      </p:pic>
    </p:spTree>
    <p:extLst>
      <p:ext uri="{BB962C8B-B14F-4D97-AF65-F5344CB8AC3E}">
        <p14:creationId xmlns:p14="http://schemas.microsoft.com/office/powerpoint/2010/main" val="350130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683239" y="190500"/>
            <a:ext cx="8819784" cy="1752599"/>
          </a:xfrm>
        </p:spPr>
        <p:txBody>
          <a:bodyPr/>
          <a:lstStyle/>
          <a:p>
            <a:r>
              <a:rPr lang="en-IN" dirty="0"/>
              <a:t>EDA Observations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313932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Will revert after reading the email and Closed by </a:t>
            </a:r>
            <a:r>
              <a:rPr lang="en-US" sz="2200" dirty="0" err="1">
                <a:latin typeface="Times New Roman" panose="02020603050405020304" pitchFamily="18" charset="0"/>
                <a:cs typeface="Times New Roman" panose="02020603050405020304" pitchFamily="18" charset="0"/>
              </a:rPr>
              <a:t>Horizzon</a:t>
            </a:r>
            <a:r>
              <a:rPr lang="en-US" sz="2200" dirty="0">
                <a:latin typeface="Times New Roman" panose="02020603050405020304" pitchFamily="18" charset="0"/>
                <a:cs typeface="Times New Roman" panose="02020603050405020304" pitchFamily="18" charset="0"/>
              </a:rPr>
              <a:t> are common tags for converted leads.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SMS Sent Activity has resulted in good conversion rate.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Last Activity, Last Notable Activity, Tags and City have different categories contributing to converted and not converted leads, thus, they can be good factors.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Landing page submission with total visits 4 has highest converted leads where as Landing page submission with total visits 2 has highest non converted leads.</a:t>
            </a:r>
          </a:p>
        </p:txBody>
      </p:sp>
    </p:spTree>
    <p:extLst>
      <p:ext uri="{BB962C8B-B14F-4D97-AF65-F5344CB8AC3E}">
        <p14:creationId xmlns:p14="http://schemas.microsoft.com/office/powerpoint/2010/main" val="2580414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1849</TotalTime>
  <Words>858</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Lead Scoring Case Study</vt:lpstr>
      <vt:lpstr>Problem Statement</vt:lpstr>
      <vt:lpstr>Strategy</vt:lpstr>
      <vt:lpstr>Strategy</vt:lpstr>
      <vt:lpstr>Assumptions</vt:lpstr>
      <vt:lpstr>Approach</vt:lpstr>
      <vt:lpstr>Approach</vt:lpstr>
      <vt:lpstr>EDA Observations</vt:lpstr>
      <vt:lpstr>EDA Observations</vt:lpstr>
      <vt:lpstr>EDA Observations</vt:lpstr>
      <vt:lpstr>Model Evaluation</vt:lpstr>
      <vt:lpstr>Model Interpretation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Ritika Mehra</dc:creator>
  <cp:lastModifiedBy>Ritika Mehra</cp:lastModifiedBy>
  <cp:revision>1</cp:revision>
  <dcterms:created xsi:type="dcterms:W3CDTF">2023-02-24T12:13:12Z</dcterms:created>
  <dcterms:modified xsi:type="dcterms:W3CDTF">2023-02-25T19:02:38Z</dcterms:modified>
</cp:coreProperties>
</file>