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22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353150"/>
          </a:xfr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 smtClean="0">
                <a:solidFill>
                  <a:srgbClr val="FF6600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HTML</a:t>
            </a:r>
            <a:endParaRPr lang="en-IN" dirty="0">
              <a:solidFill>
                <a:srgbClr val="FF6600"/>
              </a:solidFill>
              <a:latin typeface="Garamond" panose="02020404030301010803" pitchFamily="18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3258355"/>
            <a:ext cx="8045373" cy="146689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hypertext markup language</a:t>
            </a:r>
            <a:endParaRPr lang="en-IN" sz="2800" dirty="0">
              <a:solidFill>
                <a:srgbClr val="02280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Types of elements?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chemeClr val="tx1"/>
                </a:solidFill>
              </a:rPr>
              <a:t>Inline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chemeClr val="tx1"/>
                </a:solidFill>
              </a:rPr>
              <a:t>Block Element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36" y="1011633"/>
            <a:ext cx="9881507" cy="4667951"/>
          </a:xfrm>
        </p:spPr>
      </p:pic>
    </p:spTree>
    <p:extLst>
      <p:ext uri="{BB962C8B-B14F-4D97-AF65-F5344CB8AC3E}">
        <p14:creationId xmlns:p14="http://schemas.microsoft.com/office/powerpoint/2010/main" val="29152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729782"/>
            <a:ext cx="9180372" cy="5168741"/>
          </a:xfrm>
        </p:spPr>
      </p:pic>
    </p:spTree>
    <p:extLst>
      <p:ext uri="{BB962C8B-B14F-4D97-AF65-F5344CB8AC3E}">
        <p14:creationId xmlns:p14="http://schemas.microsoft.com/office/powerpoint/2010/main" val="35976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600"/>
                </a:solidFill>
                <a:latin typeface="Garamond" panose="02020404030301010803" pitchFamily="18" charset="0"/>
              </a:rPr>
              <a:t>HTML tAGS</a:t>
            </a:r>
            <a:endParaRPr lang="en-IN" dirty="0">
              <a:solidFill>
                <a:srgbClr val="FF66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87133"/>
            <a:ext cx="10178322" cy="41924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Heading Tags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Paragraph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List 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Anchor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</a:rPr>
              <a:t>Table</a:t>
            </a:r>
            <a:endParaRPr lang="en-IN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0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html?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06" y="1616299"/>
            <a:ext cx="7957866" cy="4774720"/>
          </a:xfrm>
        </p:spPr>
      </p:pic>
    </p:spTree>
    <p:extLst>
      <p:ext uri="{BB962C8B-B14F-4D97-AF65-F5344CB8AC3E}">
        <p14:creationId xmlns:p14="http://schemas.microsoft.com/office/powerpoint/2010/main" val="3489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6600"/>
                </a:solidFill>
                <a:latin typeface="Garamond" panose="02020404030301010803" pitchFamily="18" charset="0"/>
              </a:rPr>
              <a:t>Introduction to html</a:t>
            </a:r>
            <a:endParaRPr lang="en-IN" dirty="0">
              <a:solidFill>
                <a:srgbClr val="FF66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HTML Stands for HYPERTEXT 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With HTML you can create your own Web 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HTML is not  a programming language, it is  a 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A markup language is  a set of markup tags.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HTML uses markup tags to describe web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HTML is not case sensitive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22803"/>
                </a:solidFill>
                <a:latin typeface="Garamond" panose="02020404030301010803" pitchFamily="18" charset="0"/>
              </a:rPr>
              <a:t>HTML documents contains HTML tags and plain text.</a:t>
            </a:r>
            <a:endParaRPr lang="en-IN" sz="2800" dirty="0">
              <a:solidFill>
                <a:srgbClr val="02280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6" t="13885" r="29449" b="228"/>
          <a:stretch/>
        </p:blipFill>
        <p:spPr>
          <a:xfrm>
            <a:off x="1918952" y="296214"/>
            <a:ext cx="8666073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600"/>
                </a:solidFill>
                <a:latin typeface="Garamond" panose="02020404030301010803" pitchFamily="18" charset="0"/>
              </a:rPr>
              <a:t>History of html</a:t>
            </a:r>
            <a:endParaRPr lang="en-IN" dirty="0">
              <a:solidFill>
                <a:srgbClr val="FF66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HTML 1.0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HTML 2.0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HTML 3.0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HTML 4.0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XHTML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HTML 5.0 – LATEST VERSION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6600"/>
                </a:solidFill>
                <a:latin typeface="Garamond" panose="02020404030301010803" pitchFamily="18" charset="0"/>
              </a:rPr>
              <a:t>Building blocks of html</a:t>
            </a:r>
            <a:endParaRPr lang="en-IN" dirty="0">
              <a:solidFill>
                <a:srgbClr val="FF66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solidFill>
                  <a:schemeClr val="tx1"/>
                </a:solidFill>
              </a:rPr>
              <a:t>TAGS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</a:rPr>
              <a:t>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Attributes</a:t>
            </a:r>
            <a:endParaRPr lang="en-IN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Tags?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b="13821"/>
          <a:stretch/>
        </p:blipFill>
        <p:spPr>
          <a:xfrm>
            <a:off x="2112135" y="1294325"/>
            <a:ext cx="8220276" cy="4745865"/>
          </a:xfrm>
        </p:spPr>
      </p:pic>
    </p:spTree>
    <p:extLst>
      <p:ext uri="{BB962C8B-B14F-4D97-AF65-F5344CB8AC3E}">
        <p14:creationId xmlns:p14="http://schemas.microsoft.com/office/powerpoint/2010/main" val="23597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What is a tag?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11" y="2003306"/>
            <a:ext cx="6861856" cy="2903858"/>
          </a:xfrm>
        </p:spPr>
      </p:pic>
    </p:spTree>
    <p:extLst>
      <p:ext uri="{BB962C8B-B14F-4D97-AF65-F5344CB8AC3E}">
        <p14:creationId xmlns:p14="http://schemas.microsoft.com/office/powerpoint/2010/main" val="21273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Garamond" panose="02020404030301010803" pitchFamily="18" charset="0"/>
              </a:rPr>
              <a:t>What is an Element?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98" y="1327728"/>
            <a:ext cx="9069154" cy="5398306"/>
          </a:xfrm>
        </p:spPr>
      </p:pic>
    </p:spTree>
    <p:extLst>
      <p:ext uri="{BB962C8B-B14F-4D97-AF65-F5344CB8AC3E}">
        <p14:creationId xmlns:p14="http://schemas.microsoft.com/office/powerpoint/2010/main" val="28297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2170</TotalTime>
  <Words>131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Garamond</vt:lpstr>
      <vt:lpstr>Gill Sans MT</vt:lpstr>
      <vt:lpstr>Impact</vt:lpstr>
      <vt:lpstr>Verdana</vt:lpstr>
      <vt:lpstr>Wingdings</vt:lpstr>
      <vt:lpstr>Badge</vt:lpstr>
      <vt:lpstr>HTML</vt:lpstr>
      <vt:lpstr>What is html?</vt:lpstr>
      <vt:lpstr>Introduction to html</vt:lpstr>
      <vt:lpstr>PowerPoint Presentation</vt:lpstr>
      <vt:lpstr>History of html</vt:lpstr>
      <vt:lpstr>Building blocks of html</vt:lpstr>
      <vt:lpstr>Tags?</vt:lpstr>
      <vt:lpstr>What is a tag?</vt:lpstr>
      <vt:lpstr>What is an Element?</vt:lpstr>
      <vt:lpstr>Types of elements?</vt:lpstr>
      <vt:lpstr>PowerPoint Presentation</vt:lpstr>
      <vt:lpstr>PowerPoint Presentation</vt:lpstr>
      <vt:lpstr>HTML tAGS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Microsoft account</dc:creator>
  <cp:lastModifiedBy>c.h.a.i.t.u</cp:lastModifiedBy>
  <cp:revision>26</cp:revision>
  <dcterms:created xsi:type="dcterms:W3CDTF">2021-05-09T05:46:08Z</dcterms:created>
  <dcterms:modified xsi:type="dcterms:W3CDTF">2021-12-11T05:46:32Z</dcterms:modified>
</cp:coreProperties>
</file>