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8.xml" ContentType="application/vnd.openxmlformats-officedocument.presentationml.slide+xml"/>
  <Override PartName="/ppt/slides/slide3.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s/slide6.xml" ContentType="application/vnd.openxmlformats-officedocument.presentationml.slide+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3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 id="2147483674" r:id="rId3"/>
  </p:sldMasterIdLst>
  <p:sldIdLst>
    <p:sldId id="256" r:id="rId7"/>
    <p:sldId id="257" r:id="rId8"/>
    <p:sldId id="258" r:id="rId9"/>
    <p:sldId id="259" r:id="rId10"/>
    <p:sldId id="260" r:id="rId11"/>
    <p:sldId id="261" r:id="rId12"/>
    <p:sldId id="262" r:id="rId13"/>
    <p:sldId id="263" r:id="rId14"/>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2" hasCustomPrompt="0"/>
          </p:nvPr>
        </p:nvSpPr>
        <p:spPr bwMode="auto"/>
        <p:txBody>
          <a:bodyPr/>
          <a:p>
            <a:pPr>
              <a:defRPr/>
            </a:pPr>
            <a:r>
              <a:rPr/>
              <a:t>Footer</a:t>
            </a:r>
            <a:endParaRPr/>
          </a:p>
        </p:txBody>
      </p:sp>
      <p:sp>
        <p:nvSpPr>
          <p:cNvPr id="3" name="PlaceHolder 2"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8"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29" name="PlaceHolder 2" hidden="0"/>
          <p:cNvSpPr>
            <a:spLocks noGrp="1"/>
          </p:cNvSpPr>
          <p:nvPr isPhoto="0" userDrawn="0">
            <p:ph hasCustomPrompt="0"/>
          </p:nvPr>
        </p:nvSpPr>
        <p:spPr bwMode="auto">
          <a:xfrm>
            <a:off x="609480" y="160452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30" name="PlaceHolder 3" hidden="0"/>
          <p:cNvSpPr>
            <a:spLocks noGrp="1"/>
          </p:cNvSpPr>
          <p:nvPr isPhoto="0" userDrawn="0">
            <p:ph hasCustomPrompt="0"/>
          </p:nvPr>
        </p:nvSpPr>
        <p:spPr bwMode="auto">
          <a:xfrm>
            <a:off x="609480" y="368208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31"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32"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33"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34" name="PlaceHolder 4" hidden="0"/>
          <p:cNvSpPr>
            <a:spLocks noGrp="1"/>
          </p:cNvSpPr>
          <p:nvPr isPhoto="0" userDrawn="0">
            <p:ph hasCustomPrompt="0"/>
          </p:nvPr>
        </p:nvSpPr>
        <p:spPr bwMode="auto">
          <a:xfrm>
            <a:off x="60948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35" name="PlaceHolder 5" hidden="0"/>
          <p:cNvSpPr>
            <a:spLocks noGrp="1"/>
          </p:cNvSpPr>
          <p:nvPr isPhoto="0" userDrawn="0">
            <p:ph hasCustomPrompt="0"/>
          </p:nvPr>
        </p:nvSpPr>
        <p:spPr bwMode="auto">
          <a:xfrm>
            <a:off x="623196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7" name="PlaceHolder 6" hidden="0"/>
          <p:cNvSpPr>
            <a:spLocks noGrp="1"/>
          </p:cNvSpPr>
          <p:nvPr isPhoto="0" userDrawn="0">
            <p:ph type="ftr" idx="2" hasCustomPrompt="0"/>
          </p:nvPr>
        </p:nvSpPr>
        <p:spPr bwMode="auto"/>
        <p:txBody>
          <a:bodyPr/>
          <a:p>
            <a:pPr>
              <a:defRPr/>
            </a:pPr>
            <a:r>
              <a:rPr/>
              <a:t>Footer</a:t>
            </a:r>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6"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37" name="PlaceHolder 2" hidden="0"/>
          <p:cNvSpPr>
            <a:spLocks noGrp="1"/>
          </p:cNvSpPr>
          <p:nvPr isPhoto="0" userDrawn="0">
            <p:ph hasCustomPrompt="0"/>
          </p:nvPr>
        </p:nvSpPr>
        <p:spPr bwMode="auto">
          <a:xfrm>
            <a:off x="60948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38" name="PlaceHolder 3" hidden="0"/>
          <p:cNvSpPr>
            <a:spLocks noGrp="1"/>
          </p:cNvSpPr>
          <p:nvPr isPhoto="0" userDrawn="0">
            <p:ph hasCustomPrompt="0"/>
          </p:nvPr>
        </p:nvSpPr>
        <p:spPr bwMode="auto">
          <a:xfrm>
            <a:off x="431964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39" name="PlaceHolder 4" hidden="0"/>
          <p:cNvSpPr>
            <a:spLocks noGrp="1"/>
          </p:cNvSpPr>
          <p:nvPr isPhoto="0" userDrawn="0">
            <p:ph hasCustomPrompt="0"/>
          </p:nvPr>
        </p:nvSpPr>
        <p:spPr bwMode="auto">
          <a:xfrm>
            <a:off x="802980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40" name="PlaceHolder 5" hidden="0"/>
          <p:cNvSpPr>
            <a:spLocks noGrp="1"/>
          </p:cNvSpPr>
          <p:nvPr isPhoto="0" userDrawn="0">
            <p:ph hasCustomPrompt="0"/>
          </p:nvPr>
        </p:nvSpPr>
        <p:spPr bwMode="auto">
          <a:xfrm>
            <a:off x="60948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41" name="PlaceHolder 6" hidden="0"/>
          <p:cNvSpPr>
            <a:spLocks noGrp="1"/>
          </p:cNvSpPr>
          <p:nvPr isPhoto="0" userDrawn="0">
            <p:ph hasCustomPrompt="0"/>
          </p:nvPr>
        </p:nvSpPr>
        <p:spPr bwMode="auto">
          <a:xfrm>
            <a:off x="431964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42" name="PlaceHolder 7" hidden="0"/>
          <p:cNvSpPr>
            <a:spLocks noGrp="1"/>
          </p:cNvSpPr>
          <p:nvPr isPhoto="0" userDrawn="0">
            <p:ph hasCustomPrompt="0"/>
          </p:nvPr>
        </p:nvSpPr>
        <p:spPr bwMode="auto">
          <a:xfrm>
            <a:off x="802980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9" name="PlaceHolder 8" hidden="0"/>
          <p:cNvSpPr>
            <a:spLocks noGrp="1"/>
          </p:cNvSpPr>
          <p:nvPr isPhoto="0" userDrawn="0">
            <p:ph type="ftr" idx="2" hasCustomPrompt="0"/>
          </p:nvPr>
        </p:nvSpPr>
        <p:spPr bwMode="auto"/>
        <p:txBody>
          <a:bodyPr/>
          <a:p>
            <a:pPr>
              <a:defRPr/>
            </a:pPr>
            <a:r>
              <a:rPr/>
              <a:t>Footer</a:t>
            </a:r>
            <a:endParaRPr/>
          </a:p>
        </p:txBody>
      </p:sp>
      <p:sp>
        <p:nvSpPr>
          <p:cNvPr id="10" name="PlaceHolder 9"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4" hasCustomPrompt="0"/>
          </p:nvPr>
        </p:nvSpPr>
        <p:spPr bwMode="auto"/>
        <p:txBody>
          <a:bodyPr/>
          <a:p>
            <a:pPr>
              <a:defRPr/>
            </a:pPr>
            <a:r>
              <a:rPr/>
              <a:t>Footer</a:t>
            </a:r>
            <a:endParaRPr/>
          </a:p>
        </p:txBody>
      </p:sp>
      <p:sp>
        <p:nvSpPr>
          <p:cNvPr id="3" name="PlaceHolder 2" hidden="0"/>
          <p:cNvSpPr>
            <a:spLocks noGrp="1"/>
          </p:cNvSpPr>
          <p:nvPr isPhoto="0" userDrawn="0">
            <p:ph type="sldNum" idx="5" hasCustomPrompt="0"/>
          </p:nvPr>
        </p:nvSpPr>
        <p:spPr bwMode="auto"/>
        <p:txBody>
          <a:bodyPr/>
          <a:p>
            <a:pPr>
              <a:defRPr/>
            </a:pPr>
            <a:fld id="{EDD282B0-EBD0-48E2-9229-ED3EE61CAC2C}" type="slidenum">
              <a:rPr/>
              <a:t/>
            </a:fld>
            <a:endParaRPr/>
          </a:p>
        </p:txBody>
      </p:sp>
      <p:sp>
        <p:nvSpPr>
          <p:cNvPr id="4" name="PlaceHolder 3"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9"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50" name="PlaceHolder 2" hidden="0"/>
          <p:cNvSpPr>
            <a:spLocks noGrp="1"/>
          </p:cNvSpPr>
          <p:nvPr isPhoto="0" userDrawn="0">
            <p:ph type="subTitle" hasCustomPrompt="0"/>
          </p:nvPr>
        </p:nvSpPr>
        <p:spPr bwMode="auto">
          <a:xfrm>
            <a:off x="609480" y="1604520"/>
            <a:ext cx="10972440" cy="3977280"/>
          </a:xfrm>
          <a:prstGeom prst="rect">
            <a:avLst/>
          </a:prstGeom>
          <a:noFill/>
          <a:ln w="0">
            <a:noFill/>
          </a:ln>
        </p:spPr>
        <p:txBody>
          <a:bodyPr lIns="0" tIns="0" rIns="0" bIns="0" anchor="ctr">
            <a:noAutofit/>
          </a:bodyPr>
          <a:p>
            <a:pPr algn="ctr">
              <a:buNone/>
              <a:defRPr/>
            </a:pPr>
            <a:endParaRPr lang="en-US" sz="3200" b="0" strike="noStrike" spc="-1">
              <a:latin typeface="Arial"/>
            </a:endParaRPr>
          </a:p>
        </p:txBody>
      </p:sp>
      <p:sp>
        <p:nvSpPr>
          <p:cNvPr id="4" name="PlaceHolder 3" hidden="0"/>
          <p:cNvSpPr>
            <a:spLocks noGrp="1"/>
          </p:cNvSpPr>
          <p:nvPr isPhoto="0" userDrawn="0">
            <p:ph type="ftr" idx="4" hasCustomPrompt="0"/>
          </p:nvPr>
        </p:nvSpPr>
        <p:spPr bwMode="auto"/>
        <p:txBody>
          <a:bodyPr/>
          <a:p>
            <a:pPr>
              <a:defRPr/>
            </a:pPr>
            <a:r>
              <a:rPr/>
              <a:t>Footer</a:t>
            </a:r>
            <a:endParaRPr/>
          </a:p>
        </p:txBody>
      </p:sp>
      <p:sp>
        <p:nvSpPr>
          <p:cNvPr id="5" name="PlaceHolder 4" hidden="0"/>
          <p:cNvSpPr>
            <a:spLocks noGrp="1"/>
          </p:cNvSpPr>
          <p:nvPr isPhoto="0" userDrawn="0">
            <p:ph type="sldNum" idx="5" hasCustomPrompt="0"/>
          </p:nvPr>
        </p:nvSpPr>
        <p:spPr bwMode="auto"/>
        <p:txBody>
          <a:bodyPr/>
          <a:p>
            <a:pPr>
              <a:defRPr/>
            </a:pPr>
            <a:fld id="{4BD5090B-247F-4CAB-A8E4-0326C66EFC58}" type="slidenum">
              <a:rPr/>
              <a:t/>
            </a:fld>
            <a:endParaRPr/>
          </a:p>
        </p:txBody>
      </p:sp>
      <p:sp>
        <p:nvSpPr>
          <p:cNvPr id="6" name="PlaceHolder 5"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51"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52" name="PlaceHolder 2" hidden="0"/>
          <p:cNvSpPr>
            <a:spLocks noGrp="1"/>
          </p:cNvSpPr>
          <p:nvPr isPhoto="0" userDrawn="0">
            <p:ph hasCustomPrompt="0"/>
          </p:nvPr>
        </p:nvSpPr>
        <p:spPr bwMode="auto">
          <a:xfrm>
            <a:off x="609480" y="1604520"/>
            <a:ext cx="1097244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4" name="PlaceHolder 3" hidden="0"/>
          <p:cNvSpPr>
            <a:spLocks noGrp="1"/>
          </p:cNvSpPr>
          <p:nvPr isPhoto="0" userDrawn="0">
            <p:ph type="ftr" idx="4" hasCustomPrompt="0"/>
          </p:nvPr>
        </p:nvSpPr>
        <p:spPr bwMode="auto"/>
        <p:txBody>
          <a:bodyPr/>
          <a:p>
            <a:pPr>
              <a:defRPr/>
            </a:pPr>
            <a:r>
              <a:rPr/>
              <a:t>Footer</a:t>
            </a:r>
            <a:endParaRPr/>
          </a:p>
        </p:txBody>
      </p:sp>
      <p:sp>
        <p:nvSpPr>
          <p:cNvPr id="5" name="PlaceHolder 4" hidden="0"/>
          <p:cNvSpPr>
            <a:spLocks noGrp="1"/>
          </p:cNvSpPr>
          <p:nvPr isPhoto="0" userDrawn="0">
            <p:ph type="sldNum" idx="5" hasCustomPrompt="0"/>
          </p:nvPr>
        </p:nvSpPr>
        <p:spPr bwMode="auto"/>
        <p:txBody>
          <a:bodyPr/>
          <a:p>
            <a:pPr>
              <a:defRPr/>
            </a:pPr>
            <a:fld id="{6C13C302-F907-4A3E-9C3A-9FD7B2CF04D4}" type="slidenum">
              <a:rPr/>
              <a:t/>
            </a:fld>
            <a:endParaRPr/>
          </a:p>
        </p:txBody>
      </p:sp>
      <p:sp>
        <p:nvSpPr>
          <p:cNvPr id="6" name="PlaceHolder 5"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53"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54" name="PlaceHolder 2" hidden="0"/>
          <p:cNvSpPr>
            <a:spLocks noGrp="1"/>
          </p:cNvSpPr>
          <p:nvPr isPhoto="0" userDrawn="0">
            <p:ph hasCustomPrompt="0"/>
          </p:nvPr>
        </p:nvSpPr>
        <p:spPr bwMode="auto">
          <a:xfrm>
            <a:off x="60948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55" name="PlaceHolder 3" hidden="0"/>
          <p:cNvSpPr>
            <a:spLocks noGrp="1"/>
          </p:cNvSpPr>
          <p:nvPr isPhoto="0" userDrawn="0">
            <p:ph hasCustomPrompt="0"/>
          </p:nvPr>
        </p:nvSpPr>
        <p:spPr bwMode="auto">
          <a:xfrm>
            <a:off x="623196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5" name="PlaceHolder 4" hidden="0"/>
          <p:cNvSpPr>
            <a:spLocks noGrp="1"/>
          </p:cNvSpPr>
          <p:nvPr isPhoto="0" userDrawn="0">
            <p:ph type="ftr" idx="4" hasCustomPrompt="0"/>
          </p:nvPr>
        </p:nvSpPr>
        <p:spPr bwMode="auto"/>
        <p:txBody>
          <a:bodyPr/>
          <a:p>
            <a:pPr>
              <a:defRPr/>
            </a:pPr>
            <a:r>
              <a:rPr/>
              <a:t>Footer</a:t>
            </a:r>
            <a:endParaRPr/>
          </a:p>
        </p:txBody>
      </p:sp>
      <p:sp>
        <p:nvSpPr>
          <p:cNvPr id="6" name="PlaceHolder 5" hidden="0"/>
          <p:cNvSpPr>
            <a:spLocks noGrp="1"/>
          </p:cNvSpPr>
          <p:nvPr isPhoto="0" userDrawn="0">
            <p:ph type="sldNum" idx="5" hasCustomPrompt="0"/>
          </p:nvPr>
        </p:nvSpPr>
        <p:spPr bwMode="auto"/>
        <p:txBody>
          <a:bodyPr/>
          <a:p>
            <a:pPr>
              <a:defRPr/>
            </a:pPr>
            <a:fld id="{02411CD3-FE89-4BEB-9DE4-B28F0BD2102D}" type="slidenum">
              <a:rPr/>
              <a:t/>
            </a:fld>
            <a:endParaRPr/>
          </a:p>
        </p:txBody>
      </p:sp>
      <p:sp>
        <p:nvSpPr>
          <p:cNvPr id="7" name="PlaceHolder 6"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56"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3" name="PlaceHolder 2" hidden="0"/>
          <p:cNvSpPr>
            <a:spLocks noGrp="1"/>
          </p:cNvSpPr>
          <p:nvPr isPhoto="0" userDrawn="0">
            <p:ph type="ftr" idx="4" hasCustomPrompt="0"/>
          </p:nvPr>
        </p:nvSpPr>
        <p:spPr bwMode="auto"/>
        <p:txBody>
          <a:bodyPr/>
          <a:p>
            <a:pPr>
              <a:defRPr/>
            </a:pPr>
            <a:r>
              <a:rPr/>
              <a:t>Footer</a:t>
            </a:r>
            <a:endParaRPr/>
          </a:p>
        </p:txBody>
      </p:sp>
      <p:sp>
        <p:nvSpPr>
          <p:cNvPr id="4" name="PlaceHolder 3" hidden="0"/>
          <p:cNvSpPr>
            <a:spLocks noGrp="1"/>
          </p:cNvSpPr>
          <p:nvPr isPhoto="0" userDrawn="0">
            <p:ph type="sldNum" idx="5" hasCustomPrompt="0"/>
          </p:nvPr>
        </p:nvSpPr>
        <p:spPr bwMode="auto"/>
        <p:txBody>
          <a:bodyPr/>
          <a:p>
            <a:pPr>
              <a:defRPr/>
            </a:pPr>
            <a:fld id="{77A11E5D-A1AB-4A46-9090-146BA964B113}" type="slidenum">
              <a:rPr/>
              <a:t/>
            </a:fld>
            <a:endParaRPr/>
          </a:p>
        </p:txBody>
      </p:sp>
      <p:sp>
        <p:nvSpPr>
          <p:cNvPr id="5" name="PlaceHolder 4"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57" name="PlaceHolder 1" hidden="0"/>
          <p:cNvSpPr>
            <a:spLocks noGrp="1"/>
          </p:cNvSpPr>
          <p:nvPr isPhoto="0" userDrawn="0">
            <p:ph type="subTitle" hasCustomPrompt="0"/>
          </p:nvPr>
        </p:nvSpPr>
        <p:spPr bwMode="auto">
          <a:xfrm>
            <a:off x="609480" y="273600"/>
            <a:ext cx="10972440" cy="5307840"/>
          </a:xfrm>
          <a:prstGeom prst="rect">
            <a:avLst/>
          </a:prstGeom>
          <a:noFill/>
          <a:ln w="0">
            <a:noFill/>
          </a:ln>
        </p:spPr>
        <p:txBody>
          <a:bodyPr lIns="0" tIns="0" rIns="0" bIns="0" anchor="ctr">
            <a:noAutofit/>
          </a:bodyPr>
          <a:p>
            <a:pPr algn="ctr">
              <a:buNone/>
              <a:defRPr/>
            </a:pPr>
            <a:endParaRPr lang="en-US" sz="3200" b="0" strike="noStrike" spc="-1">
              <a:latin typeface="Arial"/>
            </a:endParaRPr>
          </a:p>
        </p:txBody>
      </p:sp>
      <p:sp>
        <p:nvSpPr>
          <p:cNvPr id="3" name="PlaceHolder 2" hidden="0"/>
          <p:cNvSpPr>
            <a:spLocks noGrp="1"/>
          </p:cNvSpPr>
          <p:nvPr isPhoto="0" userDrawn="0">
            <p:ph type="ftr" idx="4" hasCustomPrompt="0"/>
          </p:nvPr>
        </p:nvSpPr>
        <p:spPr bwMode="auto"/>
        <p:txBody>
          <a:bodyPr/>
          <a:p>
            <a:pPr>
              <a:defRPr/>
            </a:pPr>
            <a:r>
              <a:rPr/>
              <a:t>Footer</a:t>
            </a:r>
            <a:endParaRPr/>
          </a:p>
        </p:txBody>
      </p:sp>
      <p:sp>
        <p:nvSpPr>
          <p:cNvPr id="4" name="PlaceHolder 3" hidden="0"/>
          <p:cNvSpPr>
            <a:spLocks noGrp="1"/>
          </p:cNvSpPr>
          <p:nvPr isPhoto="0" userDrawn="0">
            <p:ph type="sldNum" idx="5" hasCustomPrompt="0"/>
          </p:nvPr>
        </p:nvSpPr>
        <p:spPr bwMode="auto"/>
        <p:txBody>
          <a:bodyPr/>
          <a:p>
            <a:pPr>
              <a:defRPr/>
            </a:pPr>
            <a:fld id="{4D52DF81-E9F6-4A3C-A0B3-20B591609410}" type="slidenum">
              <a:rPr/>
              <a:t/>
            </a:fld>
            <a:endParaRPr/>
          </a:p>
        </p:txBody>
      </p:sp>
      <p:sp>
        <p:nvSpPr>
          <p:cNvPr id="5" name="PlaceHolder 4"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58"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59"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0" name="PlaceHolder 3" hidden="0"/>
          <p:cNvSpPr>
            <a:spLocks noGrp="1"/>
          </p:cNvSpPr>
          <p:nvPr isPhoto="0" userDrawn="0">
            <p:ph hasCustomPrompt="0"/>
          </p:nvPr>
        </p:nvSpPr>
        <p:spPr bwMode="auto">
          <a:xfrm>
            <a:off x="623196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1" name="PlaceHolder 4" hidden="0"/>
          <p:cNvSpPr>
            <a:spLocks noGrp="1"/>
          </p:cNvSpPr>
          <p:nvPr isPhoto="0" userDrawn="0">
            <p:ph hasCustomPrompt="0"/>
          </p:nvPr>
        </p:nvSpPr>
        <p:spPr bwMode="auto">
          <a:xfrm>
            <a:off x="60948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4" hasCustomPrompt="0"/>
          </p:nvPr>
        </p:nvSpPr>
        <p:spPr bwMode="auto"/>
        <p:txBody>
          <a:bodyPr/>
          <a:p>
            <a:pPr>
              <a:defRPr/>
            </a:pPr>
            <a:r>
              <a:rPr/>
              <a:t>Footer</a:t>
            </a:r>
            <a:endParaRPr/>
          </a:p>
        </p:txBody>
      </p:sp>
      <p:sp>
        <p:nvSpPr>
          <p:cNvPr id="7" name="PlaceHolder 6" hidden="0"/>
          <p:cNvSpPr>
            <a:spLocks noGrp="1"/>
          </p:cNvSpPr>
          <p:nvPr isPhoto="0" userDrawn="0">
            <p:ph type="sldNum" idx="5" hasCustomPrompt="0"/>
          </p:nvPr>
        </p:nvSpPr>
        <p:spPr bwMode="auto"/>
        <p:txBody>
          <a:bodyPr/>
          <a:p>
            <a:pPr>
              <a:defRPr/>
            </a:pPr>
            <a:fld id="{37089B52-B5A7-4C9A-96D4-BD698D98A29F}" type="slidenum">
              <a:rPr/>
              <a:t/>
            </a:fld>
            <a:endParaRPr/>
          </a:p>
        </p:txBody>
      </p:sp>
      <p:sp>
        <p:nvSpPr>
          <p:cNvPr id="8" name="PlaceHolder 7"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8" name="PlaceHolder 2" hidden="0"/>
          <p:cNvSpPr>
            <a:spLocks noGrp="1"/>
          </p:cNvSpPr>
          <p:nvPr isPhoto="0" userDrawn="0">
            <p:ph type="subTitle" hasCustomPrompt="0"/>
          </p:nvPr>
        </p:nvSpPr>
        <p:spPr bwMode="auto">
          <a:xfrm>
            <a:off x="609480" y="1604520"/>
            <a:ext cx="10972440" cy="3977280"/>
          </a:xfrm>
          <a:prstGeom prst="rect">
            <a:avLst/>
          </a:prstGeom>
          <a:noFill/>
          <a:ln w="0">
            <a:noFill/>
          </a:ln>
        </p:spPr>
        <p:txBody>
          <a:bodyPr lIns="0" tIns="0" rIns="0" bIns="0" anchor="ctr">
            <a:noAutofit/>
          </a:bodyPr>
          <a:p>
            <a:pPr algn="ctr">
              <a:buNone/>
              <a:defRPr/>
            </a:pPr>
            <a:endParaRPr lang="en-US" sz="3200" b="0" strike="noStrike" spc="-1">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62"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63" name="PlaceHolder 2" hidden="0"/>
          <p:cNvSpPr>
            <a:spLocks noGrp="1"/>
          </p:cNvSpPr>
          <p:nvPr isPhoto="0" userDrawn="0">
            <p:ph hasCustomPrompt="0"/>
          </p:nvPr>
        </p:nvSpPr>
        <p:spPr bwMode="auto">
          <a:xfrm>
            <a:off x="60948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4"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5" name="PlaceHolder 4" hidden="0"/>
          <p:cNvSpPr>
            <a:spLocks noGrp="1"/>
          </p:cNvSpPr>
          <p:nvPr isPhoto="0" userDrawn="0">
            <p:ph hasCustomPrompt="0"/>
          </p:nvPr>
        </p:nvSpPr>
        <p:spPr bwMode="auto">
          <a:xfrm>
            <a:off x="623196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4" hasCustomPrompt="0"/>
          </p:nvPr>
        </p:nvSpPr>
        <p:spPr bwMode="auto"/>
        <p:txBody>
          <a:bodyPr/>
          <a:p>
            <a:pPr>
              <a:defRPr/>
            </a:pPr>
            <a:r>
              <a:rPr/>
              <a:t>Footer</a:t>
            </a:r>
            <a:endParaRPr/>
          </a:p>
        </p:txBody>
      </p:sp>
      <p:sp>
        <p:nvSpPr>
          <p:cNvPr id="7" name="PlaceHolder 6" hidden="0"/>
          <p:cNvSpPr>
            <a:spLocks noGrp="1"/>
          </p:cNvSpPr>
          <p:nvPr isPhoto="0" userDrawn="0">
            <p:ph type="sldNum" idx="5" hasCustomPrompt="0"/>
          </p:nvPr>
        </p:nvSpPr>
        <p:spPr bwMode="auto"/>
        <p:txBody>
          <a:bodyPr/>
          <a:p>
            <a:pPr>
              <a:defRPr/>
            </a:pPr>
            <a:fld id="{F62D83EE-B1D2-4DCB-9AF4-97CAB5722116}" type="slidenum">
              <a:rPr/>
              <a:t/>
            </a:fld>
            <a:endParaRPr/>
          </a:p>
        </p:txBody>
      </p:sp>
      <p:sp>
        <p:nvSpPr>
          <p:cNvPr id="8" name="PlaceHolder 7"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66"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67"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8"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9" name="PlaceHolder 4" hidden="0"/>
          <p:cNvSpPr>
            <a:spLocks noGrp="1"/>
          </p:cNvSpPr>
          <p:nvPr isPhoto="0" userDrawn="0">
            <p:ph hasCustomPrompt="0"/>
          </p:nvPr>
        </p:nvSpPr>
        <p:spPr bwMode="auto">
          <a:xfrm>
            <a:off x="609480" y="368208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4" hasCustomPrompt="0"/>
          </p:nvPr>
        </p:nvSpPr>
        <p:spPr bwMode="auto"/>
        <p:txBody>
          <a:bodyPr/>
          <a:p>
            <a:pPr>
              <a:defRPr/>
            </a:pPr>
            <a:r>
              <a:rPr/>
              <a:t>Footer</a:t>
            </a:r>
            <a:endParaRPr/>
          </a:p>
        </p:txBody>
      </p:sp>
      <p:sp>
        <p:nvSpPr>
          <p:cNvPr id="7" name="PlaceHolder 6" hidden="0"/>
          <p:cNvSpPr>
            <a:spLocks noGrp="1"/>
          </p:cNvSpPr>
          <p:nvPr isPhoto="0" userDrawn="0">
            <p:ph type="sldNum" idx="5" hasCustomPrompt="0"/>
          </p:nvPr>
        </p:nvSpPr>
        <p:spPr bwMode="auto"/>
        <p:txBody>
          <a:bodyPr/>
          <a:p>
            <a:pPr>
              <a:defRPr/>
            </a:pPr>
            <a:fld id="{48C5B4E5-8BD0-4AD8-828D-065F19E409AB}" type="slidenum">
              <a:rPr/>
              <a:t/>
            </a:fld>
            <a:endParaRPr/>
          </a:p>
        </p:txBody>
      </p:sp>
      <p:sp>
        <p:nvSpPr>
          <p:cNvPr id="8" name="PlaceHolder 7"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70"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71" name="PlaceHolder 2" hidden="0"/>
          <p:cNvSpPr>
            <a:spLocks noGrp="1"/>
          </p:cNvSpPr>
          <p:nvPr isPhoto="0" userDrawn="0">
            <p:ph hasCustomPrompt="0"/>
          </p:nvPr>
        </p:nvSpPr>
        <p:spPr bwMode="auto">
          <a:xfrm>
            <a:off x="609480" y="160452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72" name="PlaceHolder 3" hidden="0"/>
          <p:cNvSpPr>
            <a:spLocks noGrp="1"/>
          </p:cNvSpPr>
          <p:nvPr isPhoto="0" userDrawn="0">
            <p:ph hasCustomPrompt="0"/>
          </p:nvPr>
        </p:nvSpPr>
        <p:spPr bwMode="auto">
          <a:xfrm>
            <a:off x="609480" y="368208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5" name="PlaceHolder 4" hidden="0"/>
          <p:cNvSpPr>
            <a:spLocks noGrp="1"/>
          </p:cNvSpPr>
          <p:nvPr isPhoto="0" userDrawn="0">
            <p:ph type="ftr" idx="4" hasCustomPrompt="0"/>
          </p:nvPr>
        </p:nvSpPr>
        <p:spPr bwMode="auto"/>
        <p:txBody>
          <a:bodyPr/>
          <a:p>
            <a:pPr>
              <a:defRPr/>
            </a:pPr>
            <a:r>
              <a:rPr/>
              <a:t>Footer</a:t>
            </a:r>
            <a:endParaRPr/>
          </a:p>
        </p:txBody>
      </p:sp>
      <p:sp>
        <p:nvSpPr>
          <p:cNvPr id="6" name="PlaceHolder 5" hidden="0"/>
          <p:cNvSpPr>
            <a:spLocks noGrp="1"/>
          </p:cNvSpPr>
          <p:nvPr isPhoto="0" userDrawn="0">
            <p:ph type="sldNum" idx="5" hasCustomPrompt="0"/>
          </p:nvPr>
        </p:nvSpPr>
        <p:spPr bwMode="auto"/>
        <p:txBody>
          <a:bodyPr/>
          <a:p>
            <a:pPr>
              <a:defRPr/>
            </a:pPr>
            <a:fld id="{C2377EAF-D6A4-4EBF-BB21-991FBFADE1FB}" type="slidenum">
              <a:rPr/>
              <a:t/>
            </a:fld>
            <a:endParaRPr/>
          </a:p>
        </p:txBody>
      </p:sp>
      <p:sp>
        <p:nvSpPr>
          <p:cNvPr id="7" name="PlaceHolder 6"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73"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74"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75"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76" name="PlaceHolder 4" hidden="0"/>
          <p:cNvSpPr>
            <a:spLocks noGrp="1"/>
          </p:cNvSpPr>
          <p:nvPr isPhoto="0" userDrawn="0">
            <p:ph hasCustomPrompt="0"/>
          </p:nvPr>
        </p:nvSpPr>
        <p:spPr bwMode="auto">
          <a:xfrm>
            <a:off x="60948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77" name="PlaceHolder 5" hidden="0"/>
          <p:cNvSpPr>
            <a:spLocks noGrp="1"/>
          </p:cNvSpPr>
          <p:nvPr isPhoto="0" userDrawn="0">
            <p:ph hasCustomPrompt="0"/>
          </p:nvPr>
        </p:nvSpPr>
        <p:spPr bwMode="auto">
          <a:xfrm>
            <a:off x="623196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7" name="PlaceHolder 6" hidden="0"/>
          <p:cNvSpPr>
            <a:spLocks noGrp="1"/>
          </p:cNvSpPr>
          <p:nvPr isPhoto="0" userDrawn="0">
            <p:ph type="ftr" idx="4" hasCustomPrompt="0"/>
          </p:nvPr>
        </p:nvSpPr>
        <p:spPr bwMode="auto"/>
        <p:txBody>
          <a:bodyPr/>
          <a:p>
            <a:pPr>
              <a:defRPr/>
            </a:pPr>
            <a:r>
              <a:rPr/>
              <a:t>Footer</a:t>
            </a:r>
            <a:endParaRPr/>
          </a:p>
        </p:txBody>
      </p:sp>
      <p:sp>
        <p:nvSpPr>
          <p:cNvPr id="8" name="PlaceHolder 7" hidden="0"/>
          <p:cNvSpPr>
            <a:spLocks noGrp="1"/>
          </p:cNvSpPr>
          <p:nvPr isPhoto="0" userDrawn="0">
            <p:ph type="sldNum" idx="5" hasCustomPrompt="0"/>
          </p:nvPr>
        </p:nvSpPr>
        <p:spPr bwMode="auto"/>
        <p:txBody>
          <a:bodyPr/>
          <a:p>
            <a:pPr>
              <a:defRPr/>
            </a:pPr>
            <a:fld id="{174EED32-BB5C-439D-8589-A293D097909C}" type="slidenum">
              <a:rPr/>
              <a:t/>
            </a:fld>
            <a:endParaRPr/>
          </a:p>
        </p:txBody>
      </p:sp>
      <p:sp>
        <p:nvSpPr>
          <p:cNvPr id="9" name="PlaceHolder 8"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78"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79" name="PlaceHolder 2" hidden="0"/>
          <p:cNvSpPr>
            <a:spLocks noGrp="1"/>
          </p:cNvSpPr>
          <p:nvPr isPhoto="0" userDrawn="0">
            <p:ph hasCustomPrompt="0"/>
          </p:nvPr>
        </p:nvSpPr>
        <p:spPr bwMode="auto">
          <a:xfrm>
            <a:off x="60948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80" name="PlaceHolder 3" hidden="0"/>
          <p:cNvSpPr>
            <a:spLocks noGrp="1"/>
          </p:cNvSpPr>
          <p:nvPr isPhoto="0" userDrawn="0">
            <p:ph hasCustomPrompt="0"/>
          </p:nvPr>
        </p:nvSpPr>
        <p:spPr bwMode="auto">
          <a:xfrm>
            <a:off x="431964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81" name="PlaceHolder 4" hidden="0"/>
          <p:cNvSpPr>
            <a:spLocks noGrp="1"/>
          </p:cNvSpPr>
          <p:nvPr isPhoto="0" userDrawn="0">
            <p:ph hasCustomPrompt="0"/>
          </p:nvPr>
        </p:nvSpPr>
        <p:spPr bwMode="auto">
          <a:xfrm>
            <a:off x="802980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82" name="PlaceHolder 5" hidden="0"/>
          <p:cNvSpPr>
            <a:spLocks noGrp="1"/>
          </p:cNvSpPr>
          <p:nvPr isPhoto="0" userDrawn="0">
            <p:ph hasCustomPrompt="0"/>
          </p:nvPr>
        </p:nvSpPr>
        <p:spPr bwMode="auto">
          <a:xfrm>
            <a:off x="60948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83" name="PlaceHolder 6" hidden="0"/>
          <p:cNvSpPr>
            <a:spLocks noGrp="1"/>
          </p:cNvSpPr>
          <p:nvPr isPhoto="0" userDrawn="0">
            <p:ph hasCustomPrompt="0"/>
          </p:nvPr>
        </p:nvSpPr>
        <p:spPr bwMode="auto">
          <a:xfrm>
            <a:off x="431964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84" name="PlaceHolder 7" hidden="0"/>
          <p:cNvSpPr>
            <a:spLocks noGrp="1"/>
          </p:cNvSpPr>
          <p:nvPr isPhoto="0" userDrawn="0">
            <p:ph hasCustomPrompt="0"/>
          </p:nvPr>
        </p:nvSpPr>
        <p:spPr bwMode="auto">
          <a:xfrm>
            <a:off x="802980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9" name="PlaceHolder 8" hidden="0"/>
          <p:cNvSpPr>
            <a:spLocks noGrp="1"/>
          </p:cNvSpPr>
          <p:nvPr isPhoto="0" userDrawn="0">
            <p:ph type="ftr" idx="4" hasCustomPrompt="0"/>
          </p:nvPr>
        </p:nvSpPr>
        <p:spPr bwMode="auto"/>
        <p:txBody>
          <a:bodyPr/>
          <a:p>
            <a:pPr>
              <a:defRPr/>
            </a:pPr>
            <a:r>
              <a:rPr/>
              <a:t>Footer</a:t>
            </a:r>
            <a:endParaRPr/>
          </a:p>
        </p:txBody>
      </p:sp>
      <p:sp>
        <p:nvSpPr>
          <p:cNvPr id="10" name="PlaceHolder 9" hidden="0"/>
          <p:cNvSpPr>
            <a:spLocks noGrp="1"/>
          </p:cNvSpPr>
          <p:nvPr isPhoto="0" userDrawn="0">
            <p:ph type="sldNum" idx="5" hasCustomPrompt="0"/>
          </p:nvPr>
        </p:nvSpPr>
        <p:spPr bwMode="auto"/>
        <p:txBody>
          <a:bodyPr/>
          <a:p>
            <a:pPr>
              <a:defRPr/>
            </a:pPr>
            <a:fld id="{1496C4C1-309D-4140-B307-842319718411}" type="slidenum">
              <a:rPr/>
              <a:t/>
            </a:fld>
            <a:endParaRPr/>
          </a:p>
        </p:txBody>
      </p:sp>
      <p:sp>
        <p:nvSpPr>
          <p:cNvPr id="11" name="PlaceHolder 10"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7" hasCustomPrompt="0"/>
          </p:nvPr>
        </p:nvSpPr>
        <p:spPr bwMode="auto"/>
        <p:txBody>
          <a:bodyPr/>
          <a:p>
            <a:pPr>
              <a:defRPr/>
            </a:pPr>
            <a:r>
              <a:rPr/>
              <a:t>Footer</a:t>
            </a:r>
            <a:endParaRPr/>
          </a:p>
        </p:txBody>
      </p:sp>
      <p:sp>
        <p:nvSpPr>
          <p:cNvPr id="3" name="PlaceHolder 2" hidden="0"/>
          <p:cNvSpPr>
            <a:spLocks noGrp="1"/>
          </p:cNvSpPr>
          <p:nvPr isPhoto="0" userDrawn="0">
            <p:ph type="sldNum" idx="8" hasCustomPrompt="0"/>
          </p:nvPr>
        </p:nvSpPr>
        <p:spPr bwMode="auto"/>
        <p:txBody>
          <a:bodyPr/>
          <a:p>
            <a:pPr>
              <a:defRPr/>
            </a:pPr>
            <a:fld id="{20627C07-9DB0-4C3E-BD12-003A229864FF}" type="slidenum">
              <a:rPr/>
              <a:t/>
            </a:fld>
            <a:endParaRPr/>
          </a:p>
        </p:txBody>
      </p:sp>
      <p:sp>
        <p:nvSpPr>
          <p:cNvPr id="4" name="PlaceHolder 3"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91"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92" name="PlaceHolder 2" hidden="0"/>
          <p:cNvSpPr>
            <a:spLocks noGrp="1"/>
          </p:cNvSpPr>
          <p:nvPr isPhoto="0" userDrawn="0">
            <p:ph type="subTitle" hasCustomPrompt="0"/>
          </p:nvPr>
        </p:nvSpPr>
        <p:spPr bwMode="auto">
          <a:xfrm>
            <a:off x="609480" y="1604520"/>
            <a:ext cx="10972440" cy="3977280"/>
          </a:xfrm>
          <a:prstGeom prst="rect">
            <a:avLst/>
          </a:prstGeom>
          <a:noFill/>
          <a:ln w="0">
            <a:noFill/>
          </a:ln>
        </p:spPr>
        <p:txBody>
          <a:bodyPr lIns="0" tIns="0" rIns="0" bIns="0" anchor="ctr">
            <a:noAutofit/>
          </a:bodyPr>
          <a:p>
            <a:pPr algn="ctr">
              <a:buNone/>
              <a:defRPr/>
            </a:pPr>
            <a:endParaRPr lang="en-US" sz="3200" b="0" strike="noStrike" spc="-1">
              <a:latin typeface="Arial"/>
            </a:endParaRPr>
          </a:p>
        </p:txBody>
      </p:sp>
      <p:sp>
        <p:nvSpPr>
          <p:cNvPr id="4" name="PlaceHolder 3" hidden="0"/>
          <p:cNvSpPr>
            <a:spLocks noGrp="1"/>
          </p:cNvSpPr>
          <p:nvPr isPhoto="0" userDrawn="0">
            <p:ph type="ftr" idx="7" hasCustomPrompt="0"/>
          </p:nvPr>
        </p:nvSpPr>
        <p:spPr bwMode="auto"/>
        <p:txBody>
          <a:bodyPr/>
          <a:p>
            <a:pPr>
              <a:defRPr/>
            </a:pPr>
            <a:r>
              <a:rPr/>
              <a:t>Footer</a:t>
            </a:r>
            <a:endParaRPr/>
          </a:p>
        </p:txBody>
      </p:sp>
      <p:sp>
        <p:nvSpPr>
          <p:cNvPr id="5" name="PlaceHolder 4" hidden="0"/>
          <p:cNvSpPr>
            <a:spLocks noGrp="1"/>
          </p:cNvSpPr>
          <p:nvPr isPhoto="0" userDrawn="0">
            <p:ph type="sldNum" idx="8" hasCustomPrompt="0"/>
          </p:nvPr>
        </p:nvSpPr>
        <p:spPr bwMode="auto"/>
        <p:txBody>
          <a:bodyPr/>
          <a:p>
            <a:pPr>
              <a:defRPr/>
            </a:pPr>
            <a:fld id="{1AAF8358-FA99-4DD9-8D65-0659712CC862}" type="slidenum">
              <a:rPr/>
              <a:t/>
            </a:fld>
            <a:endParaRPr/>
          </a:p>
        </p:txBody>
      </p:sp>
      <p:sp>
        <p:nvSpPr>
          <p:cNvPr id="6" name="PlaceHolder 5"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93"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94" name="PlaceHolder 2" hidden="0"/>
          <p:cNvSpPr>
            <a:spLocks noGrp="1"/>
          </p:cNvSpPr>
          <p:nvPr isPhoto="0" userDrawn="0">
            <p:ph hasCustomPrompt="0"/>
          </p:nvPr>
        </p:nvSpPr>
        <p:spPr bwMode="auto">
          <a:xfrm>
            <a:off x="609480" y="1604520"/>
            <a:ext cx="1097244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4" name="PlaceHolder 3" hidden="0"/>
          <p:cNvSpPr>
            <a:spLocks noGrp="1"/>
          </p:cNvSpPr>
          <p:nvPr isPhoto="0" userDrawn="0">
            <p:ph type="ftr" idx="7" hasCustomPrompt="0"/>
          </p:nvPr>
        </p:nvSpPr>
        <p:spPr bwMode="auto"/>
        <p:txBody>
          <a:bodyPr/>
          <a:p>
            <a:pPr>
              <a:defRPr/>
            </a:pPr>
            <a:r>
              <a:rPr/>
              <a:t>Footer</a:t>
            </a:r>
            <a:endParaRPr/>
          </a:p>
        </p:txBody>
      </p:sp>
      <p:sp>
        <p:nvSpPr>
          <p:cNvPr id="5" name="PlaceHolder 4" hidden="0"/>
          <p:cNvSpPr>
            <a:spLocks noGrp="1"/>
          </p:cNvSpPr>
          <p:nvPr isPhoto="0" userDrawn="0">
            <p:ph type="sldNum" idx="8" hasCustomPrompt="0"/>
          </p:nvPr>
        </p:nvSpPr>
        <p:spPr bwMode="auto"/>
        <p:txBody>
          <a:bodyPr/>
          <a:p>
            <a:pPr>
              <a:defRPr/>
            </a:pPr>
            <a:fld id="{099790B3-E7D5-4ED8-A083-588243DD1BB1}" type="slidenum">
              <a:rPr/>
              <a:t/>
            </a:fld>
            <a:endParaRPr/>
          </a:p>
        </p:txBody>
      </p:sp>
      <p:sp>
        <p:nvSpPr>
          <p:cNvPr id="6" name="PlaceHolder 5"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95"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96" name="PlaceHolder 2" hidden="0"/>
          <p:cNvSpPr>
            <a:spLocks noGrp="1"/>
          </p:cNvSpPr>
          <p:nvPr isPhoto="0" userDrawn="0">
            <p:ph hasCustomPrompt="0"/>
          </p:nvPr>
        </p:nvSpPr>
        <p:spPr bwMode="auto">
          <a:xfrm>
            <a:off x="60948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97" name="PlaceHolder 3" hidden="0"/>
          <p:cNvSpPr>
            <a:spLocks noGrp="1"/>
          </p:cNvSpPr>
          <p:nvPr isPhoto="0" userDrawn="0">
            <p:ph hasCustomPrompt="0"/>
          </p:nvPr>
        </p:nvSpPr>
        <p:spPr bwMode="auto">
          <a:xfrm>
            <a:off x="623196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5" name="PlaceHolder 4" hidden="0"/>
          <p:cNvSpPr>
            <a:spLocks noGrp="1"/>
          </p:cNvSpPr>
          <p:nvPr isPhoto="0" userDrawn="0">
            <p:ph type="ftr" idx="7" hasCustomPrompt="0"/>
          </p:nvPr>
        </p:nvSpPr>
        <p:spPr bwMode="auto"/>
        <p:txBody>
          <a:bodyPr/>
          <a:p>
            <a:pPr>
              <a:defRPr/>
            </a:pPr>
            <a:r>
              <a:rPr/>
              <a:t>Footer</a:t>
            </a:r>
            <a:endParaRPr/>
          </a:p>
        </p:txBody>
      </p:sp>
      <p:sp>
        <p:nvSpPr>
          <p:cNvPr id="6" name="PlaceHolder 5" hidden="0"/>
          <p:cNvSpPr>
            <a:spLocks noGrp="1"/>
          </p:cNvSpPr>
          <p:nvPr isPhoto="0" userDrawn="0">
            <p:ph type="sldNum" idx="8" hasCustomPrompt="0"/>
          </p:nvPr>
        </p:nvSpPr>
        <p:spPr bwMode="auto"/>
        <p:txBody>
          <a:bodyPr/>
          <a:p>
            <a:pPr>
              <a:defRPr/>
            </a:pPr>
            <a:fld id="{DE25B188-AB95-49B2-99CA-56BE37F7EA2E}" type="slidenum">
              <a:rPr/>
              <a:t/>
            </a:fld>
            <a:endParaRPr/>
          </a:p>
        </p:txBody>
      </p:sp>
      <p:sp>
        <p:nvSpPr>
          <p:cNvPr id="7" name="PlaceHolder 6"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98"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3" name="PlaceHolder 2" hidden="0"/>
          <p:cNvSpPr>
            <a:spLocks noGrp="1"/>
          </p:cNvSpPr>
          <p:nvPr isPhoto="0" userDrawn="0">
            <p:ph type="ftr" idx="7" hasCustomPrompt="0"/>
          </p:nvPr>
        </p:nvSpPr>
        <p:spPr bwMode="auto"/>
        <p:txBody>
          <a:bodyPr/>
          <a:p>
            <a:pPr>
              <a:defRPr/>
            </a:pPr>
            <a:r>
              <a:rPr/>
              <a:t>Footer</a:t>
            </a:r>
            <a:endParaRPr/>
          </a:p>
        </p:txBody>
      </p:sp>
      <p:sp>
        <p:nvSpPr>
          <p:cNvPr id="4" name="PlaceHolder 3" hidden="0"/>
          <p:cNvSpPr>
            <a:spLocks noGrp="1"/>
          </p:cNvSpPr>
          <p:nvPr isPhoto="0" userDrawn="0">
            <p:ph type="sldNum" idx="8" hasCustomPrompt="0"/>
          </p:nvPr>
        </p:nvSpPr>
        <p:spPr bwMode="auto"/>
        <p:txBody>
          <a:bodyPr/>
          <a:p>
            <a:pPr>
              <a:defRPr/>
            </a:pPr>
            <a:fld id="{616FE4C5-165C-432B-9E56-56CF590A0505}" type="slidenum">
              <a:rPr/>
              <a:t/>
            </a:fld>
            <a:endParaRPr/>
          </a:p>
        </p:txBody>
      </p:sp>
      <p:sp>
        <p:nvSpPr>
          <p:cNvPr id="5" name="PlaceHolder 4"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0" name="PlaceHolder 2" hidden="0"/>
          <p:cNvSpPr>
            <a:spLocks noGrp="1"/>
          </p:cNvSpPr>
          <p:nvPr isPhoto="0" userDrawn="0">
            <p:ph hasCustomPrompt="0"/>
          </p:nvPr>
        </p:nvSpPr>
        <p:spPr bwMode="auto">
          <a:xfrm>
            <a:off x="609480" y="1604520"/>
            <a:ext cx="1097244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99" name="PlaceHolder 1" hidden="0"/>
          <p:cNvSpPr>
            <a:spLocks noGrp="1"/>
          </p:cNvSpPr>
          <p:nvPr isPhoto="0" userDrawn="0">
            <p:ph type="subTitle" hasCustomPrompt="0"/>
          </p:nvPr>
        </p:nvSpPr>
        <p:spPr bwMode="auto">
          <a:xfrm>
            <a:off x="609480" y="273600"/>
            <a:ext cx="10972440" cy="5307840"/>
          </a:xfrm>
          <a:prstGeom prst="rect">
            <a:avLst/>
          </a:prstGeom>
          <a:noFill/>
          <a:ln w="0">
            <a:noFill/>
          </a:ln>
        </p:spPr>
        <p:txBody>
          <a:bodyPr lIns="0" tIns="0" rIns="0" bIns="0" anchor="ctr">
            <a:noAutofit/>
          </a:bodyPr>
          <a:p>
            <a:pPr algn="ctr">
              <a:buNone/>
              <a:defRPr/>
            </a:pPr>
            <a:endParaRPr lang="en-US" sz="3200" b="0" strike="noStrike" spc="-1">
              <a:latin typeface="Arial"/>
            </a:endParaRPr>
          </a:p>
        </p:txBody>
      </p:sp>
      <p:sp>
        <p:nvSpPr>
          <p:cNvPr id="3" name="PlaceHolder 2" hidden="0"/>
          <p:cNvSpPr>
            <a:spLocks noGrp="1"/>
          </p:cNvSpPr>
          <p:nvPr isPhoto="0" userDrawn="0">
            <p:ph type="ftr" idx="7" hasCustomPrompt="0"/>
          </p:nvPr>
        </p:nvSpPr>
        <p:spPr bwMode="auto"/>
        <p:txBody>
          <a:bodyPr/>
          <a:p>
            <a:pPr>
              <a:defRPr/>
            </a:pPr>
            <a:r>
              <a:rPr/>
              <a:t>Footer</a:t>
            </a:r>
            <a:endParaRPr/>
          </a:p>
        </p:txBody>
      </p:sp>
      <p:sp>
        <p:nvSpPr>
          <p:cNvPr id="4" name="PlaceHolder 3" hidden="0"/>
          <p:cNvSpPr>
            <a:spLocks noGrp="1"/>
          </p:cNvSpPr>
          <p:nvPr isPhoto="0" userDrawn="0">
            <p:ph type="sldNum" idx="8" hasCustomPrompt="0"/>
          </p:nvPr>
        </p:nvSpPr>
        <p:spPr bwMode="auto"/>
        <p:txBody>
          <a:bodyPr/>
          <a:p>
            <a:pPr>
              <a:defRPr/>
            </a:pPr>
            <a:fld id="{B168B1F3-2DCD-4B3A-BFAB-C4F7D766B8FE}" type="slidenum">
              <a:rPr/>
              <a:t/>
            </a:fld>
            <a:endParaRPr/>
          </a:p>
        </p:txBody>
      </p:sp>
      <p:sp>
        <p:nvSpPr>
          <p:cNvPr id="5" name="PlaceHolder 4"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00"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01"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02" name="PlaceHolder 3" hidden="0"/>
          <p:cNvSpPr>
            <a:spLocks noGrp="1"/>
          </p:cNvSpPr>
          <p:nvPr isPhoto="0" userDrawn="0">
            <p:ph hasCustomPrompt="0"/>
          </p:nvPr>
        </p:nvSpPr>
        <p:spPr bwMode="auto">
          <a:xfrm>
            <a:off x="623196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03" name="PlaceHolder 4" hidden="0"/>
          <p:cNvSpPr>
            <a:spLocks noGrp="1"/>
          </p:cNvSpPr>
          <p:nvPr isPhoto="0" userDrawn="0">
            <p:ph hasCustomPrompt="0"/>
          </p:nvPr>
        </p:nvSpPr>
        <p:spPr bwMode="auto">
          <a:xfrm>
            <a:off x="60948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7" hasCustomPrompt="0"/>
          </p:nvPr>
        </p:nvSpPr>
        <p:spPr bwMode="auto"/>
        <p:txBody>
          <a:bodyPr/>
          <a:p>
            <a:pPr>
              <a:defRPr/>
            </a:pPr>
            <a:r>
              <a:rPr/>
              <a:t>Footer</a:t>
            </a:r>
            <a:endParaRPr/>
          </a:p>
        </p:txBody>
      </p:sp>
      <p:sp>
        <p:nvSpPr>
          <p:cNvPr id="7" name="PlaceHolder 6" hidden="0"/>
          <p:cNvSpPr>
            <a:spLocks noGrp="1"/>
          </p:cNvSpPr>
          <p:nvPr isPhoto="0" userDrawn="0">
            <p:ph type="sldNum" idx="8" hasCustomPrompt="0"/>
          </p:nvPr>
        </p:nvSpPr>
        <p:spPr bwMode="auto"/>
        <p:txBody>
          <a:bodyPr/>
          <a:p>
            <a:pPr>
              <a:defRPr/>
            </a:pPr>
            <a:fld id="{F7F16F10-89DE-4253-8238-2747E9E659AE}" type="slidenum">
              <a:rPr/>
              <a:t/>
            </a:fld>
            <a:endParaRPr/>
          </a:p>
        </p:txBody>
      </p:sp>
      <p:sp>
        <p:nvSpPr>
          <p:cNvPr id="8" name="PlaceHolder 7"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04"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05" name="PlaceHolder 2" hidden="0"/>
          <p:cNvSpPr>
            <a:spLocks noGrp="1"/>
          </p:cNvSpPr>
          <p:nvPr isPhoto="0" userDrawn="0">
            <p:ph hasCustomPrompt="0"/>
          </p:nvPr>
        </p:nvSpPr>
        <p:spPr bwMode="auto">
          <a:xfrm>
            <a:off x="60948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06"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07" name="PlaceHolder 4" hidden="0"/>
          <p:cNvSpPr>
            <a:spLocks noGrp="1"/>
          </p:cNvSpPr>
          <p:nvPr isPhoto="0" userDrawn="0">
            <p:ph hasCustomPrompt="0"/>
          </p:nvPr>
        </p:nvSpPr>
        <p:spPr bwMode="auto">
          <a:xfrm>
            <a:off x="623196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7" hasCustomPrompt="0"/>
          </p:nvPr>
        </p:nvSpPr>
        <p:spPr bwMode="auto"/>
        <p:txBody>
          <a:bodyPr/>
          <a:p>
            <a:pPr>
              <a:defRPr/>
            </a:pPr>
            <a:r>
              <a:rPr/>
              <a:t>Footer</a:t>
            </a:r>
            <a:endParaRPr/>
          </a:p>
        </p:txBody>
      </p:sp>
      <p:sp>
        <p:nvSpPr>
          <p:cNvPr id="7" name="PlaceHolder 6" hidden="0"/>
          <p:cNvSpPr>
            <a:spLocks noGrp="1"/>
          </p:cNvSpPr>
          <p:nvPr isPhoto="0" userDrawn="0">
            <p:ph type="sldNum" idx="8" hasCustomPrompt="0"/>
          </p:nvPr>
        </p:nvSpPr>
        <p:spPr bwMode="auto"/>
        <p:txBody>
          <a:bodyPr/>
          <a:p>
            <a:pPr>
              <a:defRPr/>
            </a:pPr>
            <a:fld id="{29F3B437-617A-4BF7-AAB9-4659A6D474EE}" type="slidenum">
              <a:rPr/>
              <a:t/>
            </a:fld>
            <a:endParaRPr/>
          </a:p>
        </p:txBody>
      </p:sp>
      <p:sp>
        <p:nvSpPr>
          <p:cNvPr id="8" name="PlaceHolder 7"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108"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09"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10"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11" name="PlaceHolder 4" hidden="0"/>
          <p:cNvSpPr>
            <a:spLocks noGrp="1"/>
          </p:cNvSpPr>
          <p:nvPr isPhoto="0" userDrawn="0">
            <p:ph hasCustomPrompt="0"/>
          </p:nvPr>
        </p:nvSpPr>
        <p:spPr bwMode="auto">
          <a:xfrm>
            <a:off x="609480" y="368208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7" hasCustomPrompt="0"/>
          </p:nvPr>
        </p:nvSpPr>
        <p:spPr bwMode="auto"/>
        <p:txBody>
          <a:bodyPr/>
          <a:p>
            <a:pPr>
              <a:defRPr/>
            </a:pPr>
            <a:r>
              <a:rPr/>
              <a:t>Footer</a:t>
            </a:r>
            <a:endParaRPr/>
          </a:p>
        </p:txBody>
      </p:sp>
      <p:sp>
        <p:nvSpPr>
          <p:cNvPr id="7" name="PlaceHolder 6" hidden="0"/>
          <p:cNvSpPr>
            <a:spLocks noGrp="1"/>
          </p:cNvSpPr>
          <p:nvPr isPhoto="0" userDrawn="0">
            <p:ph type="sldNum" idx="8" hasCustomPrompt="0"/>
          </p:nvPr>
        </p:nvSpPr>
        <p:spPr bwMode="auto"/>
        <p:txBody>
          <a:bodyPr/>
          <a:p>
            <a:pPr>
              <a:defRPr/>
            </a:pPr>
            <a:fld id="{DA2D7656-962B-49F1-9162-6445B7841F0B}" type="slidenum">
              <a:rPr/>
              <a:t/>
            </a:fld>
            <a:endParaRPr/>
          </a:p>
        </p:txBody>
      </p:sp>
      <p:sp>
        <p:nvSpPr>
          <p:cNvPr id="8" name="PlaceHolder 7"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112"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13" name="PlaceHolder 2" hidden="0"/>
          <p:cNvSpPr>
            <a:spLocks noGrp="1"/>
          </p:cNvSpPr>
          <p:nvPr isPhoto="0" userDrawn="0">
            <p:ph hasCustomPrompt="0"/>
          </p:nvPr>
        </p:nvSpPr>
        <p:spPr bwMode="auto">
          <a:xfrm>
            <a:off x="609480" y="160452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14" name="PlaceHolder 3" hidden="0"/>
          <p:cNvSpPr>
            <a:spLocks noGrp="1"/>
          </p:cNvSpPr>
          <p:nvPr isPhoto="0" userDrawn="0">
            <p:ph hasCustomPrompt="0"/>
          </p:nvPr>
        </p:nvSpPr>
        <p:spPr bwMode="auto">
          <a:xfrm>
            <a:off x="609480" y="368208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5" name="PlaceHolder 4" hidden="0"/>
          <p:cNvSpPr>
            <a:spLocks noGrp="1"/>
          </p:cNvSpPr>
          <p:nvPr isPhoto="0" userDrawn="0">
            <p:ph type="ftr" idx="7" hasCustomPrompt="0"/>
          </p:nvPr>
        </p:nvSpPr>
        <p:spPr bwMode="auto"/>
        <p:txBody>
          <a:bodyPr/>
          <a:p>
            <a:pPr>
              <a:defRPr/>
            </a:pPr>
            <a:r>
              <a:rPr/>
              <a:t>Footer</a:t>
            </a:r>
            <a:endParaRPr/>
          </a:p>
        </p:txBody>
      </p:sp>
      <p:sp>
        <p:nvSpPr>
          <p:cNvPr id="6" name="PlaceHolder 5" hidden="0"/>
          <p:cNvSpPr>
            <a:spLocks noGrp="1"/>
          </p:cNvSpPr>
          <p:nvPr isPhoto="0" userDrawn="0">
            <p:ph type="sldNum" idx="8" hasCustomPrompt="0"/>
          </p:nvPr>
        </p:nvSpPr>
        <p:spPr bwMode="auto"/>
        <p:txBody>
          <a:bodyPr/>
          <a:p>
            <a:pPr>
              <a:defRPr/>
            </a:pPr>
            <a:fld id="{34BFC4C7-C662-4A2C-96C6-D49EB61BEAD9}" type="slidenum">
              <a:rPr/>
              <a:t/>
            </a:fld>
            <a:endParaRPr/>
          </a:p>
        </p:txBody>
      </p:sp>
      <p:sp>
        <p:nvSpPr>
          <p:cNvPr id="7" name="PlaceHolder 6"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115"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16"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17"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18" name="PlaceHolder 4" hidden="0"/>
          <p:cNvSpPr>
            <a:spLocks noGrp="1"/>
          </p:cNvSpPr>
          <p:nvPr isPhoto="0" userDrawn="0">
            <p:ph hasCustomPrompt="0"/>
          </p:nvPr>
        </p:nvSpPr>
        <p:spPr bwMode="auto">
          <a:xfrm>
            <a:off x="60948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19" name="PlaceHolder 5" hidden="0"/>
          <p:cNvSpPr>
            <a:spLocks noGrp="1"/>
          </p:cNvSpPr>
          <p:nvPr isPhoto="0" userDrawn="0">
            <p:ph hasCustomPrompt="0"/>
          </p:nvPr>
        </p:nvSpPr>
        <p:spPr bwMode="auto">
          <a:xfrm>
            <a:off x="623196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7" name="PlaceHolder 6" hidden="0"/>
          <p:cNvSpPr>
            <a:spLocks noGrp="1"/>
          </p:cNvSpPr>
          <p:nvPr isPhoto="0" userDrawn="0">
            <p:ph type="ftr" idx="7" hasCustomPrompt="0"/>
          </p:nvPr>
        </p:nvSpPr>
        <p:spPr bwMode="auto"/>
        <p:txBody>
          <a:bodyPr/>
          <a:p>
            <a:pPr>
              <a:defRPr/>
            </a:pPr>
            <a:r>
              <a:rPr/>
              <a:t>Footer</a:t>
            </a:r>
            <a:endParaRPr/>
          </a:p>
        </p:txBody>
      </p:sp>
      <p:sp>
        <p:nvSpPr>
          <p:cNvPr id="8" name="PlaceHolder 7" hidden="0"/>
          <p:cNvSpPr>
            <a:spLocks noGrp="1"/>
          </p:cNvSpPr>
          <p:nvPr isPhoto="0" userDrawn="0">
            <p:ph type="sldNum" idx="8" hasCustomPrompt="0"/>
          </p:nvPr>
        </p:nvSpPr>
        <p:spPr bwMode="auto"/>
        <p:txBody>
          <a:bodyPr/>
          <a:p>
            <a:pPr>
              <a:defRPr/>
            </a:pPr>
            <a:fld id="{022EC22B-D6F0-4EAD-AAA0-B847206478DD}" type="slidenum">
              <a:rPr/>
              <a:t/>
            </a:fld>
            <a:endParaRPr/>
          </a:p>
        </p:txBody>
      </p:sp>
      <p:sp>
        <p:nvSpPr>
          <p:cNvPr id="9" name="PlaceHolder 8"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120"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21" name="PlaceHolder 2" hidden="0"/>
          <p:cNvSpPr>
            <a:spLocks noGrp="1"/>
          </p:cNvSpPr>
          <p:nvPr isPhoto="0" userDrawn="0">
            <p:ph hasCustomPrompt="0"/>
          </p:nvPr>
        </p:nvSpPr>
        <p:spPr bwMode="auto">
          <a:xfrm>
            <a:off x="60948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22" name="PlaceHolder 3" hidden="0"/>
          <p:cNvSpPr>
            <a:spLocks noGrp="1"/>
          </p:cNvSpPr>
          <p:nvPr isPhoto="0" userDrawn="0">
            <p:ph hasCustomPrompt="0"/>
          </p:nvPr>
        </p:nvSpPr>
        <p:spPr bwMode="auto">
          <a:xfrm>
            <a:off x="431964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23" name="PlaceHolder 4" hidden="0"/>
          <p:cNvSpPr>
            <a:spLocks noGrp="1"/>
          </p:cNvSpPr>
          <p:nvPr isPhoto="0" userDrawn="0">
            <p:ph hasCustomPrompt="0"/>
          </p:nvPr>
        </p:nvSpPr>
        <p:spPr bwMode="auto">
          <a:xfrm>
            <a:off x="8029800" y="160452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24" name="PlaceHolder 5" hidden="0"/>
          <p:cNvSpPr>
            <a:spLocks noGrp="1"/>
          </p:cNvSpPr>
          <p:nvPr isPhoto="0" userDrawn="0">
            <p:ph hasCustomPrompt="0"/>
          </p:nvPr>
        </p:nvSpPr>
        <p:spPr bwMode="auto">
          <a:xfrm>
            <a:off x="60948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25" name="PlaceHolder 6" hidden="0"/>
          <p:cNvSpPr>
            <a:spLocks noGrp="1"/>
          </p:cNvSpPr>
          <p:nvPr isPhoto="0" userDrawn="0">
            <p:ph hasCustomPrompt="0"/>
          </p:nvPr>
        </p:nvSpPr>
        <p:spPr bwMode="auto">
          <a:xfrm>
            <a:off x="431964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26" name="PlaceHolder 7" hidden="0"/>
          <p:cNvSpPr>
            <a:spLocks noGrp="1"/>
          </p:cNvSpPr>
          <p:nvPr isPhoto="0" userDrawn="0">
            <p:ph hasCustomPrompt="0"/>
          </p:nvPr>
        </p:nvSpPr>
        <p:spPr bwMode="auto">
          <a:xfrm>
            <a:off x="8029800" y="3682080"/>
            <a:ext cx="35330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9" name="PlaceHolder 8" hidden="0"/>
          <p:cNvSpPr>
            <a:spLocks noGrp="1"/>
          </p:cNvSpPr>
          <p:nvPr isPhoto="0" userDrawn="0">
            <p:ph type="ftr" idx="7" hasCustomPrompt="0"/>
          </p:nvPr>
        </p:nvSpPr>
        <p:spPr bwMode="auto"/>
        <p:txBody>
          <a:bodyPr/>
          <a:p>
            <a:pPr>
              <a:defRPr/>
            </a:pPr>
            <a:r>
              <a:rPr/>
              <a:t>Footer</a:t>
            </a:r>
            <a:endParaRPr/>
          </a:p>
        </p:txBody>
      </p:sp>
      <p:sp>
        <p:nvSpPr>
          <p:cNvPr id="10" name="PlaceHolder 9" hidden="0"/>
          <p:cNvSpPr>
            <a:spLocks noGrp="1"/>
          </p:cNvSpPr>
          <p:nvPr isPhoto="0" userDrawn="0">
            <p:ph type="sldNum" idx="8" hasCustomPrompt="0"/>
          </p:nvPr>
        </p:nvSpPr>
        <p:spPr bwMode="auto"/>
        <p:txBody>
          <a:bodyPr/>
          <a:p>
            <a:pPr>
              <a:defRPr/>
            </a:pPr>
            <a:fld id="{A3395BF0-F8FD-40AE-A143-5F3DF680F329}" type="slidenum">
              <a:rPr/>
              <a:t/>
            </a:fld>
            <a:endParaRPr/>
          </a:p>
        </p:txBody>
      </p:sp>
      <p:sp>
        <p:nvSpPr>
          <p:cNvPr id="11" name="PlaceHolder 10"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11"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2" name="PlaceHolder 2" hidden="0"/>
          <p:cNvSpPr>
            <a:spLocks noGrp="1"/>
          </p:cNvSpPr>
          <p:nvPr isPhoto="0" userDrawn="0">
            <p:ph hasCustomPrompt="0"/>
          </p:nvPr>
        </p:nvSpPr>
        <p:spPr bwMode="auto">
          <a:xfrm>
            <a:off x="60948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3" name="PlaceHolder 3" hidden="0"/>
          <p:cNvSpPr>
            <a:spLocks noGrp="1"/>
          </p:cNvSpPr>
          <p:nvPr isPhoto="0" userDrawn="0">
            <p:ph hasCustomPrompt="0"/>
          </p:nvPr>
        </p:nvSpPr>
        <p:spPr bwMode="auto">
          <a:xfrm>
            <a:off x="623196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4"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5" name="PlaceHolder 1" hidden="0"/>
          <p:cNvSpPr>
            <a:spLocks noGrp="1"/>
          </p:cNvSpPr>
          <p:nvPr isPhoto="0" userDrawn="0">
            <p:ph type="subTitle" hasCustomPrompt="0"/>
          </p:nvPr>
        </p:nvSpPr>
        <p:spPr bwMode="auto">
          <a:xfrm>
            <a:off x="609480" y="273600"/>
            <a:ext cx="10972440" cy="5307840"/>
          </a:xfrm>
          <a:prstGeom prst="rect">
            <a:avLst/>
          </a:prstGeom>
          <a:noFill/>
          <a:ln w="0">
            <a:noFill/>
          </a:ln>
        </p:spPr>
        <p:txBody>
          <a:bodyPr lIns="0" tIns="0" rIns="0" bIns="0" anchor="ctr">
            <a:noAutofit/>
          </a:bodyPr>
          <a:p>
            <a:pPr algn="ctr">
              <a:buNone/>
              <a:defRPr/>
            </a:pPr>
            <a:endParaRPr lang="en-US" sz="3200" b="0" strike="noStrike" spc="-1">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6"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17"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8" name="PlaceHolder 3" hidden="0"/>
          <p:cNvSpPr>
            <a:spLocks noGrp="1"/>
          </p:cNvSpPr>
          <p:nvPr isPhoto="0" userDrawn="0">
            <p:ph hasCustomPrompt="0"/>
          </p:nvPr>
        </p:nvSpPr>
        <p:spPr bwMode="auto">
          <a:xfrm>
            <a:off x="623196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19" name="PlaceHolder 4" hidden="0"/>
          <p:cNvSpPr>
            <a:spLocks noGrp="1"/>
          </p:cNvSpPr>
          <p:nvPr isPhoto="0" userDrawn="0">
            <p:ph hasCustomPrompt="0"/>
          </p:nvPr>
        </p:nvSpPr>
        <p:spPr bwMode="auto">
          <a:xfrm>
            <a:off x="60948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20"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21" name="PlaceHolder 2" hidden="0"/>
          <p:cNvSpPr>
            <a:spLocks noGrp="1"/>
          </p:cNvSpPr>
          <p:nvPr isPhoto="0" userDrawn="0">
            <p:ph hasCustomPrompt="0"/>
          </p:nvPr>
        </p:nvSpPr>
        <p:spPr bwMode="auto">
          <a:xfrm>
            <a:off x="609480" y="1604520"/>
            <a:ext cx="5354280" cy="397728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22"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23" name="PlaceHolder 4" hidden="0"/>
          <p:cNvSpPr>
            <a:spLocks noGrp="1"/>
          </p:cNvSpPr>
          <p:nvPr isPhoto="0" userDrawn="0">
            <p:ph hasCustomPrompt="0"/>
          </p:nvPr>
        </p:nvSpPr>
        <p:spPr bwMode="auto">
          <a:xfrm>
            <a:off x="6231960" y="368208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4"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endParaRPr lang="en-US" sz="1400" b="0" strike="noStrike" spc="-1">
              <a:solidFill>
                <a:srgbClr val="000000"/>
              </a:solidFill>
              <a:latin typeface="Arial"/>
            </a:endParaRPr>
          </a:p>
        </p:txBody>
      </p:sp>
      <p:sp>
        <p:nvSpPr>
          <p:cNvPr id="25" name="PlaceHolder 2" hidden="0"/>
          <p:cNvSpPr>
            <a:spLocks noGrp="1"/>
          </p:cNvSpPr>
          <p:nvPr isPhoto="0" userDrawn="0">
            <p:ph hasCustomPrompt="0"/>
          </p:nvPr>
        </p:nvSpPr>
        <p:spPr bwMode="auto">
          <a:xfrm>
            <a:off x="60948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26" name="PlaceHolder 3" hidden="0"/>
          <p:cNvSpPr>
            <a:spLocks noGrp="1"/>
          </p:cNvSpPr>
          <p:nvPr isPhoto="0" userDrawn="0">
            <p:ph hasCustomPrompt="0"/>
          </p:nvPr>
        </p:nvSpPr>
        <p:spPr bwMode="auto">
          <a:xfrm>
            <a:off x="6231960" y="1604520"/>
            <a:ext cx="535428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27" name="PlaceHolder 4" hidden="0"/>
          <p:cNvSpPr>
            <a:spLocks noGrp="1"/>
          </p:cNvSpPr>
          <p:nvPr isPhoto="0" userDrawn="0">
            <p:ph hasCustomPrompt="0"/>
          </p:nvPr>
        </p:nvSpPr>
        <p:spPr bwMode="auto">
          <a:xfrm>
            <a:off x="609480" y="3682080"/>
            <a:ext cx="10972440" cy="1896840"/>
          </a:xfrm>
          <a:prstGeom prst="rect">
            <a:avLst/>
          </a:prstGeom>
          <a:noFill/>
          <a:ln w="0">
            <a:noFill/>
          </a:ln>
        </p:spPr>
        <p:txBody>
          <a:bodyPr lIns="0" tIns="0" rIns="0" bIns="0" anchor="t">
            <a:normAutofit/>
          </a:bodyPr>
          <a:p>
            <a:pPr>
              <a:defRPr/>
            </a:pPr>
            <a:endParaRPr lang="en-US" sz="14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4.png"/><Relationship Id="rId15" Type="http://schemas.openxmlformats.org/officeDocument/2006/relationships/image" Target="../media/image5.png"/></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6.png"/><Relationship Id="rId15"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4"/>
          <a:stretch/>
        </a:blipFill>
      </p:bgPr>
    </p:bg>
    <p:spTree>
      <p:nvGrpSpPr>
        <p:cNvPr id="1" name="" hidden="0"/>
        <p:cNvGrpSpPr/>
        <p:nvPr isPhoto="0" userDrawn="0"/>
      </p:nvGrpSpPr>
      <p:grpSpPr bwMode="auto">
        <a:xfrm>
          <a:off x="0" y="0"/>
          <a:ext cx="0" cy="0"/>
          <a:chOff x="0" y="0"/>
          <a:chExt cx="0" cy="0"/>
        </a:xfrm>
      </p:grpSpPr>
      <p:pic>
        <p:nvPicPr>
          <p:cNvPr id="0" name="Google Shape;15;p4" descr="C:\Users\OM\Downloads\naac-sticker.png" hidden="0"/>
          <p:cNvPicPr/>
          <p:nvPr isPhoto="0" userDrawn="0"/>
        </p:nvPicPr>
        <p:blipFill>
          <a:blip r:embed="rId15"/>
          <a:srcRect l="0" t="0" r="0" b="23799"/>
          <a:stretch/>
        </p:blipFill>
        <p:spPr bwMode="auto">
          <a:xfrm>
            <a:off x="9662760" y="41040"/>
            <a:ext cx="2515320" cy="682200"/>
          </a:xfrm>
          <a:prstGeom prst="rect">
            <a:avLst/>
          </a:prstGeom>
          <a:ln w="0">
            <a:noFill/>
          </a:ln>
        </p:spPr>
      </p:pic>
      <p:sp>
        <p:nvSpPr>
          <p:cNvPr id="1" name="PlaceHolder 1" hidden="0"/>
          <p:cNvSpPr>
            <a:spLocks noGrp="1"/>
          </p:cNvSpPr>
          <p:nvPr isPhoto="0" userDrawn="0">
            <p:ph type="body" hasCustomPrompt="0"/>
          </p:nvPr>
        </p:nvSpPr>
        <p:spPr bwMode="auto">
          <a:xfrm>
            <a:off x="838080" y="1825560"/>
            <a:ext cx="10515240" cy="4350960"/>
          </a:xfrm>
          <a:prstGeom prst="rect">
            <a:avLst/>
          </a:prstGeom>
          <a:noFill/>
          <a:ln w="9360">
            <a:solidFill>
              <a:srgbClr val="0C0C0C"/>
            </a:solidFill>
            <a:round/>
          </a:ln>
        </p:spPr>
        <p:txBody>
          <a:bodyPr anchor="t">
            <a:normAutofit/>
          </a:bodyPr>
          <a:p>
            <a:pPr marL="432000" indent="-324000">
              <a:spcBef>
                <a:spcPts val="1417"/>
              </a:spcBef>
              <a:buClr>
                <a:srgbClr val="000000"/>
              </a:buClr>
              <a:buSzPct val="45000"/>
              <a:buFont typeface="Wingdings"/>
              <a:buChar char=""/>
              <a:defRPr/>
            </a:pPr>
            <a:r>
              <a:rPr lang="en-US" sz="2400" b="0" strike="noStrike" spc="-1">
                <a:solidFill>
                  <a:srgbClr val="000000"/>
                </a:solidFill>
                <a:latin typeface="Arial"/>
              </a:rPr>
              <a:t>Click to edit the outline text format</a:t>
            </a:r>
            <a:endParaRPr lang="en-US" sz="2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400" b="0" strike="noStrike" spc="-1">
                <a:solidFill>
                  <a:srgbClr val="000000"/>
                </a:solidFill>
                <a:latin typeface="Arial"/>
              </a:rPr>
              <a:t>Second Outline Level</a:t>
            </a:r>
            <a:endParaRPr lang="en-US" sz="2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400" b="0" strike="noStrike" spc="-1">
                <a:solidFill>
                  <a:srgbClr val="000000"/>
                </a:solidFill>
                <a:latin typeface="Arial"/>
              </a:rPr>
              <a:t>Fourth Outline Level</a:t>
            </a:r>
            <a:endParaRPr lang="en-US" sz="2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400" b="0" strike="noStrike" spc="-1">
                <a:solidFill>
                  <a:srgbClr val="000000"/>
                </a:solidFill>
                <a:latin typeface="Arial"/>
              </a:rPr>
              <a:t>Fifth Outline Level</a:t>
            </a:r>
            <a:endParaRPr lang="en-US" sz="24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400" b="0" strike="noStrike" spc="-1">
                <a:solidFill>
                  <a:srgbClr val="000000"/>
                </a:solidFill>
                <a:latin typeface="Arial"/>
              </a:rPr>
              <a:t>Sixth Outline Level</a:t>
            </a:r>
            <a:endParaRPr lang="en-US" sz="24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400" b="0" strike="noStrike" spc="-1">
                <a:solidFill>
                  <a:srgbClr val="000000"/>
                </a:solidFill>
                <a:latin typeface="Arial"/>
              </a:rPr>
              <a:t>Seventh Outline Level</a:t>
            </a:r>
            <a:endParaRPr lang="en-US" sz="2400" b="0" strike="noStrike" spc="-1">
              <a:solidFill>
                <a:srgbClr val="000000"/>
              </a:solidFill>
              <a:latin typeface="Arial"/>
            </a:endParaRPr>
          </a:p>
        </p:txBody>
      </p:sp>
      <p:sp>
        <p:nvSpPr>
          <p:cNvPr id="2" name="PlaceHolder 2" hidden="0"/>
          <p:cNvSpPr>
            <a:spLocks noGrp="1"/>
          </p:cNvSpPr>
          <p:nvPr isPhoto="0" userDrawn="0">
            <p:ph type="dt" idx="1" hasCustomPrompt="0"/>
          </p:nvPr>
        </p:nvSpPr>
        <p:spPr bwMode="auto">
          <a:xfrm>
            <a:off x="83808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pPr>
              <a:defRPr/>
            </a:pPr>
            <a:r>
              <a:rPr lang="en-US" sz="1400" b="0" strike="noStrike" spc="-1">
                <a:latin typeface="Times New Roman"/>
              </a:rPr>
              <a:t>&lt;date/time&gt;</a:t>
            </a:r>
            <a:endParaRPr lang="en-US" sz="1400" b="0" strike="noStrike" spc="-1">
              <a:latin typeface="Times New Roman"/>
            </a:endParaRPr>
          </a:p>
        </p:txBody>
      </p:sp>
      <p:sp>
        <p:nvSpPr>
          <p:cNvPr id="3" name="PlaceHolder 3" hidden="0"/>
          <p:cNvSpPr>
            <a:spLocks noGrp="1"/>
          </p:cNvSpPr>
          <p:nvPr isPhoto="0" userDrawn="0">
            <p:ph type="ftr" idx="2" hasCustomPrompt="0"/>
          </p:nvPr>
        </p:nvSpPr>
        <p:spPr bwMode="auto">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defRPr/>
            </a:pPr>
            <a:r>
              <a:rPr lang="en-US" sz="1400" b="0" strike="noStrike" spc="-1">
                <a:latin typeface="Times New Roman"/>
              </a:rPr>
              <a:t>&lt;footer&gt;</a:t>
            </a:r>
            <a:endParaRPr lang="en-US" sz="1400" b="0" strike="noStrike" spc="-1">
              <a:latin typeface="Times New Roman"/>
            </a:endParaRPr>
          </a:p>
        </p:txBody>
      </p:sp>
      <p:sp>
        <p:nvSpPr>
          <p:cNvPr id="4" name="Google Shape;20;p5" hidden="0"/>
          <p:cNvSpPr/>
          <p:nvPr isPhoto="0" userDrawn="0"/>
        </p:nvSpPr>
        <p:spPr bwMode="auto">
          <a:xfrm>
            <a:off x="922320" y="115920"/>
            <a:ext cx="8357760" cy="869760"/>
          </a:xfrm>
          <a:prstGeom prst="rect">
            <a:avLst/>
          </a:prstGeom>
          <a:noFill/>
          <a:ln w="0">
            <a:noFill/>
          </a:ln>
        </p:spPr>
        <p:style>
          <a:lnRef idx="0"/>
          <a:fillRef idx="0"/>
          <a:effectRef idx="0"/>
          <a:fontRef idx="minor"/>
        </p:style>
        <p:txBody>
          <a:bodyPr anchor="ctr">
            <a:normAutofit/>
          </a:bodyPr>
          <a:p>
            <a:pPr algn="just">
              <a:lnSpc>
                <a:spcPct val="90000"/>
              </a:lnSpc>
              <a:buNone/>
              <a:tabLst>
                <a:tab pos="0" algn="l"/>
              </a:tabLst>
              <a:defRPr/>
            </a:pPr>
            <a:r>
              <a:rPr lang="en-US" sz="4400" b="1" strike="noStrike" cap="small" spc="-1">
                <a:solidFill>
                  <a:srgbClr val="1F3864"/>
                </a:solidFill>
                <a:latin typeface="Times New Roman"/>
                <a:ea typeface="Times New Roman"/>
              </a:rPr>
              <a:t> </a:t>
            </a:r>
            <a:endParaRPr lang="en-US" sz="4400" b="0" strike="noStrike" spc="-1">
              <a:latin typeface="Arial"/>
            </a:endParaRPr>
          </a:p>
        </p:txBody>
      </p:sp>
      <p:pic>
        <p:nvPicPr>
          <p:cNvPr id="5" name="Google Shape;21;p5" descr="C:\Users\OM\Downloads\naac-sticker.png" hidden="0"/>
          <p:cNvPicPr/>
          <p:nvPr isPhoto="0" userDrawn="0"/>
        </p:nvPicPr>
        <p:blipFill>
          <a:blip r:embed="rId16"/>
          <a:srcRect l="0" t="0" r="0" b="23799"/>
          <a:stretch/>
        </p:blipFill>
        <p:spPr bwMode="auto">
          <a:xfrm>
            <a:off x="9662760" y="41040"/>
            <a:ext cx="2515320" cy="682200"/>
          </a:xfrm>
          <a:prstGeom prst="rect">
            <a:avLst/>
          </a:prstGeom>
          <a:ln w="0">
            <a:noFill/>
          </a:ln>
        </p:spPr>
      </p:pic>
      <p:sp>
        <p:nvSpPr>
          <p:cNvPr id="6" name="PlaceHolder 4"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r>
              <a:rPr lang="en-US" sz="1400" b="0" strike="noStrike" spc="-1">
                <a:solidFill>
                  <a:srgbClr val="000000"/>
                </a:solidFill>
                <a:latin typeface="Arial"/>
              </a:rPr>
              <a:t>Click to edit the title text format</a:t>
            </a:r>
            <a:endParaRPr lang="en-US" sz="14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4"/>
          <a:stretch/>
        </a:blipFill>
      </p:bgPr>
    </p:bg>
    <p:spTree>
      <p:nvGrpSpPr>
        <p:cNvPr id="1" name="" hidden="0"/>
        <p:cNvGrpSpPr/>
        <p:nvPr isPhoto="0" userDrawn="0"/>
      </p:nvGrpSpPr>
      <p:grpSpPr bwMode="auto">
        <a:xfrm>
          <a:off x="0" y="0"/>
          <a:ext cx="0" cy="0"/>
          <a:chOff x="0" y="0"/>
          <a:chExt cx="0" cy="0"/>
        </a:xfrm>
      </p:grpSpPr>
      <p:pic>
        <p:nvPicPr>
          <p:cNvPr id="43" name="Google Shape;15;p4" descr="C:\Users\OM\Downloads\naac-sticker.png" hidden="0"/>
          <p:cNvPicPr/>
          <p:nvPr isPhoto="0" userDrawn="0"/>
        </p:nvPicPr>
        <p:blipFill>
          <a:blip r:embed="rId15"/>
          <a:srcRect l="0" t="0" r="0" b="23799"/>
          <a:stretch/>
        </p:blipFill>
        <p:spPr bwMode="auto">
          <a:xfrm>
            <a:off x="9662760" y="41040"/>
            <a:ext cx="2515320" cy="682200"/>
          </a:xfrm>
          <a:prstGeom prst="rect">
            <a:avLst/>
          </a:prstGeom>
          <a:ln w="0">
            <a:noFill/>
          </a:ln>
        </p:spPr>
      </p:pic>
      <p:sp>
        <p:nvSpPr>
          <p:cNvPr id="44" name="PlaceHolder 1" hidden="0"/>
          <p:cNvSpPr>
            <a:spLocks noGrp="1"/>
          </p:cNvSpPr>
          <p:nvPr isPhoto="0" userDrawn="0">
            <p:ph type="title" hasCustomPrompt="0"/>
          </p:nvPr>
        </p:nvSpPr>
        <p:spPr bwMode="auto">
          <a:xfrm>
            <a:off x="838080" y="365040"/>
            <a:ext cx="8823960" cy="1325160"/>
          </a:xfrm>
          <a:prstGeom prst="rect">
            <a:avLst/>
          </a:prstGeom>
          <a:noFill/>
          <a:ln w="9360">
            <a:solidFill>
              <a:srgbClr val="0C0C0C"/>
            </a:solidFill>
            <a:round/>
          </a:ln>
        </p:spPr>
        <p:txBody>
          <a:bodyPr anchor="ctr">
            <a:normAutofit/>
          </a:bodyPr>
          <a:p>
            <a:pPr>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45" name="PlaceHolder 2" hidden="0"/>
          <p:cNvSpPr>
            <a:spLocks noGrp="1"/>
          </p:cNvSpPr>
          <p:nvPr isPhoto="0" userDrawn="0">
            <p:ph type="body" hasCustomPrompt="0"/>
          </p:nvPr>
        </p:nvSpPr>
        <p:spPr bwMode="auto">
          <a:xfrm>
            <a:off x="838080" y="1825560"/>
            <a:ext cx="10515240" cy="4350960"/>
          </a:xfrm>
          <a:prstGeom prst="rect">
            <a:avLst/>
          </a:prstGeom>
          <a:noFill/>
          <a:ln w="9360">
            <a:solidFill>
              <a:srgbClr val="0C0C0C"/>
            </a:solidFill>
            <a:round/>
          </a:ln>
        </p:spPr>
        <p:txBody>
          <a:bodyPr anchor="t">
            <a:normAutofit/>
          </a:bodyPr>
          <a:p>
            <a:pPr marL="432000" indent="-324000">
              <a:spcBef>
                <a:spcPts val="1417"/>
              </a:spcBef>
              <a:buClr>
                <a:srgbClr val="000000"/>
              </a:buClr>
              <a:buSzPct val="45000"/>
              <a:buFont typeface="Wingdings"/>
              <a:buChar char=""/>
              <a:defRPr/>
            </a:pPr>
            <a:r>
              <a:rPr lang="en-US" sz="2400" b="0" strike="noStrike" spc="-1">
                <a:solidFill>
                  <a:srgbClr val="000000"/>
                </a:solidFill>
                <a:latin typeface="Arial"/>
              </a:rPr>
              <a:t>Click to edit the outline text format</a:t>
            </a:r>
            <a:endParaRPr lang="en-US" sz="2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400" b="0" strike="noStrike" spc="-1">
                <a:solidFill>
                  <a:srgbClr val="000000"/>
                </a:solidFill>
                <a:latin typeface="Arial"/>
              </a:rPr>
              <a:t>Second Outline Level</a:t>
            </a:r>
            <a:endParaRPr lang="en-US" sz="2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400" b="0" strike="noStrike" spc="-1">
                <a:solidFill>
                  <a:srgbClr val="000000"/>
                </a:solidFill>
                <a:latin typeface="Arial"/>
              </a:rPr>
              <a:t>Fourth Outline Level</a:t>
            </a:r>
            <a:endParaRPr lang="en-US" sz="2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400" b="0" strike="noStrike" spc="-1">
                <a:solidFill>
                  <a:srgbClr val="000000"/>
                </a:solidFill>
                <a:latin typeface="Arial"/>
              </a:rPr>
              <a:t>Fifth Outline Level</a:t>
            </a:r>
            <a:endParaRPr lang="en-US" sz="24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400" b="0" strike="noStrike" spc="-1">
                <a:solidFill>
                  <a:srgbClr val="000000"/>
                </a:solidFill>
                <a:latin typeface="Arial"/>
              </a:rPr>
              <a:t>Sixth Outline Level</a:t>
            </a:r>
            <a:endParaRPr lang="en-US" sz="24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400" b="0" strike="noStrike" spc="-1">
                <a:solidFill>
                  <a:srgbClr val="000000"/>
                </a:solidFill>
                <a:latin typeface="Arial"/>
              </a:rPr>
              <a:t>Seventh Outline Level</a:t>
            </a:r>
            <a:endParaRPr lang="en-US" sz="2400" b="0" strike="noStrike" spc="-1">
              <a:solidFill>
                <a:srgbClr val="000000"/>
              </a:solidFill>
              <a:latin typeface="Arial"/>
            </a:endParaRPr>
          </a:p>
        </p:txBody>
      </p:sp>
      <p:sp>
        <p:nvSpPr>
          <p:cNvPr id="46" name="PlaceHolder 3" hidden="0"/>
          <p:cNvSpPr>
            <a:spLocks noGrp="1"/>
          </p:cNvSpPr>
          <p:nvPr isPhoto="0" userDrawn="0">
            <p:ph type="dt" idx="3" hasCustomPrompt="0"/>
          </p:nvPr>
        </p:nvSpPr>
        <p:spPr bwMode="auto">
          <a:xfrm>
            <a:off x="83808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pPr>
              <a:defRPr/>
            </a:pPr>
            <a:r>
              <a:rPr lang="en-US" sz="1400" b="0" strike="noStrike" spc="-1">
                <a:latin typeface="Times New Roman"/>
              </a:rPr>
              <a:t>&lt;date/time&gt;</a:t>
            </a:r>
            <a:endParaRPr lang="en-US" sz="1400" b="0" strike="noStrike" spc="-1">
              <a:latin typeface="Times New Roman"/>
            </a:endParaRPr>
          </a:p>
        </p:txBody>
      </p:sp>
      <p:sp>
        <p:nvSpPr>
          <p:cNvPr id="47" name="PlaceHolder 4" hidden="0"/>
          <p:cNvSpPr>
            <a:spLocks noGrp="1"/>
          </p:cNvSpPr>
          <p:nvPr isPhoto="0" userDrawn="0">
            <p:ph type="ftr" idx="4" hasCustomPrompt="0"/>
          </p:nvPr>
        </p:nvSpPr>
        <p:spPr bwMode="auto">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defRPr/>
            </a:pPr>
            <a:r>
              <a:rPr lang="en-US" sz="1400" b="0" strike="noStrike" spc="-1">
                <a:latin typeface="Times New Roman"/>
              </a:rPr>
              <a:t>&lt;footer&gt;</a:t>
            </a:r>
            <a:endParaRPr lang="en-US" sz="1400" b="0" strike="noStrike" spc="-1">
              <a:latin typeface="Times New Roman"/>
            </a:endParaRPr>
          </a:p>
        </p:txBody>
      </p:sp>
      <p:sp>
        <p:nvSpPr>
          <p:cNvPr id="48" name="PlaceHolder 5" hidden="0"/>
          <p:cNvSpPr>
            <a:spLocks noGrp="1"/>
          </p:cNvSpPr>
          <p:nvPr isPhoto="0" userDrawn="0">
            <p:ph type="sldNum" idx="5" hasCustomPrompt="0"/>
          </p:nvPr>
        </p:nvSpPr>
        <p:spPr bwMode="auto">
          <a:xfrm>
            <a:off x="8610480" y="6356520"/>
            <a:ext cx="2742840" cy="364680"/>
          </a:xfrm>
          <a:prstGeom prst="rect">
            <a:avLst/>
          </a:prstGeom>
          <a:noFill/>
          <a:ln w="0">
            <a:noFill/>
          </a:ln>
        </p:spPr>
        <p:txBody>
          <a:bodyPr anchor="ctr">
            <a:noAutofit/>
          </a:bodyPr>
          <a:lstStyle>
            <a:lvl1pPr>
              <a:defRPr lang="en-US" sz="2400" b="0" strike="noStrike" spc="-1">
                <a:latin typeface="Times New Roman"/>
              </a:defRPr>
            </a:lvl1pPr>
          </a:lstStyle>
          <a:p>
            <a:pPr>
              <a:defRPr/>
            </a:pPr>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4"/>
          <a:stretch/>
        </a:blipFill>
      </p:bgPr>
    </p:bg>
    <p:spTree>
      <p:nvGrpSpPr>
        <p:cNvPr id="1" name="" hidden="0"/>
        <p:cNvGrpSpPr/>
        <p:nvPr isPhoto="0" userDrawn="0"/>
      </p:nvGrpSpPr>
      <p:grpSpPr bwMode="auto">
        <a:xfrm>
          <a:off x="0" y="0"/>
          <a:ext cx="0" cy="0"/>
          <a:chOff x="0" y="0"/>
          <a:chExt cx="0" cy="0"/>
        </a:xfrm>
      </p:grpSpPr>
      <p:pic>
        <p:nvPicPr>
          <p:cNvPr id="85" name="Google Shape;15;p4" descr="C:\Users\OM\Downloads\naac-sticker.png" hidden="0"/>
          <p:cNvPicPr/>
          <p:nvPr isPhoto="0" userDrawn="0"/>
        </p:nvPicPr>
        <p:blipFill>
          <a:blip r:embed="rId15"/>
          <a:srcRect l="0" t="0" r="0" b="23799"/>
          <a:stretch/>
        </p:blipFill>
        <p:spPr bwMode="auto">
          <a:xfrm>
            <a:off x="9662760" y="41040"/>
            <a:ext cx="2515320" cy="682200"/>
          </a:xfrm>
          <a:prstGeom prst="rect">
            <a:avLst/>
          </a:prstGeom>
          <a:ln w="0">
            <a:noFill/>
          </a:ln>
        </p:spPr>
      </p:pic>
      <p:sp>
        <p:nvSpPr>
          <p:cNvPr id="86" name="PlaceHolder 1" hidden="0"/>
          <p:cNvSpPr>
            <a:spLocks noGrp="1"/>
          </p:cNvSpPr>
          <p:nvPr isPhoto="0" userDrawn="0">
            <p:ph type="dt" idx="6" hasCustomPrompt="0"/>
          </p:nvPr>
        </p:nvSpPr>
        <p:spPr bwMode="auto">
          <a:xfrm>
            <a:off x="83808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pPr>
              <a:defRPr/>
            </a:pPr>
            <a:r>
              <a:rPr lang="en-US" sz="1400" b="0" strike="noStrike" spc="-1">
                <a:latin typeface="Times New Roman"/>
              </a:rPr>
              <a:t>&lt;date/time&gt;</a:t>
            </a:r>
            <a:endParaRPr lang="en-US" sz="1400" b="0" strike="noStrike" spc="-1">
              <a:latin typeface="Times New Roman"/>
            </a:endParaRPr>
          </a:p>
        </p:txBody>
      </p:sp>
      <p:sp>
        <p:nvSpPr>
          <p:cNvPr id="87" name="PlaceHolder 2" hidden="0"/>
          <p:cNvSpPr>
            <a:spLocks noGrp="1"/>
          </p:cNvSpPr>
          <p:nvPr isPhoto="0" userDrawn="0">
            <p:ph type="ftr" idx="7" hasCustomPrompt="0"/>
          </p:nvPr>
        </p:nvSpPr>
        <p:spPr bwMode="auto">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defRPr/>
            </a:pPr>
            <a:r>
              <a:rPr lang="en-US" sz="1400" b="0" strike="noStrike" spc="-1">
                <a:latin typeface="Times New Roman"/>
              </a:rPr>
              <a:t>&lt;footer&gt;</a:t>
            </a:r>
            <a:endParaRPr lang="en-US" sz="1400" b="0" strike="noStrike" spc="-1">
              <a:latin typeface="Times New Roman"/>
            </a:endParaRPr>
          </a:p>
        </p:txBody>
      </p:sp>
      <p:sp>
        <p:nvSpPr>
          <p:cNvPr id="88" name="PlaceHolder 3" hidden="0"/>
          <p:cNvSpPr>
            <a:spLocks noGrp="1"/>
          </p:cNvSpPr>
          <p:nvPr isPhoto="0" userDrawn="0">
            <p:ph type="sldNum" idx="8" hasCustomPrompt="0"/>
          </p:nvPr>
        </p:nvSpPr>
        <p:spPr bwMode="auto">
          <a:xfrm>
            <a:off x="8610480" y="6356520"/>
            <a:ext cx="2742840" cy="364680"/>
          </a:xfrm>
          <a:prstGeom prst="rect">
            <a:avLst/>
          </a:prstGeom>
          <a:noFill/>
          <a:ln w="0">
            <a:noFill/>
          </a:ln>
        </p:spPr>
        <p:txBody>
          <a:bodyPr anchor="ctr">
            <a:noAutofit/>
          </a:bodyPr>
          <a:lstStyle>
            <a:lvl1pPr>
              <a:defRPr lang="en-US" sz="2400" b="0" strike="noStrike" spc="-1">
                <a:latin typeface="Times New Roman"/>
              </a:defRPr>
            </a:lvl1pPr>
          </a:lstStyle>
          <a:p>
            <a:pPr>
              <a:defRPr/>
            </a:pPr>
            <a:endParaRPr lang="en-US" sz="2400" b="0" strike="noStrike" spc="-1">
              <a:latin typeface="Times New Roman"/>
            </a:endParaRPr>
          </a:p>
        </p:txBody>
      </p:sp>
      <p:sp>
        <p:nvSpPr>
          <p:cNvPr id="89" name="PlaceHolder 4"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r>
              <a:rPr lang="en-US" sz="1400" b="0" strike="noStrike" spc="-1">
                <a:solidFill>
                  <a:srgbClr val="000000"/>
                </a:solidFill>
                <a:latin typeface="Arial"/>
              </a:rPr>
              <a:t>Click to edit the title text format</a:t>
            </a:r>
            <a:endParaRPr lang="en-US" sz="1400" b="0" strike="noStrike" spc="-1">
              <a:solidFill>
                <a:srgbClr val="000000"/>
              </a:solidFill>
              <a:latin typeface="Arial"/>
            </a:endParaRPr>
          </a:p>
        </p:txBody>
      </p:sp>
      <p:sp>
        <p:nvSpPr>
          <p:cNvPr id="90" name="PlaceHolder 5" hidden="0"/>
          <p:cNvSpPr>
            <a:spLocks noGrp="1"/>
          </p:cNvSpPr>
          <p:nvPr isPhoto="0" userDrawn="0">
            <p:ph type="body" hasCustomPrompt="0"/>
          </p:nvPr>
        </p:nvSpPr>
        <p:spPr bwMode="auto">
          <a:xfrm>
            <a:off x="609480" y="1604520"/>
            <a:ext cx="10972440" cy="397728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400" b="0" strike="noStrike" spc="-1">
                <a:solidFill>
                  <a:srgbClr val="000000"/>
                </a:solidFill>
                <a:latin typeface="Arial"/>
              </a:rPr>
              <a:t>Click to edit the outline text format</a:t>
            </a:r>
            <a:endParaRPr lang="en-US" sz="1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400" b="0" strike="noStrike" spc="-1">
                <a:solidFill>
                  <a:srgbClr val="000000"/>
                </a:solidFill>
                <a:latin typeface="Arial"/>
              </a:rPr>
              <a:t>Second Outline Level</a:t>
            </a:r>
            <a:endParaRPr lang="en-US" sz="1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400" b="0" strike="noStrike" spc="-1">
                <a:solidFill>
                  <a:srgbClr val="000000"/>
                </a:solidFill>
                <a:latin typeface="Arial"/>
              </a:rPr>
              <a:t>Third Outline Level</a:t>
            </a:r>
            <a:endParaRPr lang="en-US" sz="1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400" b="0" strike="noStrike" spc="-1">
                <a:solidFill>
                  <a:srgbClr val="000000"/>
                </a:solidFill>
                <a:latin typeface="Arial"/>
              </a:rPr>
              <a:t>Fourth Outline Level</a:t>
            </a:r>
            <a:endParaRPr lang="en-US" sz="1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7" name="Google Shape;185;p1" hidden="0"/>
          <p:cNvSpPr/>
          <p:nvPr isPhoto="0" userDrawn="0"/>
        </p:nvSpPr>
        <p:spPr bwMode="auto">
          <a:xfrm>
            <a:off x="8763120" y="6508800"/>
            <a:ext cx="2742840" cy="364680"/>
          </a:xfrm>
          <a:prstGeom prst="rect">
            <a:avLst/>
          </a:prstGeom>
          <a:noFill/>
          <a:ln w="0">
            <a:noFill/>
          </a:ln>
        </p:spPr>
        <p:style>
          <a:lnRef idx="0"/>
          <a:fillRef idx="0"/>
          <a:effectRef idx="0"/>
          <a:fontRef idx="minor"/>
        </p:style>
      </p:sp>
      <p:sp>
        <p:nvSpPr>
          <p:cNvPr id="128" name="Google Shape;186;p1" hidden="0"/>
          <p:cNvSpPr/>
          <p:nvPr isPhoto="0" userDrawn="0"/>
        </p:nvSpPr>
        <p:spPr bwMode="auto">
          <a:xfrm rot="10800000" flipH="1">
            <a:off x="9507960" y="5940720"/>
            <a:ext cx="1290240" cy="1157040"/>
          </a:xfrm>
          <a:prstGeom prst="rtTriangle">
            <a:avLst/>
          </a:prstGeom>
          <a:solidFill>
            <a:srgbClr val="F2F2F2">
              <a:alpha val="17000"/>
            </a:srgbClr>
          </a:solidFill>
          <a:ln w="0">
            <a:noFill/>
          </a:ln>
        </p:spPr>
        <p:style>
          <a:lnRef idx="0"/>
          <a:fillRef idx="0"/>
          <a:effectRef idx="0"/>
          <a:fontRef idx="minor"/>
        </p:style>
      </p:sp>
      <p:sp>
        <p:nvSpPr>
          <p:cNvPr id="129" name="Google Shape;187;p1" hidden="0"/>
          <p:cNvSpPr/>
          <p:nvPr isPhoto="0" userDrawn="0"/>
        </p:nvSpPr>
        <p:spPr bwMode="auto">
          <a:xfrm rot="10800000">
            <a:off x="189000" y="360"/>
            <a:ext cx="3376080" cy="4231800"/>
          </a:xfrm>
          <a:custGeom>
            <a:avLst/>
            <a:gdLst/>
            <a:ahLst/>
            <a:cxnLst/>
            <a:rect l="l" t="t" r="r" b="b"/>
            <a:pathLst>
              <a:path w="3080657" h="3718935" fill="norm" stroke="1" extrusionOk="0">
                <a:moveTo>
                  <a:pt x="0" y="3718935"/>
                </a:moveTo>
                <a:lnTo>
                  <a:pt x="3066149" y="0"/>
                </a:lnTo>
                <a:lnTo>
                  <a:pt x="3080657" y="2171700"/>
                </a:lnTo>
                <a:lnTo>
                  <a:pt x="1900458" y="3718935"/>
                </a:lnTo>
                <a:lnTo>
                  <a:pt x="0" y="3718935"/>
                </a:lnTo>
                <a:close/>
              </a:path>
            </a:pathLst>
          </a:custGeom>
          <a:solidFill>
            <a:schemeClr val="lt1">
              <a:alpha val="17000"/>
            </a:schemeClr>
          </a:solidFill>
          <a:ln w="0">
            <a:noFill/>
          </a:ln>
        </p:spPr>
        <p:style>
          <a:lnRef idx="0"/>
          <a:fillRef idx="0"/>
          <a:effectRef idx="0"/>
          <a:fontRef idx="minor"/>
        </p:style>
      </p:sp>
      <p:sp>
        <p:nvSpPr>
          <p:cNvPr id="131" name="Google Shape;189;p1" hidden="0"/>
          <p:cNvSpPr/>
          <p:nvPr isPhoto="0" userDrawn="0"/>
        </p:nvSpPr>
        <p:spPr bwMode="auto">
          <a:xfrm>
            <a:off x="5485320" y="1241640"/>
            <a:ext cx="6250356" cy="4480595"/>
          </a:xfrm>
          <a:prstGeom prst="rect">
            <a:avLst/>
          </a:prstGeom>
          <a:noFill/>
          <a:ln w="0">
            <a:noFill/>
          </a:ln>
        </p:spPr>
        <p:style>
          <a:lnRef idx="0"/>
          <a:fillRef idx="0"/>
          <a:effectRef idx="0"/>
          <a:fontRef idx="minor"/>
        </p:style>
        <p:txBody>
          <a:bodyPr anchor="t">
            <a:spAutoFit/>
          </a:bodyPr>
          <a:p>
            <a:pPr algn="ctr">
              <a:lnSpc>
                <a:spcPct val="100000"/>
              </a:lnSpc>
              <a:buNone/>
              <a:tabLst>
                <a:tab pos="0" algn="l"/>
              </a:tabLst>
              <a:defRPr/>
            </a:pPr>
            <a:r>
              <a:rPr lang="en-US" sz="7200" b="1" strike="noStrike" spc="-1">
                <a:solidFill>
                  <a:srgbClr val="F2F2F2"/>
                </a:solidFill>
                <a:latin typeface="Times New Roman"/>
                <a:ea typeface="Times New Roman"/>
              </a:rPr>
              <a:t>An Overview </a:t>
            </a:r>
            <a:endParaRPr lang="en-US" sz="7200" b="0" strike="noStrike" spc="-1">
              <a:latin typeface="Arial"/>
            </a:endParaRPr>
          </a:p>
          <a:p>
            <a:pPr algn="ctr">
              <a:lnSpc>
                <a:spcPct val="100000"/>
              </a:lnSpc>
              <a:buNone/>
              <a:tabLst>
                <a:tab pos="0" algn="l"/>
              </a:tabLst>
              <a:defRPr/>
            </a:pPr>
            <a:r>
              <a:rPr lang="en-US" sz="7200" b="1" strike="noStrike" spc="-1">
                <a:solidFill>
                  <a:srgbClr val="F2F2F2"/>
                </a:solidFill>
                <a:latin typeface="Times New Roman"/>
                <a:ea typeface="Times New Roman"/>
              </a:rPr>
              <a:t>of Computing </a:t>
            </a:r>
            <a:endParaRPr lang="en-US" sz="7200" b="0" strike="noStrike" spc="-1">
              <a:latin typeface="Arial"/>
            </a:endParaRPr>
          </a:p>
          <a:p>
            <a:pPr algn="ctr">
              <a:lnSpc>
                <a:spcPct val="100000"/>
              </a:lnSpc>
              <a:buNone/>
              <a:tabLst>
                <a:tab pos="0" algn="l"/>
              </a:tabLst>
              <a:defRPr/>
            </a:pPr>
            <a:r>
              <a:rPr lang="en-US" sz="7200" b="1" strike="noStrike" spc="-1">
                <a:solidFill>
                  <a:srgbClr val="F2F2F2"/>
                </a:solidFill>
                <a:latin typeface="Times New Roman"/>
                <a:ea typeface="Times New Roman"/>
              </a:rPr>
              <a:t>&amp; </a:t>
            </a:r>
            <a:endParaRPr lang="en-US" sz="7200" b="0" strike="noStrike" spc="-1">
              <a:latin typeface="Arial"/>
            </a:endParaRPr>
          </a:p>
          <a:p>
            <a:pPr algn="ctr">
              <a:lnSpc>
                <a:spcPct val="100000"/>
              </a:lnSpc>
              <a:buNone/>
              <a:tabLst>
                <a:tab pos="0" algn="l"/>
              </a:tabLst>
              <a:defRPr/>
            </a:pPr>
            <a:r>
              <a:rPr lang="en-US" sz="7200" b="1" strike="noStrike" spc="-1">
                <a:solidFill>
                  <a:srgbClr val="F2F2F2"/>
                </a:solidFill>
                <a:latin typeface="Times New Roman"/>
                <a:ea typeface="Times New Roman"/>
              </a:rPr>
              <a:t>Career Planing</a:t>
            </a:r>
            <a:endParaRPr lang="en-US" sz="7200" b="0" strike="noStrike" spc="-1">
              <a:latin typeface="Arial"/>
            </a:endParaRPr>
          </a:p>
        </p:txBody>
      </p:sp>
      <p:sp>
        <p:nvSpPr>
          <p:cNvPr id="132" name="Google Shape;190;p1" hidden="0"/>
          <p:cNvSpPr/>
          <p:nvPr isPhoto="0" userDrawn="0"/>
        </p:nvSpPr>
        <p:spPr bwMode="auto">
          <a:xfrm>
            <a:off x="188280" y="1040400"/>
            <a:ext cx="11738880" cy="4974120"/>
          </a:xfrm>
          <a:prstGeom prst="rect">
            <a:avLst/>
          </a:prstGeom>
          <a:noFill/>
          <a:ln w="0">
            <a:noFill/>
          </a:ln>
        </p:spPr>
        <p:style>
          <a:lnRef idx="0"/>
          <a:fillRef idx="0"/>
          <a:effectRef idx="0"/>
          <a:fontRef idx="minor"/>
        </p:style>
        <p:txBody>
          <a:bodyPr anchor="t">
            <a:spAutoFit/>
          </a:bodyPr>
          <a:p>
            <a:pPr algn="ctr">
              <a:lnSpc>
                <a:spcPct val="90000"/>
              </a:lnSpc>
              <a:buNone/>
              <a:tabLst>
                <a:tab pos="0" algn="l"/>
              </a:tabLst>
              <a:defRPr/>
            </a:pPr>
            <a:r>
              <a:rPr lang="en-US" sz="2800" b="1" strike="noStrike" spc="-1">
                <a:solidFill>
                  <a:srgbClr val="000000"/>
                </a:solidFill>
                <a:latin typeface="Times New Roman"/>
                <a:ea typeface="Times New Roman"/>
              </a:rPr>
              <a:t>UNIVERSITY INSTITUTE OF COMPUTING</a:t>
            </a:r>
            <a:endParaRPr lang="en-US" sz="2800" b="0" strike="noStrike" spc="-1">
              <a:latin typeface="Arial"/>
            </a:endParaRPr>
          </a:p>
          <a:p>
            <a:pPr algn="ctr">
              <a:lnSpc>
                <a:spcPct val="90000"/>
              </a:lnSpc>
              <a:spcBef>
                <a:spcPts val="981"/>
              </a:spcBef>
              <a:buNone/>
              <a:tabLst>
                <a:tab pos="0" algn="l"/>
              </a:tabLst>
              <a:defRPr/>
            </a:pPr>
            <a:r>
              <a:rPr lang="en-US" sz="2800" b="0" strike="noStrike" spc="-1">
                <a:solidFill>
                  <a:srgbClr val="000000"/>
                </a:solidFill>
                <a:latin typeface="Times New Roman"/>
                <a:ea typeface="Times New Roman"/>
              </a:rPr>
              <a:t>Master of Computer Applications/ Bachelors of Computer Applications/Science</a:t>
            </a:r>
            <a:endParaRPr lang="en-US" sz="2800" b="0" strike="noStrike" spc="-1">
              <a:latin typeface="Arial"/>
            </a:endParaRPr>
          </a:p>
          <a:p>
            <a:pPr algn="ctr">
              <a:lnSpc>
                <a:spcPct val="90000"/>
              </a:lnSpc>
              <a:spcBef>
                <a:spcPts val="981"/>
              </a:spcBef>
              <a:buNone/>
              <a:tabLst>
                <a:tab pos="0" algn="l"/>
              </a:tabLst>
              <a:defRPr/>
            </a:pPr>
            <a:r>
              <a:rPr lang="en-US" sz="2800" b="0" strike="noStrike" spc="-1">
                <a:solidFill>
                  <a:srgbClr val="000000"/>
                </a:solidFill>
                <a:latin typeface="Times New Roman"/>
                <a:ea typeface="Times New Roman"/>
              </a:rPr>
              <a:t>Major Project</a:t>
            </a:r>
            <a:endParaRPr lang="en-US" sz="2800" b="0" strike="noStrike" spc="-1">
              <a:latin typeface="Arial"/>
            </a:endParaRPr>
          </a:p>
          <a:p>
            <a:pPr algn="ctr">
              <a:lnSpc>
                <a:spcPct val="90000"/>
              </a:lnSpc>
              <a:spcBef>
                <a:spcPts val="981"/>
              </a:spcBef>
              <a:buNone/>
              <a:tabLst>
                <a:tab pos="0" algn="l"/>
              </a:tabLst>
              <a:defRPr/>
            </a:pPr>
            <a:r>
              <a:rPr lang="en-US" sz="2800" b="0" strike="noStrike" spc="-1">
                <a:solidFill>
                  <a:srgbClr val="000000"/>
                </a:solidFill>
                <a:latin typeface="Times New Roman"/>
                <a:ea typeface="Times New Roman"/>
              </a:rPr>
              <a:t> </a:t>
            </a:r>
            <a:r>
              <a:rPr lang="en-US" sz="2800" b="0" strike="noStrike" spc="-1">
                <a:solidFill>
                  <a:srgbClr val="000000"/>
                </a:solidFill>
                <a:latin typeface="Times New Roman"/>
                <a:ea typeface="Times New Roman"/>
              </a:rPr>
              <a:t>20CAR-357/ SCR-363</a:t>
            </a:r>
            <a:endParaRPr lang="en-US" sz="2800" b="0" strike="noStrike" spc="-1">
              <a:latin typeface="Arial"/>
            </a:endParaRPr>
          </a:p>
          <a:p>
            <a:pPr algn="ctr">
              <a:lnSpc>
                <a:spcPct val="90000"/>
              </a:lnSpc>
              <a:spcBef>
                <a:spcPts val="981"/>
              </a:spcBef>
              <a:buNone/>
              <a:tabLst>
                <a:tab pos="0" algn="l"/>
              </a:tabLst>
              <a:defRPr/>
            </a:pPr>
            <a:r>
              <a:rPr lang="en-US" sz="3200" b="1" strike="noStrike" spc="-1">
                <a:solidFill>
                  <a:srgbClr val="262626"/>
                </a:solidFill>
                <a:latin typeface="Times New Roman"/>
                <a:ea typeface="Times New Roman"/>
              </a:rPr>
              <a:t>CU Messenger App</a:t>
            </a:r>
            <a:endParaRPr lang="en-US" sz="3200" b="0" strike="noStrike" spc="-1">
              <a:latin typeface="Arial"/>
            </a:endParaRPr>
          </a:p>
          <a:p>
            <a:pPr algn="ctr">
              <a:lnSpc>
                <a:spcPct val="90000"/>
              </a:lnSpc>
              <a:spcBef>
                <a:spcPts val="978"/>
              </a:spcBef>
              <a:buNone/>
              <a:tabLst>
                <a:tab pos="0" algn="l"/>
              </a:tabLst>
              <a:defRPr/>
            </a:pPr>
            <a:endParaRPr lang="en-US" sz="1400" b="0" strike="noStrike" spc="-1">
              <a:latin typeface="Arial"/>
            </a:endParaRPr>
          </a:p>
          <a:p>
            <a:pPr algn="ctr">
              <a:lnSpc>
                <a:spcPct val="90000"/>
              </a:lnSpc>
              <a:spcBef>
                <a:spcPts val="1120"/>
              </a:spcBef>
              <a:buNone/>
              <a:tabLst>
                <a:tab pos="0" algn="l"/>
              </a:tabLst>
              <a:defRPr/>
            </a:pPr>
            <a:r>
              <a:rPr lang="en-US" sz="1800" b="0" strike="noStrike" spc="-1">
                <a:solidFill>
                  <a:srgbClr val="000000"/>
                </a:solidFill>
                <a:latin typeface="Times New Roman"/>
                <a:ea typeface="Times New Roman"/>
              </a:rPr>
              <a:t>Amandeep Singh (19BCA1063) Supervisor : - Dr. Dharmpal Singh</a:t>
            </a:r>
            <a:br>
              <a:rPr sz="1800"/>
            </a:br>
            <a:r>
              <a:rPr lang="en-US" sz="1800" b="0" strike="noStrike" spc="-1">
                <a:solidFill>
                  <a:srgbClr val="000000"/>
                </a:solidFill>
                <a:latin typeface="Times New Roman"/>
                <a:ea typeface="Times New Roman"/>
              </a:rPr>
              <a:t>Shalvi Singh(19BCA1103) Supervisor : - Dr.Abdullah khan</a:t>
            </a:r>
            <a:br>
              <a:rPr sz="1800"/>
            </a:br>
            <a:r>
              <a:rPr lang="en-US" sz="1800" b="0" strike="noStrike" spc="-1">
                <a:solidFill>
                  <a:srgbClr val="000000"/>
                </a:solidFill>
                <a:latin typeface="Times New Roman"/>
                <a:ea typeface="Times New Roman"/>
              </a:rPr>
              <a:t>Manthan Kalsi(19BCA1119) Supervisor : - Dr. Saloni Manhas</a:t>
            </a:r>
            <a:br>
              <a:rPr sz="1800"/>
            </a:br>
            <a:r>
              <a:rPr lang="en-US" sz="1800" b="0" strike="noStrike" spc="-1">
                <a:solidFill>
                  <a:srgbClr val="000000"/>
                </a:solidFill>
                <a:latin typeface="Times New Roman"/>
                <a:ea typeface="Times New Roman"/>
              </a:rPr>
              <a:t>Ritika Rana(19BCA1126) Supervisor : - Dr.Abdullah Khan</a:t>
            </a:r>
            <a:endParaRPr lang="en-US" sz="1800" b="0" strike="noStrike" spc="-1">
              <a:latin typeface="Arial"/>
            </a:endParaRPr>
          </a:p>
          <a:p>
            <a:pPr algn="ctr">
              <a:lnSpc>
                <a:spcPct val="90000"/>
              </a:lnSpc>
              <a:spcBef>
                <a:spcPts val="1120"/>
              </a:spcBef>
              <a:buNone/>
              <a:tabLst>
                <a:tab pos="0" algn="l"/>
              </a:tabLst>
              <a:defRPr/>
            </a:pPr>
            <a:r>
              <a:rPr lang="en-US" sz="3200" b="1" strike="noStrike" spc="-1">
                <a:solidFill>
                  <a:srgbClr val="262626"/>
                </a:solidFill>
                <a:latin typeface="Times New Roman"/>
                <a:ea typeface="Times New Roman"/>
              </a:rPr>
              <a:t> </a:t>
            </a:r>
            <a:endParaRPr lang="en-US" sz="3200" b="0" strike="noStrike" spc="-1">
              <a:latin typeface="Arial"/>
            </a:endParaRPr>
          </a:p>
          <a:p>
            <a:pPr>
              <a:lnSpc>
                <a:spcPct val="100000"/>
              </a:lnSpc>
              <a:spcBef>
                <a:spcPts val="1120"/>
              </a:spcBef>
              <a:buNone/>
              <a:tabLst>
                <a:tab pos="0" algn="l"/>
              </a:tabLst>
              <a:defRPr/>
            </a:pPr>
            <a:endParaRPr lang="en-US" sz="1600" b="0" strike="noStrike" spc="-1">
              <a:latin typeface="Arial"/>
            </a:endParaRPr>
          </a:p>
        </p:txBody>
      </p:sp>
      <p:sp>
        <p:nvSpPr>
          <p:cNvPr id="133" name="Google Shape;191;p1" hidden="0"/>
          <p:cNvSpPr/>
          <p:nvPr isPhoto="0" userDrawn="0"/>
        </p:nvSpPr>
        <p:spPr bwMode="auto">
          <a:xfrm>
            <a:off x="347760" y="5937840"/>
            <a:ext cx="5161320" cy="420840"/>
          </a:xfrm>
          <a:prstGeom prst="rect">
            <a:avLst/>
          </a:prstGeom>
          <a:noFill/>
          <a:ln w="0">
            <a:noFill/>
          </a:ln>
        </p:spPr>
        <p:style>
          <a:lnRef idx="0"/>
          <a:fillRef idx="0"/>
          <a:effectRef idx="0"/>
          <a:fontRef idx="minor"/>
        </p:style>
        <p:txBody>
          <a:bodyPr anchor="t">
            <a:spAutoFit/>
          </a:bodyPr>
          <a:p>
            <a:pPr>
              <a:lnSpc>
                <a:spcPct val="90000"/>
              </a:lnSpc>
              <a:buNone/>
              <a:tabLst>
                <a:tab pos="0" algn="l"/>
              </a:tabLst>
              <a:defRPr/>
            </a:pPr>
            <a:r>
              <a:rPr lang="en-US" sz="2400" b="1" strike="noStrike" spc="-1">
                <a:solidFill>
                  <a:srgbClr val="262626"/>
                </a:solidFill>
                <a:latin typeface="Times New Roman"/>
                <a:ea typeface="Times New Roman"/>
              </a:rPr>
              <a:t>Major Project Presentation</a:t>
            </a:r>
            <a:endParaRPr lang="en-US" sz="2400" b="0" strike="noStrike" spc="-1">
              <a:latin typeface="Arial"/>
            </a:endParaRPr>
          </a:p>
        </p:txBody>
      </p:sp>
      <p:sp>
        <p:nvSpPr>
          <p:cNvPr id="134" name="Google Shape;192;p1" hidden="0"/>
          <p:cNvSpPr/>
          <p:nvPr isPhoto="0" userDrawn="0"/>
        </p:nvSpPr>
        <p:spPr bwMode="auto">
          <a:xfrm>
            <a:off x="6832440" y="5893560"/>
            <a:ext cx="4928400" cy="640080"/>
          </a:xfrm>
          <a:prstGeom prst="rect">
            <a:avLst/>
          </a:prstGeom>
          <a:noFill/>
          <a:ln w="0">
            <a:noFill/>
          </a:ln>
        </p:spPr>
        <p:style>
          <a:lnRef idx="0"/>
          <a:fillRef idx="0"/>
          <a:effectRef idx="0"/>
          <a:fontRef idx="minor"/>
        </p:style>
        <p:txBody>
          <a:bodyPr anchor="t">
            <a:spAutoFit/>
          </a:bodyPr>
          <a:p>
            <a:pPr>
              <a:lnSpc>
                <a:spcPct val="100000"/>
              </a:lnSpc>
              <a:buNone/>
              <a:tabLst>
                <a:tab pos="0" algn="l"/>
              </a:tabLst>
              <a:defRPr/>
            </a:pPr>
            <a:r>
              <a:rPr lang="en-US" sz="2000" b="1" strike="noStrike" spc="-1">
                <a:solidFill>
                  <a:srgbClr val="595959"/>
                </a:solidFill>
                <a:latin typeface="Times New Roman"/>
                <a:ea typeface="Times New Roman"/>
              </a:rPr>
              <a:t>DISCOVER . </a:t>
            </a:r>
            <a:r>
              <a:rPr lang="en-US" sz="2000" b="1" strike="noStrike" spc="-1">
                <a:solidFill>
                  <a:srgbClr val="C00000"/>
                </a:solidFill>
                <a:latin typeface="Times New Roman"/>
                <a:ea typeface="Times New Roman"/>
              </a:rPr>
              <a:t>LEARN</a:t>
            </a:r>
            <a:r>
              <a:rPr lang="en-US" sz="2000" b="1" strike="noStrike" spc="-1">
                <a:solidFill>
                  <a:srgbClr val="595959"/>
                </a:solidFill>
                <a:latin typeface="Times New Roman"/>
                <a:ea typeface="Times New Roman"/>
              </a:rPr>
              <a:t> . EMPOWER</a:t>
            </a:r>
            <a:endParaRPr lang="en-US" sz="2000" b="0" strike="noStrike" spc="-1">
              <a:latin typeface="Arial"/>
            </a:endParaRPr>
          </a:p>
          <a:p>
            <a:pPr>
              <a:lnSpc>
                <a:spcPct val="100000"/>
              </a:lnSpc>
              <a:buNone/>
              <a:tabLst>
                <a:tab pos="0" algn="l"/>
              </a:tabLst>
              <a:defRPr/>
            </a:pPr>
            <a:endParaRPr lang="en-US" sz="16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5" name="PlaceHolder 1" hidden="0"/>
          <p:cNvSpPr>
            <a:spLocks noGrp="1"/>
          </p:cNvSpPr>
          <p:nvPr isPhoto="0" userDrawn="0">
            <p:ph type="title" hasCustomPrompt="0"/>
          </p:nvPr>
        </p:nvSpPr>
        <p:spPr bwMode="auto">
          <a:xfrm>
            <a:off x="847440" y="136440"/>
            <a:ext cx="8646120" cy="1279080"/>
          </a:xfrm>
          <a:prstGeom prst="rect">
            <a:avLst/>
          </a:prstGeom>
          <a:noFill/>
          <a:ln w="9360">
            <a:solidFill>
              <a:srgbClr val="0C0C0C"/>
            </a:solidFill>
            <a:round/>
          </a:ln>
        </p:spPr>
        <p:txBody>
          <a:bodyPr anchor="ctr">
            <a:normAutofit/>
          </a:bodyPr>
          <a:p>
            <a:pPr>
              <a:lnSpc>
                <a:spcPct val="90000"/>
              </a:lnSpc>
              <a:buNone/>
              <a:tabLst>
                <a:tab pos="0" algn="l"/>
              </a:tabLst>
              <a:defRPr/>
            </a:pPr>
            <a:r>
              <a:rPr lang="en-US" sz="4000" b="1" strike="noStrike" spc="-1">
                <a:solidFill>
                  <a:srgbClr val="C00000"/>
                </a:solidFill>
                <a:latin typeface="Times New Roman"/>
                <a:ea typeface="Times New Roman"/>
              </a:rPr>
              <a:t>Presentation</a:t>
            </a:r>
            <a:r>
              <a:rPr lang="en-US" sz="4000" b="1" strike="noStrike" spc="-1">
                <a:solidFill>
                  <a:srgbClr val="000000"/>
                </a:solidFill>
                <a:latin typeface="Times New Roman"/>
                <a:ea typeface="Times New Roman"/>
              </a:rPr>
              <a:t> </a:t>
            </a:r>
            <a:r>
              <a:rPr lang="en-US" sz="4000" b="1" strike="noStrike" spc="-1">
                <a:solidFill>
                  <a:srgbClr val="C00000"/>
                </a:solidFill>
                <a:latin typeface="Times New Roman"/>
                <a:ea typeface="Times New Roman"/>
              </a:rPr>
              <a:t>Outline</a:t>
            </a:r>
            <a:endParaRPr lang="en-US" sz="4000" b="0" strike="noStrike" spc="-1">
              <a:solidFill>
                <a:srgbClr val="000000"/>
              </a:solidFill>
              <a:latin typeface="Arial"/>
            </a:endParaRPr>
          </a:p>
        </p:txBody>
      </p:sp>
      <p:sp>
        <p:nvSpPr>
          <p:cNvPr id="137" name="PlaceHolder 3" hidden="0"/>
          <p:cNvSpPr>
            <a:spLocks noGrp="1"/>
          </p:cNvSpPr>
          <p:nvPr isPhoto="0" userDrawn="0">
            <p:ph hasCustomPrompt="0"/>
          </p:nvPr>
        </p:nvSpPr>
        <p:spPr bwMode="auto">
          <a:xfrm>
            <a:off x="394560" y="1639800"/>
            <a:ext cx="11151720" cy="4608000"/>
          </a:xfrm>
          <a:prstGeom prst="rect">
            <a:avLst/>
          </a:prstGeom>
          <a:noFill/>
          <a:ln w="9360">
            <a:solidFill>
              <a:srgbClr val="0C0C0C"/>
            </a:solidFill>
            <a:round/>
          </a:ln>
        </p:spPr>
        <p:txBody>
          <a:bodyPr anchor="t">
            <a:normAutofit fontScale="92000"/>
          </a:bodyPr>
          <a:p>
            <a:pPr marL="228600" indent="-228600">
              <a:lnSpc>
                <a:spcPct val="90000"/>
              </a:lnSpc>
              <a:buClr>
                <a:srgbClr val="000000"/>
              </a:buClr>
              <a:buFont typeface="Arial"/>
              <a:buChar char="•"/>
              <a:defRPr/>
            </a:pPr>
            <a:r>
              <a:rPr lang="en-US" sz="2400" b="0" strike="noStrike" spc="-1">
                <a:solidFill>
                  <a:srgbClr val="000000"/>
                </a:solidFill>
                <a:latin typeface="Times New Roman"/>
                <a:ea typeface="Times New Roman"/>
              </a:rPr>
              <a:t>Introduction to Project </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Technology Used</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Existing Gaps &amp; Project Features</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Objectives</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Scope/Relevance</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Project Flow Diagram</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ER Diagrams</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Test Cases</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Comparative Analysis</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Conclusion &amp; Future Aspects</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defRPr/>
            </a:pPr>
            <a:r>
              <a:rPr lang="en-US" sz="2400" b="0" strike="noStrike" spc="-1">
                <a:solidFill>
                  <a:srgbClr val="000000"/>
                </a:solidFill>
                <a:latin typeface="Times New Roman"/>
                <a:ea typeface="Times New Roman"/>
              </a:rPr>
              <a:t>Bibliography</a:t>
            </a:r>
            <a:endParaRPr lang="en-US" sz="2400" b="0" strike="noStrike" spc="-1">
              <a:solidFill>
                <a:srgbClr val="000000"/>
              </a:solidFill>
              <a:latin typeface="Arial"/>
            </a:endParaRPr>
          </a:p>
          <a:p>
            <a:pPr>
              <a:lnSpc>
                <a:spcPct val="90000"/>
              </a:lnSpc>
              <a:spcBef>
                <a:spcPts val="1001"/>
              </a:spcBef>
              <a:buNone/>
              <a:tabLst>
                <a:tab pos="0" algn="l"/>
              </a:tabLst>
              <a:defRPr/>
            </a:pPr>
            <a:endParaRPr lang="en-US" sz="2400" b="0" strike="noStrike" spc="-1">
              <a:solidFill>
                <a:srgbClr val="000000"/>
              </a:solidFill>
              <a:latin typeface="Arial"/>
            </a:endParaRPr>
          </a:p>
        </p:txBody>
      </p:sp>
      <p:sp>
        <p:nvSpPr>
          <p:cNvPr id="138" name="Google Shape;202;p2" hidden="0"/>
          <p:cNvSpPr/>
          <p:nvPr isPhoto="0" userDrawn="0"/>
        </p:nvSpPr>
        <p:spPr bwMode="auto">
          <a:xfrm>
            <a:off x="838080" y="6287400"/>
            <a:ext cx="10137600" cy="366120"/>
          </a:xfrm>
          <a:prstGeom prst="rect">
            <a:avLst/>
          </a:prstGeom>
          <a:noFill/>
          <a:ln w="0">
            <a:noFill/>
          </a:ln>
        </p:spPr>
        <p:style>
          <a:lnRef idx="0"/>
          <a:fillRef idx="0"/>
          <a:effectRef idx="0"/>
          <a:fontRef idx="minor"/>
        </p:style>
        <p:txBody>
          <a:bodyPr anchor="t">
            <a:spAutoFit/>
          </a:bodyPr>
          <a:p>
            <a:pPr>
              <a:lnSpc>
                <a:spcPct val="100000"/>
              </a:lnSpc>
              <a:buNone/>
              <a:tabLst>
                <a:tab pos="0" algn="l"/>
              </a:tabLst>
              <a:defRPr/>
            </a:pPr>
            <a:r>
              <a:rPr lang="en-US" sz="1800" b="1" strike="noStrike" spc="-1">
                <a:solidFill>
                  <a:srgbClr val="FF0000"/>
                </a:solidFill>
                <a:latin typeface="Calibri"/>
                <a:ea typeface="Calibri"/>
              </a:rPr>
              <a:t>Note: In Conclusion kindly mention Software Model used &amp; Project Cost</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9" name="PlaceHolder 1" hidden="0"/>
          <p:cNvSpPr>
            <a:spLocks noGrp="1"/>
          </p:cNvSpPr>
          <p:nvPr isPhoto="0" userDrawn="0">
            <p:ph type="title" hasCustomPrompt="0"/>
          </p:nvPr>
        </p:nvSpPr>
        <p:spPr bwMode="auto">
          <a:xfrm>
            <a:off x="838080" y="365040"/>
            <a:ext cx="8823960" cy="1325160"/>
          </a:xfrm>
          <a:prstGeom prst="rect">
            <a:avLst/>
          </a:prstGeom>
          <a:noFill/>
          <a:ln w="9360">
            <a:solidFill>
              <a:srgbClr val="0C0C0C"/>
            </a:solidFill>
            <a:round/>
          </a:ln>
        </p:spPr>
        <p:txBody>
          <a:bodyPr anchor="ctr">
            <a:normAutofit/>
          </a:bodyPr>
          <a:p>
            <a:pPr>
              <a:lnSpc>
                <a:spcPct val="90000"/>
              </a:lnSpc>
              <a:buNone/>
              <a:defRPr/>
            </a:pPr>
            <a:r>
              <a:rPr lang="en-US" sz="4400" b="1" strike="noStrike" spc="-1">
                <a:solidFill>
                  <a:srgbClr val="000000"/>
                </a:solidFill>
                <a:latin typeface="Calibri"/>
                <a:ea typeface="Calibri"/>
              </a:rPr>
              <a:t>Introduction</a:t>
            </a:r>
            <a:endParaRPr lang="en-US" sz="4400" b="0" strike="noStrike" spc="-1">
              <a:solidFill>
                <a:srgbClr val="000000"/>
              </a:solidFill>
              <a:latin typeface="Arial"/>
            </a:endParaRPr>
          </a:p>
        </p:txBody>
      </p:sp>
      <p:sp>
        <p:nvSpPr>
          <p:cNvPr id="140" name="PlaceHolder 2" hidden="0"/>
          <p:cNvSpPr>
            <a:spLocks noGrp="1"/>
          </p:cNvSpPr>
          <p:nvPr isPhoto="0" userDrawn="0">
            <p:ph hasCustomPrompt="0"/>
          </p:nvPr>
        </p:nvSpPr>
        <p:spPr bwMode="auto">
          <a:xfrm>
            <a:off x="838080" y="1825560"/>
            <a:ext cx="10515240" cy="4350960"/>
          </a:xfrm>
          <a:prstGeom prst="rect">
            <a:avLst/>
          </a:prstGeom>
          <a:noFill/>
          <a:ln w="9360">
            <a:solidFill>
              <a:srgbClr val="0C0C0C"/>
            </a:solidFill>
            <a:round/>
          </a:ln>
        </p:spPr>
        <p:txBody>
          <a:bodyPr anchor="t">
            <a:normAutofit/>
          </a:bodyPr>
          <a:p>
            <a:pPr>
              <a:defRPr/>
            </a:pPr>
            <a:r>
              <a:rPr sz="2000" b="0" i="0" u="none">
                <a:solidFill>
                  <a:srgbClr val="000000"/>
                </a:solidFill>
                <a:latin typeface="Arial"/>
                <a:ea typeface="Arial"/>
                <a:cs typeface="Arial"/>
              </a:rPr>
              <a:t>Covid-19 has disrupted our normal lifestyle and everything has shifted to </a:t>
            </a:r>
            <a:r>
              <a:rPr sz="2000" b="0" i="0" u="none">
                <a:solidFill>
                  <a:srgbClr val="000000"/>
                </a:solidFill>
                <a:latin typeface="Arial"/>
                <a:ea typeface="Arial"/>
                <a:cs typeface="Arial"/>
              </a:rPr>
              <a:t>virtual platform. Now we are not getting the same experience which we were </a:t>
            </a:r>
            <a:r>
              <a:rPr sz="2000" b="0" i="0" u="none">
                <a:solidFill>
                  <a:srgbClr val="000000"/>
                </a:solidFill>
                <a:latin typeface="Arial"/>
                <a:ea typeface="Arial"/>
                <a:cs typeface="Arial"/>
              </a:rPr>
              <a:t>getting in physical classes where interaction with teacher’s and classmates was </a:t>
            </a:r>
            <a:r>
              <a:rPr sz="2000" b="0" i="0" u="none">
                <a:solidFill>
                  <a:srgbClr val="000000"/>
                </a:solidFill>
                <a:latin typeface="Arial"/>
                <a:ea typeface="Arial"/>
                <a:cs typeface="Arial"/>
              </a:rPr>
              <a:t>so easy ,where clearing doubts was so easy. So we are introducing ‘</a:t>
            </a:r>
            <a:r>
              <a:rPr sz="2000" b="0" i="0" u="none">
                <a:solidFill>
                  <a:srgbClr val="000000"/>
                </a:solidFill>
                <a:latin typeface="Arial"/>
                <a:ea typeface="Arial"/>
                <a:cs typeface="Arial"/>
              </a:rPr>
              <a:t>CU HUB’ </a:t>
            </a:r>
            <a:r>
              <a:rPr sz="2000" b="0" i="0" u="none">
                <a:solidFill>
                  <a:srgbClr val="000000"/>
                </a:solidFill>
                <a:latin typeface="Arial"/>
                <a:ea typeface="Arial"/>
                <a:cs typeface="Arial"/>
              </a:rPr>
              <a:t>the android application which is a virtual college for students where they can chat with there classmates and get to know each other. Students can also text any of there faculty to regarding and ask them for any doubts they have where as before students had to ask multiple sources to get contact details of their teaching faculty.</a:t>
            </a:r>
            <a:endParaRPr sz="1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59346130"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r>
              <a:rPr sz="4400"/>
              <a:t>Technology Used</a:t>
            </a:r>
            <a:endParaRPr sz="4400"/>
          </a:p>
        </p:txBody>
      </p:sp>
      <p:sp>
        <p:nvSpPr>
          <p:cNvPr id="88495246" name="PlaceHolder 2" hidden="0"/>
          <p:cNvSpPr>
            <a:spLocks noGrp="1"/>
          </p:cNvSpPr>
          <p:nvPr isPhoto="0" userDrawn="0">
            <p:ph type="subTitle" hasCustomPrompt="0"/>
          </p:nvPr>
        </p:nvSpPr>
        <p:spPr bwMode="auto">
          <a:xfrm>
            <a:off x="609480" y="1604520"/>
            <a:ext cx="10972440" cy="397728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lnSpc>
                <a:spcPct val="150000"/>
              </a:lnSpc>
              <a:defRPr/>
            </a:pPr>
            <a:r>
              <a:rPr sz="2600"/>
              <a:t>Core : – Kotlin </a:t>
            </a:r>
            <a:endParaRPr sz="2600"/>
          </a:p>
          <a:p>
            <a:pPr>
              <a:lnSpc>
                <a:spcPct val="150000"/>
              </a:lnSpc>
              <a:defRPr/>
            </a:pPr>
            <a:endParaRPr sz="2600"/>
          </a:p>
          <a:p>
            <a:pPr>
              <a:lnSpc>
                <a:spcPct val="150000"/>
              </a:lnSpc>
              <a:defRPr/>
            </a:pPr>
            <a:r>
              <a:rPr sz="2600"/>
              <a:t>Front End : – XML</a:t>
            </a:r>
            <a:endParaRPr sz="2600"/>
          </a:p>
          <a:p>
            <a:pPr>
              <a:lnSpc>
                <a:spcPct val="150000"/>
              </a:lnSpc>
              <a:defRPr/>
            </a:pPr>
            <a:endParaRPr sz="2600"/>
          </a:p>
          <a:p>
            <a:pPr>
              <a:lnSpc>
                <a:spcPct val="150000"/>
              </a:lnSpc>
              <a:defRPr/>
            </a:pPr>
            <a:r>
              <a:rPr sz="2600"/>
              <a:t>Database : – Firebase </a:t>
            </a:r>
            <a:endParaRPr sz="2600"/>
          </a:p>
          <a:p>
            <a:pPr>
              <a:defRPr/>
            </a:pPr>
            <a:endParaRPr sz="2600"/>
          </a:p>
          <a:p>
            <a:pPr>
              <a:defRPr/>
            </a:pPr>
            <a:endParaRPr sz="2600"/>
          </a:p>
          <a:p>
            <a:pPr>
              <a:defRPr/>
            </a:pPr>
            <a:endParaRPr sz="2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40055005"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r>
              <a:rPr lang="en-US" sz="4400" b="0" i="0" u="none" strike="noStrike" cap="none" spc="0">
                <a:solidFill>
                  <a:srgbClr val="000000"/>
                </a:solidFill>
                <a:latin typeface="Times New Roman"/>
                <a:ea typeface="Times New Roman"/>
                <a:cs typeface="Times New Roman"/>
              </a:rPr>
              <a:t>Existing Gaps</a:t>
            </a:r>
            <a:endParaRPr sz="4400"/>
          </a:p>
        </p:txBody>
      </p:sp>
      <p:sp>
        <p:nvSpPr>
          <p:cNvPr id="427685455" name="PlaceHolder 2" hidden="0"/>
          <p:cNvSpPr>
            <a:spLocks noGrp="1"/>
          </p:cNvSpPr>
          <p:nvPr isPhoto="0" userDrawn="0">
            <p:ph type="subTitle" hasCustomPrompt="0"/>
          </p:nvPr>
        </p:nvSpPr>
        <p:spPr bwMode="auto">
          <a:xfrm>
            <a:off x="609480" y="1604520"/>
            <a:ext cx="10972440" cy="397728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r>
              <a:rPr sz="2000"/>
              <a:t>Currently to connect with their peers or teachers students have to get hold of their contact info i.e. Phone number or email address. Which can be a big hassle and can even be a very big issue a if the student is a new student and does not yet have any contacts.</a:t>
            </a:r>
            <a:endParaRPr sz="2000"/>
          </a:p>
          <a:p>
            <a:pPr>
              <a:defRPr/>
            </a:pPr>
            <a:endParaRPr sz="2000"/>
          </a:p>
          <a:p>
            <a:pPr>
              <a:defRPr/>
            </a:pPr>
            <a:r>
              <a:rPr sz="2000"/>
              <a:t>Most of the official information is being conveyed through Whatsapp groups which has no regulations for abuse or spread of false information.</a:t>
            </a:r>
            <a:endParaRPr sz="2000"/>
          </a:p>
          <a:p>
            <a:pPr>
              <a:defRPr/>
            </a:pPr>
            <a:r>
              <a:rPr sz="2000"/>
              <a:t> </a:t>
            </a:r>
            <a:endParaRPr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8513863"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r>
              <a:rPr sz="4400"/>
              <a:t>Objectives</a:t>
            </a:r>
            <a:endParaRPr sz="4400"/>
          </a:p>
        </p:txBody>
      </p:sp>
      <p:sp>
        <p:nvSpPr>
          <p:cNvPr id="1382602339" name="PlaceHolder 2" hidden="0"/>
          <p:cNvSpPr>
            <a:spLocks noGrp="1"/>
          </p:cNvSpPr>
          <p:nvPr isPhoto="0" userDrawn="0">
            <p:ph type="subTitle" hasCustomPrompt="0"/>
          </p:nvPr>
        </p:nvSpPr>
        <p:spPr bwMode="auto">
          <a:xfrm>
            <a:off x="609480" y="1604520"/>
            <a:ext cx="10972440" cy="397728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r>
              <a:rPr lang="en-US" sz="2000" b="0" i="0" u="none" strike="noStrike" cap="none" spc="0">
                <a:solidFill>
                  <a:srgbClr val="000000"/>
                </a:solidFill>
                <a:latin typeface="+mn-lt"/>
                <a:ea typeface="+mn-ea"/>
                <a:cs typeface="+mn-cs"/>
              </a:rPr>
              <a:t>To tackle these issue our app has a </a:t>
            </a:r>
            <a:r>
              <a:rPr lang="en-US" sz="2000" b="1" i="0" u="none" strike="noStrike" cap="none" spc="0">
                <a:solidFill>
                  <a:srgbClr val="000000"/>
                </a:solidFill>
                <a:latin typeface="+mn-lt"/>
                <a:ea typeface="+mn-ea"/>
                <a:cs typeface="+mn-cs"/>
              </a:rPr>
              <a:t>roster</a:t>
            </a:r>
            <a:r>
              <a:rPr lang="en-US" sz="2000" b="0" i="0" u="none" strike="noStrike" cap="none" spc="0">
                <a:solidFill>
                  <a:srgbClr val="000000"/>
                </a:solidFill>
                <a:latin typeface="+mn-lt"/>
                <a:ea typeface="+mn-ea"/>
                <a:cs typeface="+mn-cs"/>
              </a:rPr>
              <a:t> of all the students who are in that students class. From there </a:t>
            </a:r>
            <a:r>
              <a:rPr lang="en-US" sz="2000" b="0" i="0" u="none" strike="noStrike" cap="none" spc="0">
                <a:solidFill>
                  <a:srgbClr val="000000"/>
                </a:solidFill>
                <a:latin typeface="+mn-lt"/>
                <a:ea typeface="+mn-ea"/>
                <a:cs typeface="+mn-cs"/>
              </a:rPr>
              <a:t>student can text them right from the app and discuss anything with </a:t>
            </a:r>
            <a:r>
              <a:rPr lang="en-US" sz="2000" b="1" i="0" u="none" strike="noStrike" cap="none" spc="0">
                <a:solidFill>
                  <a:srgbClr val="000000"/>
                </a:solidFill>
                <a:latin typeface="+mn-lt"/>
                <a:ea typeface="+mn-ea"/>
                <a:cs typeface="+mn-cs"/>
              </a:rPr>
              <a:t>instant chat</a:t>
            </a:r>
            <a:r>
              <a:rPr lang="en-US" sz="2000" b="0" i="0" u="none" strike="noStrike" cap="none" spc="0">
                <a:solidFill>
                  <a:srgbClr val="000000"/>
                </a:solidFill>
                <a:latin typeface="+mn-lt"/>
                <a:ea typeface="+mn-ea"/>
                <a:cs typeface="+mn-cs"/>
              </a:rPr>
              <a:t> feature. </a:t>
            </a:r>
            <a:endParaRPr lang="en-US" sz="2000" b="0" i="0" u="none" strike="noStrike" cap="none" spc="0">
              <a:solidFill>
                <a:srgbClr val="000000"/>
              </a:solidFill>
              <a:latin typeface="Arial"/>
              <a:ea typeface="DejaVu Sans"/>
              <a:cs typeface="DejaVu Sans"/>
            </a:endParaRPr>
          </a:p>
          <a:p>
            <a:pPr>
              <a:defRPr/>
            </a:pPr>
            <a:endParaRPr lang="en-US" sz="2000" b="0" i="0" u="none" strike="noStrike" cap="none" spc="0">
              <a:solidFill>
                <a:srgbClr val="000000"/>
              </a:solidFill>
              <a:latin typeface="Arial"/>
              <a:ea typeface="DejaVu Sans"/>
              <a:cs typeface="DejaVu Sans"/>
            </a:endParaRPr>
          </a:p>
          <a:p>
            <a:pPr>
              <a:defRPr/>
            </a:pPr>
            <a:r>
              <a:rPr lang="en-US" sz="2000" b="0" i="0" u="none" strike="noStrike" cap="none" spc="0">
                <a:solidFill>
                  <a:srgbClr val="000000"/>
                </a:solidFill>
                <a:latin typeface="Arial"/>
                <a:ea typeface="DejaVu Sans"/>
                <a:cs typeface="DejaVu Sans"/>
              </a:rPr>
              <a:t>Students will also have the option to text there teachers and can also see there </a:t>
            </a:r>
            <a:endParaRPr lang="en-US" sz="2000" b="0" i="0" u="none" strike="noStrike" cap="none" spc="0">
              <a:solidFill>
                <a:srgbClr val="000000"/>
              </a:solidFill>
              <a:latin typeface="Arial"/>
              <a:ea typeface="DejaVu Sans"/>
              <a:cs typeface="DejaVu Sans"/>
            </a:endParaRPr>
          </a:p>
          <a:p>
            <a:pPr>
              <a:defRPr/>
            </a:pPr>
            <a:r>
              <a:rPr lang="en-US" sz="2000" b="1" i="0" u="none" strike="noStrike" cap="none" spc="0">
                <a:solidFill>
                  <a:srgbClr val="000000"/>
                </a:solidFill>
                <a:latin typeface="Arial"/>
                <a:ea typeface="DejaVu Sans"/>
                <a:cs typeface="DejaVu Sans"/>
              </a:rPr>
              <a:t>time-table </a:t>
            </a:r>
            <a:r>
              <a:rPr lang="en-US" sz="2000" b="0" i="0" u="none" strike="noStrike" cap="none" spc="0">
                <a:solidFill>
                  <a:srgbClr val="000000"/>
                </a:solidFill>
                <a:latin typeface="Arial"/>
                <a:ea typeface="DejaVu Sans"/>
                <a:cs typeface="DejaVu Sans"/>
              </a:rPr>
              <a:t>anytime.</a:t>
            </a:r>
            <a:endParaRPr sz="2000"/>
          </a:p>
          <a:p>
            <a:pPr>
              <a:defRPr/>
            </a:pPr>
            <a:endParaRPr sz="2000"/>
          </a:p>
          <a:p>
            <a:pPr>
              <a:defRPr/>
            </a:pPr>
            <a:r>
              <a:rPr lang="en-US" sz="2000" b="0" i="0" u="none" strike="noStrike" cap="none" spc="0">
                <a:solidFill>
                  <a:srgbClr val="000000"/>
                </a:solidFill>
                <a:latin typeface="+mn-lt"/>
                <a:ea typeface="+mn-ea"/>
                <a:cs typeface="+mn-cs"/>
              </a:rPr>
              <a:t>Similarly teachers will have a roster of their students and can easily message any of their students to convey any information</a:t>
            </a:r>
            <a:endParaRPr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48325555" name="PlaceHolder 1" hidden="0"/>
          <p:cNvSpPr>
            <a:spLocks noGrp="1"/>
          </p:cNvSpPr>
          <p:nvPr isPhoto="0" userDrawn="0">
            <p:ph type="title" hasCustomPrompt="0"/>
          </p:nvPr>
        </p:nvSpPr>
        <p:spPr bwMode="auto">
          <a:xfrm>
            <a:off x="609480" y="273600"/>
            <a:ext cx="10972440" cy="1144800"/>
          </a:xfrm>
          <a:prstGeom prst="rect">
            <a:avLst/>
          </a:prstGeom>
          <a:noFill/>
          <a:ln w="0">
            <a:noFill/>
          </a:ln>
        </p:spPr>
        <p:txBody>
          <a:bodyPr lIns="0" tIns="0" rIns="0" bIns="0" anchor="ctr">
            <a:noAutofit/>
          </a:bodyPr>
          <a:p>
            <a:pPr>
              <a:defRPr/>
            </a:pPr>
            <a:r>
              <a:rPr sz="4400"/>
              <a:t>Scope and Relevance</a:t>
            </a:r>
            <a:endParaRPr sz="4400"/>
          </a:p>
        </p:txBody>
      </p:sp>
      <p:sp>
        <p:nvSpPr>
          <p:cNvPr id="1266306481" name="PlaceHolder 2" hidden="0"/>
          <p:cNvSpPr>
            <a:spLocks noGrp="1"/>
          </p:cNvSpPr>
          <p:nvPr isPhoto="0" userDrawn="0">
            <p:ph type="subTitle" hasCustomPrompt="0"/>
          </p:nvPr>
        </p:nvSpPr>
        <p:spPr bwMode="auto">
          <a:xfrm>
            <a:off x="609480" y="1604520"/>
            <a:ext cx="10972440" cy="397728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r>
              <a:rPr sz="2000" b="1"/>
              <a:t>CU Hub </a:t>
            </a:r>
            <a:r>
              <a:rPr sz="2000" b="0"/>
              <a:t>is primarily a platform where students can meet there classmates and teachers virtually, and discuss their doubts or just get to know each other. </a:t>
            </a:r>
            <a:endParaRPr sz="2000" b="0"/>
          </a:p>
          <a:p>
            <a:pPr>
              <a:defRPr/>
            </a:pPr>
            <a:endParaRPr sz="2000" b="0"/>
          </a:p>
          <a:p>
            <a:pPr>
              <a:defRPr/>
            </a:pPr>
            <a:r>
              <a:rPr sz="2000" b="0"/>
              <a:t>So the Scope of the project is to avail these features to students as well faculty. So they can get in contact with their peers. </a:t>
            </a:r>
            <a:endParaRPr sz="2000" b="0"/>
          </a:p>
          <a:p>
            <a:pPr>
              <a:defRPr/>
            </a:pPr>
            <a:endParaRPr sz="2000" b="0"/>
          </a:p>
          <a:p>
            <a:pPr>
              <a:defRPr/>
            </a:pPr>
            <a:r>
              <a:rPr sz="2000" b="0"/>
              <a:t>CU Hub will also have an option for users to see there time table so that they don’t have to keep track of pdfs and can easily access it with just a few taps</a:t>
            </a:r>
            <a:endParaRPr sz="2000" b="0"/>
          </a:p>
          <a:p>
            <a:pPr>
              <a:defRPr/>
            </a:pPr>
            <a:endParaRPr sz="2000" b="0"/>
          </a:p>
          <a:p>
            <a:pPr>
              <a:defRPr/>
            </a:pPr>
            <a:r>
              <a:rPr sz="2000" b="0"/>
              <a:t>Moreover recent events has showed us the need and benefits of connectivity. If classmates are connected they can help each other out in academics and it would be much easier for students to get in touch with their professors and clear their doubts or ask for help.</a:t>
            </a:r>
            <a:endParaRPr sz="2000" b="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1" name="Google Shape;207;p3" hidden="0"/>
          <p:cNvSpPr/>
          <p:nvPr isPhoto="0" userDrawn="0"/>
        </p:nvSpPr>
        <p:spPr bwMode="auto">
          <a:xfrm>
            <a:off x="0" y="0"/>
            <a:ext cx="12191760" cy="4686480"/>
          </a:xfrm>
          <a:prstGeom prst="rect">
            <a:avLst/>
          </a:prstGeom>
          <a:solidFill>
            <a:srgbClr val="385623">
              <a:alpha val="60000"/>
            </a:srgbClr>
          </a:solidFill>
          <a:ln w="0">
            <a:noFill/>
          </a:ln>
        </p:spPr>
        <p:style>
          <a:lnRef idx="0"/>
          <a:fillRef idx="0"/>
          <a:effectRef idx="0"/>
          <a:fontRef idx="minor"/>
        </p:style>
        <p:txBody>
          <a:bodyPr anchor="ctr">
            <a:noAutofit/>
          </a:bodyPr>
          <a:p>
            <a:pPr algn="ctr">
              <a:lnSpc>
                <a:spcPct val="100000"/>
              </a:lnSpc>
              <a:buNone/>
              <a:tabLst>
                <a:tab pos="0" algn="l"/>
              </a:tabLst>
              <a:defRPr/>
            </a:pPr>
            <a:r>
              <a:rPr lang="en-US" sz="1800" b="0" strike="noStrike" spc="-1">
                <a:solidFill>
                  <a:srgbClr val="FFFFFF"/>
                </a:solidFill>
                <a:latin typeface="Calibri"/>
                <a:ea typeface="Calibri"/>
              </a:rPr>
              <a:t> </a:t>
            </a:r>
            <a:endParaRPr lang="en-US" sz="1800" b="0" strike="noStrike" spc="-1">
              <a:latin typeface="Arial"/>
            </a:endParaRPr>
          </a:p>
        </p:txBody>
      </p:sp>
      <p:sp>
        <p:nvSpPr>
          <p:cNvPr id="142" name="Google Shape;208;p3" hidden="0"/>
          <p:cNvSpPr/>
          <p:nvPr isPhoto="0" userDrawn="0"/>
        </p:nvSpPr>
        <p:spPr bwMode="auto">
          <a:xfrm>
            <a:off x="9347040" y="0"/>
            <a:ext cx="1828440" cy="1828440"/>
          </a:xfrm>
          <a:custGeom>
            <a:avLst/>
            <a:gdLst/>
            <a:ahLst/>
            <a:cxnLst/>
            <a:rect l="l" t="t" r="r" b="b"/>
            <a:pathLst>
              <a:path w="21600" h="21600" fill="norm" stroke="1" extrusionOk="0">
                <a:moveTo>
                  <a:pt x="0" y="0"/>
                </a:moveTo>
                <a:lnTo>
                  <a:pt x="21600" y="21600"/>
                </a:lnTo>
              </a:path>
            </a:pathLst>
          </a:custGeom>
          <a:noFill/>
          <a:ln w="9525">
            <a:solidFill>
              <a:srgbClr val="ED7D31"/>
            </a:solidFill>
            <a:miter/>
          </a:ln>
        </p:spPr>
        <p:style>
          <a:lnRef idx="0"/>
          <a:fillRef idx="0"/>
          <a:effectRef idx="0"/>
          <a:fontRef idx="minor"/>
        </p:style>
      </p:sp>
      <p:sp>
        <p:nvSpPr>
          <p:cNvPr id="143" name="Google Shape;209;p3" hidden="0"/>
          <p:cNvSpPr/>
          <p:nvPr isPhoto="0" userDrawn="0"/>
        </p:nvSpPr>
        <p:spPr bwMode="auto">
          <a:xfrm>
            <a:off x="10169280" y="0"/>
            <a:ext cx="663480" cy="663480"/>
          </a:xfrm>
          <a:custGeom>
            <a:avLst/>
            <a:gdLst/>
            <a:ahLst/>
            <a:cxnLst/>
            <a:rect l="l" t="t" r="r" b="b"/>
            <a:pathLst>
              <a:path w="21600" h="21600" fill="norm" stroke="1" extrusionOk="0">
                <a:moveTo>
                  <a:pt x="0" y="0"/>
                </a:moveTo>
                <a:lnTo>
                  <a:pt x="21600" y="21600"/>
                </a:lnTo>
              </a:path>
            </a:pathLst>
          </a:custGeom>
          <a:noFill/>
          <a:ln w="9525">
            <a:solidFill>
              <a:srgbClr val="ED7D31"/>
            </a:solidFill>
            <a:miter/>
          </a:ln>
        </p:spPr>
        <p:style>
          <a:lnRef idx="0"/>
          <a:fillRef idx="0"/>
          <a:effectRef idx="0"/>
          <a:fontRef idx="minor"/>
        </p:style>
      </p:sp>
      <p:sp>
        <p:nvSpPr>
          <p:cNvPr id="144" name="Google Shape;210;p3" hidden="0"/>
          <p:cNvSpPr/>
          <p:nvPr isPhoto="0" userDrawn="0"/>
        </p:nvSpPr>
        <p:spPr bwMode="auto">
          <a:xfrm>
            <a:off x="733320" y="6294600"/>
            <a:ext cx="558000" cy="558000"/>
          </a:xfrm>
          <a:custGeom>
            <a:avLst/>
            <a:gdLst/>
            <a:ahLst/>
            <a:cxnLst/>
            <a:rect l="l" t="t" r="r" b="b"/>
            <a:pathLst>
              <a:path w="21600" h="21600" fill="norm" stroke="1" extrusionOk="0">
                <a:moveTo>
                  <a:pt x="0" y="0"/>
                </a:moveTo>
                <a:lnTo>
                  <a:pt x="21600" y="21600"/>
                </a:lnTo>
              </a:path>
            </a:pathLst>
          </a:custGeom>
          <a:noFill/>
          <a:ln w="9525">
            <a:solidFill>
              <a:srgbClr val="ED7D31"/>
            </a:solidFill>
            <a:miter/>
          </a:ln>
        </p:spPr>
        <p:style>
          <a:lnRef idx="0"/>
          <a:fillRef idx="0"/>
          <a:effectRef idx="0"/>
          <a:fontRef idx="minor"/>
        </p:style>
      </p:sp>
      <p:sp>
        <p:nvSpPr>
          <p:cNvPr id="145" name="Google Shape;211;p3" hidden="0"/>
          <p:cNvSpPr/>
          <p:nvPr isPhoto="0" userDrawn="0"/>
        </p:nvSpPr>
        <p:spPr bwMode="auto">
          <a:xfrm>
            <a:off x="390600" y="5129640"/>
            <a:ext cx="1728000" cy="1728000"/>
          </a:xfrm>
          <a:custGeom>
            <a:avLst/>
            <a:gdLst/>
            <a:ahLst/>
            <a:cxnLst/>
            <a:rect l="l" t="t" r="r" b="b"/>
            <a:pathLst>
              <a:path w="21600" h="21600" fill="norm" stroke="1" extrusionOk="0">
                <a:moveTo>
                  <a:pt x="0" y="0"/>
                </a:moveTo>
                <a:lnTo>
                  <a:pt x="21600" y="21600"/>
                </a:lnTo>
              </a:path>
            </a:pathLst>
          </a:custGeom>
          <a:noFill/>
          <a:ln w="9525">
            <a:solidFill>
              <a:srgbClr val="ED7D31"/>
            </a:solidFill>
            <a:miter/>
          </a:ln>
        </p:spPr>
        <p:style>
          <a:lnRef idx="0"/>
          <a:fillRef idx="0"/>
          <a:effectRef idx="0"/>
          <a:fontRef idx="minor"/>
        </p:style>
      </p:sp>
      <p:sp>
        <p:nvSpPr>
          <p:cNvPr id="146" name="Google Shape;212;p3" hidden="0"/>
          <p:cNvSpPr/>
          <p:nvPr isPhoto="0" userDrawn="0"/>
        </p:nvSpPr>
        <p:spPr bwMode="auto">
          <a:xfrm>
            <a:off x="1486080" y="2254320"/>
            <a:ext cx="10724760" cy="1219680"/>
          </a:xfrm>
          <a:prstGeom prst="rect">
            <a:avLst/>
          </a:prstGeom>
          <a:noFill/>
          <a:ln w="0">
            <a:noFill/>
          </a:ln>
        </p:spPr>
        <p:style>
          <a:lnRef idx="0"/>
          <a:fillRef idx="0"/>
          <a:effectRef idx="0"/>
          <a:fontRef idx="minor"/>
        </p:style>
        <p:txBody>
          <a:bodyPr lIns="0" tIns="0" rIns="0" bIns="0" anchor="ctr">
            <a:spAutoFit/>
          </a:bodyPr>
          <a:p>
            <a:pPr algn="ctr">
              <a:lnSpc>
                <a:spcPct val="100000"/>
              </a:lnSpc>
              <a:buNone/>
              <a:tabLst>
                <a:tab pos="0" algn="l"/>
              </a:tabLst>
              <a:defRPr/>
            </a:pPr>
            <a:r>
              <a:rPr lang="en-US" sz="8000" b="0" strike="noStrike" spc="-1">
                <a:solidFill>
                  <a:srgbClr val="FFFFFF"/>
                </a:solidFill>
                <a:latin typeface="Arial"/>
                <a:ea typeface="Arial"/>
              </a:rPr>
              <a:t>THANK YOU</a:t>
            </a:r>
            <a:endParaRPr lang="en-US" sz="8000" b="0" strike="noStrike" spc="-1">
              <a:latin typeface="Arial"/>
            </a:endParaRPr>
          </a:p>
        </p:txBody>
      </p:sp>
      <p:sp>
        <p:nvSpPr>
          <p:cNvPr id="147" name="Google Shape;213;p3" hidden="0"/>
          <p:cNvSpPr/>
          <p:nvPr isPhoto="0" userDrawn="0"/>
        </p:nvSpPr>
        <p:spPr bwMode="auto">
          <a:xfrm>
            <a:off x="2641680" y="1214280"/>
            <a:ext cx="2430000" cy="3225600"/>
          </a:xfrm>
          <a:custGeom>
            <a:avLst/>
            <a:gdLst/>
            <a:ahLst/>
            <a:cxnLst/>
            <a:rect l="l" t="t" r="r" b="b"/>
            <a:pathLst>
              <a:path w="2430463" h="3225800" fill="norm" stroke="1" extrusionOk="0">
                <a:moveTo>
                  <a:pt x="2430463" y="2413000"/>
                </a:moveTo>
                <a:lnTo>
                  <a:pt x="1612900" y="3225800"/>
                </a:lnTo>
                <a:lnTo>
                  <a:pt x="0" y="1612900"/>
                </a:lnTo>
                <a:lnTo>
                  <a:pt x="1612900" y="0"/>
                </a:lnTo>
                <a:lnTo>
                  <a:pt x="2430463" y="817563"/>
                </a:lnTo>
              </a:path>
            </a:pathLst>
          </a:custGeom>
          <a:noFill/>
          <a:ln w="38100">
            <a:solidFill>
              <a:srgbClr val="FFFFFF"/>
            </a:solidFill>
            <a:miter/>
          </a:ln>
        </p:spPr>
        <p:style>
          <a:lnRef idx="0"/>
          <a:fillRef idx="0"/>
          <a:effectRef idx="0"/>
          <a:fontRef idx="minor"/>
        </p:style>
      </p:sp>
      <p:sp>
        <p:nvSpPr>
          <p:cNvPr id="148" name="Google Shape;214;p3" hidden="0"/>
          <p:cNvSpPr/>
          <p:nvPr isPhoto="0" userDrawn="0"/>
        </p:nvSpPr>
        <p:spPr bwMode="auto">
          <a:xfrm>
            <a:off x="2898720" y="1214280"/>
            <a:ext cx="2430000" cy="3225600"/>
          </a:xfrm>
          <a:custGeom>
            <a:avLst/>
            <a:gdLst/>
            <a:ahLst/>
            <a:cxnLst/>
            <a:rect l="l" t="t" r="r" b="b"/>
            <a:pathLst>
              <a:path w="2430463" h="3225800" fill="norm" stroke="1" extrusionOk="0">
                <a:moveTo>
                  <a:pt x="2430463" y="2413000"/>
                </a:moveTo>
                <a:lnTo>
                  <a:pt x="1612900" y="3225800"/>
                </a:lnTo>
                <a:lnTo>
                  <a:pt x="0" y="1612900"/>
                </a:lnTo>
                <a:lnTo>
                  <a:pt x="1612900" y="0"/>
                </a:lnTo>
                <a:lnTo>
                  <a:pt x="2430463" y="817563"/>
                </a:lnTo>
              </a:path>
            </a:pathLst>
          </a:custGeom>
          <a:noFill/>
          <a:ln w="38100">
            <a:solidFill>
              <a:srgbClr val="FFFFFF"/>
            </a:solidFill>
            <a:miter/>
          </a:ln>
        </p:spPr>
        <p:style>
          <a:lnRef idx="0"/>
          <a:fillRef idx="0"/>
          <a:effectRef idx="0"/>
          <a:fontRef idx="minor"/>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ONLYOFFICE/7.1.0.215</Application>
  <DocSecurity>0</DocSecurity>
  <PresentationFormat/>
  <Paragraphs>0</Paragraphs>
  <Slides>8</Slides>
  <Notes>8</Notes>
  <HiddenSlides>0</HiddenSlides>
  <MMClips>2</MMClips>
  <ScaleCrop>0</ScaleCrop>
  <HeadingPairs>
    <vt:vector size="4" baseType="variant">
      <vt:variant>
        <vt:lpstr>Theme</vt:lpstr>
      </vt:variant>
      <vt:variant>
        <vt:i4>3</vt:i4>
      </vt:variant>
      <vt:variant>
        <vt:lpstr>Slide Titles</vt:lpstr>
      </vt:variant>
      <vt:variant>
        <vt:i4>8</vt:i4>
      </vt:variant>
    </vt:vector>
  </HeadingPairs>
  <TitlesOfParts>
    <vt:vector size="11" baseType="lpstr">
      <vt:lpstr>Theme 1</vt:lpstr>
      <vt:lpstr>Theme 2</vt:lpstr>
      <vt:lpstr>Theme 3</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vishalsharma21287@outlook.com</dc:creator>
  <cp:keywords/>
  <dc:description/>
  <dc:identifier/>
  <dc:language>en-US</dc:language>
  <cp:lastModifiedBy/>
  <cp:revision>6</cp:revision>
  <dcterms:created xsi:type="dcterms:W3CDTF">2022-02-08T16:48:04Z</dcterms:created>
  <dcterms:modified xsi:type="dcterms:W3CDTF">2022-05-30T17:47:31Z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FF400C7C118C4A3AB23A8DDDC78B213A</vt:lpwstr>
  </property>
  <property fmtid="{D5CDD505-2E9C-101B-9397-08002B2CF9AE}" pid="3" name="KSOProductBuildVer">
    <vt:lpwstr>1033-11.2.0.10463</vt:lpwstr>
  </property>
  <property fmtid="{D5CDD505-2E9C-101B-9397-08002B2CF9AE}" pid="4" name="MMClips">
    <vt:i4>2</vt:i4>
  </property>
  <property fmtid="{D5CDD505-2E9C-101B-9397-08002B2CF9AE}" pid="5" name="Notes">
    <vt:i4>4</vt:i4>
  </property>
  <property fmtid="{D5CDD505-2E9C-101B-9397-08002B2CF9AE}" pid="6" name="Slides">
    <vt:i4>4</vt:i4>
  </property>
</Properties>
</file>