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5E5C63-4933-4452-A232-AFB4DCBEE03B}" type="datetimeFigureOut">
              <a:rPr lang="en-US" smtClean="0"/>
              <a:t>7/4/2022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783CB2-A60B-409B-B46A-AAA07951374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783CB2-A60B-409B-B46A-AAA07951374E}" type="slidenum">
              <a:rPr lang="en-US" smtClean="0"/>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783CB2-A60B-409B-B46A-AAA07951374E}"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FF151212-2DCA-48D3-94B2-5D875E9D2DBF}" type="datetimeFigureOut">
              <a:rPr lang="en-US" smtClean="0"/>
              <a:pPr/>
              <a:t>7/4/2022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0FB943D6-60F7-459F-A835-8BB889F0AB0E}"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151212-2DCA-48D3-94B2-5D875E9D2DBF}" type="datetimeFigureOut">
              <a:rPr lang="en-US" smtClean="0"/>
              <a:pPr/>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943D6-60F7-459F-A835-8BB889F0AB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151212-2DCA-48D3-94B2-5D875E9D2DBF}" type="datetimeFigureOut">
              <a:rPr lang="en-US" smtClean="0"/>
              <a:pPr/>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943D6-60F7-459F-A835-8BB889F0AB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151212-2DCA-48D3-94B2-5D875E9D2DBF}" type="datetimeFigureOut">
              <a:rPr lang="en-US" smtClean="0"/>
              <a:pPr/>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943D6-60F7-459F-A835-8BB889F0AB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F151212-2DCA-48D3-94B2-5D875E9D2DBF}" type="datetimeFigureOut">
              <a:rPr lang="en-US" smtClean="0"/>
              <a:pPr/>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0FB943D6-60F7-459F-A835-8BB889F0AB0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151212-2DCA-48D3-94B2-5D875E9D2DBF}" type="datetimeFigureOut">
              <a:rPr lang="en-US" smtClean="0"/>
              <a:pPr/>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943D6-60F7-459F-A835-8BB889F0AB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F151212-2DCA-48D3-94B2-5D875E9D2DBF}" type="datetimeFigureOut">
              <a:rPr lang="en-US" smtClean="0"/>
              <a:pPr/>
              <a:t>7/4/2022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943D6-60F7-459F-A835-8BB889F0AB0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F151212-2DCA-48D3-94B2-5D875E9D2DBF}" type="datetimeFigureOut">
              <a:rPr lang="en-US" smtClean="0"/>
              <a:pPr/>
              <a:t>7/4/2022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943D6-60F7-459F-A835-8BB889F0AB0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51212-2DCA-48D3-94B2-5D875E9D2DBF}" type="datetimeFigureOut">
              <a:rPr lang="en-US" smtClean="0"/>
              <a:pPr/>
              <a:t>7/4/2022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943D6-60F7-459F-A835-8BB889F0AB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151212-2DCA-48D3-94B2-5D875E9D2DBF}" type="datetimeFigureOut">
              <a:rPr lang="en-US" smtClean="0"/>
              <a:pPr/>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943D6-60F7-459F-A835-8BB889F0AB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F151212-2DCA-48D3-94B2-5D875E9D2DBF}" type="datetimeFigureOut">
              <a:rPr lang="en-US" smtClean="0"/>
              <a:pPr/>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943D6-60F7-459F-A835-8BB889F0AB0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FF151212-2DCA-48D3-94B2-5D875E9D2DBF}" type="datetimeFigureOut">
              <a:rPr lang="en-US" smtClean="0"/>
              <a:pPr/>
              <a:t>7/4/2022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FB943D6-60F7-459F-A835-8BB889F0AB0E}"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228600"/>
            <a:ext cx="8229600" cy="1828800"/>
          </a:xfrm>
        </p:spPr>
        <p:txBody>
          <a:bodyPr>
            <a:normAutofit/>
          </a:bodyPr>
          <a:lstStyle/>
          <a:p>
            <a:r>
              <a:rPr lang="en-US" dirty="0" smtClean="0">
                <a:solidFill>
                  <a:srgbClr val="FF0000"/>
                </a:solidFill>
                <a:latin typeface="Algerian" pitchFamily="82" charset="0"/>
              </a:rPr>
              <a:t>Car Sales Trading Management System</a:t>
            </a:r>
            <a:endParaRPr lang="en-US" dirty="0">
              <a:solidFill>
                <a:srgbClr val="FF0000"/>
              </a:solidFill>
              <a:latin typeface="Algerian" pitchFamily="82" charset="0"/>
            </a:endParaRPr>
          </a:p>
        </p:txBody>
      </p:sp>
      <p:sp>
        <p:nvSpPr>
          <p:cNvPr id="3" name="Subtitle 2"/>
          <p:cNvSpPr>
            <a:spLocks noGrp="1"/>
          </p:cNvSpPr>
          <p:nvPr>
            <p:ph type="subTitle" idx="1"/>
          </p:nvPr>
        </p:nvSpPr>
        <p:spPr/>
        <p:txBody>
          <a:bodyPr/>
          <a:lstStyle/>
          <a:p>
            <a:r>
              <a:rPr lang="en-US" b="1" dirty="0" smtClean="0"/>
              <a:t> </a:t>
            </a:r>
            <a:endParaRPr lang="en-US" dirty="0"/>
          </a:p>
        </p:txBody>
      </p:sp>
      <p:pic>
        <p:nvPicPr>
          <p:cNvPr id="4" name="Picture 3" descr="car-sale-handshake-agreement.jpg"/>
          <p:cNvPicPr>
            <a:picLocks noChangeAspect="1"/>
          </p:cNvPicPr>
          <p:nvPr/>
        </p:nvPicPr>
        <p:blipFill>
          <a:blip r:embed="rId2" cstate="print"/>
          <a:stretch>
            <a:fillRect/>
          </a:stretch>
        </p:blipFill>
        <p:spPr>
          <a:xfrm>
            <a:off x="609600" y="2362200"/>
            <a:ext cx="7848599" cy="410527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solidFill>
                  <a:srgbClr val="FF0000"/>
                </a:solidFill>
                <a:latin typeface="Algerian" pitchFamily="82" charset="0"/>
              </a:rPr>
              <a:t>Vehicle  Showroom Management system</a:t>
            </a:r>
            <a:endParaRPr lang="en-US" sz="4400" dirty="0">
              <a:solidFill>
                <a:srgbClr val="FF0000"/>
              </a:solidFill>
              <a:latin typeface="Algerian" pitchFamily="82" charset="0"/>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t>He is responsible for the Maintaining the Quality in the transportation, to provide Quality.</a:t>
            </a:r>
          </a:p>
          <a:p>
            <a:pPr algn="just">
              <a:buNone/>
            </a:pPr>
            <a:endParaRPr lang="en-US" dirty="0" smtClean="0"/>
          </a:p>
          <a:p>
            <a:pPr algn="just">
              <a:buNone/>
            </a:pPr>
            <a:endParaRPr lang="en-US" dirty="0" smtClean="0"/>
          </a:p>
          <a:p>
            <a:pPr algn="just"/>
            <a:r>
              <a:rPr lang="en-US" dirty="0" smtClean="0"/>
              <a:t>He checks the performance by maintaining the feedbacks from employees and the accident details of the Cab.</a:t>
            </a:r>
          </a:p>
          <a:p>
            <a:pPr algn="just">
              <a:buNone/>
            </a:pPr>
            <a:endParaRPr lang="en-US" dirty="0" smtClean="0"/>
          </a:p>
          <a:p>
            <a:pPr algn="just"/>
            <a:r>
              <a:rPr lang="en-US" dirty="0" smtClean="0"/>
              <a:t>Here Quality Assurance Manager is responsible for inserting and maintaining the Accident details, by this details here quests for the finance manager to provide the Amount to the damage </a:t>
            </a:r>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Algerian" pitchFamily="82" charset="0"/>
              </a:rPr>
              <a:t>Login system</a:t>
            </a:r>
            <a:endParaRPr lang="en-US" dirty="0">
              <a:solidFill>
                <a:srgbClr val="FF0000"/>
              </a:solidFill>
              <a:latin typeface="Algerian" pitchFamily="82" charset="0"/>
            </a:endParaRPr>
          </a:p>
        </p:txBody>
      </p:sp>
      <p:pic>
        <p:nvPicPr>
          <p:cNvPr id="4" name="Content Placeholder 3"/>
          <p:cNvPicPr>
            <a:picLocks noGrp="1"/>
          </p:cNvPicPr>
          <p:nvPr>
            <p:ph idx="1"/>
          </p:nvPr>
        </p:nvPicPr>
        <p:blipFill>
          <a:blip r:embed="rId2" cstate="print"/>
          <a:srcRect l="1641" t="17516" r="60161" b="55414"/>
          <a:stretch>
            <a:fillRect/>
          </a:stretch>
        </p:blipFill>
        <p:spPr bwMode="auto">
          <a:xfrm>
            <a:off x="2087000" y="2964350"/>
            <a:ext cx="4969999" cy="19802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Algerian" pitchFamily="82" charset="0"/>
              </a:rPr>
              <a:t>User Details and car Details</a:t>
            </a:r>
            <a:endParaRPr lang="en-US" dirty="0">
              <a:solidFill>
                <a:srgbClr val="FF0000"/>
              </a:solidFill>
              <a:latin typeface="Algerian" pitchFamily="82" charset="0"/>
            </a:endParaRPr>
          </a:p>
        </p:txBody>
      </p:sp>
      <p:pic>
        <p:nvPicPr>
          <p:cNvPr id="6" name="Content Placeholder 5"/>
          <p:cNvPicPr>
            <a:picLocks noGrp="1"/>
          </p:cNvPicPr>
          <p:nvPr>
            <p:ph idx="1"/>
          </p:nvPr>
        </p:nvPicPr>
        <p:blipFill>
          <a:blip r:embed="rId2" cstate="print"/>
          <a:srcRect l="1289" t="15287" r="30400" b="10510"/>
          <a:stretch>
            <a:fillRect/>
          </a:stretch>
        </p:blipFill>
        <p:spPr bwMode="auto">
          <a:xfrm>
            <a:off x="717096" y="1600200"/>
            <a:ext cx="7709808" cy="47085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latin typeface="Algerian" pitchFamily="82" charset="0"/>
              </a:rPr>
              <a:t>Car sales Trading management system</a:t>
            </a:r>
            <a:endParaRPr lang="en-US" dirty="0">
              <a:solidFill>
                <a:srgbClr val="FF0000"/>
              </a:solidFill>
              <a:latin typeface="Algerian" pitchFamily="82" charset="0"/>
            </a:endParaRPr>
          </a:p>
        </p:txBody>
      </p:sp>
      <p:pic>
        <p:nvPicPr>
          <p:cNvPr id="4" name="Content Placeholder 3"/>
          <p:cNvPicPr>
            <a:picLocks noGrp="1"/>
          </p:cNvPicPr>
          <p:nvPr>
            <p:ph idx="1"/>
          </p:nvPr>
        </p:nvPicPr>
        <p:blipFill rotWithShape="1">
          <a:blip r:embed="rId2" cstate="print"/>
          <a:srcRect t="-94" b="5698"/>
          <a:stretch/>
        </p:blipFill>
        <p:spPr bwMode="auto">
          <a:xfrm>
            <a:off x="457200" y="1769596"/>
            <a:ext cx="8229600" cy="4369733"/>
          </a:xfrm>
          <a:prstGeom prst="rect">
            <a:avLst/>
          </a:prstGeom>
          <a:ln>
            <a:noFill/>
          </a:ln>
          <a:extLst>
            <a:ext uri="{53640926-AAD7-44D8-BBD7-CCE9431645EC}">
              <a14:shadowObscured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60_F_291522205_XkrmS421FjSGTMRdTrqFZPxDY19VxpmL.jpg"/>
          <p:cNvPicPr>
            <a:picLocks noChangeAspect="1"/>
          </p:cNvPicPr>
          <p:nvPr/>
        </p:nvPicPr>
        <p:blipFill>
          <a:blip r:embed="rId2" cstate="print"/>
          <a:stretch>
            <a:fillRect/>
          </a:stretch>
        </p:blipFill>
        <p:spPr>
          <a:xfrm>
            <a:off x="1066800" y="1219200"/>
            <a:ext cx="7239000" cy="4267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rmAutofit/>
          </a:bodyPr>
          <a:lstStyle/>
          <a:p>
            <a:r>
              <a:rPr lang="en-US" sz="5400" dirty="0" smtClean="0">
                <a:solidFill>
                  <a:srgbClr val="FF0000"/>
                </a:solidFill>
                <a:latin typeface="Algerian" pitchFamily="82" charset="0"/>
              </a:rPr>
              <a:t>PURPOSE</a:t>
            </a:r>
            <a:endParaRPr lang="en-US" sz="5400" dirty="0">
              <a:solidFill>
                <a:srgbClr val="FF0000"/>
              </a:solidFill>
              <a:latin typeface="Algerian" pitchFamily="82" charset="0"/>
            </a:endParaRPr>
          </a:p>
        </p:txBody>
      </p:sp>
      <p:sp>
        <p:nvSpPr>
          <p:cNvPr id="3" name="Content Placeholder 2"/>
          <p:cNvSpPr>
            <a:spLocks noGrp="1"/>
          </p:cNvSpPr>
          <p:nvPr>
            <p:ph idx="1"/>
          </p:nvPr>
        </p:nvSpPr>
        <p:spPr>
          <a:xfrm>
            <a:off x="457200" y="2514600"/>
            <a:ext cx="8229600" cy="3794760"/>
          </a:xfrm>
        </p:spPr>
        <p:txBody>
          <a:bodyPr/>
          <a:lstStyle/>
          <a:p>
            <a:r>
              <a:rPr lang="en-US" dirty="0" smtClean="0">
                <a:latin typeface="Times New Roman" pitchFamily="18" charset="0"/>
                <a:cs typeface="Times New Roman" pitchFamily="18" charset="0"/>
              </a:rPr>
              <a:t>car sale system which lets a customer to find a car and its details is the main objective of this project. Both the user and the administrators can access enter the details of every car. Administrators are responsible of maintaining the details of vehicles like the Manufacturer information, Year, Model, Price, and Kilometers traveled etc.</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rgbClr val="FF0000"/>
                </a:solidFill>
                <a:latin typeface="Algerian" pitchFamily="82" charset="0"/>
              </a:rPr>
              <a:t>Features</a:t>
            </a:r>
            <a:endParaRPr lang="en-US" sz="5400" dirty="0">
              <a:solidFill>
                <a:srgbClr val="FF0000"/>
              </a:solidFill>
              <a:latin typeface="Algerian" pitchFamily="82" charset="0"/>
            </a:endParaRPr>
          </a:p>
        </p:txBody>
      </p:sp>
      <p:sp>
        <p:nvSpPr>
          <p:cNvPr id="3" name="Content Placeholder 2"/>
          <p:cNvSpPr>
            <a:spLocks noGrp="1"/>
          </p:cNvSpPr>
          <p:nvPr>
            <p:ph idx="1"/>
          </p:nvPr>
        </p:nvSpPr>
        <p:spPr/>
        <p:txBody>
          <a:bodyPr>
            <a:normAutofit/>
          </a:bodyPr>
          <a:lstStyle/>
          <a:p>
            <a:pPr>
              <a:buNone/>
            </a:pPr>
            <a:r>
              <a:rPr lang="en-US" sz="2400" dirty="0" smtClean="0"/>
              <a:t>It track all the information of Customer, Cars, Sale etc.</a:t>
            </a:r>
          </a:p>
          <a:p>
            <a:endParaRPr lang="en-US" sz="2400" dirty="0" smtClean="0"/>
          </a:p>
          <a:p>
            <a:r>
              <a:rPr lang="en-US" sz="2400" dirty="0" smtClean="0"/>
              <a:t>Manage the information of Customer.</a:t>
            </a:r>
          </a:p>
          <a:p>
            <a:endParaRPr lang="en-US" sz="2400" dirty="0" smtClean="0"/>
          </a:p>
          <a:p>
            <a:r>
              <a:rPr lang="en-US" sz="2400" dirty="0" smtClean="0"/>
              <a:t>Shows the information and description of the inventory, Cars Models.</a:t>
            </a:r>
          </a:p>
          <a:p>
            <a:endParaRPr lang="en-US" sz="2400" dirty="0" smtClean="0"/>
          </a:p>
          <a:p>
            <a:r>
              <a:rPr lang="en-US" sz="2400" dirty="0" smtClean="0"/>
              <a:t>To increase efficiency of managing the inventory, Customer</a:t>
            </a:r>
          </a:p>
          <a:p>
            <a:r>
              <a:rPr lang="en-US" sz="2400" dirty="0" smtClean="0"/>
              <a:t>.</a:t>
            </a:r>
          </a:p>
          <a:p>
            <a:r>
              <a:rPr lang="en-US" sz="2400" dirty="0" smtClean="0"/>
              <a:t>Integration of all the records of Car Owners.</a:t>
            </a:r>
          </a:p>
          <a:p>
            <a:endParaRPr lang="en-US" sz="2400" dirty="0" smtClean="0"/>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rgbClr val="FF0000"/>
                </a:solidFill>
                <a:latin typeface="Algerian" pitchFamily="82" charset="0"/>
              </a:rPr>
              <a:t>Modules</a:t>
            </a:r>
            <a:endParaRPr lang="en-US" sz="4800" dirty="0">
              <a:solidFill>
                <a:srgbClr val="FF0000"/>
              </a:solidFill>
              <a:latin typeface="Algerian" pitchFamily="82" charset="0"/>
            </a:endParaRPr>
          </a:p>
        </p:txBody>
      </p:sp>
      <p:sp>
        <p:nvSpPr>
          <p:cNvPr id="3" name="Content Placeholder 2"/>
          <p:cNvSpPr>
            <a:spLocks noGrp="1"/>
          </p:cNvSpPr>
          <p:nvPr>
            <p:ph idx="1"/>
          </p:nvPr>
        </p:nvSpPr>
        <p:spPr/>
        <p:txBody>
          <a:bodyPr>
            <a:normAutofit/>
          </a:bodyPr>
          <a:lstStyle/>
          <a:p>
            <a:pPr>
              <a:buNone/>
            </a:pPr>
            <a:r>
              <a:rPr lang="en-US" sz="3100" dirty="0" smtClean="0">
                <a:latin typeface="Times New Roman" pitchFamily="18" charset="0"/>
                <a:cs typeface="Times New Roman" pitchFamily="18" charset="0"/>
              </a:rPr>
              <a:t> </a:t>
            </a:r>
          </a:p>
          <a:p>
            <a:pPr>
              <a:buFont typeface="Wingdings" pitchFamily="2" charset="2"/>
              <a:buChar char="v"/>
            </a:pPr>
            <a:r>
              <a:rPr lang="en-US" sz="3100" dirty="0" smtClean="0">
                <a:latin typeface="Times New Roman" pitchFamily="18" charset="0"/>
                <a:cs typeface="Times New Roman" pitchFamily="18" charset="0"/>
              </a:rPr>
              <a:t> Admin </a:t>
            </a:r>
            <a:r>
              <a:rPr lang="en-US" sz="3100" dirty="0" smtClean="0">
                <a:latin typeface="Times New Roman" pitchFamily="18" charset="0"/>
                <a:cs typeface="Times New Roman" pitchFamily="18" charset="0"/>
              </a:rPr>
              <a:t>module</a:t>
            </a:r>
            <a:endParaRPr lang="en-US" dirty="0" smtClean="0"/>
          </a:p>
          <a:p>
            <a:pPr>
              <a:buFont typeface="Wingdings" pitchFamily="2" charset="2"/>
              <a:buChar char="v"/>
            </a:pPr>
            <a:r>
              <a:rPr lang="en-US" dirty="0" smtClean="0"/>
              <a:t>Login System</a:t>
            </a:r>
          </a:p>
          <a:p>
            <a:pPr>
              <a:buFont typeface="Wingdings" pitchFamily="2" charset="2"/>
              <a:buChar char="v"/>
            </a:pPr>
            <a:r>
              <a:rPr lang="en-US" dirty="0" smtClean="0"/>
              <a:t>Maintenance Module</a:t>
            </a:r>
          </a:p>
          <a:p>
            <a:pPr>
              <a:buFont typeface="Wingdings" pitchFamily="2" charset="2"/>
              <a:buChar char="v"/>
            </a:pPr>
            <a:r>
              <a:rPr lang="en-US" dirty="0" smtClean="0"/>
              <a:t>Vehicle Details</a:t>
            </a:r>
          </a:p>
          <a:p>
            <a:pPr>
              <a:buFont typeface="Wingdings" pitchFamily="2" charset="2"/>
              <a:buChar char="v"/>
            </a:pPr>
            <a:r>
              <a:rPr lang="en-US" dirty="0" smtClean="0"/>
              <a:t>Vehicle Showroom management System</a:t>
            </a:r>
          </a:p>
          <a:p>
            <a:pPr>
              <a:buFont typeface="Wingdings" pitchFamily="2" charset="2"/>
              <a:buChar char="v"/>
            </a:pPr>
            <a:r>
              <a:rPr lang="en-US" dirty="0" smtClean="0"/>
              <a:t>Finance Module</a:t>
            </a:r>
          </a:p>
          <a:p>
            <a:pPr>
              <a:buFont typeface="Wingdings" pitchFamily="2" charset="2"/>
              <a:buChar char="v"/>
            </a:pPr>
            <a:r>
              <a:rPr lang="en-US" dirty="0" smtClean="0"/>
              <a:t>Logout</a:t>
            </a:r>
          </a:p>
          <a:p>
            <a:pPr>
              <a:buFont typeface="Wingdings" pitchFamily="2" charset="2"/>
              <a:buChar char="v"/>
            </a:pPr>
            <a:endParaRPr lang="en-US" dirty="0" smtClean="0"/>
          </a:p>
          <a:p>
            <a:pPr>
              <a:buFont typeface="Wingdings" pitchFamily="2" charset="2"/>
              <a:buChar char="v"/>
            </a:pPr>
            <a:endParaRPr lang="en-US" dirty="0" smtClean="0"/>
          </a:p>
          <a:p>
            <a:pPr>
              <a:buFont typeface="Wingdings" pitchFamily="2" charset="2"/>
              <a:buChar char="v"/>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rgbClr val="FF0000"/>
                </a:solidFill>
                <a:latin typeface="Algerian" pitchFamily="82" charset="0"/>
              </a:rPr>
              <a:t>Admin Module</a:t>
            </a:r>
            <a:endParaRPr lang="en-US" sz="4400" dirty="0">
              <a:solidFill>
                <a:srgbClr val="FF0000"/>
              </a:solidFill>
              <a:latin typeface="Algerian" pitchFamily="82" charset="0"/>
            </a:endParaRPr>
          </a:p>
        </p:txBody>
      </p:sp>
      <p:sp>
        <p:nvSpPr>
          <p:cNvPr id="3" name="Content Placeholder 2"/>
          <p:cNvSpPr>
            <a:spLocks noGrp="1"/>
          </p:cNvSpPr>
          <p:nvPr>
            <p:ph idx="1"/>
          </p:nvPr>
        </p:nvSpPr>
        <p:spPr>
          <a:xfrm>
            <a:off x="457200" y="1828800"/>
            <a:ext cx="8229600" cy="4572000"/>
          </a:xfrm>
        </p:spPr>
        <p:txBody>
          <a:bodyPr>
            <a:normAutofit fontScale="85000" lnSpcReduction="20000"/>
          </a:bodyPr>
          <a:lstStyle/>
          <a:p>
            <a:r>
              <a:rPr lang="en-US" dirty="0" smtClean="0"/>
              <a:t>Admin is the Super user of the system.</a:t>
            </a:r>
          </a:p>
          <a:p>
            <a:pPr>
              <a:buNone/>
            </a:pPr>
            <a:endParaRPr lang="en-US" dirty="0" smtClean="0"/>
          </a:p>
          <a:p>
            <a:r>
              <a:rPr lang="en-US" dirty="0" smtClean="0"/>
              <a:t>He is responsible for the creation and maintenance of the accounts to the system.</a:t>
            </a:r>
          </a:p>
          <a:p>
            <a:pPr>
              <a:buNone/>
            </a:pPr>
            <a:endParaRPr lang="en-US" dirty="0" smtClean="0"/>
          </a:p>
          <a:p>
            <a:r>
              <a:rPr lang="en-US" dirty="0" smtClean="0"/>
              <a:t>Admin is responsible for the creation of different kind of managers.</a:t>
            </a:r>
          </a:p>
          <a:p>
            <a:pPr>
              <a:buNone/>
            </a:pPr>
            <a:endParaRPr lang="en-US" dirty="0" smtClean="0"/>
          </a:p>
          <a:p>
            <a:r>
              <a:rPr lang="en-US" dirty="0" smtClean="0"/>
              <a:t> Admin looks after the maintenance of these accounts.</a:t>
            </a:r>
          </a:p>
          <a:p>
            <a:pPr>
              <a:buNone/>
            </a:pPr>
            <a:endParaRPr lang="en-US" dirty="0" smtClean="0"/>
          </a:p>
          <a:p>
            <a:r>
              <a:rPr lang="en-US" dirty="0" smtClean="0"/>
              <a:t>He has a feature of getting the password of a username .</a:t>
            </a:r>
            <a:br>
              <a:rPr lang="en-US" dirty="0"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rgbClr val="FF0000"/>
                </a:solidFill>
                <a:latin typeface="Algerian" pitchFamily="82" charset="0"/>
              </a:rPr>
              <a:t>Login System</a:t>
            </a:r>
            <a:endParaRPr lang="en-US" sz="4400" dirty="0">
              <a:solidFill>
                <a:srgbClr val="FF0000"/>
              </a:solidFill>
              <a:latin typeface="Algerian" pitchFamily="82" charset="0"/>
            </a:endParaRPr>
          </a:p>
        </p:txBody>
      </p:sp>
      <p:sp>
        <p:nvSpPr>
          <p:cNvPr id="3" name="Content Placeholder 2"/>
          <p:cNvSpPr>
            <a:spLocks noGrp="1"/>
          </p:cNvSpPr>
          <p:nvPr>
            <p:ph idx="1"/>
          </p:nvPr>
        </p:nvSpPr>
        <p:spPr/>
        <p:txBody>
          <a:bodyPr>
            <a:normAutofit/>
          </a:bodyPr>
          <a:lstStyle/>
          <a:p>
            <a:pPr algn="just">
              <a:buNone/>
            </a:pPr>
            <a:r>
              <a:rPr lang="en-US" dirty="0" smtClean="0"/>
              <a:t>A </a:t>
            </a:r>
            <a:r>
              <a:rPr lang="en-US" b="1" dirty="0" smtClean="0"/>
              <a:t>login system</a:t>
            </a:r>
            <a:r>
              <a:rPr lang="en-US" dirty="0" smtClean="0"/>
              <a:t> is a security </a:t>
            </a:r>
            <a:r>
              <a:rPr lang="en-US" dirty="0" smtClean="0"/>
              <a:t>feature </a:t>
            </a:r>
            <a:r>
              <a:rPr lang="en-US" dirty="0" smtClean="0"/>
              <a:t>that </a:t>
            </a:r>
            <a:r>
              <a:rPr lang="en-US" dirty="0" smtClean="0"/>
              <a:t>prevents</a:t>
            </a:r>
          </a:p>
          <a:p>
            <a:pPr algn="just">
              <a:buNone/>
            </a:pPr>
            <a:r>
              <a:rPr lang="en-US" dirty="0" smtClean="0"/>
              <a:t>unauthorized</a:t>
            </a:r>
            <a:r>
              <a:rPr lang="en-US" dirty="0" smtClean="0"/>
              <a:t> users </a:t>
            </a:r>
            <a:r>
              <a:rPr lang="en-US" dirty="0" smtClean="0"/>
              <a:t>from accessing resources on </a:t>
            </a:r>
            <a:r>
              <a:rPr lang="en-US" dirty="0" smtClean="0"/>
              <a:t>a</a:t>
            </a:r>
          </a:p>
          <a:p>
            <a:pPr algn="just">
              <a:buNone/>
            </a:pPr>
            <a:r>
              <a:rPr lang="en-US" dirty="0" smtClean="0"/>
              <a:t>website</a:t>
            </a:r>
            <a:r>
              <a:rPr lang="en-US" dirty="0" smtClean="0"/>
              <a:t>.</a:t>
            </a:r>
          </a:p>
          <a:p>
            <a:pPr algn="just">
              <a:buNone/>
            </a:pPr>
            <a:r>
              <a:rPr lang="en-US" dirty="0" smtClean="0"/>
              <a:t>It denotes that the user has been identified </a:t>
            </a:r>
            <a:r>
              <a:rPr lang="en-US" dirty="0" smtClean="0"/>
              <a:t>and</a:t>
            </a:r>
          </a:p>
          <a:p>
            <a:pPr algn="just">
              <a:buNone/>
            </a:pPr>
            <a:r>
              <a:rPr lang="en-US" dirty="0" smtClean="0"/>
              <a:t>authenticated in order to gain </a:t>
            </a:r>
            <a:r>
              <a:rPr lang="en-US" dirty="0" smtClean="0"/>
              <a:t>access to the </a:t>
            </a:r>
            <a:r>
              <a:rPr lang="en-US" dirty="0" smtClean="0"/>
              <a:t>most </a:t>
            </a:r>
          </a:p>
          <a:p>
            <a:pPr algn="just">
              <a:buNone/>
            </a:pPr>
            <a:r>
              <a:rPr lang="en-US" dirty="0" smtClean="0"/>
              <a:t>Common website</a:t>
            </a:r>
            <a:r>
              <a:rPr lang="en-US" dirty="0" smtClean="0"/>
              <a:t>.</a:t>
            </a:r>
            <a:r>
              <a:rPr lang="en-US" dirty="0" smtClean="0"/>
              <a:t> The best combination </a:t>
            </a:r>
            <a:r>
              <a:rPr lang="en-US" dirty="0" smtClean="0"/>
              <a:t>is </a:t>
            </a:r>
            <a:r>
              <a:rPr lang="en-US" dirty="0" smtClean="0"/>
              <a:t>a </a:t>
            </a:r>
          </a:p>
          <a:p>
            <a:pPr algn="just">
              <a:buNone/>
            </a:pPr>
            <a:r>
              <a:rPr lang="en-US" dirty="0" smtClean="0"/>
              <a:t>username and password.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rgbClr val="FF0000"/>
                </a:solidFill>
                <a:latin typeface="Algerian" pitchFamily="82" charset="0"/>
              </a:rPr>
              <a:t>Maintenance Module</a:t>
            </a:r>
            <a:endParaRPr lang="en-US" sz="4400" dirty="0">
              <a:solidFill>
                <a:srgbClr val="FF0000"/>
              </a:solidFill>
              <a:latin typeface="Algerian" pitchFamily="82" charset="0"/>
            </a:endParaRPr>
          </a:p>
        </p:txBody>
      </p:sp>
      <p:sp>
        <p:nvSpPr>
          <p:cNvPr id="3" name="Content Placeholder 2"/>
          <p:cNvSpPr>
            <a:spLocks noGrp="1"/>
          </p:cNvSpPr>
          <p:nvPr>
            <p:ph idx="1"/>
          </p:nvPr>
        </p:nvSpPr>
        <p:spPr/>
        <p:txBody>
          <a:bodyPr>
            <a:normAutofit fontScale="85000" lnSpcReduction="20000"/>
          </a:bodyPr>
          <a:lstStyle/>
          <a:p>
            <a:pPr algn="just">
              <a:buNone/>
            </a:pPr>
            <a:endParaRPr lang="en-US" dirty="0" smtClean="0"/>
          </a:p>
          <a:p>
            <a:pPr algn="just"/>
            <a:r>
              <a:rPr lang="en-US" dirty="0" smtClean="0"/>
              <a:t>Maintenance manager is one of the user in the system.</a:t>
            </a:r>
          </a:p>
          <a:p>
            <a:pPr algn="just">
              <a:buNone/>
            </a:pPr>
            <a:endParaRPr lang="en-US" dirty="0" smtClean="0"/>
          </a:p>
          <a:p>
            <a:pPr algn="just"/>
            <a:r>
              <a:rPr lang="en-US" dirty="0" smtClean="0"/>
              <a:t>The main functionalities of this manager is to add vehicles, drivers and vendors of the vehicles.</a:t>
            </a:r>
          </a:p>
          <a:p>
            <a:pPr algn="just">
              <a:buNone/>
            </a:pPr>
            <a:endParaRPr lang="en-US" dirty="0" smtClean="0"/>
          </a:p>
          <a:p>
            <a:pPr algn="just"/>
            <a:r>
              <a:rPr lang="en-US" dirty="0" smtClean="0"/>
              <a:t>The Maintenance manager is responsible </a:t>
            </a:r>
          </a:p>
          <a:p>
            <a:pPr algn="just"/>
            <a:r>
              <a:rPr lang="en-US" dirty="0" smtClean="0"/>
              <a:t>for the Spare parts billing, registering the vehicles , drivers to the vehicles, mostly the vendor details and date of purchase of vehicles.</a:t>
            </a:r>
          </a:p>
          <a:p>
            <a:pPr algn="just">
              <a:buNone/>
            </a:pPr>
            <a:endParaRPr lang="en-US" dirty="0" smtClean="0"/>
          </a:p>
          <a:p>
            <a:pPr algn="just"/>
            <a:r>
              <a:rPr lang="en-US" dirty="0" smtClean="0"/>
              <a:t>These details provide Manager whether the cabs are providing profit or loss.</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rgbClr val="FF0000"/>
                </a:solidFill>
                <a:latin typeface="Algerian" pitchFamily="82" charset="0"/>
              </a:rPr>
              <a:t>Vehicle Details</a:t>
            </a:r>
            <a:endParaRPr lang="en-US" sz="4400" dirty="0">
              <a:solidFill>
                <a:srgbClr val="FF0000"/>
              </a:solidFill>
              <a:latin typeface="Algerian" pitchFamily="82" charset="0"/>
            </a:endParaRPr>
          </a:p>
        </p:txBody>
      </p:sp>
      <p:sp>
        <p:nvSpPr>
          <p:cNvPr id="3" name="Content Placeholder 2"/>
          <p:cNvSpPr>
            <a:spLocks noGrp="1"/>
          </p:cNvSpPr>
          <p:nvPr>
            <p:ph idx="1"/>
          </p:nvPr>
        </p:nvSpPr>
        <p:spPr/>
        <p:txBody>
          <a:bodyPr>
            <a:normAutofit/>
          </a:bodyPr>
          <a:lstStyle/>
          <a:p>
            <a:pPr algn="just"/>
            <a:r>
              <a:rPr lang="en-US" dirty="0" smtClean="0"/>
              <a:t>The data that we are going to use in this </a:t>
            </a:r>
            <a:r>
              <a:rPr lang="en-US" dirty="0" smtClean="0"/>
              <a:t>module </a:t>
            </a:r>
            <a:r>
              <a:rPr lang="en-US" dirty="0" smtClean="0"/>
              <a:t>is about cars. Specifically containing various information </a:t>
            </a:r>
            <a:r>
              <a:rPr lang="en-US" dirty="0" smtClean="0"/>
              <a:t>data points </a:t>
            </a:r>
            <a:r>
              <a:rPr lang="en-US" dirty="0" smtClean="0"/>
              <a:t>about the used cars, like their price, color, etc. Here we need to understand that simply collecting data isn’t enough. Raw data isn’t useful. Here data analysis plays a vital role in unlocking the information that we require and to gain new insights into this raw data.</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rgbClr val="FF0000"/>
                </a:solidFill>
                <a:latin typeface="Algerian" pitchFamily="82" charset="0"/>
              </a:rPr>
              <a:t>Finance Module</a:t>
            </a:r>
            <a:endParaRPr lang="en-US" sz="4400" dirty="0">
              <a:solidFill>
                <a:srgbClr val="FF0000"/>
              </a:solidFill>
              <a:latin typeface="Algerian" pitchFamily="82" charset="0"/>
            </a:endParaRPr>
          </a:p>
        </p:txBody>
      </p:sp>
      <p:sp>
        <p:nvSpPr>
          <p:cNvPr id="3" name="Content Placeholder 2"/>
          <p:cNvSpPr>
            <a:spLocks noGrp="1"/>
          </p:cNvSpPr>
          <p:nvPr>
            <p:ph idx="1"/>
          </p:nvPr>
        </p:nvSpPr>
        <p:spPr/>
        <p:txBody>
          <a:bodyPr>
            <a:normAutofit lnSpcReduction="10000"/>
          </a:bodyPr>
          <a:lstStyle/>
          <a:p>
            <a:pPr algn="just"/>
            <a:r>
              <a:rPr lang="en-US" dirty="0" smtClean="0"/>
              <a:t>He is responsible for the cost estimation of the vendor, vehicle billing and viewing the feedbacks posted by the employees on the events as accidents and the driving nature of a particular cab.</a:t>
            </a:r>
          </a:p>
          <a:p>
            <a:pPr algn="just">
              <a:buNone/>
            </a:pPr>
            <a:endParaRPr lang="en-US" dirty="0" smtClean="0"/>
          </a:p>
          <a:p>
            <a:pPr algn="just"/>
            <a:r>
              <a:rPr lang="en-US" dirty="0" smtClean="0"/>
              <a:t>The Feedback posted by employers give the quality and performance of the cabs, by this result managers get a chance to improve the performance of the transportation to get profits.</a:t>
            </a:r>
          </a:p>
          <a:p>
            <a:pPr algn="just"/>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138</TotalTime>
  <Words>315</Words>
  <Application>Microsoft Office PowerPoint</Application>
  <PresentationFormat>On-screen Show (4:3)</PresentationFormat>
  <Paragraphs>70</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Apex</vt:lpstr>
      <vt:lpstr>Car Sales Trading Management System</vt:lpstr>
      <vt:lpstr>PURPOSE</vt:lpstr>
      <vt:lpstr>Features</vt:lpstr>
      <vt:lpstr>Modules</vt:lpstr>
      <vt:lpstr>Admin Module</vt:lpstr>
      <vt:lpstr>Login System</vt:lpstr>
      <vt:lpstr>Maintenance Module</vt:lpstr>
      <vt:lpstr>Vehicle Details</vt:lpstr>
      <vt:lpstr>Finance Module</vt:lpstr>
      <vt:lpstr>Vehicle  Showroom Management system</vt:lpstr>
      <vt:lpstr>Login system</vt:lpstr>
      <vt:lpstr>User Details and car Details</vt:lpstr>
      <vt:lpstr>Car sales Trading management system</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Sales Trading Management System</dc:title>
  <dc:creator>hp</dc:creator>
  <cp:lastModifiedBy>hp</cp:lastModifiedBy>
  <cp:revision>8</cp:revision>
  <dcterms:created xsi:type="dcterms:W3CDTF">2022-07-02T11:42:36Z</dcterms:created>
  <dcterms:modified xsi:type="dcterms:W3CDTF">2022-07-04T17:29:58Z</dcterms:modified>
</cp:coreProperties>
</file>