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DEB4-5B2A-6B07-A2D0-5A96F28E4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A5C40-3DF9-0CC6-6F6F-E368CCFBE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1B8B4-561E-73DE-62E3-4BAD8A74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6CFF-74FD-4D42-8DE0-2E15BF9DD59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1A9F-A9BC-5EA8-00C4-9BD2DF58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5DDFC-8FED-84DB-8CEC-D81E7A08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FE-2649-448E-8CD6-DB0C1AE1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8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2954-0251-010E-E4FF-CDA5500A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30F14-652C-4A00-9F1D-C600E0CCD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507E6-D28D-0CBC-4C47-5BF6402E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6CFF-74FD-4D42-8DE0-2E15BF9DD59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66A7A-9807-1A06-3B1A-71556132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507BF-EA91-1B7F-6C5C-1D33A7A3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FE-2649-448E-8CD6-DB0C1AE1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47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BB227B-E7FE-C3F5-7FD5-116FC145C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9B526-03EC-AED5-3404-78D89D15B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D750D-AEAC-B8B7-9ABA-E7FD1090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6CFF-74FD-4D42-8DE0-2E15BF9DD59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4535F-5276-8F02-6781-935099DF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676F7-0C53-5373-14E0-647C7596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FE-2649-448E-8CD6-DB0C1AE1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95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6CF6-C499-2049-6707-DB439675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E86E2-BF80-A803-4B9C-AAD097489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BB781-388F-E8FC-7128-CC92303D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6CFF-74FD-4D42-8DE0-2E15BF9DD59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4B974-8A46-4E17-FAC4-8A2F1481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07647-9DAD-E499-419C-5D90CBD7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FE-2649-448E-8CD6-DB0C1AE1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60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A401-46DF-25AB-7CEC-9A8E3D29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EFD55-F8F7-3A41-E99D-266576695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DB87B-A9E7-3F48-7C6A-FC0E2B9C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6CFF-74FD-4D42-8DE0-2E15BF9DD59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2CABB-5294-506E-1D7E-E2077D39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28FE3-360A-E447-534D-0B17C74C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FE-2649-448E-8CD6-DB0C1AE1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35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5DF6-26C8-CDF5-A1D6-26303403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79E21-A293-5DEC-BD44-5D64A1A8C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26AB9-9152-BC01-9A8C-DDCD39440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A2E0B-63FE-2C28-AB1B-AF251B54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6CFF-74FD-4D42-8DE0-2E15BF9DD59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BC872-BAEA-A531-7A93-E08401D3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CBF87-815B-8EFC-7404-BCFD0941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FE-2649-448E-8CD6-DB0C1AE1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62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B10E-4AF8-98CB-6193-6A4F37E45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2024A-DF72-CB6B-C19A-F8367A246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ADEC7-7717-1ABF-25F5-A246C01D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9FE406-962C-8DE3-9E7B-4CF899BCF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47FF04-F2FE-B98B-C0C2-2C01C6B6E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0B200-6989-9477-73EC-9B66CB023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6CFF-74FD-4D42-8DE0-2E15BF9DD59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76932B-208E-7F6C-7AFF-79C29821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234488-F36F-1821-F782-2B993992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FE-2649-448E-8CD6-DB0C1AE1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84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AA8E-767E-A370-E714-551ED270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43D86-6478-DCC0-5241-63C62EA9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6CFF-74FD-4D42-8DE0-2E15BF9DD59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7BAAB-B124-D65B-813D-1EF889C1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68358-2004-DD1C-D94F-18AF98502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FE-2649-448E-8CD6-DB0C1AE1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52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AF41A4-BD43-A554-6257-0BC3850F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6CFF-74FD-4D42-8DE0-2E15BF9DD59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76DB2E-D4D6-A945-73EB-386FB9F7E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22F22-1F37-8A28-860A-963D570F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FE-2649-448E-8CD6-DB0C1AE1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64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AE598-F55B-1330-BE4C-0A3129B52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3DE9-BADF-428D-D723-8D47592FB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795CE-BEF5-1AD8-72C1-E51472791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BD573-AD9A-844B-6DE4-FE50BF36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6CFF-74FD-4D42-8DE0-2E15BF9DD59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C2CBC-838F-BAAC-949A-14C1606C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0D779-CB46-6652-D1A6-8478F7CF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FE-2649-448E-8CD6-DB0C1AE1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37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0762-731C-9DE5-83A7-D0C24CC4E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0B0ABF-10E8-F017-9F2B-C592F83E5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2ECBF-954B-B882-6A90-4EE06C96F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7FC29-0CCF-F16F-1E52-95DDEEDB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6CFF-74FD-4D42-8DE0-2E15BF9DD59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530ED-CCD8-0C22-39AB-70F7E76F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89E9E-493D-B008-2881-1C0E4AAB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FE-2649-448E-8CD6-DB0C1AE1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32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E43CD-192F-A600-1A6A-F578A8B74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AEF08-80B8-7531-842B-49A0412E0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8E9C5-D81E-0943-FD3D-78C5AC1F1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6CFF-74FD-4D42-8DE0-2E15BF9DD59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8D0E2-264E-8D73-D117-160AF2CDC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90394-461F-54F2-606E-1DBB5D696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49FFE-2649-448E-8CD6-DB0C1AE1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71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7B0DD3-380A-3158-4D7D-E8AE04A77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294"/>
            <a:ext cx="9144000" cy="6302188"/>
          </a:xfrm>
        </p:spPr>
        <p:txBody>
          <a:bodyPr/>
          <a:lstStyle/>
          <a:p>
            <a:r>
              <a:rPr lang="en-US" sz="3200" dirty="0"/>
              <a:t>APPLICATION</a:t>
            </a:r>
          </a:p>
          <a:p>
            <a:pPr algn="l"/>
            <a:r>
              <a:rPr lang="en-US" dirty="0"/>
              <a:t>1)Algorithmic Trading:</a:t>
            </a:r>
          </a:p>
          <a:p>
            <a:pPr algn="l"/>
            <a:r>
              <a:rPr lang="en-US" sz="2400" b="0" i="0" dirty="0">
                <a:solidFill>
                  <a:srgbClr val="111111"/>
                </a:solidFill>
                <a:effectLst/>
                <a:latin typeface="SourceSansPro"/>
              </a:rPr>
              <a:t>Algorithmic trading (also called automated trading, black-box trading, or algo-trading) uses a computer program that follows a defined set of instructions (an algorithm) to place a trade. The trade, in theory, can generate profits at a speed and frequency that is impossible for a human trader. </a:t>
            </a:r>
          </a:p>
          <a:p>
            <a:pPr algn="l"/>
            <a:r>
              <a:rPr lang="en-US" dirty="0"/>
              <a:t>2) Stock Market </a:t>
            </a:r>
            <a:r>
              <a:rPr lang="en-US" dirty="0" err="1"/>
              <a:t>forcasting</a:t>
            </a:r>
            <a:endParaRPr lang="en-US" dirty="0"/>
          </a:p>
          <a:p>
            <a:pPr algn="l"/>
            <a:endParaRPr lang="en-US" dirty="0"/>
          </a:p>
          <a:p>
            <a:pPr lvl="1" algn="l"/>
            <a:endParaRPr lang="en-US" sz="1600" dirty="0">
              <a:solidFill>
                <a:srgbClr val="111111"/>
              </a:solidFill>
              <a:latin typeface="SourceSansPro"/>
            </a:endParaRPr>
          </a:p>
          <a:p>
            <a:pPr lvl="1" algn="l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4078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FDBF-1FB7-B58F-6940-2EAEDC79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Indian Stock Market </a:t>
            </a:r>
            <a:r>
              <a:rPr lang="en-US" dirty="0" err="1"/>
              <a:t>Forecating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C5CA3-5CC7-873E-96AC-B359B95D7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219434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SourceSansPro</vt:lpstr>
      <vt:lpstr>Office Theme</vt:lpstr>
      <vt:lpstr>PowerPoint Presentation</vt:lpstr>
      <vt:lpstr>Indian Stock Market Forecating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RITIK BADIYA</dc:creator>
  <cp:lastModifiedBy>RITIK BADIYA</cp:lastModifiedBy>
  <cp:revision>3</cp:revision>
  <dcterms:created xsi:type="dcterms:W3CDTF">2022-07-01T05:55:23Z</dcterms:created>
  <dcterms:modified xsi:type="dcterms:W3CDTF">2022-07-01T06:57:07Z</dcterms:modified>
</cp:coreProperties>
</file>