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1239d8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71239d8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0226314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0226314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71239d8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71239d8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71239d8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71239d8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71239d8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71239d8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71239d8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71239d8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71239d8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71239d8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71239d8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71239d8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71239d8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71239d8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71239d80f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71239d80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02263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02263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71239d80f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71239d80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022631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022631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022631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022631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11ed4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11ed4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0226314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0226314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20226314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20226314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0226314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0226314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11ed48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711ed48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07225"/>
            <a:ext cx="5017500" cy="21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Solid waste  </a:t>
            </a:r>
            <a:r>
              <a:rPr lang="en" sz="3700"/>
              <a:t>management</a:t>
            </a:r>
            <a:r>
              <a:rPr lang="en" sz="3700"/>
              <a:t>  using optimal path and autonomous bin.</a:t>
            </a:r>
            <a:endParaRPr sz="3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571750"/>
            <a:ext cx="34707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Projected 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Team </a:t>
            </a:r>
            <a:r>
              <a:rPr lang="en"/>
              <a:t>confidential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1.Ritik 19245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2.pushpendra dhakar 19229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Shubham latpate 19181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25" y="446225"/>
            <a:ext cx="3169000" cy="19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50" y="354425"/>
            <a:ext cx="3169000" cy="215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487" y="2633800"/>
            <a:ext cx="3265013" cy="24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175650"/>
            <a:ext cx="70389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 </a:t>
            </a:r>
            <a:r>
              <a:rPr lang="en" sz="1600"/>
              <a:t>different</a:t>
            </a:r>
            <a:r>
              <a:rPr lang="en" sz="1600"/>
              <a:t> </a:t>
            </a:r>
            <a:r>
              <a:rPr lang="en" sz="1600"/>
              <a:t>approach</a:t>
            </a:r>
            <a:r>
              <a:rPr lang="en" sz="1600"/>
              <a:t> -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autonomous Bins- </a:t>
            </a:r>
            <a:endParaRPr sz="1400"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450" y="1917725"/>
            <a:ext cx="4068600" cy="3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103700"/>
            <a:ext cx="70389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910825"/>
            <a:ext cx="5207800" cy="3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sz="1955"/>
              <a:t>We develop algorithm to -</a:t>
            </a:r>
            <a:endParaRPr b="1" sz="1955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dustbins capable of planning optimal path.</a:t>
            </a:r>
            <a:endParaRPr sz="17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75" y="2012900"/>
            <a:ext cx="5289774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-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Optimal path planning for pick-up trucks.</a:t>
            </a:r>
            <a:endParaRPr sz="1700"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19" y="2049506"/>
            <a:ext cx="3837175" cy="27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-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waste collection from household completely autonomous.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environment through simulation and test the algorithms.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 -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6900" y="1567550"/>
            <a:ext cx="86295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Path Optimization -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Bellma</a:t>
            </a:r>
            <a:r>
              <a:rPr lang="en" sz="1700"/>
              <a:t>n-held-karp algorithm (Dynamic programming)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For path optimization of dustbins.</a:t>
            </a:r>
            <a:endParaRPr sz="170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400" y="2632700"/>
            <a:ext cx="4217200" cy="242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09425" y="2778950"/>
            <a:ext cx="158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last node will be initial point of the dustbin and second last node will be the location of pick-up truck.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Methodology</a:t>
            </a:r>
            <a:r>
              <a:rPr lang="en"/>
              <a:t> -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Genetic algorithm for MVRP.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path optimization of pick-up trucks.</a:t>
            </a:r>
            <a:endParaRPr sz="170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524" y="2317650"/>
            <a:ext cx="4086200" cy="2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139475" y="29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Path </a:t>
            </a:r>
            <a:r>
              <a:rPr lang="en"/>
              <a:t>following</a:t>
            </a:r>
            <a:r>
              <a:rPr lang="en"/>
              <a:t> for bins: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(craig-reynolds </a:t>
            </a:r>
            <a:r>
              <a:rPr lang="en"/>
              <a:t>steering</a:t>
            </a:r>
            <a:r>
              <a:rPr lang="en"/>
              <a:t> behaviour)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0" y="1336150"/>
            <a:ext cx="8174999" cy="3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Simulation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929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 Pygame module to create simulation of roads  and buildings </a:t>
            </a:r>
            <a:endParaRPr sz="1600"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50" y="1435575"/>
            <a:ext cx="5301551" cy="3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1.Heavy expenses on collection and </a:t>
            </a:r>
            <a:r>
              <a:rPr lang="en"/>
              <a:t>transportation.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Inaccessible places.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Mismanagement in  collection  of waste 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results -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Collection and transportation of waste with significant reduction in costs, efforts and improving ease-of-living.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 Waste collection from household with autonomous bins.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The autonomous bin will follow optimal path covering multiple households.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Pickup truck collecting waste from dustbins will also follow optimal path.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  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 Gap: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Current research :     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A . optimisation using sensory data .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B.  </a:t>
            </a:r>
            <a:r>
              <a:rPr lang="en" sz="1600"/>
              <a:t>optimisation using historical data.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Autonomous  collection.            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</a:t>
            </a:r>
            <a:r>
              <a:rPr lang="en"/>
              <a:t> 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11625"/>
            <a:ext cx="70389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b="1" lang="en" sz="1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Single truck collection problem.</a:t>
            </a:r>
            <a:endParaRPr b="1" sz="1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Arial"/>
              <a:buAutoNum type="alphaLcPeriod"/>
            </a:pPr>
            <a:r>
              <a:rPr b="1" lang="en" sz="1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Consumes more time.</a:t>
            </a:r>
            <a:endParaRPr b="1" sz="1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Arial"/>
              <a:buAutoNum type="alphaLcPeriod"/>
            </a:pPr>
            <a:r>
              <a:rPr b="1" lang="en" sz="17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More fuel.</a:t>
            </a:r>
            <a:endParaRPr b="1" sz="1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-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Inaccessibility of pick-up van in small streets (causing traffic jams).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0" y="2522825"/>
            <a:ext cx="3659250" cy="25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r>
              <a:rPr lang="en"/>
              <a:t>definition</a:t>
            </a:r>
            <a:r>
              <a:rPr lang="en"/>
              <a:t> :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74900"/>
            <a:ext cx="71598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 of information transfer between households and dustbins.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75" y="2608500"/>
            <a:ext cx="3934374" cy="20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</a:t>
            </a:r>
            <a:r>
              <a:rPr lang="en"/>
              <a:t> 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09325" y="1574900"/>
            <a:ext cx="70389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Overflowing of dustbins and collection of waste around them.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50" y="2314575"/>
            <a:ext cx="2726075" cy="24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66000"/>
            <a:ext cx="3721575" cy="2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2063375"/>
            <a:ext cx="70389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Assumptions</a:t>
            </a:r>
            <a:endParaRPr sz="44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052550" y="298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for collection from household.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Bin will be well equipped with sensors.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