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CA1F6D-D9B9-4776-8313-14DAFE443200}" v="11" dt="2025-10-27T09:32:41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ik Das" userId="ee1a91752c0c7d2f" providerId="LiveId" clId="{B47D402A-C443-47BC-947D-433AD8ACC2B4}"/>
    <pc:docChg chg="custSel addSld delSld modSld">
      <pc:chgData name="Ritik Das" userId="ee1a91752c0c7d2f" providerId="LiveId" clId="{B47D402A-C443-47BC-947D-433AD8ACC2B4}" dt="2025-10-27T09:38:50.294" v="2088" actId="20577"/>
      <pc:docMkLst>
        <pc:docMk/>
      </pc:docMkLst>
      <pc:sldChg chg="modSp mod">
        <pc:chgData name="Ritik Das" userId="ee1a91752c0c7d2f" providerId="LiveId" clId="{B47D402A-C443-47BC-947D-433AD8ACC2B4}" dt="2025-10-18T06:10:54.805" v="467" actId="20577"/>
        <pc:sldMkLst>
          <pc:docMk/>
          <pc:sldMk cId="4239121732" sldId="257"/>
        </pc:sldMkLst>
        <pc:spChg chg="mod">
          <ac:chgData name="Ritik Das" userId="ee1a91752c0c7d2f" providerId="LiveId" clId="{B47D402A-C443-47BC-947D-433AD8ACC2B4}" dt="2025-10-18T06:10:54.805" v="467" actId="20577"/>
          <ac:spMkLst>
            <pc:docMk/>
            <pc:sldMk cId="4239121732" sldId="257"/>
            <ac:spMk id="4" creationId="{08E8EEEE-02CA-ACE2-0561-52AE20E37575}"/>
          </ac:spMkLst>
        </pc:spChg>
      </pc:sldChg>
      <pc:sldChg chg="addSp delSp modSp mod">
        <pc:chgData name="Ritik Das" userId="ee1a91752c0c7d2f" providerId="LiveId" clId="{B47D402A-C443-47BC-947D-433AD8ACC2B4}" dt="2025-10-27T06:55:20.305" v="1481" actId="20577"/>
        <pc:sldMkLst>
          <pc:docMk/>
          <pc:sldMk cId="3296222703" sldId="260"/>
        </pc:sldMkLst>
        <pc:spChg chg="add mod">
          <ac:chgData name="Ritik Das" userId="ee1a91752c0c7d2f" providerId="LiveId" clId="{B47D402A-C443-47BC-947D-433AD8ACC2B4}" dt="2025-10-18T05:14:27.930" v="19" actId="1582"/>
          <ac:spMkLst>
            <pc:docMk/>
            <pc:sldMk cId="3296222703" sldId="260"/>
            <ac:spMk id="6" creationId="{108FE7E0-AF80-EEAA-C04A-300600C584E8}"/>
          </ac:spMkLst>
        </pc:spChg>
        <pc:spChg chg="add mod">
          <ac:chgData name="Ritik Das" userId="ee1a91752c0c7d2f" providerId="LiveId" clId="{B47D402A-C443-47BC-947D-433AD8ACC2B4}" dt="2025-10-18T05:15:07.255" v="25" actId="688"/>
          <ac:spMkLst>
            <pc:docMk/>
            <pc:sldMk cId="3296222703" sldId="260"/>
            <ac:spMk id="7" creationId="{9B3A56D9-07D1-5220-9F1B-6100A69E5844}"/>
          </ac:spMkLst>
        </pc:spChg>
        <pc:spChg chg="add mod">
          <ac:chgData name="Ritik Das" userId="ee1a91752c0c7d2f" providerId="LiveId" clId="{B47D402A-C443-47BC-947D-433AD8ACC2B4}" dt="2025-10-27T06:55:20.305" v="1481" actId="20577"/>
          <ac:spMkLst>
            <pc:docMk/>
            <pc:sldMk cId="3296222703" sldId="260"/>
            <ac:spMk id="8" creationId="{46C7A130-01AD-3B0B-5A9C-209953C539F2}"/>
          </ac:spMkLst>
        </pc:spChg>
        <pc:picChg chg="add mod">
          <ac:chgData name="Ritik Das" userId="ee1a91752c0c7d2f" providerId="LiveId" clId="{B47D402A-C443-47BC-947D-433AD8ACC2B4}" dt="2025-10-18T05:13:33.782" v="13" actId="14100"/>
          <ac:picMkLst>
            <pc:docMk/>
            <pc:sldMk cId="3296222703" sldId="260"/>
            <ac:picMk id="5" creationId="{CB410201-D341-6B61-B4B6-E9C2280BE2C1}"/>
          </ac:picMkLst>
        </pc:picChg>
      </pc:sldChg>
      <pc:sldChg chg="addSp modSp new mod">
        <pc:chgData name="Ritik Das" userId="ee1a91752c0c7d2f" providerId="LiveId" clId="{B47D402A-C443-47BC-947D-433AD8ACC2B4}" dt="2025-10-18T05:29:31.886" v="311" actId="14100"/>
        <pc:sldMkLst>
          <pc:docMk/>
          <pc:sldMk cId="1407779780" sldId="261"/>
        </pc:sldMkLst>
        <pc:spChg chg="add mod">
          <ac:chgData name="Ritik Das" userId="ee1a91752c0c7d2f" providerId="LiveId" clId="{B47D402A-C443-47BC-947D-433AD8ACC2B4}" dt="2025-10-18T05:29:31.886" v="311" actId="14100"/>
          <ac:spMkLst>
            <pc:docMk/>
            <pc:sldMk cId="1407779780" sldId="261"/>
            <ac:spMk id="4" creationId="{60A17653-EB5B-C198-B200-448223F1576E}"/>
          </ac:spMkLst>
        </pc:spChg>
        <pc:spChg chg="add mod">
          <ac:chgData name="Ritik Das" userId="ee1a91752c0c7d2f" providerId="LiveId" clId="{B47D402A-C443-47BC-947D-433AD8ACC2B4}" dt="2025-10-18T05:26:35.972" v="150" actId="688"/>
          <ac:spMkLst>
            <pc:docMk/>
            <pc:sldMk cId="1407779780" sldId="261"/>
            <ac:spMk id="5" creationId="{2E76AB16-1252-7F63-68E9-CFC4068FD7E1}"/>
          </ac:spMkLst>
        </pc:spChg>
        <pc:spChg chg="add mod">
          <ac:chgData name="Ritik Das" userId="ee1a91752c0c7d2f" providerId="LiveId" clId="{B47D402A-C443-47BC-947D-433AD8ACC2B4}" dt="2025-10-18T05:28:41.510" v="303" actId="14100"/>
          <ac:spMkLst>
            <pc:docMk/>
            <pc:sldMk cId="1407779780" sldId="261"/>
            <ac:spMk id="6" creationId="{9F1E5074-A268-2CCB-44EA-9CB3E72234B7}"/>
          </ac:spMkLst>
        </pc:spChg>
        <pc:picChg chg="add mod">
          <ac:chgData name="Ritik Das" userId="ee1a91752c0c7d2f" providerId="LiveId" clId="{B47D402A-C443-47BC-947D-433AD8ACC2B4}" dt="2025-10-18T05:28:56.808" v="306" actId="1076"/>
          <ac:picMkLst>
            <pc:docMk/>
            <pc:sldMk cId="1407779780" sldId="261"/>
            <ac:picMk id="3" creationId="{10B951D6-D639-32C6-1A00-494221625E81}"/>
          </ac:picMkLst>
        </pc:picChg>
      </pc:sldChg>
      <pc:sldChg chg="addSp modSp new mod">
        <pc:chgData name="Ritik Das" userId="ee1a91752c0c7d2f" providerId="LiveId" clId="{B47D402A-C443-47BC-947D-433AD8ACC2B4}" dt="2025-10-18T05:52:39.669" v="458" actId="20577"/>
        <pc:sldMkLst>
          <pc:docMk/>
          <pc:sldMk cId="3069469701" sldId="262"/>
        </pc:sldMkLst>
        <pc:spChg chg="add mod">
          <ac:chgData name="Ritik Das" userId="ee1a91752c0c7d2f" providerId="LiveId" clId="{B47D402A-C443-47BC-947D-433AD8ACC2B4}" dt="2025-10-18T05:48:35.852" v="321" actId="1582"/>
          <ac:spMkLst>
            <pc:docMk/>
            <pc:sldMk cId="3069469701" sldId="262"/>
            <ac:spMk id="4" creationId="{6AD12E27-20C1-29FB-4FFF-87975F0F5973}"/>
          </ac:spMkLst>
        </pc:spChg>
        <pc:spChg chg="add mod">
          <ac:chgData name="Ritik Das" userId="ee1a91752c0c7d2f" providerId="LiveId" clId="{B47D402A-C443-47BC-947D-433AD8ACC2B4}" dt="2025-10-18T05:50:15.742" v="331" actId="207"/>
          <ac:spMkLst>
            <pc:docMk/>
            <pc:sldMk cId="3069469701" sldId="262"/>
            <ac:spMk id="5" creationId="{964C4E49-37B0-7DAB-FDC1-560926750C12}"/>
          </ac:spMkLst>
        </pc:spChg>
        <pc:spChg chg="add mod">
          <ac:chgData name="Ritik Das" userId="ee1a91752c0c7d2f" providerId="LiveId" clId="{B47D402A-C443-47BC-947D-433AD8ACC2B4}" dt="2025-10-18T05:52:39.669" v="458" actId="20577"/>
          <ac:spMkLst>
            <pc:docMk/>
            <pc:sldMk cId="3069469701" sldId="262"/>
            <ac:spMk id="6" creationId="{578E0D49-508E-C6CA-5E44-276A72805737}"/>
          </ac:spMkLst>
        </pc:spChg>
        <pc:picChg chg="add mod">
          <ac:chgData name="Ritik Das" userId="ee1a91752c0c7d2f" providerId="LiveId" clId="{B47D402A-C443-47BC-947D-433AD8ACC2B4}" dt="2025-10-18T05:49:47.645" v="327" actId="1076"/>
          <ac:picMkLst>
            <pc:docMk/>
            <pc:sldMk cId="3069469701" sldId="262"/>
            <ac:picMk id="3" creationId="{2BEDE5AA-6E38-9BC0-A3A1-41D390F0E487}"/>
          </ac:picMkLst>
        </pc:picChg>
      </pc:sldChg>
      <pc:sldChg chg="addSp modSp new mod">
        <pc:chgData name="Ritik Das" userId="ee1a91752c0c7d2f" providerId="LiveId" clId="{B47D402A-C443-47BC-947D-433AD8ACC2B4}" dt="2025-10-18T06:19:54.864" v="640" actId="1076"/>
        <pc:sldMkLst>
          <pc:docMk/>
          <pc:sldMk cId="18591922" sldId="263"/>
        </pc:sldMkLst>
        <pc:spChg chg="add mod">
          <ac:chgData name="Ritik Das" userId="ee1a91752c0c7d2f" providerId="LiveId" clId="{B47D402A-C443-47BC-947D-433AD8ACC2B4}" dt="2025-10-18T06:19:50.076" v="639" actId="14100"/>
          <ac:spMkLst>
            <pc:docMk/>
            <pc:sldMk cId="18591922" sldId="263"/>
            <ac:spMk id="4" creationId="{1356A05E-6D3B-1257-1B59-090187FC6B35}"/>
          </ac:spMkLst>
        </pc:spChg>
        <pc:spChg chg="add mod">
          <ac:chgData name="Ritik Das" userId="ee1a91752c0c7d2f" providerId="LiveId" clId="{B47D402A-C443-47BC-947D-433AD8ACC2B4}" dt="2025-10-18T06:19:54.864" v="640" actId="1076"/>
          <ac:spMkLst>
            <pc:docMk/>
            <pc:sldMk cId="18591922" sldId="263"/>
            <ac:spMk id="5" creationId="{86F5318F-1F65-C0D1-D443-E5B7FBB4CE1F}"/>
          </ac:spMkLst>
        </pc:spChg>
        <pc:spChg chg="add mod">
          <ac:chgData name="Ritik Das" userId="ee1a91752c0c7d2f" providerId="LiveId" clId="{B47D402A-C443-47BC-947D-433AD8ACC2B4}" dt="2025-10-18T06:19:28.540" v="636" actId="14100"/>
          <ac:spMkLst>
            <pc:docMk/>
            <pc:sldMk cId="18591922" sldId="263"/>
            <ac:spMk id="6" creationId="{88DE5302-08D2-B349-D373-3FC4819D5FC8}"/>
          </ac:spMkLst>
        </pc:spChg>
        <pc:picChg chg="add mod">
          <ac:chgData name="Ritik Das" userId="ee1a91752c0c7d2f" providerId="LiveId" clId="{B47D402A-C443-47BC-947D-433AD8ACC2B4}" dt="2025-10-18T06:19:39.183" v="637" actId="14100"/>
          <ac:picMkLst>
            <pc:docMk/>
            <pc:sldMk cId="18591922" sldId="263"/>
            <ac:picMk id="3" creationId="{13986A08-DA1E-2E9C-445F-B54CFE327CC7}"/>
          </ac:picMkLst>
        </pc:picChg>
      </pc:sldChg>
      <pc:sldChg chg="addSp modSp new mod">
        <pc:chgData name="Ritik Das" userId="ee1a91752c0c7d2f" providerId="LiveId" clId="{B47D402A-C443-47BC-947D-433AD8ACC2B4}" dt="2025-10-25T14:15:21.532" v="914" actId="20577"/>
        <pc:sldMkLst>
          <pc:docMk/>
          <pc:sldMk cId="628201716" sldId="264"/>
        </pc:sldMkLst>
        <pc:spChg chg="add mod">
          <ac:chgData name="Ritik Das" userId="ee1a91752c0c7d2f" providerId="LiveId" clId="{B47D402A-C443-47BC-947D-433AD8ACC2B4}" dt="2025-10-25T14:09:32.665" v="652" actId="14100"/>
          <ac:spMkLst>
            <pc:docMk/>
            <pc:sldMk cId="628201716" sldId="264"/>
            <ac:spMk id="4" creationId="{C9F039C0-59CD-AFE9-1BA6-41DADE4CC6FB}"/>
          </ac:spMkLst>
        </pc:spChg>
        <pc:spChg chg="add mod">
          <ac:chgData name="Ritik Das" userId="ee1a91752c0c7d2f" providerId="LiveId" clId="{B47D402A-C443-47BC-947D-433AD8ACC2B4}" dt="2025-10-25T14:11:25.720" v="657" actId="207"/>
          <ac:spMkLst>
            <pc:docMk/>
            <pc:sldMk cId="628201716" sldId="264"/>
            <ac:spMk id="5" creationId="{D72A43CD-812F-0B41-3121-65BCEB090A0D}"/>
          </ac:spMkLst>
        </pc:spChg>
        <pc:spChg chg="add mod">
          <ac:chgData name="Ritik Das" userId="ee1a91752c0c7d2f" providerId="LiveId" clId="{B47D402A-C443-47BC-947D-433AD8ACC2B4}" dt="2025-10-25T14:15:21.532" v="914" actId="20577"/>
          <ac:spMkLst>
            <pc:docMk/>
            <pc:sldMk cId="628201716" sldId="264"/>
            <ac:spMk id="6" creationId="{7C51A941-AB75-1B06-5600-9BCB5EEE4795}"/>
          </ac:spMkLst>
        </pc:spChg>
        <pc:picChg chg="add mod">
          <ac:chgData name="Ritik Das" userId="ee1a91752c0c7d2f" providerId="LiveId" clId="{B47D402A-C443-47BC-947D-433AD8ACC2B4}" dt="2025-10-25T14:08:41.770" v="647" actId="14100"/>
          <ac:picMkLst>
            <pc:docMk/>
            <pc:sldMk cId="628201716" sldId="264"/>
            <ac:picMk id="3" creationId="{25B3C1C0-097A-B3E6-EB6D-0767794456AA}"/>
          </ac:picMkLst>
        </pc:picChg>
      </pc:sldChg>
      <pc:sldChg chg="addSp modSp new mod">
        <pc:chgData name="Ritik Das" userId="ee1a91752c0c7d2f" providerId="LiveId" clId="{B47D402A-C443-47BC-947D-433AD8ACC2B4}" dt="2025-10-25T14:27:49.431" v="1118" actId="14100"/>
        <pc:sldMkLst>
          <pc:docMk/>
          <pc:sldMk cId="1695445826" sldId="265"/>
        </pc:sldMkLst>
        <pc:spChg chg="add mod">
          <ac:chgData name="Ritik Das" userId="ee1a91752c0c7d2f" providerId="LiveId" clId="{B47D402A-C443-47BC-947D-433AD8ACC2B4}" dt="2025-10-25T14:24:37.025" v="925" actId="1582"/>
          <ac:spMkLst>
            <pc:docMk/>
            <pc:sldMk cId="1695445826" sldId="265"/>
            <ac:spMk id="4" creationId="{0B7E20BF-AF73-6AC6-1BCA-5FA1DB247DDA}"/>
          </ac:spMkLst>
        </pc:spChg>
        <pc:spChg chg="add mod">
          <ac:chgData name="Ritik Das" userId="ee1a91752c0c7d2f" providerId="LiveId" clId="{B47D402A-C443-47BC-947D-433AD8ACC2B4}" dt="2025-10-25T14:25:04.994" v="930" actId="207"/>
          <ac:spMkLst>
            <pc:docMk/>
            <pc:sldMk cId="1695445826" sldId="265"/>
            <ac:spMk id="5" creationId="{22776D9B-96D0-49A4-02B3-00B38D09C404}"/>
          </ac:spMkLst>
        </pc:spChg>
        <pc:spChg chg="add mod">
          <ac:chgData name="Ritik Das" userId="ee1a91752c0c7d2f" providerId="LiveId" clId="{B47D402A-C443-47BC-947D-433AD8ACC2B4}" dt="2025-10-25T14:27:49.431" v="1118" actId="14100"/>
          <ac:spMkLst>
            <pc:docMk/>
            <pc:sldMk cId="1695445826" sldId="265"/>
            <ac:spMk id="6" creationId="{F7C7A059-C2FC-0D3C-40E5-9CA0EDC9C55F}"/>
          </ac:spMkLst>
        </pc:spChg>
        <pc:picChg chg="add mod">
          <ac:chgData name="Ritik Das" userId="ee1a91752c0c7d2f" providerId="LiveId" clId="{B47D402A-C443-47BC-947D-433AD8ACC2B4}" dt="2025-10-25T14:20:38.906" v="919" actId="14100"/>
          <ac:picMkLst>
            <pc:docMk/>
            <pc:sldMk cId="1695445826" sldId="265"/>
            <ac:picMk id="3" creationId="{67A9685E-307D-517F-6EAE-E14494F225B4}"/>
          </ac:picMkLst>
        </pc:picChg>
      </pc:sldChg>
      <pc:sldChg chg="addSp modSp new mod">
        <pc:chgData name="Ritik Das" userId="ee1a91752c0c7d2f" providerId="LiveId" clId="{B47D402A-C443-47BC-947D-433AD8ACC2B4}" dt="2025-10-25T15:12:53.201" v="1478" actId="14100"/>
        <pc:sldMkLst>
          <pc:docMk/>
          <pc:sldMk cId="1789411871" sldId="266"/>
        </pc:sldMkLst>
        <pc:spChg chg="add mod">
          <ac:chgData name="Ritik Das" userId="ee1a91752c0c7d2f" providerId="LiveId" clId="{B47D402A-C443-47BC-947D-433AD8ACC2B4}" dt="2025-10-25T15:05:56.153" v="1132" actId="1582"/>
          <ac:spMkLst>
            <pc:docMk/>
            <pc:sldMk cId="1789411871" sldId="266"/>
            <ac:spMk id="4" creationId="{25C02F13-84BC-C85C-C87A-81E2F416CC1E}"/>
          </ac:spMkLst>
        </pc:spChg>
        <pc:spChg chg="add mod">
          <ac:chgData name="Ritik Das" userId="ee1a91752c0c7d2f" providerId="LiveId" clId="{B47D402A-C443-47BC-947D-433AD8ACC2B4}" dt="2025-10-25T15:06:23.237" v="1137" actId="207"/>
          <ac:spMkLst>
            <pc:docMk/>
            <pc:sldMk cId="1789411871" sldId="266"/>
            <ac:spMk id="5" creationId="{FFD1B1BE-A528-67B6-768F-EDD0EA34AE09}"/>
          </ac:spMkLst>
        </pc:spChg>
        <pc:spChg chg="add mod">
          <ac:chgData name="Ritik Das" userId="ee1a91752c0c7d2f" providerId="LiveId" clId="{B47D402A-C443-47BC-947D-433AD8ACC2B4}" dt="2025-10-25T15:12:53.201" v="1478" actId="14100"/>
          <ac:spMkLst>
            <pc:docMk/>
            <pc:sldMk cId="1789411871" sldId="266"/>
            <ac:spMk id="6" creationId="{5501D9A5-3B7C-EA33-4070-D840F45111B9}"/>
          </ac:spMkLst>
        </pc:spChg>
        <pc:picChg chg="add mod">
          <ac:chgData name="Ritik Das" userId="ee1a91752c0c7d2f" providerId="LiveId" clId="{B47D402A-C443-47BC-947D-433AD8ACC2B4}" dt="2025-10-25T15:05:14.854" v="1125" actId="14100"/>
          <ac:picMkLst>
            <pc:docMk/>
            <pc:sldMk cId="1789411871" sldId="266"/>
            <ac:picMk id="3" creationId="{61647905-C759-10B2-1BAA-4BE59F9C5992}"/>
          </ac:picMkLst>
        </pc:picChg>
      </pc:sldChg>
      <pc:sldChg chg="addSp modSp new mod">
        <pc:chgData name="Ritik Das" userId="ee1a91752c0c7d2f" providerId="LiveId" clId="{B47D402A-C443-47BC-947D-433AD8ACC2B4}" dt="2025-10-27T07:58:11.030" v="1590" actId="20577"/>
        <pc:sldMkLst>
          <pc:docMk/>
          <pc:sldMk cId="891489644" sldId="267"/>
        </pc:sldMkLst>
        <pc:spChg chg="add mod">
          <ac:chgData name="Ritik Das" userId="ee1a91752c0c7d2f" providerId="LiveId" clId="{B47D402A-C443-47BC-947D-433AD8ACC2B4}" dt="2025-10-27T07:55:50.472" v="1499" actId="1582"/>
          <ac:spMkLst>
            <pc:docMk/>
            <pc:sldMk cId="891489644" sldId="267"/>
            <ac:spMk id="4" creationId="{5B775005-749C-74FD-EAC2-67BC9F6A2432}"/>
          </ac:spMkLst>
        </pc:spChg>
        <pc:spChg chg="add mod">
          <ac:chgData name="Ritik Das" userId="ee1a91752c0c7d2f" providerId="LiveId" clId="{B47D402A-C443-47BC-947D-433AD8ACC2B4}" dt="2025-10-27T07:57:13.653" v="1514" actId="207"/>
          <ac:spMkLst>
            <pc:docMk/>
            <pc:sldMk cId="891489644" sldId="267"/>
            <ac:spMk id="5" creationId="{12E548B1-608F-3F07-9723-3ECFE04B7D23}"/>
          </ac:spMkLst>
        </pc:spChg>
        <pc:spChg chg="add mod">
          <ac:chgData name="Ritik Das" userId="ee1a91752c0c7d2f" providerId="LiveId" clId="{B47D402A-C443-47BC-947D-433AD8ACC2B4}" dt="2025-10-27T07:58:11.030" v="1590" actId="20577"/>
          <ac:spMkLst>
            <pc:docMk/>
            <pc:sldMk cId="891489644" sldId="267"/>
            <ac:spMk id="6" creationId="{55CA05D1-74E0-C85F-6714-E0A5A427CABB}"/>
          </ac:spMkLst>
        </pc:spChg>
        <pc:picChg chg="add mod">
          <ac:chgData name="Ritik Das" userId="ee1a91752c0c7d2f" providerId="LiveId" clId="{B47D402A-C443-47BC-947D-433AD8ACC2B4}" dt="2025-10-27T07:56:55.366" v="1512" actId="1076"/>
          <ac:picMkLst>
            <pc:docMk/>
            <pc:sldMk cId="891489644" sldId="267"/>
            <ac:picMk id="3" creationId="{4DCD253F-FAD7-B224-4004-DB7F0373DBEC}"/>
          </ac:picMkLst>
        </pc:picChg>
      </pc:sldChg>
      <pc:sldChg chg="addSp delSp modSp new mod">
        <pc:chgData name="Ritik Das" userId="ee1a91752c0c7d2f" providerId="LiveId" clId="{B47D402A-C443-47BC-947D-433AD8ACC2B4}" dt="2025-10-27T09:38:50.294" v="2088" actId="20577"/>
        <pc:sldMkLst>
          <pc:docMk/>
          <pc:sldMk cId="2398904684" sldId="268"/>
        </pc:sldMkLst>
        <pc:spChg chg="add mod">
          <ac:chgData name="Ritik Das" userId="ee1a91752c0c7d2f" providerId="LiveId" clId="{B47D402A-C443-47BC-947D-433AD8ACC2B4}" dt="2025-10-27T08:58:34.049" v="1618" actId="14100"/>
          <ac:spMkLst>
            <pc:docMk/>
            <pc:sldMk cId="2398904684" sldId="268"/>
            <ac:spMk id="4" creationId="{7D519C6E-8AE8-D5E7-91E4-27987C61F21E}"/>
          </ac:spMkLst>
        </pc:spChg>
        <pc:spChg chg="add del mod">
          <ac:chgData name="Ritik Das" userId="ee1a91752c0c7d2f" providerId="LiveId" clId="{B47D402A-C443-47BC-947D-433AD8ACC2B4}" dt="2025-10-27T09:01:36.033" v="1629" actId="21"/>
          <ac:spMkLst>
            <pc:docMk/>
            <pc:sldMk cId="2398904684" sldId="268"/>
            <ac:spMk id="5" creationId="{C8F1F142-351C-F028-E4E5-6F1C82B727FD}"/>
          </ac:spMkLst>
        </pc:spChg>
        <pc:spChg chg="add del mod">
          <ac:chgData name="Ritik Das" userId="ee1a91752c0c7d2f" providerId="LiveId" clId="{B47D402A-C443-47BC-947D-433AD8ACC2B4}" dt="2025-10-27T09:36:29.374" v="2062" actId="21"/>
          <ac:spMkLst>
            <pc:docMk/>
            <pc:sldMk cId="2398904684" sldId="268"/>
            <ac:spMk id="6" creationId="{F1EFF841-3B5E-99AE-AA4A-D7724773C326}"/>
          </ac:spMkLst>
        </pc:spChg>
        <pc:spChg chg="add del mod">
          <ac:chgData name="Ritik Das" userId="ee1a91752c0c7d2f" providerId="LiveId" clId="{B47D402A-C443-47BC-947D-433AD8ACC2B4}" dt="2025-10-27T09:36:32.215" v="2063" actId="21"/>
          <ac:spMkLst>
            <pc:docMk/>
            <pc:sldMk cId="2398904684" sldId="268"/>
            <ac:spMk id="7" creationId="{18EFF3D9-8CA9-CB49-ED35-F23D8740A691}"/>
          </ac:spMkLst>
        </pc:spChg>
        <pc:spChg chg="add mod">
          <ac:chgData name="Ritik Das" userId="ee1a91752c0c7d2f" providerId="LiveId" clId="{B47D402A-C443-47BC-947D-433AD8ACC2B4}" dt="2025-10-27T09:38:50.294" v="2088" actId="20577"/>
          <ac:spMkLst>
            <pc:docMk/>
            <pc:sldMk cId="2398904684" sldId="268"/>
            <ac:spMk id="8" creationId="{5D3A29B1-64E4-2A26-1D67-186BDE9E1ABB}"/>
          </ac:spMkLst>
        </pc:spChg>
        <pc:spChg chg="add mod">
          <ac:chgData name="Ritik Das" userId="ee1a91752c0c7d2f" providerId="LiveId" clId="{B47D402A-C443-47BC-947D-433AD8ACC2B4}" dt="2025-10-27T09:38:14.536" v="2080" actId="1582"/>
          <ac:spMkLst>
            <pc:docMk/>
            <pc:sldMk cId="2398904684" sldId="268"/>
            <ac:spMk id="13" creationId="{4AE7A942-D847-263A-547F-7C81F55E6872}"/>
          </ac:spMkLst>
        </pc:spChg>
        <pc:spChg chg="add mod">
          <ac:chgData name="Ritik Das" userId="ee1a91752c0c7d2f" providerId="LiveId" clId="{B47D402A-C443-47BC-947D-433AD8ACC2B4}" dt="2025-10-27T09:38:42.293" v="2085" actId="207"/>
          <ac:spMkLst>
            <pc:docMk/>
            <pc:sldMk cId="2398904684" sldId="268"/>
            <ac:spMk id="14" creationId="{EFD120E3-2075-F85A-682E-E21E3C60B449}"/>
          </ac:spMkLst>
        </pc:spChg>
        <pc:picChg chg="add del mod">
          <ac:chgData name="Ritik Das" userId="ee1a91752c0c7d2f" providerId="LiveId" clId="{B47D402A-C443-47BC-947D-433AD8ACC2B4}" dt="2025-10-27T09:23:09.826" v="1959" actId="21"/>
          <ac:picMkLst>
            <pc:docMk/>
            <pc:sldMk cId="2398904684" sldId="268"/>
            <ac:picMk id="3" creationId="{CD601095-A441-01AD-0FF8-844DD637A5B5}"/>
          </ac:picMkLst>
        </pc:picChg>
        <pc:picChg chg="add del mod">
          <ac:chgData name="Ritik Das" userId="ee1a91752c0c7d2f" providerId="LiveId" clId="{B47D402A-C443-47BC-947D-433AD8ACC2B4}" dt="2025-10-27T09:28:31.754" v="1967" actId="21"/>
          <ac:picMkLst>
            <pc:docMk/>
            <pc:sldMk cId="2398904684" sldId="268"/>
            <ac:picMk id="10" creationId="{E9C5F0CA-104C-E3AB-AEFC-140C8A64AE6F}"/>
          </ac:picMkLst>
        </pc:picChg>
        <pc:picChg chg="add mod">
          <ac:chgData name="Ritik Das" userId="ee1a91752c0c7d2f" providerId="LiveId" clId="{B47D402A-C443-47BC-947D-433AD8ACC2B4}" dt="2025-10-27T09:38:33.984" v="2083" actId="1076"/>
          <ac:picMkLst>
            <pc:docMk/>
            <pc:sldMk cId="2398904684" sldId="268"/>
            <ac:picMk id="12" creationId="{1ACB5E98-73CE-40CC-6F69-1E546C7677F4}"/>
          </ac:picMkLst>
        </pc:picChg>
      </pc:sldChg>
      <pc:sldChg chg="new del">
        <pc:chgData name="Ritik Das" userId="ee1a91752c0c7d2f" providerId="LiveId" clId="{B47D402A-C443-47BC-947D-433AD8ACC2B4}" dt="2025-10-27T09:16:56.615" v="1949" actId="2696"/>
        <pc:sldMkLst>
          <pc:docMk/>
          <pc:sldMk cId="1075413815" sldId="269"/>
        </pc:sldMkLst>
      </pc:sldChg>
      <pc:sldChg chg="addSp modSp new mod">
        <pc:chgData name="Ritik Das" userId="ee1a91752c0c7d2f" providerId="LiveId" clId="{B47D402A-C443-47BC-947D-433AD8ACC2B4}" dt="2025-10-27T09:34:21.210" v="2050" actId="14100"/>
        <pc:sldMkLst>
          <pc:docMk/>
          <pc:sldMk cId="3227327378" sldId="269"/>
        </pc:sldMkLst>
        <pc:spChg chg="add mod">
          <ac:chgData name="Ritik Das" userId="ee1a91752c0c7d2f" providerId="LiveId" clId="{B47D402A-C443-47BC-947D-433AD8ACC2B4}" dt="2025-10-27T09:30:30.958" v="1982" actId="14100"/>
          <ac:spMkLst>
            <pc:docMk/>
            <pc:sldMk cId="3227327378" sldId="269"/>
            <ac:spMk id="4" creationId="{A171E0E7-F9F3-A5F0-D7CB-DA4AEB428023}"/>
          </ac:spMkLst>
        </pc:spChg>
        <pc:spChg chg="add mod">
          <ac:chgData name="Ritik Das" userId="ee1a91752c0c7d2f" providerId="LiveId" clId="{B47D402A-C443-47BC-947D-433AD8ACC2B4}" dt="2025-10-27T09:30:54.945" v="1986" actId="207"/>
          <ac:spMkLst>
            <pc:docMk/>
            <pc:sldMk cId="3227327378" sldId="269"/>
            <ac:spMk id="5" creationId="{9CC4CFBE-03DC-4BFC-A36C-B89C24797F87}"/>
          </ac:spMkLst>
        </pc:spChg>
        <pc:spChg chg="add mod">
          <ac:chgData name="Ritik Das" userId="ee1a91752c0c7d2f" providerId="LiveId" clId="{B47D402A-C443-47BC-947D-433AD8ACC2B4}" dt="2025-10-27T09:34:21.210" v="2050" actId="14100"/>
          <ac:spMkLst>
            <pc:docMk/>
            <pc:sldMk cId="3227327378" sldId="269"/>
            <ac:spMk id="6" creationId="{0597D1F2-FEDA-10FD-8D03-564850CB0419}"/>
          </ac:spMkLst>
        </pc:spChg>
        <pc:picChg chg="add mod">
          <ac:chgData name="Ritik Das" userId="ee1a91752c0c7d2f" providerId="LiveId" clId="{B47D402A-C443-47BC-947D-433AD8ACC2B4}" dt="2025-10-27T09:29:29.610" v="1975" actId="14100"/>
          <ac:picMkLst>
            <pc:docMk/>
            <pc:sldMk cId="3227327378" sldId="269"/>
            <ac:picMk id="3" creationId="{7BF83F81-9A7C-053A-67E1-150FFFA002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AE0F-9096-46BC-8AA1-5DBA81D03AA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A754526-DC1F-40FA-A59E-4D5F085BCAC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07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AE0F-9096-46BC-8AA1-5DBA81D03AA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4526-DC1F-40FA-A59E-4D5F085BCACA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05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AE0F-9096-46BC-8AA1-5DBA81D03AA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4526-DC1F-40FA-A59E-4D5F085BCAC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09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AE0F-9096-46BC-8AA1-5DBA81D03AA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4526-DC1F-40FA-A59E-4D5F085BCACA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47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AE0F-9096-46BC-8AA1-5DBA81D03AA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4526-DC1F-40FA-A59E-4D5F085BCAC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4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AE0F-9096-46BC-8AA1-5DBA81D03AA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4526-DC1F-40FA-A59E-4D5F085BCACA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56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AE0F-9096-46BC-8AA1-5DBA81D03AA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4526-DC1F-40FA-A59E-4D5F085BCACA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4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AE0F-9096-46BC-8AA1-5DBA81D03AA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4526-DC1F-40FA-A59E-4D5F085BCACA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7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AE0F-9096-46BC-8AA1-5DBA81D03AA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4526-DC1F-40FA-A59E-4D5F085BCA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11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1AE0F-9096-46BC-8AA1-5DBA81D03AA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4526-DC1F-40FA-A59E-4D5F085BCACA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81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451AE0F-9096-46BC-8AA1-5DBA81D03AA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54526-DC1F-40FA-A59E-4D5F085BCACA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06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1AE0F-9096-46BC-8AA1-5DBA81D03AA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A754526-DC1F-40FA-A59E-4D5F085BCAC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1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0D60-7141-1388-EEB6-878DD6CDB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(IMDB - Movies)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FC056A-C4F7-D041-F3CD-A6C8771BFCAE}"/>
              </a:ext>
            </a:extLst>
          </p:cNvPr>
          <p:cNvSpPr txBox="1"/>
          <p:nvPr/>
        </p:nvSpPr>
        <p:spPr>
          <a:xfrm>
            <a:off x="8442960" y="5161280"/>
            <a:ext cx="295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Ritik Das</a:t>
            </a:r>
          </a:p>
        </p:txBody>
      </p:sp>
    </p:spTree>
    <p:extLst>
      <p:ext uri="{BB962C8B-B14F-4D97-AF65-F5344CB8AC3E}">
        <p14:creationId xmlns:p14="http://schemas.microsoft.com/office/powerpoint/2010/main" val="12059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A9685E-307D-517F-6EAE-E14494F22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399" y="1"/>
            <a:ext cx="10261601" cy="60858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7E20BF-AF73-6AC6-1BCA-5FA1DB247DDA}"/>
              </a:ext>
            </a:extLst>
          </p:cNvPr>
          <p:cNvSpPr/>
          <p:nvPr/>
        </p:nvSpPr>
        <p:spPr>
          <a:xfrm>
            <a:off x="5049520" y="3535680"/>
            <a:ext cx="2783840" cy="955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2776D9B-96D0-49A4-02B3-00B38D09C404}"/>
              </a:ext>
            </a:extLst>
          </p:cNvPr>
          <p:cNvSpPr/>
          <p:nvPr/>
        </p:nvSpPr>
        <p:spPr>
          <a:xfrm rot="10155899">
            <a:off x="6458598" y="5181602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C7A059-C2FC-0D3C-40E5-9CA0EDC9C55F}"/>
              </a:ext>
            </a:extLst>
          </p:cNvPr>
          <p:cNvSpPr txBox="1"/>
          <p:nvPr/>
        </p:nvSpPr>
        <p:spPr>
          <a:xfrm>
            <a:off x="365760" y="650241"/>
            <a:ext cx="15646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3 MOST Bankable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original _title,        revenue FROM movies      ORDER BY revenue DESC       LIMIT 3 ;</a:t>
            </a:r>
          </a:p>
        </p:txBody>
      </p:sp>
    </p:spTree>
    <p:extLst>
      <p:ext uri="{BB962C8B-B14F-4D97-AF65-F5344CB8AC3E}">
        <p14:creationId xmlns:p14="http://schemas.microsoft.com/office/powerpoint/2010/main" val="169544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647905-C759-10B2-1BAA-4BE59F9C5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280" y="0"/>
            <a:ext cx="9824720" cy="60350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C02F13-84BC-C85C-C87A-81E2F416CC1E}"/>
              </a:ext>
            </a:extLst>
          </p:cNvPr>
          <p:cNvSpPr/>
          <p:nvPr/>
        </p:nvSpPr>
        <p:spPr>
          <a:xfrm>
            <a:off x="5334000" y="2926080"/>
            <a:ext cx="3677920" cy="1127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FD1B1BE-A528-67B6-768F-EDD0EA34AE09}"/>
              </a:ext>
            </a:extLst>
          </p:cNvPr>
          <p:cNvSpPr/>
          <p:nvPr/>
        </p:nvSpPr>
        <p:spPr>
          <a:xfrm rot="10017189">
            <a:off x="8013036" y="4802123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1D9A5-3B7C-EA33-4070-D840F45111B9}"/>
              </a:ext>
            </a:extLst>
          </p:cNvPr>
          <p:cNvSpPr txBox="1"/>
          <p:nvPr/>
        </p:nvSpPr>
        <p:spPr>
          <a:xfrm>
            <a:off x="375920" y="640080"/>
            <a:ext cx="2275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Most awarded highest average vote since Jan 1,2000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original _ title, vote_    average,         release_      date      FROM movies          WHERE release _date&gt;=‘2001-01-01’                          ORDER BY vote _ average DESC          LIMIT 3;</a:t>
            </a:r>
          </a:p>
        </p:txBody>
      </p:sp>
    </p:spTree>
    <p:extLst>
      <p:ext uri="{BB962C8B-B14F-4D97-AF65-F5344CB8AC3E}">
        <p14:creationId xmlns:p14="http://schemas.microsoft.com/office/powerpoint/2010/main" val="178941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CD253F-FAD7-B224-4004-DB7F0373D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0" y="0"/>
            <a:ext cx="9845040" cy="6096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775005-749C-74FD-EAC2-67BC9F6A2432}"/>
              </a:ext>
            </a:extLst>
          </p:cNvPr>
          <p:cNvSpPr/>
          <p:nvPr/>
        </p:nvSpPr>
        <p:spPr>
          <a:xfrm>
            <a:off x="5445760" y="2834640"/>
            <a:ext cx="2865120" cy="1117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2E548B1-608F-3F07-9723-3ECFE04B7D23}"/>
              </a:ext>
            </a:extLst>
          </p:cNvPr>
          <p:cNvSpPr/>
          <p:nvPr/>
        </p:nvSpPr>
        <p:spPr>
          <a:xfrm rot="11471776">
            <a:off x="7680960" y="4978400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CA05D1-74E0-C85F-6714-E0A5A427CABB}"/>
              </a:ext>
            </a:extLst>
          </p:cNvPr>
          <p:cNvSpPr txBox="1"/>
          <p:nvPr/>
        </p:nvSpPr>
        <p:spPr>
          <a:xfrm>
            <a:off x="355600" y="355600"/>
            <a:ext cx="147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there are no records found of director Chapman so record is blank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1489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83F81-9A7C-053A-67E1-150FFFA00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29" y="0"/>
            <a:ext cx="10491771" cy="6096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71E0E7-F9F3-A5F0-D7CB-DA4AEB428023}"/>
              </a:ext>
            </a:extLst>
          </p:cNvPr>
          <p:cNvSpPr/>
          <p:nvPr/>
        </p:nvSpPr>
        <p:spPr>
          <a:xfrm>
            <a:off x="4876800" y="2336800"/>
            <a:ext cx="3708400" cy="13614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CC4CFBE-03DC-4BFC-A36C-B89C24797F87}"/>
              </a:ext>
            </a:extLst>
          </p:cNvPr>
          <p:cNvSpPr/>
          <p:nvPr/>
        </p:nvSpPr>
        <p:spPr>
          <a:xfrm rot="10049407">
            <a:off x="6583680" y="4775199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97D1F2-FEDA-10FD-8D03-564850CB0419}"/>
              </a:ext>
            </a:extLst>
          </p:cNvPr>
          <p:cNvSpPr txBox="1"/>
          <p:nvPr/>
        </p:nvSpPr>
        <p:spPr>
          <a:xfrm>
            <a:off x="0" y="71120"/>
            <a:ext cx="16256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Director who made the most movies</a:t>
            </a:r>
          </a:p>
          <a:p>
            <a:endParaRPr lang="en-IN" dirty="0"/>
          </a:p>
          <a:p>
            <a:r>
              <a:rPr lang="en-US" dirty="0"/>
              <a:t>SELECT d.name, COUNT(m.id) AS </a:t>
            </a:r>
            <a:r>
              <a:rPr lang="en-US" dirty="0" err="1"/>
              <a:t>total_movies</a:t>
            </a:r>
            <a:r>
              <a:rPr lang="en-US" dirty="0"/>
              <a:t>            </a:t>
            </a:r>
          </a:p>
          <a:p>
            <a:r>
              <a:rPr lang="en-US" dirty="0"/>
              <a:t> FROM movies m</a:t>
            </a:r>
          </a:p>
          <a:p>
            <a:r>
              <a:rPr lang="en-US" dirty="0"/>
              <a:t>JOIN directors d ON </a:t>
            </a:r>
            <a:r>
              <a:rPr lang="en-US" dirty="0" err="1"/>
              <a:t>m.director_id</a:t>
            </a:r>
            <a:r>
              <a:rPr lang="en-US" dirty="0"/>
              <a:t> = d.id</a:t>
            </a:r>
          </a:p>
          <a:p>
            <a:r>
              <a:rPr lang="en-US" dirty="0"/>
              <a:t>GROUP BY d.name</a:t>
            </a:r>
          </a:p>
          <a:p>
            <a:r>
              <a:rPr lang="en-US" dirty="0"/>
              <a:t>ORDER BY </a:t>
            </a:r>
            <a:r>
              <a:rPr lang="en-US" dirty="0" err="1"/>
              <a:t>total_movies</a:t>
            </a:r>
            <a:r>
              <a:rPr lang="en-US" dirty="0"/>
              <a:t> DESC</a:t>
            </a:r>
          </a:p>
          <a:p>
            <a:r>
              <a:rPr lang="en-US" dirty="0"/>
              <a:t>LIMIT 1;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327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519C6E-8AE8-D5E7-91E4-27987C61F21E}"/>
              </a:ext>
            </a:extLst>
          </p:cNvPr>
          <p:cNvSpPr/>
          <p:nvPr/>
        </p:nvSpPr>
        <p:spPr>
          <a:xfrm>
            <a:off x="5130800" y="3352800"/>
            <a:ext cx="3464560" cy="1097280"/>
          </a:xfrm>
          <a:prstGeom prst="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3A29B1-64E4-2A26-1D67-186BDE9E1ABB}"/>
              </a:ext>
            </a:extLst>
          </p:cNvPr>
          <p:cNvSpPr txBox="1"/>
          <p:nvPr/>
        </p:nvSpPr>
        <p:spPr>
          <a:xfrm>
            <a:off x="0" y="85059"/>
            <a:ext cx="25624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Director who is most bankable</a:t>
            </a:r>
          </a:p>
          <a:p>
            <a:endParaRPr lang="en-IN" dirty="0"/>
          </a:p>
          <a:p>
            <a:endParaRPr lang="en-IN" dirty="0"/>
          </a:p>
          <a:p>
            <a:pPr lvl="1"/>
            <a:r>
              <a:rPr lang="en-IN" dirty="0"/>
              <a:t>SELECT d.name ,SUM( m.  revenue)      As total _ revenue FROM   movies m     JOIN directors d ON m . director d ON m . director_ id = d.id</a:t>
            </a:r>
          </a:p>
          <a:p>
            <a:r>
              <a:rPr lang="en-IN" dirty="0"/>
              <a:t>GROUPBY by d.name</a:t>
            </a:r>
          </a:p>
          <a:p>
            <a:r>
              <a:rPr lang="en-IN" dirty="0"/>
              <a:t>ORDER BY total revenue DESC</a:t>
            </a:r>
          </a:p>
          <a:p>
            <a:r>
              <a:rPr lang="en-IN" dirty="0"/>
              <a:t>                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CB5E98-73CE-40CC-6F69-1E546C767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560" y="0"/>
            <a:ext cx="9479279" cy="61129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AE7A942-D847-263A-547F-7C81F55E6872}"/>
              </a:ext>
            </a:extLst>
          </p:cNvPr>
          <p:cNvSpPr/>
          <p:nvPr/>
        </p:nvSpPr>
        <p:spPr>
          <a:xfrm>
            <a:off x="5770880" y="2021840"/>
            <a:ext cx="3708400" cy="1407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FD120E3-2075-F85A-682E-E21E3C60B449}"/>
              </a:ext>
            </a:extLst>
          </p:cNvPr>
          <p:cNvSpPr/>
          <p:nvPr/>
        </p:nvSpPr>
        <p:spPr>
          <a:xfrm rot="10406265">
            <a:off x="7661250" y="5047818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904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916312-183D-157A-B28B-7254455D6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494" y="0"/>
            <a:ext cx="8468506" cy="6156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E8EEEE-02CA-ACE2-0561-52AE20E37575}"/>
              </a:ext>
            </a:extLst>
          </p:cNvPr>
          <p:cNvSpPr txBox="1"/>
          <p:nvPr/>
        </p:nvSpPr>
        <p:spPr>
          <a:xfrm>
            <a:off x="81280" y="0"/>
            <a:ext cx="31292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First We should write Use Database statement.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We Want to  fetch and view the movies table write Select * FROM movies; all the data will be fetched and you can see the content of the table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SS attached u can see the movies table has id of the movies , title of the movie , the movie budget , popularity release date  so these are the columns of the  table rows contains each movies list 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F037B06-FD65-8BFD-BF26-89ED8DCF0E31}"/>
              </a:ext>
            </a:extLst>
          </p:cNvPr>
          <p:cNvSpPr/>
          <p:nvPr/>
        </p:nvSpPr>
        <p:spPr>
          <a:xfrm rot="10353660">
            <a:off x="7990746" y="1039082"/>
            <a:ext cx="527871" cy="544081"/>
          </a:xfrm>
          <a:prstGeom prst="rightArrow">
            <a:avLst>
              <a:gd name="adj1" fmla="val 50000"/>
              <a:gd name="adj2" fmla="val 52164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12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EA95BB-53A8-A8FE-D709-633DE2659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560" y="0"/>
            <a:ext cx="8473440" cy="6096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98EC7B0-1113-AF5F-7D4B-5D99F3713FA1}"/>
              </a:ext>
            </a:extLst>
          </p:cNvPr>
          <p:cNvSpPr/>
          <p:nvPr/>
        </p:nvSpPr>
        <p:spPr>
          <a:xfrm>
            <a:off x="6878320" y="1371600"/>
            <a:ext cx="2631440" cy="406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ED927EF-5AC0-9266-6A08-4FF969AECFB6}"/>
              </a:ext>
            </a:extLst>
          </p:cNvPr>
          <p:cNvSpPr/>
          <p:nvPr/>
        </p:nvSpPr>
        <p:spPr>
          <a:xfrm rot="10800000">
            <a:off x="10881360" y="3764280"/>
            <a:ext cx="944880" cy="44704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F556B-22FE-9EAD-36A0-6621431F86B7}"/>
              </a:ext>
            </a:extLst>
          </p:cNvPr>
          <p:cNvSpPr txBox="1"/>
          <p:nvPr/>
        </p:nvSpPr>
        <p:spPr>
          <a:xfrm>
            <a:off x="0" y="0"/>
            <a:ext cx="314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If you want to see the Director’s table then write , SELECT * FROM directors; 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Director’s table will be fetched and the columns the Director’s table has is Name of the Director, id ,Gender , UID and Department of the Director.</a:t>
            </a:r>
          </a:p>
        </p:txBody>
      </p:sp>
    </p:spTree>
    <p:extLst>
      <p:ext uri="{BB962C8B-B14F-4D97-AF65-F5344CB8AC3E}">
        <p14:creationId xmlns:p14="http://schemas.microsoft.com/office/powerpoint/2010/main" val="278437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3B4F18-088D-3D23-DF73-122F4E76C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520" y="0"/>
            <a:ext cx="8940800" cy="61163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FF403AE-3F92-36ED-A35D-8DA9C4993A0A}"/>
              </a:ext>
            </a:extLst>
          </p:cNvPr>
          <p:cNvSpPr/>
          <p:nvPr/>
        </p:nvSpPr>
        <p:spPr>
          <a:xfrm>
            <a:off x="5313680" y="1991360"/>
            <a:ext cx="2428240" cy="54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4F7CE4A-4717-CB98-F530-3B085EDAFB03}"/>
              </a:ext>
            </a:extLst>
          </p:cNvPr>
          <p:cNvSpPr/>
          <p:nvPr/>
        </p:nvSpPr>
        <p:spPr>
          <a:xfrm rot="10800000">
            <a:off x="5867599" y="4729193"/>
            <a:ext cx="1029295" cy="505174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FA0AD-12AA-5ED3-69D7-F755D064C61D}"/>
              </a:ext>
            </a:extLst>
          </p:cNvPr>
          <p:cNvSpPr txBox="1"/>
          <p:nvPr/>
        </p:nvSpPr>
        <p:spPr>
          <a:xfrm>
            <a:off x="0" y="91440"/>
            <a:ext cx="15036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we want to see how many movies are present then write SELECT COUNT (*) AS total _movies FROM movies;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There are 47 movies altogether.</a:t>
            </a:r>
          </a:p>
        </p:txBody>
      </p:sp>
    </p:spTree>
    <p:extLst>
      <p:ext uri="{BB962C8B-B14F-4D97-AF65-F5344CB8AC3E}">
        <p14:creationId xmlns:p14="http://schemas.microsoft.com/office/powerpoint/2010/main" val="300976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410201-D341-6B61-B4B6-E9C2280B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720" y="0"/>
            <a:ext cx="9733280" cy="61366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FE7E0-AF80-EEAA-C04A-300600C584E8}"/>
              </a:ext>
            </a:extLst>
          </p:cNvPr>
          <p:cNvSpPr/>
          <p:nvPr/>
        </p:nvSpPr>
        <p:spPr>
          <a:xfrm>
            <a:off x="5039360" y="2042160"/>
            <a:ext cx="4257040" cy="731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B3A56D9-07D1-5220-9F1B-6100A69E5844}"/>
              </a:ext>
            </a:extLst>
          </p:cNvPr>
          <p:cNvSpPr/>
          <p:nvPr/>
        </p:nvSpPr>
        <p:spPr>
          <a:xfrm rot="10800000">
            <a:off x="7792720" y="4573524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C7A130-01AD-3B0B-5A9C-209953C539F2}"/>
              </a:ext>
            </a:extLst>
          </p:cNvPr>
          <p:cNvSpPr txBox="1"/>
          <p:nvPr/>
        </p:nvSpPr>
        <p:spPr>
          <a:xfrm>
            <a:off x="101600" y="182880"/>
            <a:ext cx="167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.By writing</a:t>
            </a:r>
          </a:p>
          <a:p>
            <a:endParaRPr lang="en-IN" dirty="0"/>
          </a:p>
          <a:p>
            <a:r>
              <a:rPr lang="en-IN" dirty="0"/>
              <a:t> SELECT * FROM directors WHERE name in(write the name of the director u want);</a:t>
            </a:r>
          </a:p>
        </p:txBody>
      </p:sp>
    </p:spTree>
    <p:extLst>
      <p:ext uri="{BB962C8B-B14F-4D97-AF65-F5344CB8AC3E}">
        <p14:creationId xmlns:p14="http://schemas.microsoft.com/office/powerpoint/2010/main" val="329622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B951D6-D639-32C6-1A00-494221625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96" y="0"/>
            <a:ext cx="9689404" cy="60820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A17653-EB5B-C198-B200-448223F1576E}"/>
              </a:ext>
            </a:extLst>
          </p:cNvPr>
          <p:cNvSpPr/>
          <p:nvPr/>
        </p:nvSpPr>
        <p:spPr>
          <a:xfrm>
            <a:off x="5080000" y="3068320"/>
            <a:ext cx="1879600" cy="5791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E76AB16-1252-7F63-68E9-CFC4068FD7E1}"/>
              </a:ext>
            </a:extLst>
          </p:cNvPr>
          <p:cNvSpPr/>
          <p:nvPr/>
        </p:nvSpPr>
        <p:spPr>
          <a:xfrm rot="9947357">
            <a:off x="8666480" y="4551680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1E5074-A268-2CCB-44EA-9CB3E72234B7}"/>
              </a:ext>
            </a:extLst>
          </p:cNvPr>
          <p:cNvSpPr txBox="1"/>
          <p:nvPr/>
        </p:nvSpPr>
        <p:spPr>
          <a:xfrm>
            <a:off x="680720" y="609600"/>
            <a:ext cx="157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Find The Director’s name Starting With Letter ‘S’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Write Query SELECT * FROM directors WHERE  name like ‘s%’.</a:t>
            </a:r>
          </a:p>
        </p:txBody>
      </p:sp>
    </p:spTree>
    <p:extLst>
      <p:ext uri="{BB962C8B-B14F-4D97-AF65-F5344CB8AC3E}">
        <p14:creationId xmlns:p14="http://schemas.microsoft.com/office/powerpoint/2010/main" val="140777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EDE5AA-6E38-9BC0-A3A1-41D390F0E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920" y="0"/>
            <a:ext cx="10292080" cy="6045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D12E27-20C1-29FB-4FFF-87975F0F5973}"/>
              </a:ext>
            </a:extLst>
          </p:cNvPr>
          <p:cNvSpPr/>
          <p:nvPr/>
        </p:nvSpPr>
        <p:spPr>
          <a:xfrm>
            <a:off x="4480560" y="3037840"/>
            <a:ext cx="2509520" cy="721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64C4E49-37B0-7DAB-FDC1-560926750C12}"/>
              </a:ext>
            </a:extLst>
          </p:cNvPr>
          <p:cNvSpPr/>
          <p:nvPr/>
        </p:nvSpPr>
        <p:spPr>
          <a:xfrm rot="9692409">
            <a:off x="7965439" y="4602479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E0D49-508E-C6CA-5E44-276A72805737}"/>
              </a:ext>
            </a:extLst>
          </p:cNvPr>
          <p:cNvSpPr txBox="1"/>
          <p:nvPr/>
        </p:nvSpPr>
        <p:spPr>
          <a:xfrm>
            <a:off x="518160" y="619760"/>
            <a:ext cx="13817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see only Female 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* FROM directors WHERE gender=1</a:t>
            </a:r>
          </a:p>
        </p:txBody>
      </p:sp>
    </p:spTree>
    <p:extLst>
      <p:ext uri="{BB962C8B-B14F-4D97-AF65-F5344CB8AC3E}">
        <p14:creationId xmlns:p14="http://schemas.microsoft.com/office/powerpoint/2010/main" val="306946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986A08-DA1E-2E9C-445F-B54CFE32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480" y="0"/>
            <a:ext cx="10383520" cy="60655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356A05E-6D3B-1257-1B59-090187FC6B35}"/>
              </a:ext>
            </a:extLst>
          </p:cNvPr>
          <p:cNvSpPr/>
          <p:nvPr/>
        </p:nvSpPr>
        <p:spPr>
          <a:xfrm>
            <a:off x="4511040" y="2682240"/>
            <a:ext cx="1981200" cy="1158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6F5318F-1F65-C0D1-D443-E5B7FBB4CE1F}"/>
              </a:ext>
            </a:extLst>
          </p:cNvPr>
          <p:cNvSpPr/>
          <p:nvPr/>
        </p:nvSpPr>
        <p:spPr>
          <a:xfrm rot="10800000">
            <a:off x="5323840" y="4573523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E5302-08D2-B349-D373-3FC4819D5FC8}"/>
              </a:ext>
            </a:extLst>
          </p:cNvPr>
          <p:cNvSpPr txBox="1"/>
          <p:nvPr/>
        </p:nvSpPr>
        <p:spPr>
          <a:xfrm>
            <a:off x="0" y="0"/>
            <a:ext cx="1615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Finding the 10th first women directors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name FROM directors WHERE gender=1      ORDER BY name       LIMIT 9,1;</a:t>
            </a:r>
          </a:p>
        </p:txBody>
      </p:sp>
    </p:spTree>
    <p:extLst>
      <p:ext uri="{BB962C8B-B14F-4D97-AF65-F5344CB8AC3E}">
        <p14:creationId xmlns:p14="http://schemas.microsoft.com/office/powerpoint/2010/main" val="1859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B3C1C0-097A-B3E6-EB6D-076779445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1880"/>
            <a:ext cx="9956800" cy="61449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9F039C0-59CD-AFE9-1BA6-41DADE4CC6FB}"/>
              </a:ext>
            </a:extLst>
          </p:cNvPr>
          <p:cNvSpPr/>
          <p:nvPr/>
        </p:nvSpPr>
        <p:spPr>
          <a:xfrm>
            <a:off x="5293360" y="3352800"/>
            <a:ext cx="2418080" cy="9956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72A43CD-812F-0B41-3121-65BCEB090A0D}"/>
              </a:ext>
            </a:extLst>
          </p:cNvPr>
          <p:cNvSpPr/>
          <p:nvPr/>
        </p:nvSpPr>
        <p:spPr>
          <a:xfrm rot="9931153">
            <a:off x="7222236" y="5232400"/>
            <a:ext cx="978408" cy="484632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1A941-AB75-1B06-5600-9BCB5EEE4795}"/>
              </a:ext>
            </a:extLst>
          </p:cNvPr>
          <p:cNvSpPr txBox="1"/>
          <p:nvPr/>
        </p:nvSpPr>
        <p:spPr>
          <a:xfrm>
            <a:off x="81280" y="162560"/>
            <a:ext cx="21539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FIND TOP 3 POPULAR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original _title,             popularity       FROM movies ORDER BY    Popularity DESC LIMIT 3;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2017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413</TotalTime>
  <Words>440</Words>
  <Application>Microsoft Office PowerPoint</Application>
  <PresentationFormat>Widescreen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SQL (IMDB - Movies)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Ritik Das</dc:creator>
  <cp:lastModifiedBy>Ritik Das</cp:lastModifiedBy>
  <cp:revision>1</cp:revision>
  <dcterms:created xsi:type="dcterms:W3CDTF">2025-10-17T06:47:45Z</dcterms:created>
  <dcterms:modified xsi:type="dcterms:W3CDTF">2025-10-27T09:38:52Z</dcterms:modified>
</cp:coreProperties>
</file>