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9" r:id="rId2"/>
    <p:sldId id="260" r:id="rId3"/>
    <p:sldId id="268" r:id="rId4"/>
    <p:sldId id="269" r:id="rId5"/>
    <p:sldId id="261" r:id="rId6"/>
    <p:sldId id="262" r:id="rId7"/>
    <p:sldId id="263" r:id="rId8"/>
    <p:sldId id="264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912" autoAdjust="0"/>
    <p:restoredTop sz="94662" autoAdjust="0"/>
  </p:normalViewPr>
  <p:slideViewPr>
    <p:cSldViewPr>
      <p:cViewPr>
        <p:scale>
          <a:sx n="63" d="100"/>
          <a:sy n="63" d="100"/>
        </p:scale>
        <p:origin x="-1362" y="-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4" r="12334"/>
          <a:stretch>
            <a:fillRect/>
          </a:stretch>
        </p:blipFill>
        <p:spPr>
          <a:xfrm>
            <a:off x="0" y="0"/>
            <a:ext cx="8915400" cy="6858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228600" y="152400"/>
            <a:ext cx="6705600" cy="6705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800" b="1" i="1" u="sng" dirty="0" smtClean="0">
                <a:solidFill>
                  <a:schemeClr val="tx1"/>
                </a:solidFill>
              </a:rPr>
              <a:t>Smart</a:t>
            </a:r>
            <a:r>
              <a:rPr lang="en-US" sz="4800" i="1" u="sng" dirty="0" smtClean="0">
                <a:solidFill>
                  <a:schemeClr val="tx1"/>
                </a:solidFill>
              </a:rPr>
              <a:t> </a:t>
            </a:r>
            <a:r>
              <a:rPr lang="en-US" sz="4800" b="1" i="1" u="sng" dirty="0" smtClean="0">
                <a:solidFill>
                  <a:schemeClr val="tx1"/>
                </a:solidFill>
              </a:rPr>
              <a:t>Gloves</a:t>
            </a:r>
            <a:endParaRPr lang="en-US" sz="4800" b="1" i="1" u="sng" dirty="0" smtClean="0">
              <a:solidFill>
                <a:schemeClr val="tx1"/>
              </a:solidFill>
            </a:endParaRPr>
          </a:p>
          <a:p>
            <a:endParaRPr lang="en-US" sz="2800" i="1" u="sng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sz="2800" i="1" u="sng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sz="2800" i="1" u="sng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sz="2800" i="1" u="sng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sz="2800" i="1" u="sng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sz="2800" i="1" u="sng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sz="2800" i="1" u="sng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sz="2800" i="1" u="sng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sz="2800" i="1" u="sng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sz="2800" i="1" u="sng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2800" b="1" i="1" u="sng" dirty="0" smtClean="0">
                <a:solidFill>
                  <a:schemeClr val="bg1"/>
                </a:solidFill>
              </a:rPr>
              <a:t>A PROJECT BY</a:t>
            </a:r>
          </a:p>
          <a:p>
            <a:pPr algn="l"/>
            <a:r>
              <a:rPr lang="en-US" sz="2800" b="1" i="1" u="sng" dirty="0" smtClean="0">
                <a:solidFill>
                  <a:schemeClr val="bg1"/>
                </a:solidFill>
              </a:rPr>
              <a:t>TEAM TECHNOCRATS</a:t>
            </a:r>
            <a:endParaRPr lang="en-US" sz="2800" b="1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5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0"/>
            <a:ext cx="7467600" cy="1219200"/>
          </a:xfrm>
        </p:spPr>
        <p:txBody>
          <a:bodyPr/>
          <a:lstStyle/>
          <a:p>
            <a:r>
              <a:rPr lang="en-US" sz="2400" dirty="0" smtClean="0"/>
              <a:t>This project aims to solve the daily challenges faced by the people , who are unable to speak and listen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119"/>
            <a:ext cx="7467600" cy="690349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i="1" u="sng" dirty="0" smtClean="0"/>
              <a:t> WHAT IS THIS PROJECT FOR?</a:t>
            </a:r>
            <a:endParaRPr lang="en-US" i="1" u="sng" dirty="0"/>
          </a:p>
        </p:txBody>
      </p:sp>
      <p:pic>
        <p:nvPicPr>
          <p:cNvPr id="1027" name="Picture 3" descr="C:\Users\PRATHAM\Desktop\glove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54323"/>
            <a:ext cx="5334000" cy="237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915331"/>
            <a:ext cx="739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Many people who are </a:t>
            </a:r>
            <a:r>
              <a:rPr lang="en-US" sz="2400" b="1" u="sng" dirty="0" smtClean="0"/>
              <a:t>partially paralyzed </a:t>
            </a:r>
            <a:r>
              <a:rPr lang="en-US" sz="2400" dirty="0" smtClean="0"/>
              <a:t>or                  </a:t>
            </a:r>
            <a:r>
              <a:rPr lang="en-US" sz="2400" b="1" u="sng" dirty="0" smtClean="0"/>
              <a:t>unable to speak </a:t>
            </a:r>
            <a:r>
              <a:rPr lang="en-US" sz="2400" dirty="0" smtClean="0"/>
              <a:t>have become alienated from society as they are unable to communicate with others efficiently as </a:t>
            </a:r>
            <a:r>
              <a:rPr lang="en-US" sz="2400" b="1" u="sng" dirty="0" smtClean="0"/>
              <a:t>majority of people don’t understand sign language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73172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1"/>
            <a:ext cx="6705600" cy="2971799"/>
          </a:xfrm>
        </p:spPr>
        <p:txBody>
          <a:bodyPr/>
          <a:lstStyle/>
          <a:p>
            <a:r>
              <a:rPr lang="en-US" sz="2800" dirty="0" smtClean="0"/>
              <a:t>A GLOVE</a:t>
            </a:r>
          </a:p>
          <a:p>
            <a:r>
              <a:rPr lang="en-US" sz="2800" dirty="0" smtClean="0"/>
              <a:t>ARDINO BOARD</a:t>
            </a:r>
          </a:p>
          <a:p>
            <a:r>
              <a:rPr lang="en-US" sz="2800" dirty="0" smtClean="0"/>
              <a:t>BLUETOOTH MODULE (HC-05)</a:t>
            </a:r>
          </a:p>
          <a:p>
            <a:r>
              <a:rPr lang="en-US" sz="2800" dirty="0" smtClean="0"/>
              <a:t>SMART GLOVE APP</a:t>
            </a:r>
          </a:p>
          <a:p>
            <a:r>
              <a:rPr lang="en-US" sz="2800" dirty="0" smtClean="0"/>
              <a:t>JUMPER WIRE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4876800" cy="503238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3600" i="1" u="sng" dirty="0" smtClean="0">
                <a:solidFill>
                  <a:schemeClr val="bg1"/>
                </a:solidFill>
              </a:rPr>
              <a:t>COMPONENTS USED</a:t>
            </a:r>
            <a:endParaRPr lang="en-US" sz="3600" i="1" u="sng" dirty="0">
              <a:solidFill>
                <a:schemeClr val="bg1"/>
              </a:solidFill>
            </a:endParaRPr>
          </a:p>
        </p:txBody>
      </p:sp>
      <p:pic>
        <p:nvPicPr>
          <p:cNvPr id="1027" name="Picture 3" descr="C:\Users\PRATHAM\Desktop\GLO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790575"/>
            <a:ext cx="2819400" cy="24098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RATHAM\Desktop\bluetooth modu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573438"/>
            <a:ext cx="2819399" cy="259876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65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239000" cy="4419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INPUT IS GIVEN BY THE USER VIA SMART GLOVES.</a:t>
            </a:r>
          </a:p>
          <a:p>
            <a:r>
              <a:rPr lang="en-US" sz="2800" dirty="0" smtClean="0"/>
              <a:t>THIS SENDS A HIGH VALUE INTO THE </a:t>
            </a:r>
            <a:r>
              <a:rPr lang="en-US" sz="2800" b="1" u="sng" dirty="0" smtClean="0"/>
              <a:t>UNO</a:t>
            </a:r>
            <a:r>
              <a:rPr lang="en-US" sz="2800" dirty="0" smtClean="0"/>
              <a:t> </a:t>
            </a:r>
            <a:r>
              <a:rPr lang="en-US" sz="2800" b="1" u="sng" dirty="0" smtClean="0"/>
              <a:t>BOARD</a:t>
            </a:r>
            <a:r>
              <a:rPr lang="en-US" sz="2800" dirty="0" smtClean="0"/>
              <a:t> WHERE THE BLUETOOTH MODULE IS ATTACHED.</a:t>
            </a:r>
          </a:p>
          <a:p>
            <a:r>
              <a:rPr lang="en-US" sz="2800" dirty="0" smtClean="0"/>
              <a:t>THE MODULE THAN SENDS THE </a:t>
            </a:r>
            <a:r>
              <a:rPr lang="en-US" sz="2800" b="1" u="sng" dirty="0" smtClean="0"/>
              <a:t>INPUT PIN </a:t>
            </a:r>
            <a:r>
              <a:rPr lang="en-US" sz="2800" b="1" dirty="0" smtClean="0"/>
              <a:t>NUMBER</a:t>
            </a:r>
            <a:r>
              <a:rPr lang="en-US" sz="2800" dirty="0" smtClean="0"/>
              <a:t> TO THE DEVICE TO WHICH IT IS CONNECTED.</a:t>
            </a:r>
          </a:p>
          <a:p>
            <a:r>
              <a:rPr lang="en-US" sz="2800" dirty="0" smtClean="0"/>
              <a:t>NOW </a:t>
            </a:r>
            <a:r>
              <a:rPr lang="en-US" sz="2800" b="1" u="sng" dirty="0" smtClean="0"/>
              <a:t>THE INSTALLED APP (SMART GLOVE) </a:t>
            </a:r>
            <a:r>
              <a:rPr lang="en-US" sz="2800" dirty="0" smtClean="0"/>
              <a:t>WILL EXECUTE THE COMMAND WHICH IS WRITTENIN THE CODE. 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5105400" cy="6096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3200" i="1" u="sng" dirty="0" smtClean="0">
                <a:solidFill>
                  <a:schemeClr val="bg1"/>
                </a:solidFill>
              </a:rPr>
              <a:t>HOW DEVICE WORKS??</a:t>
            </a:r>
            <a:endParaRPr lang="en-US" sz="3200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90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8800"/>
            <a:ext cx="6324600" cy="480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324600" cy="12954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3600" i="1" u="sng" dirty="0" smtClean="0">
                <a:solidFill>
                  <a:schemeClr val="bg1"/>
                </a:solidFill>
              </a:rPr>
              <a:t>People who need this device:</a:t>
            </a:r>
            <a:endParaRPr lang="en-US" sz="3600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8452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RATHAM\Desktop\deaf1 sta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81950" cy="480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78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7696200" cy="4038600"/>
          </a:xfrm>
        </p:spPr>
        <p:txBody>
          <a:bodyPr/>
          <a:lstStyle/>
          <a:p>
            <a:r>
              <a:rPr lang="en-US" sz="2400" dirty="0" smtClean="0"/>
              <a:t>With this wearable smart glove , mute people or patient can easily communicate by just tapping the points on the glove by their thumb that </a:t>
            </a:r>
            <a:r>
              <a:rPr lang="en-US" sz="2400" b="1" u="sng" dirty="0" smtClean="0"/>
              <a:t>results in </a:t>
            </a:r>
            <a:r>
              <a:rPr lang="en-US" sz="2400" b="1" u="sng" dirty="0"/>
              <a:t>4</a:t>
            </a:r>
            <a:r>
              <a:rPr lang="en-US" sz="2400" b="1" u="sng" dirty="0" smtClean="0"/>
              <a:t> different </a:t>
            </a:r>
            <a:r>
              <a:rPr lang="en-US" sz="2400" b="1" u="sng" dirty="0" smtClean="0"/>
              <a:t>commands </a:t>
            </a:r>
            <a:r>
              <a:rPr lang="en-US" sz="2400" dirty="0" smtClean="0"/>
              <a:t>that are both </a:t>
            </a:r>
            <a:r>
              <a:rPr lang="en-US" sz="2400" b="1" u="sng" dirty="0" smtClean="0"/>
              <a:t>audible audio and image </a:t>
            </a:r>
            <a:r>
              <a:rPr lang="en-US" sz="2400" dirty="0" smtClean="0"/>
              <a:t>on any android smartphone via an app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u="sng" dirty="0" smtClean="0"/>
          </a:p>
          <a:p>
            <a:r>
              <a:rPr lang="en-US" sz="2400" dirty="0" smtClean="0"/>
              <a:t>This can also be used in </a:t>
            </a:r>
            <a:r>
              <a:rPr lang="en-US" sz="2400" b="1" u="sng" dirty="0" smtClean="0"/>
              <a:t>automation</a:t>
            </a:r>
            <a:r>
              <a:rPr lang="en-US" sz="2400" dirty="0" smtClean="0"/>
              <a:t> </a:t>
            </a:r>
            <a:r>
              <a:rPr lang="en-US" sz="2400" dirty="0" smtClean="0"/>
              <a:t>of day to day things like </a:t>
            </a:r>
            <a:r>
              <a:rPr lang="en-US" sz="2400" b="1" u="sng" dirty="0" smtClean="0"/>
              <a:t>home appliances</a:t>
            </a:r>
            <a:r>
              <a:rPr lang="en-US" sz="2400" b="1" u="sng" dirty="0"/>
              <a:t>.</a:t>
            </a:r>
            <a:endParaRPr lang="en-US" sz="2400" b="1" u="sn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4953000" cy="12192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3200" i="1" u="sng" dirty="0" smtClean="0">
                <a:solidFill>
                  <a:schemeClr val="bg1"/>
                </a:solidFill>
              </a:rPr>
              <a:t>HOW PEOPLE  BENEFIT??            </a:t>
            </a:r>
            <a:endParaRPr lang="en-US" sz="3200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17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086600" cy="4572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These wearable gloves </a:t>
            </a:r>
            <a:r>
              <a:rPr lang="en-US" sz="3200" dirty="0"/>
              <a:t>a</a:t>
            </a:r>
            <a:r>
              <a:rPr lang="en-US" sz="3200" dirty="0" smtClean="0"/>
              <a:t>re both </a:t>
            </a:r>
            <a:r>
              <a:rPr lang="en-US" sz="3200" b="1" u="sng" dirty="0" smtClean="0"/>
              <a:t>affordable</a:t>
            </a:r>
            <a:r>
              <a:rPr lang="en-US" sz="3200" dirty="0" smtClean="0"/>
              <a:t> and feasible.</a:t>
            </a:r>
          </a:p>
          <a:p>
            <a:r>
              <a:rPr lang="en-US" sz="3200" dirty="0" smtClean="0"/>
              <a:t>It is </a:t>
            </a:r>
            <a:r>
              <a:rPr lang="en-US" sz="3200" b="1" u="sng" dirty="0" smtClean="0"/>
              <a:t>easy to wear </a:t>
            </a:r>
            <a:r>
              <a:rPr lang="en-US" sz="3200" dirty="0" smtClean="0"/>
              <a:t>and customizable according to one’s need.</a:t>
            </a:r>
          </a:p>
          <a:p>
            <a:r>
              <a:rPr lang="en-US" sz="3200" dirty="0" smtClean="0"/>
              <a:t>Can be used by people of </a:t>
            </a:r>
            <a:r>
              <a:rPr lang="en-US" sz="3200" b="1" u="sng" dirty="0" smtClean="0"/>
              <a:t>any age group </a:t>
            </a:r>
            <a:r>
              <a:rPr lang="en-US" sz="3200" dirty="0" smtClean="0"/>
              <a:t>and also illiterate.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5638800" cy="851848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4800" i="1" u="sng" dirty="0" smtClean="0">
                <a:solidFill>
                  <a:schemeClr val="bg1"/>
                </a:solidFill>
              </a:rPr>
              <a:t>Why </a:t>
            </a:r>
            <a:r>
              <a:rPr lang="en-US" sz="4800" i="1" u="sng" dirty="0" smtClean="0">
                <a:solidFill>
                  <a:schemeClr val="bg1"/>
                </a:solidFill>
              </a:rPr>
              <a:t>this glove??</a:t>
            </a:r>
            <a:endParaRPr lang="en-US" sz="4800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00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38400"/>
            <a:ext cx="7086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     </a:t>
            </a:r>
            <a:r>
              <a:rPr lang="en-US" sz="5300" dirty="0" smtClean="0"/>
              <a:t>Thank you</a:t>
            </a:r>
            <a:endParaRPr lang="en-US" sz="5300" dirty="0"/>
          </a:p>
        </p:txBody>
      </p:sp>
    </p:spTree>
    <p:extLst>
      <p:ext uri="{BB962C8B-B14F-4D97-AF65-F5344CB8AC3E}">
        <p14:creationId xmlns:p14="http://schemas.microsoft.com/office/powerpoint/2010/main" val="87998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558</TotalTime>
  <Words>259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Composite</vt:lpstr>
      <vt:lpstr>                        </vt:lpstr>
      <vt:lpstr> WHAT IS THIS PROJECT FOR?</vt:lpstr>
      <vt:lpstr>COMPONENTS USED</vt:lpstr>
      <vt:lpstr>HOW DEVICE WORKS??</vt:lpstr>
      <vt:lpstr>People who need this device:</vt:lpstr>
      <vt:lpstr>PowerPoint Presentation</vt:lpstr>
      <vt:lpstr>HOW PEOPLE  BENEFIT??            </vt:lpstr>
      <vt:lpstr>Why this glove??</vt:lpstr>
      <vt:lpstr>                                      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Pratham Tripathi</dc:creator>
  <cp:lastModifiedBy>PRATHAM</cp:lastModifiedBy>
  <cp:revision>39</cp:revision>
  <dcterms:created xsi:type="dcterms:W3CDTF">2006-08-16T00:00:00Z</dcterms:created>
  <dcterms:modified xsi:type="dcterms:W3CDTF">2020-02-02T10:09:50Z</dcterms:modified>
</cp:coreProperties>
</file>