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DB9EE6-E2D7-4F26-A1C2-4BA4CBE59F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BNB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A544B6-34B8-4252-BB2C-05D9FDA1F7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28-09-2022 20:04:29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ice for area" id="2" name="slide2">
            <a:extLst>
              <a:ext uri="{FF2B5EF4-FFF2-40B4-BE49-F238E27FC236}">
                <a16:creationId xmlns:a16="http://schemas.microsoft.com/office/drawing/2014/main" id="{5D2AFA8A-BA1C-4D97-9BB8-9FB0D8AC8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5" y="0"/>
            <a:ext cx="11782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egions Rating wise" id="3" name="slide3">
            <a:extLst>
              <a:ext uri="{FF2B5EF4-FFF2-40B4-BE49-F238E27FC236}">
                <a16:creationId xmlns:a16="http://schemas.microsoft.com/office/drawing/2014/main" id="{96BADCE4-38BC-4D24-A148-FA87A6779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78"/>
            <a:ext cx="12192000" cy="64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egion (Bed Avialablity)" id="4" name="slide4">
            <a:extLst>
              <a:ext uri="{FF2B5EF4-FFF2-40B4-BE49-F238E27FC236}">
                <a16:creationId xmlns:a16="http://schemas.microsoft.com/office/drawing/2014/main" id="{7C803DC9-9DC7-4FA3-9BA2-0FF630BED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" y="0"/>
            <a:ext cx="11799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ice as per year" id="5" name="slide5">
            <a:extLst>
              <a:ext uri="{FF2B5EF4-FFF2-40B4-BE49-F238E27FC236}">
                <a16:creationId xmlns:a16="http://schemas.microsoft.com/office/drawing/2014/main" id="{FF674FFF-D4A8-49CD-9A94-4364146F44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"/>
            <a:ext cx="12192000" cy="68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936EBE63-4320-476D-B3F3-27CDF1E16C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2022-09-28T14:34:32Z</dcterms:created>
  <dcterms:modified xsi:type="dcterms:W3CDTF">2022-09-28T14:34:32Z</dcterms:modified>
</cp:coreProperties>
</file>