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749" y="1618304"/>
            <a:ext cx="8679915" cy="1748729"/>
          </a:xfrm>
        </p:spPr>
        <p:txBody>
          <a:bodyPr>
            <a:normAutofit fontScale="90000"/>
          </a:bodyPr>
          <a:lstStyle/>
          <a:p>
            <a:pPr>
              <a:lnSpc>
                <a:spcPct val="300000"/>
              </a:lnSpc>
            </a:pPr>
            <a:r>
              <a:rPr lang="en-US" dirty="0" smtClean="0"/>
              <a:t>ATLIQ HARDWARE TECHNOLOGIES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 smtClean="0"/>
              <a:t>SALES</a:t>
            </a:r>
            <a:r>
              <a:rPr lang="en-US" dirty="0" smtClean="0"/>
              <a:t> </a:t>
            </a:r>
            <a:r>
              <a:rPr lang="en-US" sz="3200" dirty="0" smtClean="0"/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852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9666"/>
            <a:ext cx="12192000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477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5546" r="7751" b="5932"/>
          <a:stretch/>
        </p:blipFill>
        <p:spPr>
          <a:xfrm>
            <a:off x="130627" y="0"/>
            <a:ext cx="118184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7370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85"/>
          <a:stretch/>
        </p:blipFill>
        <p:spPr>
          <a:xfrm>
            <a:off x="5100636" y="447675"/>
            <a:ext cx="6672264" cy="501967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8" r="16981"/>
          <a:stretch/>
        </p:blipFill>
        <p:spPr>
          <a:xfrm>
            <a:off x="228601" y="590550"/>
            <a:ext cx="510540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466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90857" y="5303520"/>
            <a:ext cx="1907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Freestyle Script" panose="030804020302050B0404" pitchFamily="66" charset="0"/>
              </a:rPr>
              <a:t>RITIK GRADE</a:t>
            </a:r>
            <a:endParaRPr lang="en-US" sz="3200" dirty="0"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1189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85" y="1619796"/>
            <a:ext cx="10580912" cy="38796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09735" y="182879"/>
            <a:ext cx="6774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STATISTICAL OVERVIEW OF DATA</a:t>
            </a:r>
            <a:endParaRPr lang="en-US" sz="2800" u="sng" dirty="0">
              <a:solidFill>
                <a:srgbClr val="FF000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5286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5" t="7998" r="6911" b="7220"/>
          <a:stretch/>
        </p:blipFill>
        <p:spPr>
          <a:xfrm>
            <a:off x="875211" y="0"/>
            <a:ext cx="105134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1513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7" t="7047" r="7225" b="8000"/>
          <a:stretch/>
        </p:blipFill>
        <p:spPr>
          <a:xfrm>
            <a:off x="679268" y="0"/>
            <a:ext cx="105484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34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90" y="973183"/>
            <a:ext cx="10097588" cy="504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3679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302" y="796834"/>
            <a:ext cx="9836332" cy="491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7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49" y="770709"/>
            <a:ext cx="10123714" cy="506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3984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84" y="718458"/>
            <a:ext cx="10620102" cy="531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3686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" y="719666"/>
            <a:ext cx="12192000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853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Override1.xml><?xml version="1.0" encoding="utf-8"?>
<a:themeOverride xmlns:a="http://schemas.openxmlformats.org/drawingml/2006/main">
  <a:clrScheme name="Atlas">
    <a:dk1>
      <a:sysClr val="windowText" lastClr="000000"/>
    </a:dk1>
    <a:lt1>
      <a:sysClr val="window" lastClr="FFFFFF"/>
    </a:lt1>
    <a:dk2>
      <a:srgbClr val="454545"/>
    </a:dk2>
    <a:lt2>
      <a:srgbClr val="E0E0E0"/>
    </a:lt2>
    <a:accent1>
      <a:srgbClr val="F81B02"/>
    </a:accent1>
    <a:accent2>
      <a:srgbClr val="FC7715"/>
    </a:accent2>
    <a:accent3>
      <a:srgbClr val="AFBF41"/>
    </a:accent3>
    <a:accent4>
      <a:srgbClr val="50C49F"/>
    </a:accent4>
    <a:accent5>
      <a:srgbClr val="3B95C4"/>
    </a:accent5>
    <a:accent6>
      <a:srgbClr val="B560D4"/>
    </a:accent6>
    <a:hlink>
      <a:srgbClr val="FC5A1A"/>
    </a:hlink>
    <a:folHlink>
      <a:srgbClr val="B49E74"/>
    </a:folHlink>
  </a:clrScheme>
</a:themeOverride>
</file>

<file path=ppt/theme/themeOverride2.xml><?xml version="1.0" encoding="utf-8"?>
<a:themeOverride xmlns:a="http://schemas.openxmlformats.org/drawingml/2006/main">
  <a:clrScheme name="Atlas">
    <a:dk1>
      <a:sysClr val="windowText" lastClr="000000"/>
    </a:dk1>
    <a:lt1>
      <a:sysClr val="window" lastClr="FFFFFF"/>
    </a:lt1>
    <a:dk2>
      <a:srgbClr val="454545"/>
    </a:dk2>
    <a:lt2>
      <a:srgbClr val="E0E0E0"/>
    </a:lt2>
    <a:accent1>
      <a:srgbClr val="F81B02"/>
    </a:accent1>
    <a:accent2>
      <a:srgbClr val="FC7715"/>
    </a:accent2>
    <a:accent3>
      <a:srgbClr val="AFBF41"/>
    </a:accent3>
    <a:accent4>
      <a:srgbClr val="50C49F"/>
    </a:accent4>
    <a:accent5>
      <a:srgbClr val="3B95C4"/>
    </a:accent5>
    <a:accent6>
      <a:srgbClr val="B560D4"/>
    </a:accent6>
    <a:hlink>
      <a:srgbClr val="FC5A1A"/>
    </a:hlink>
    <a:folHlink>
      <a:srgbClr val="B49E74"/>
    </a:folHlink>
  </a:clrScheme>
</a:themeOverride>
</file>

<file path=ppt/theme/themeOverride3.xml><?xml version="1.0" encoding="utf-8"?>
<a:themeOverride xmlns:a="http://schemas.openxmlformats.org/drawingml/2006/main">
  <a:clrScheme name="Atlas">
    <a:dk1>
      <a:sysClr val="windowText" lastClr="000000"/>
    </a:dk1>
    <a:lt1>
      <a:sysClr val="window" lastClr="FFFFFF"/>
    </a:lt1>
    <a:dk2>
      <a:srgbClr val="454545"/>
    </a:dk2>
    <a:lt2>
      <a:srgbClr val="E0E0E0"/>
    </a:lt2>
    <a:accent1>
      <a:srgbClr val="F81B02"/>
    </a:accent1>
    <a:accent2>
      <a:srgbClr val="FC7715"/>
    </a:accent2>
    <a:accent3>
      <a:srgbClr val="AFBF41"/>
    </a:accent3>
    <a:accent4>
      <a:srgbClr val="50C49F"/>
    </a:accent4>
    <a:accent5>
      <a:srgbClr val="3B95C4"/>
    </a:accent5>
    <a:accent6>
      <a:srgbClr val="B560D4"/>
    </a:accent6>
    <a:hlink>
      <a:srgbClr val="FC5A1A"/>
    </a:hlink>
    <a:folHlink>
      <a:srgbClr val="B49E74"/>
    </a:folHlink>
  </a:clrScheme>
</a:themeOverride>
</file>

<file path=ppt/theme/themeOverride4.xml><?xml version="1.0" encoding="utf-8"?>
<a:themeOverride xmlns:a="http://schemas.openxmlformats.org/drawingml/2006/main">
  <a:clrScheme name="Atlas">
    <a:dk1>
      <a:sysClr val="windowText" lastClr="000000"/>
    </a:dk1>
    <a:lt1>
      <a:sysClr val="window" lastClr="FFFFFF"/>
    </a:lt1>
    <a:dk2>
      <a:srgbClr val="454545"/>
    </a:dk2>
    <a:lt2>
      <a:srgbClr val="E0E0E0"/>
    </a:lt2>
    <a:accent1>
      <a:srgbClr val="F81B02"/>
    </a:accent1>
    <a:accent2>
      <a:srgbClr val="FC7715"/>
    </a:accent2>
    <a:accent3>
      <a:srgbClr val="AFBF41"/>
    </a:accent3>
    <a:accent4>
      <a:srgbClr val="50C49F"/>
    </a:accent4>
    <a:accent5>
      <a:srgbClr val="3B95C4"/>
    </a:accent5>
    <a:accent6>
      <a:srgbClr val="B560D4"/>
    </a:accent6>
    <a:hlink>
      <a:srgbClr val="FC5A1A"/>
    </a:hlink>
    <a:folHlink>
      <a:srgbClr val="B49E7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13</Words>
  <Application>Microsoft Office PowerPoint</Application>
  <PresentationFormat>Widescreen</PresentationFormat>
  <Paragraphs>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 Light</vt:lpstr>
      <vt:lpstr>Freestyle Script</vt:lpstr>
      <vt:lpstr>Rockwell</vt:lpstr>
      <vt:lpstr>Segoe UI Black</vt:lpstr>
      <vt:lpstr>Wingdings</vt:lpstr>
      <vt:lpstr>Atlas</vt:lpstr>
      <vt:lpstr>ATLIQ HARDWARE TECHNOLOGIES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ATLIQ HARDWARE TECHNOLOGIES</dc:title>
  <dc:creator>user</dc:creator>
  <cp:lastModifiedBy>user</cp:lastModifiedBy>
  <cp:revision>4</cp:revision>
  <dcterms:created xsi:type="dcterms:W3CDTF">2022-11-03T13:18:17Z</dcterms:created>
  <dcterms:modified xsi:type="dcterms:W3CDTF">2022-11-03T14:21:01Z</dcterms:modified>
</cp:coreProperties>
</file>