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3" r:id="rId1"/>
  </p:sldMasterIdLst>
  <p:sldIdLst>
    <p:sldId id="266" r:id="rId2"/>
    <p:sldId id="275" r:id="rId3"/>
    <p:sldId id="265" r:id="rId4"/>
    <p:sldId id="277" r:id="rId5"/>
    <p:sldId id="276" r:id="rId6"/>
    <p:sldId id="272" r:id="rId7"/>
    <p:sldId id="273" r:id="rId8"/>
    <p:sldId id="27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630829-132C-405C-95F1-7B0DBD478B89}" v="5620" dt="2021-04-15T08:08:58.757"/>
    <p1510:client id="{74246452-A82A-4542-9474-5E66C3869A40}" v="4" dt="2021-04-15T14:05:35.600"/>
    <p1510:client id="{903BD472-20EB-4D86-AF08-3312372C1532}" v="2714" dt="2021-01-22T13:55:27.229"/>
    <p1510:client id="{9D6E1C1A-CB1A-4E7F-8FF5-12DDFA7D7C5C}" v="33" dt="2021-04-16T06:25:50.674"/>
    <p1510:client id="{A1E5FACE-8B93-445E-A6E1-6B099FB7C1F7}" v="1375" dt="2021-01-22T13:46:12.917"/>
    <p1510:client id="{C0EFFBAE-4479-4448-801A-C641D486CA5F}" v="28" dt="2021-01-22T12:29:39.488"/>
    <p1510:client id="{E0C835BC-5732-4443-B622-23242065CB4C}" v="7" dt="2021-05-02T17:30:09.818"/>
    <p1510:client id="{F3D8F634-6487-4F63-A9A7-E8F04376542C}" v="1489" dt="2021-04-15T08:00:46.475"/>
    <p1510:client id="{FC98E8E7-230D-4D79-9CD6-78833F043AEF}" v="213" dt="2021-05-03T13:40:04.3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tik Gupta" userId="8a63eeb7a7d35679" providerId="Windows Live" clId="Web-{9D6E1C1A-CB1A-4E7F-8FF5-12DDFA7D7C5C}"/>
    <pc:docChg chg="modSld">
      <pc:chgData name="Ritik Gupta" userId="8a63eeb7a7d35679" providerId="Windows Live" clId="Web-{9D6E1C1A-CB1A-4E7F-8FF5-12DDFA7D7C5C}" dt="2021-04-16T06:22:41.139" v="14" actId="20577"/>
      <pc:docMkLst>
        <pc:docMk/>
      </pc:docMkLst>
      <pc:sldChg chg="modSp">
        <pc:chgData name="Ritik Gupta" userId="8a63eeb7a7d35679" providerId="Windows Live" clId="Web-{9D6E1C1A-CB1A-4E7F-8FF5-12DDFA7D7C5C}" dt="2021-04-16T06:17:00.133" v="1" actId="20577"/>
        <pc:sldMkLst>
          <pc:docMk/>
          <pc:sldMk cId="3378892952" sldId="267"/>
        </pc:sldMkLst>
        <pc:spChg chg="mod">
          <ac:chgData name="Ritik Gupta" userId="8a63eeb7a7d35679" providerId="Windows Live" clId="Web-{9D6E1C1A-CB1A-4E7F-8FF5-12DDFA7D7C5C}" dt="2021-04-16T06:17:00.133" v="1" actId="20577"/>
          <ac:spMkLst>
            <pc:docMk/>
            <pc:sldMk cId="3378892952" sldId="267"/>
            <ac:spMk id="6" creationId="{36F26C12-3118-4101-9352-8A17520F1D9F}"/>
          </ac:spMkLst>
        </pc:spChg>
      </pc:sldChg>
      <pc:sldChg chg="modSp">
        <pc:chgData name="Ritik Gupta" userId="8a63eeb7a7d35679" providerId="Windows Live" clId="Web-{9D6E1C1A-CB1A-4E7F-8FF5-12DDFA7D7C5C}" dt="2021-04-16T06:17:23.509" v="6" actId="20577"/>
        <pc:sldMkLst>
          <pc:docMk/>
          <pc:sldMk cId="2798023286" sldId="270"/>
        </pc:sldMkLst>
        <pc:spChg chg="mod">
          <ac:chgData name="Ritik Gupta" userId="8a63eeb7a7d35679" providerId="Windows Live" clId="Web-{9D6E1C1A-CB1A-4E7F-8FF5-12DDFA7D7C5C}" dt="2021-04-16T06:17:23.509" v="6" actId="20577"/>
          <ac:spMkLst>
            <pc:docMk/>
            <pc:sldMk cId="2798023286" sldId="270"/>
            <ac:spMk id="5" creationId="{911486DB-4FC4-427E-A513-D24CCDFB2ADD}"/>
          </ac:spMkLst>
        </pc:spChg>
      </pc:sldChg>
      <pc:sldChg chg="modSp">
        <pc:chgData name="Ritik Gupta" userId="8a63eeb7a7d35679" providerId="Windows Live" clId="Web-{9D6E1C1A-CB1A-4E7F-8FF5-12DDFA7D7C5C}" dt="2021-04-16T06:22:40.968" v="13" actId="20577"/>
        <pc:sldMkLst>
          <pc:docMk/>
          <pc:sldMk cId="2568794149" sldId="272"/>
        </pc:sldMkLst>
        <pc:spChg chg="mod">
          <ac:chgData name="Ritik Gupta" userId="8a63eeb7a7d35679" providerId="Windows Live" clId="Web-{9D6E1C1A-CB1A-4E7F-8FF5-12DDFA7D7C5C}" dt="2021-04-16T06:22:40.968" v="13" actId="20577"/>
          <ac:spMkLst>
            <pc:docMk/>
            <pc:sldMk cId="2568794149" sldId="272"/>
            <ac:spMk id="3" creationId="{2CA99002-A26F-45E7-9B4D-0B81E193AB79}"/>
          </ac:spMkLst>
        </pc:spChg>
      </pc:sldChg>
      <pc:sldChg chg="modSp">
        <pc:chgData name="Ritik Gupta" userId="8a63eeb7a7d35679" providerId="Windows Live" clId="Web-{9D6E1C1A-CB1A-4E7F-8FF5-12DDFA7D7C5C}" dt="2021-04-16T06:22:41.139" v="14" actId="20577"/>
        <pc:sldMkLst>
          <pc:docMk/>
          <pc:sldMk cId="3932662117" sldId="273"/>
        </pc:sldMkLst>
        <pc:spChg chg="mod">
          <ac:chgData name="Ritik Gupta" userId="8a63eeb7a7d35679" providerId="Windows Live" clId="Web-{9D6E1C1A-CB1A-4E7F-8FF5-12DDFA7D7C5C}" dt="2021-04-16T06:22:41.139" v="14" actId="20577"/>
          <ac:spMkLst>
            <pc:docMk/>
            <pc:sldMk cId="3932662117" sldId="273"/>
            <ac:spMk id="3" creationId="{5ADE560A-7D3F-4638-B17F-6C5A8C3D8AC7}"/>
          </ac:spMkLst>
        </pc:spChg>
      </pc:sldChg>
    </pc:docChg>
  </pc:docChgLst>
  <pc:docChgLst>
    <pc:chgData name="Guest User" providerId="Windows Live" clId="Web-{FC98E8E7-230D-4D79-9CD6-78833F043AEF}"/>
    <pc:docChg chg="addSld delSld modSld sldOrd">
      <pc:chgData name="Guest User" userId="" providerId="Windows Live" clId="Web-{FC98E8E7-230D-4D79-9CD6-78833F043AEF}" dt="2021-05-03T13:40:03.003" v="128" actId="20577"/>
      <pc:docMkLst>
        <pc:docMk/>
      </pc:docMkLst>
      <pc:sldChg chg="modSp">
        <pc:chgData name="Guest User" userId="" providerId="Windows Live" clId="Web-{FC98E8E7-230D-4D79-9CD6-78833F043AEF}" dt="2021-05-03T13:37:20.624" v="111" actId="20577"/>
        <pc:sldMkLst>
          <pc:docMk/>
          <pc:sldMk cId="56876984" sldId="265"/>
        </pc:sldMkLst>
        <pc:spChg chg="mod">
          <ac:chgData name="Guest User" userId="" providerId="Windows Live" clId="Web-{FC98E8E7-230D-4D79-9CD6-78833F043AEF}" dt="2021-05-03T13:37:20.624" v="111" actId="20577"/>
          <ac:spMkLst>
            <pc:docMk/>
            <pc:sldMk cId="56876984" sldId="265"/>
            <ac:spMk id="3" creationId="{97EB2AC4-4E9E-4CDC-8A67-71DD70638995}"/>
          </ac:spMkLst>
        </pc:spChg>
      </pc:sldChg>
      <pc:sldChg chg="modSp">
        <pc:chgData name="Guest User" userId="" providerId="Windows Live" clId="Web-{FC98E8E7-230D-4D79-9CD6-78833F043AEF}" dt="2021-05-03T13:27:25.392" v="1" actId="20577"/>
        <pc:sldMkLst>
          <pc:docMk/>
          <pc:sldMk cId="550110573" sldId="266"/>
        </pc:sldMkLst>
        <pc:spChg chg="mod">
          <ac:chgData name="Guest User" userId="" providerId="Windows Live" clId="Web-{FC98E8E7-230D-4D79-9CD6-78833F043AEF}" dt="2021-05-03T13:27:25.392" v="1" actId="20577"/>
          <ac:spMkLst>
            <pc:docMk/>
            <pc:sldMk cId="550110573" sldId="266"/>
            <ac:spMk id="3" creationId="{C692111D-584C-47F8-AAC5-7A4EE991DA8E}"/>
          </ac:spMkLst>
        </pc:spChg>
      </pc:sldChg>
      <pc:sldChg chg="del">
        <pc:chgData name="Guest User" userId="" providerId="Windows Live" clId="Web-{FC98E8E7-230D-4D79-9CD6-78833F043AEF}" dt="2021-05-03T13:27:58.112" v="2"/>
        <pc:sldMkLst>
          <pc:docMk/>
          <pc:sldMk cId="3378892952" sldId="267"/>
        </pc:sldMkLst>
      </pc:sldChg>
      <pc:sldChg chg="del">
        <pc:chgData name="Guest User" userId="" providerId="Windows Live" clId="Web-{FC98E8E7-230D-4D79-9CD6-78833F043AEF}" dt="2021-05-03T13:28:05.612" v="3"/>
        <pc:sldMkLst>
          <pc:docMk/>
          <pc:sldMk cId="2798023286" sldId="270"/>
        </pc:sldMkLst>
      </pc:sldChg>
      <pc:sldChg chg="modSp add del">
        <pc:chgData name="Guest User" userId="" providerId="Windows Live" clId="Web-{FC98E8E7-230D-4D79-9CD6-78833F043AEF}" dt="2021-05-03T13:29:58.677" v="33" actId="20577"/>
        <pc:sldMkLst>
          <pc:docMk/>
          <pc:sldMk cId="2568794149" sldId="272"/>
        </pc:sldMkLst>
        <pc:spChg chg="mod">
          <ac:chgData name="Guest User" userId="" providerId="Windows Live" clId="Web-{FC98E8E7-230D-4D79-9CD6-78833F043AEF}" dt="2021-05-03T13:29:58.677" v="33" actId="20577"/>
          <ac:spMkLst>
            <pc:docMk/>
            <pc:sldMk cId="2568794149" sldId="272"/>
            <ac:spMk id="3" creationId="{2CA99002-A26F-45E7-9B4D-0B81E193AB79}"/>
          </ac:spMkLst>
        </pc:spChg>
      </pc:sldChg>
      <pc:sldChg chg="modSp add del">
        <pc:chgData name="Guest User" userId="" providerId="Windows Live" clId="Web-{FC98E8E7-230D-4D79-9CD6-78833F043AEF}" dt="2021-05-03T13:30:44.569" v="54" actId="20577"/>
        <pc:sldMkLst>
          <pc:docMk/>
          <pc:sldMk cId="3932662117" sldId="273"/>
        </pc:sldMkLst>
        <pc:spChg chg="mod">
          <ac:chgData name="Guest User" userId="" providerId="Windows Live" clId="Web-{FC98E8E7-230D-4D79-9CD6-78833F043AEF}" dt="2021-05-03T13:30:44.569" v="54" actId="20577"/>
          <ac:spMkLst>
            <pc:docMk/>
            <pc:sldMk cId="3932662117" sldId="273"/>
            <ac:spMk id="3" creationId="{5ADE560A-7D3F-4638-B17F-6C5A8C3D8AC7}"/>
          </ac:spMkLst>
        </pc:spChg>
      </pc:sldChg>
      <pc:sldChg chg="modSp new ord">
        <pc:chgData name="Guest User" userId="" providerId="Windows Live" clId="Web-{FC98E8E7-230D-4D79-9CD6-78833F043AEF}" dt="2021-05-03T13:33:15.619" v="85" actId="1076"/>
        <pc:sldMkLst>
          <pc:docMk/>
          <pc:sldMk cId="1004999263" sldId="276"/>
        </pc:sldMkLst>
        <pc:spChg chg="mod">
          <ac:chgData name="Guest User" userId="" providerId="Windows Live" clId="Web-{FC98E8E7-230D-4D79-9CD6-78833F043AEF}" dt="2021-05-03T13:33:09.759" v="84" actId="1076"/>
          <ac:spMkLst>
            <pc:docMk/>
            <pc:sldMk cId="1004999263" sldId="276"/>
            <ac:spMk id="2" creationId="{038DC657-E17F-41F9-AAF0-AB989FB3CFE0}"/>
          </ac:spMkLst>
        </pc:spChg>
        <pc:spChg chg="mod">
          <ac:chgData name="Guest User" userId="" providerId="Windows Live" clId="Web-{FC98E8E7-230D-4D79-9CD6-78833F043AEF}" dt="2021-05-03T13:33:15.619" v="85" actId="1076"/>
          <ac:spMkLst>
            <pc:docMk/>
            <pc:sldMk cId="1004999263" sldId="276"/>
            <ac:spMk id="3" creationId="{F00D9A70-B2BF-44BD-AE0C-04260F909B55}"/>
          </ac:spMkLst>
        </pc:spChg>
      </pc:sldChg>
      <pc:sldChg chg="new del">
        <pc:chgData name="Guest User" userId="" providerId="Windows Live" clId="Web-{FC98E8E7-230D-4D79-9CD6-78833F043AEF}" dt="2021-05-03T13:31:25.632" v="56"/>
        <pc:sldMkLst>
          <pc:docMk/>
          <pc:sldMk cId="3993306406" sldId="276"/>
        </pc:sldMkLst>
      </pc:sldChg>
      <pc:sldChg chg="modSp new ord">
        <pc:chgData name="Guest User" userId="" providerId="Windows Live" clId="Web-{FC98E8E7-230D-4D79-9CD6-78833F043AEF}" dt="2021-05-03T13:40:03.003" v="128" actId="20577"/>
        <pc:sldMkLst>
          <pc:docMk/>
          <pc:sldMk cId="301620916" sldId="277"/>
        </pc:sldMkLst>
        <pc:spChg chg="mod">
          <ac:chgData name="Guest User" userId="" providerId="Windows Live" clId="Web-{FC98E8E7-230D-4D79-9CD6-78833F043AEF}" dt="2021-05-03T13:36:31.139" v="101" actId="1076"/>
          <ac:spMkLst>
            <pc:docMk/>
            <pc:sldMk cId="301620916" sldId="277"/>
            <ac:spMk id="2" creationId="{25BE7303-DF13-41CC-AB73-2387496C2C17}"/>
          </ac:spMkLst>
        </pc:spChg>
        <pc:spChg chg="mod">
          <ac:chgData name="Guest User" userId="" providerId="Windows Live" clId="Web-{FC98E8E7-230D-4D79-9CD6-78833F043AEF}" dt="2021-05-03T13:40:03.003" v="128" actId="20577"/>
          <ac:spMkLst>
            <pc:docMk/>
            <pc:sldMk cId="301620916" sldId="277"/>
            <ac:spMk id="3" creationId="{F68DA8C7-B69D-40EE-87A5-0338A14C7076}"/>
          </ac:spMkLst>
        </pc:spChg>
      </pc:sldChg>
      <pc:sldChg chg="modSp new del">
        <pc:chgData name="Guest User" userId="" providerId="Windows Live" clId="Web-{FC98E8E7-230D-4D79-9CD6-78833F043AEF}" dt="2021-05-03T13:35:59.310" v="91"/>
        <pc:sldMkLst>
          <pc:docMk/>
          <pc:sldMk cId="384023820" sldId="277"/>
        </pc:sldMkLst>
        <pc:spChg chg="mod">
          <ac:chgData name="Guest User" userId="" providerId="Windows Live" clId="Web-{FC98E8E7-230D-4D79-9CD6-78833F043AEF}" dt="2021-05-03T13:35:54.701" v="90" actId="20577"/>
          <ac:spMkLst>
            <pc:docMk/>
            <pc:sldMk cId="384023820" sldId="277"/>
            <ac:spMk id="2" creationId="{40FCFBB2-42FE-4B74-829D-9EE37BDBDACD}"/>
          </ac:spMkLst>
        </pc:spChg>
      </pc:sldChg>
    </pc:docChg>
  </pc:docChgLst>
  <pc:docChgLst>
    <pc:chgData name="Ritik Gupta" userId="8a63eeb7a7d35679" providerId="Windows Live" clId="Web-{0D630829-132C-405C-95F1-7B0DBD478B89}"/>
    <pc:docChg chg="addSld delSld modSld sldOrd">
      <pc:chgData name="Ritik Gupta" userId="8a63eeb7a7d35679" providerId="Windows Live" clId="Web-{0D630829-132C-405C-95F1-7B0DBD478B89}" dt="2021-04-15T08:08:58.757" v="2850" actId="1076"/>
      <pc:docMkLst>
        <pc:docMk/>
      </pc:docMkLst>
      <pc:sldChg chg="modSp del mod setBg">
        <pc:chgData name="Ritik Gupta" userId="8a63eeb7a7d35679" providerId="Windows Live" clId="Web-{0D630829-132C-405C-95F1-7B0DBD478B89}" dt="2021-04-15T06:29:05.531" v="82"/>
        <pc:sldMkLst>
          <pc:docMk/>
          <pc:sldMk cId="109857222" sldId="256"/>
        </pc:sldMkLst>
        <pc:spChg chg="mod">
          <ac:chgData name="Ritik Gupta" userId="8a63eeb7a7d35679" providerId="Windows Live" clId="Web-{0D630829-132C-405C-95F1-7B0DBD478B89}" dt="2021-04-15T06:26:57.997" v="31" actId="20577"/>
          <ac:spMkLst>
            <pc:docMk/>
            <pc:sldMk cId="109857222" sldId="256"/>
            <ac:spMk id="2" creationId="{00000000-0000-0000-0000-000000000000}"/>
          </ac:spMkLst>
        </pc:spChg>
        <pc:spChg chg="mod">
          <ac:chgData name="Ritik Gupta" userId="8a63eeb7a7d35679" providerId="Windows Live" clId="Web-{0D630829-132C-405C-95F1-7B0DBD478B89}" dt="2021-04-15T06:28:36.249" v="77" actId="20577"/>
          <ac:spMkLst>
            <pc:docMk/>
            <pc:sldMk cId="109857222" sldId="256"/>
            <ac:spMk id="3" creationId="{00000000-0000-0000-0000-000000000000}"/>
          </ac:spMkLst>
        </pc:spChg>
      </pc:sldChg>
      <pc:sldChg chg="del">
        <pc:chgData name="Ritik Gupta" userId="8a63eeb7a7d35679" providerId="Windows Live" clId="Web-{0D630829-132C-405C-95F1-7B0DBD478B89}" dt="2021-04-15T06:41:58.048" v="423"/>
        <pc:sldMkLst>
          <pc:docMk/>
          <pc:sldMk cId="2104824419" sldId="259"/>
        </pc:sldMkLst>
      </pc:sldChg>
      <pc:sldChg chg="del">
        <pc:chgData name="Ritik Gupta" userId="8a63eeb7a7d35679" providerId="Windows Live" clId="Web-{0D630829-132C-405C-95F1-7B0DBD478B89}" dt="2021-04-15T06:41:55.157" v="422"/>
        <pc:sldMkLst>
          <pc:docMk/>
          <pc:sldMk cId="521847919" sldId="262"/>
        </pc:sldMkLst>
      </pc:sldChg>
      <pc:sldChg chg="del">
        <pc:chgData name="Ritik Gupta" userId="8a63eeb7a7d35679" providerId="Windows Live" clId="Web-{0D630829-132C-405C-95F1-7B0DBD478B89}" dt="2021-04-15T06:41:52.204" v="421"/>
        <pc:sldMkLst>
          <pc:docMk/>
          <pc:sldMk cId="2035421533" sldId="263"/>
        </pc:sldMkLst>
      </pc:sldChg>
      <pc:sldChg chg="del">
        <pc:chgData name="Ritik Gupta" userId="8a63eeb7a7d35679" providerId="Windows Live" clId="Web-{0D630829-132C-405C-95F1-7B0DBD478B89}" dt="2021-04-15T06:41:20.594" v="417"/>
        <pc:sldMkLst>
          <pc:docMk/>
          <pc:sldMk cId="4265497233" sldId="264"/>
        </pc:sldMkLst>
      </pc:sldChg>
      <pc:sldChg chg="modSp ord">
        <pc:chgData name="Ritik Gupta" userId="8a63eeb7a7d35679" providerId="Windows Live" clId="Web-{0D630829-132C-405C-95F1-7B0DBD478B89}" dt="2021-04-15T08:07:48.052" v="2842" actId="1076"/>
        <pc:sldMkLst>
          <pc:docMk/>
          <pc:sldMk cId="56876984" sldId="265"/>
        </pc:sldMkLst>
        <pc:spChg chg="mod">
          <ac:chgData name="Ritik Gupta" userId="8a63eeb7a7d35679" providerId="Windows Live" clId="Web-{0D630829-132C-405C-95F1-7B0DBD478B89}" dt="2021-04-15T07:43:56.927" v="1492" actId="20577"/>
          <ac:spMkLst>
            <pc:docMk/>
            <pc:sldMk cId="56876984" sldId="265"/>
            <ac:spMk id="2" creationId="{3CA0192B-07B1-4305-8EE9-A8629F30A885}"/>
          </ac:spMkLst>
        </pc:spChg>
        <pc:spChg chg="mod">
          <ac:chgData name="Ritik Gupta" userId="8a63eeb7a7d35679" providerId="Windows Live" clId="Web-{0D630829-132C-405C-95F1-7B0DBD478B89}" dt="2021-04-15T08:07:43.849" v="2841" actId="1076"/>
          <ac:spMkLst>
            <pc:docMk/>
            <pc:sldMk cId="56876984" sldId="265"/>
            <ac:spMk id="3" creationId="{97EB2AC4-4E9E-4CDC-8A67-71DD70638995}"/>
          </ac:spMkLst>
        </pc:spChg>
        <pc:spChg chg="mod">
          <ac:chgData name="Ritik Gupta" userId="8a63eeb7a7d35679" providerId="Windows Live" clId="Web-{0D630829-132C-405C-95F1-7B0DBD478B89}" dt="2021-04-15T08:07:48.052" v="2842" actId="1076"/>
          <ac:spMkLst>
            <pc:docMk/>
            <pc:sldMk cId="56876984" sldId="265"/>
            <ac:spMk id="4" creationId="{72BEEFC9-C72C-4BC2-9067-48B9262D0ACA}"/>
          </ac:spMkLst>
        </pc:spChg>
      </pc:sldChg>
      <pc:sldChg chg="modSp new">
        <pc:chgData name="Ritik Gupta" userId="8a63eeb7a7d35679" providerId="Windows Live" clId="Web-{0D630829-132C-405C-95F1-7B0DBD478B89}" dt="2021-04-15T07:42:35.441" v="1481" actId="1076"/>
        <pc:sldMkLst>
          <pc:docMk/>
          <pc:sldMk cId="550110573" sldId="266"/>
        </pc:sldMkLst>
        <pc:spChg chg="mod">
          <ac:chgData name="Ritik Gupta" userId="8a63eeb7a7d35679" providerId="Windows Live" clId="Web-{0D630829-132C-405C-95F1-7B0DBD478B89}" dt="2021-04-15T07:42:30.503" v="1480" actId="1076"/>
          <ac:spMkLst>
            <pc:docMk/>
            <pc:sldMk cId="550110573" sldId="266"/>
            <ac:spMk id="2" creationId="{95E98086-73CE-4ED6-862B-42AF669D2C75}"/>
          </ac:spMkLst>
        </pc:spChg>
        <pc:spChg chg="mod">
          <ac:chgData name="Ritik Gupta" userId="8a63eeb7a7d35679" providerId="Windows Live" clId="Web-{0D630829-132C-405C-95F1-7B0DBD478B89}" dt="2021-04-15T07:42:35.441" v="1481" actId="1076"/>
          <ac:spMkLst>
            <pc:docMk/>
            <pc:sldMk cId="550110573" sldId="266"/>
            <ac:spMk id="3" creationId="{C692111D-584C-47F8-AAC5-7A4EE991DA8E}"/>
          </ac:spMkLst>
        </pc:spChg>
      </pc:sldChg>
      <pc:sldChg chg="addSp delSp modSp new mod modClrScheme chgLayout">
        <pc:chgData name="Ritik Gupta" userId="8a63eeb7a7d35679" providerId="Windows Live" clId="Web-{0D630829-132C-405C-95F1-7B0DBD478B89}" dt="2021-04-15T06:57:24.662" v="716" actId="1076"/>
        <pc:sldMkLst>
          <pc:docMk/>
          <pc:sldMk cId="3378892952" sldId="267"/>
        </pc:sldMkLst>
        <pc:spChg chg="mod ord">
          <ac:chgData name="Ritik Gupta" userId="8a63eeb7a7d35679" providerId="Windows Live" clId="Web-{0D630829-132C-405C-95F1-7B0DBD478B89}" dt="2021-04-15T06:57:24.662" v="716" actId="1076"/>
          <ac:spMkLst>
            <pc:docMk/>
            <pc:sldMk cId="3378892952" sldId="267"/>
            <ac:spMk id="2" creationId="{2E7A5D14-DB5B-4997-8265-B59A19578E6B}"/>
          </ac:spMkLst>
        </pc:spChg>
        <pc:spChg chg="mod ord">
          <ac:chgData name="Ritik Gupta" userId="8a63eeb7a7d35679" providerId="Windows Live" clId="Web-{0D630829-132C-405C-95F1-7B0DBD478B89}" dt="2021-04-15T06:55:28.102" v="703" actId="1076"/>
          <ac:spMkLst>
            <pc:docMk/>
            <pc:sldMk cId="3378892952" sldId="267"/>
            <ac:spMk id="3" creationId="{49AEAD71-7442-457F-B0A7-9B6CDADBD48F}"/>
          </ac:spMkLst>
        </pc:spChg>
        <pc:spChg chg="add del mod ord">
          <ac:chgData name="Ritik Gupta" userId="8a63eeb7a7d35679" providerId="Windows Live" clId="Web-{0D630829-132C-405C-95F1-7B0DBD478B89}" dt="2021-04-15T06:40:36.374" v="405"/>
          <ac:spMkLst>
            <pc:docMk/>
            <pc:sldMk cId="3378892952" sldId="267"/>
            <ac:spMk id="4" creationId="{EB47439F-4124-49CF-9765-F9BDDED3D317}"/>
          </ac:spMkLst>
        </pc:spChg>
        <pc:spChg chg="add del mod ord">
          <ac:chgData name="Ritik Gupta" userId="8a63eeb7a7d35679" providerId="Windows Live" clId="Web-{0D630829-132C-405C-95F1-7B0DBD478B89}" dt="2021-04-15T06:40:43.140" v="406"/>
          <ac:spMkLst>
            <pc:docMk/>
            <pc:sldMk cId="3378892952" sldId="267"/>
            <ac:spMk id="5" creationId="{69114E8A-19B4-4303-8941-CB0E7F65519E}"/>
          </ac:spMkLst>
        </pc:spChg>
        <pc:spChg chg="add mod ord">
          <ac:chgData name="Ritik Gupta" userId="8a63eeb7a7d35679" providerId="Windows Live" clId="Web-{0D630829-132C-405C-95F1-7B0DBD478B89}" dt="2021-04-15T06:56:54.583" v="713" actId="1076"/>
          <ac:spMkLst>
            <pc:docMk/>
            <pc:sldMk cId="3378892952" sldId="267"/>
            <ac:spMk id="6" creationId="{36F26C12-3118-4101-9352-8A17520F1D9F}"/>
          </ac:spMkLst>
        </pc:spChg>
      </pc:sldChg>
      <pc:sldChg chg="modSp">
        <pc:chgData name="Ritik Gupta" userId="8a63eeb7a7d35679" providerId="Windows Live" clId="Web-{0D630829-132C-405C-95F1-7B0DBD478B89}" dt="2021-04-15T06:39:05.247" v="372" actId="1076"/>
        <pc:sldMkLst>
          <pc:docMk/>
          <pc:sldMk cId="3887572293" sldId="268"/>
        </pc:sldMkLst>
        <pc:spChg chg="mod">
          <ac:chgData name="Ritik Gupta" userId="8a63eeb7a7d35679" providerId="Windows Live" clId="Web-{0D630829-132C-405C-95F1-7B0DBD478B89}" dt="2021-04-15T06:39:05.247" v="372" actId="1076"/>
          <ac:spMkLst>
            <pc:docMk/>
            <pc:sldMk cId="3887572293" sldId="268"/>
            <ac:spMk id="3" creationId="{205B372F-030C-4488-9D35-C7BBAA48D3F2}"/>
          </ac:spMkLst>
        </pc:spChg>
      </pc:sldChg>
      <pc:sldChg chg="new del">
        <pc:chgData name="Ritik Gupta" userId="8a63eeb7a7d35679" providerId="Windows Live" clId="Web-{0D630829-132C-405C-95F1-7B0DBD478B89}" dt="2021-04-15T06:41:49.157" v="420"/>
        <pc:sldMkLst>
          <pc:docMk/>
          <pc:sldMk cId="1733404612" sldId="269"/>
        </pc:sldMkLst>
      </pc:sldChg>
      <pc:sldChg chg="addSp delSp modSp add replId">
        <pc:chgData name="Ritik Gupta" userId="8a63eeb7a7d35679" providerId="Windows Live" clId="Web-{0D630829-132C-405C-95F1-7B0DBD478B89}" dt="2021-04-15T06:57:07.630" v="715" actId="1076"/>
        <pc:sldMkLst>
          <pc:docMk/>
          <pc:sldMk cId="2798023286" sldId="270"/>
        </pc:sldMkLst>
        <pc:spChg chg="mod">
          <ac:chgData name="Ritik Gupta" userId="8a63eeb7a7d35679" providerId="Windows Live" clId="Web-{0D630829-132C-405C-95F1-7B0DBD478B89}" dt="2021-04-15T06:55:53.051" v="706" actId="1076"/>
          <ac:spMkLst>
            <pc:docMk/>
            <pc:sldMk cId="2798023286" sldId="270"/>
            <ac:spMk id="2" creationId="{2E7A5D14-DB5B-4997-8265-B59A19578E6B}"/>
          </ac:spMkLst>
        </pc:spChg>
        <pc:spChg chg="mod">
          <ac:chgData name="Ritik Gupta" userId="8a63eeb7a7d35679" providerId="Windows Live" clId="Web-{0D630829-132C-405C-95F1-7B0DBD478B89}" dt="2021-04-15T06:57:02.880" v="714" actId="1076"/>
          <ac:spMkLst>
            <pc:docMk/>
            <pc:sldMk cId="2798023286" sldId="270"/>
            <ac:spMk id="3" creationId="{49AEAD71-7442-457F-B0A7-9B6CDADBD48F}"/>
          </ac:spMkLst>
        </pc:spChg>
        <pc:spChg chg="add del mod">
          <ac:chgData name="Ritik Gupta" userId="8a63eeb7a7d35679" providerId="Windows Live" clId="Web-{0D630829-132C-405C-95F1-7B0DBD478B89}" dt="2021-04-15T06:57:07.630" v="715" actId="1076"/>
          <ac:spMkLst>
            <pc:docMk/>
            <pc:sldMk cId="2798023286" sldId="270"/>
            <ac:spMk id="5" creationId="{911486DB-4FC4-427E-A513-D24CCDFB2ADD}"/>
          </ac:spMkLst>
        </pc:spChg>
        <pc:spChg chg="del">
          <ac:chgData name="Ritik Gupta" userId="8a63eeb7a7d35679" providerId="Windows Live" clId="Web-{0D630829-132C-405C-95F1-7B0DBD478B89}" dt="2021-04-15T06:43:03.690" v="432"/>
          <ac:spMkLst>
            <pc:docMk/>
            <pc:sldMk cId="2798023286" sldId="270"/>
            <ac:spMk id="6" creationId="{36F26C12-3118-4101-9352-8A17520F1D9F}"/>
          </ac:spMkLst>
        </pc:spChg>
      </pc:sldChg>
      <pc:sldChg chg="modSp new">
        <pc:chgData name="Ritik Gupta" userId="8a63eeb7a7d35679" providerId="Windows Live" clId="Web-{0D630829-132C-405C-95F1-7B0DBD478B89}" dt="2021-04-15T08:08:58.757" v="2850" actId="1076"/>
        <pc:sldMkLst>
          <pc:docMk/>
          <pc:sldMk cId="4108048014" sldId="271"/>
        </pc:sldMkLst>
        <pc:spChg chg="mod">
          <ac:chgData name="Ritik Gupta" userId="8a63eeb7a7d35679" providerId="Windows Live" clId="Web-{0D630829-132C-405C-95F1-7B0DBD478B89}" dt="2021-04-15T08:08:58.757" v="2850" actId="1076"/>
          <ac:spMkLst>
            <pc:docMk/>
            <pc:sldMk cId="4108048014" sldId="271"/>
            <ac:spMk id="2" creationId="{BAF800F5-772A-4F85-8F7B-E4768498D287}"/>
          </ac:spMkLst>
        </pc:spChg>
        <pc:spChg chg="mod">
          <ac:chgData name="Ritik Gupta" userId="8a63eeb7a7d35679" providerId="Windows Live" clId="Web-{0D630829-132C-405C-95F1-7B0DBD478B89}" dt="2021-04-15T06:51:03.435" v="647" actId="20577"/>
          <ac:spMkLst>
            <pc:docMk/>
            <pc:sldMk cId="4108048014" sldId="271"/>
            <ac:spMk id="3" creationId="{27ACEB74-56C1-444D-A05D-E84A85001D27}"/>
          </ac:spMkLst>
        </pc:spChg>
        <pc:picChg chg="mod">
          <ac:chgData name="Ritik Gupta" userId="8a63eeb7a7d35679" providerId="Windows Live" clId="Web-{0D630829-132C-405C-95F1-7B0DBD478B89}" dt="2021-04-15T08:08:54.618" v="2849" actId="1076"/>
          <ac:picMkLst>
            <pc:docMk/>
            <pc:sldMk cId="4108048014" sldId="271"/>
            <ac:picMk id="4" creationId="{8B39B175-EE15-482F-8D8E-09F52E8EBDF6}"/>
          </ac:picMkLst>
        </pc:picChg>
      </pc:sldChg>
      <pc:sldChg chg="modSp">
        <pc:chgData name="Ritik Gupta" userId="8a63eeb7a7d35679" providerId="Windows Live" clId="Web-{0D630829-132C-405C-95F1-7B0DBD478B89}" dt="2021-04-15T08:02:43.655" v="2682" actId="20577"/>
        <pc:sldMkLst>
          <pc:docMk/>
          <pc:sldMk cId="2568794149" sldId="272"/>
        </pc:sldMkLst>
        <pc:spChg chg="mod">
          <ac:chgData name="Ritik Gupta" userId="8a63eeb7a7d35679" providerId="Windows Live" clId="Web-{0D630829-132C-405C-95F1-7B0DBD478B89}" dt="2021-04-15T07:59:35.666" v="2638" actId="1076"/>
          <ac:spMkLst>
            <pc:docMk/>
            <pc:sldMk cId="2568794149" sldId="272"/>
            <ac:spMk id="2" creationId="{C4B037F1-3D3B-4169-8BA3-4DF75C3C94EC}"/>
          </ac:spMkLst>
        </pc:spChg>
        <pc:spChg chg="mod">
          <ac:chgData name="Ritik Gupta" userId="8a63eeb7a7d35679" providerId="Windows Live" clId="Web-{0D630829-132C-405C-95F1-7B0DBD478B89}" dt="2021-04-15T08:02:43.655" v="2682" actId="20577"/>
          <ac:spMkLst>
            <pc:docMk/>
            <pc:sldMk cId="2568794149" sldId="272"/>
            <ac:spMk id="3" creationId="{2CA99002-A26F-45E7-9B4D-0B81E193AB79}"/>
          </ac:spMkLst>
        </pc:spChg>
      </pc:sldChg>
      <pc:sldChg chg="del">
        <pc:chgData name="Ritik Gupta" userId="8a63eeb7a7d35679" providerId="Windows Live" clId="Web-{0D630829-132C-405C-95F1-7B0DBD478B89}" dt="2021-04-15T07:18:20.159" v="789"/>
        <pc:sldMkLst>
          <pc:docMk/>
          <pc:sldMk cId="2749149721" sldId="272"/>
        </pc:sldMkLst>
      </pc:sldChg>
      <pc:sldChg chg="modSp">
        <pc:chgData name="Ritik Gupta" userId="8a63eeb7a7d35679" providerId="Windows Live" clId="Web-{0D630829-132C-405C-95F1-7B0DBD478B89}" dt="2021-04-15T08:08:12.725" v="2844" actId="1076"/>
        <pc:sldMkLst>
          <pc:docMk/>
          <pc:sldMk cId="3932662117" sldId="273"/>
        </pc:sldMkLst>
        <pc:spChg chg="mod">
          <ac:chgData name="Ritik Gupta" userId="8a63eeb7a7d35679" providerId="Windows Live" clId="Web-{0D630829-132C-405C-95F1-7B0DBD478B89}" dt="2021-04-15T08:08:09.412" v="2843" actId="1076"/>
          <ac:spMkLst>
            <pc:docMk/>
            <pc:sldMk cId="3932662117" sldId="273"/>
            <ac:spMk id="2" creationId="{4AD2F2EF-B6F2-4023-B78D-690DE9B3CB89}"/>
          </ac:spMkLst>
        </pc:spChg>
        <pc:spChg chg="mod">
          <ac:chgData name="Ritik Gupta" userId="8a63eeb7a7d35679" providerId="Windows Live" clId="Web-{0D630829-132C-405C-95F1-7B0DBD478B89}" dt="2021-04-15T08:08:12.725" v="2844" actId="1076"/>
          <ac:spMkLst>
            <pc:docMk/>
            <pc:sldMk cId="3932662117" sldId="273"/>
            <ac:spMk id="3" creationId="{5ADE560A-7D3F-4638-B17F-6C5A8C3D8AC7}"/>
          </ac:spMkLst>
        </pc:spChg>
      </pc:sldChg>
      <pc:sldChg chg="addSp delSp modSp del">
        <pc:chgData name="Ritik Gupta" userId="8a63eeb7a7d35679" providerId="Windows Live" clId="Web-{0D630829-132C-405C-95F1-7B0DBD478B89}" dt="2021-04-15T07:41:31.705" v="1448"/>
        <pc:sldMkLst>
          <pc:docMk/>
          <pc:sldMk cId="885458142" sldId="274"/>
        </pc:sldMkLst>
        <pc:spChg chg="add mod">
          <ac:chgData name="Ritik Gupta" userId="8a63eeb7a7d35679" providerId="Windows Live" clId="Web-{0D630829-132C-405C-95F1-7B0DBD478B89}" dt="2021-04-15T07:35:50.869" v="1351"/>
          <ac:spMkLst>
            <pc:docMk/>
            <pc:sldMk cId="885458142" sldId="274"/>
            <ac:spMk id="10" creationId="{49ABEA9F-0B2E-4A47-947D-C9245511981E}"/>
          </ac:spMkLst>
        </pc:spChg>
        <pc:spChg chg="add del mod">
          <ac:chgData name="Ritik Gupta" userId="8a63eeb7a7d35679" providerId="Windows Live" clId="Web-{0D630829-132C-405C-95F1-7B0DBD478B89}" dt="2021-04-15T07:35:58.401" v="1353"/>
          <ac:spMkLst>
            <pc:docMk/>
            <pc:sldMk cId="885458142" sldId="274"/>
            <ac:spMk id="12" creationId="{00739485-73EB-484D-B3DB-420C10AA391E}"/>
          </ac:spMkLst>
        </pc:spChg>
        <pc:spChg chg="add mod">
          <ac:chgData name="Ritik Gupta" userId="8a63eeb7a7d35679" providerId="Windows Live" clId="Web-{0D630829-132C-405C-95F1-7B0DBD478B89}" dt="2021-04-15T07:36:14.979" v="1355"/>
          <ac:spMkLst>
            <pc:docMk/>
            <pc:sldMk cId="885458142" sldId="274"/>
            <ac:spMk id="27" creationId="{0D656D86-6B33-4DA0-96C9-CF471099ED72}"/>
          </ac:spMkLst>
        </pc:spChg>
        <pc:graphicFrameChg chg="add del mod ord modGraphic">
          <ac:chgData name="Ritik Gupta" userId="8a63eeb7a7d35679" providerId="Windows Live" clId="Web-{0D630829-132C-405C-95F1-7B0DBD478B89}" dt="2021-04-15T07:36:14.979" v="1355"/>
          <ac:graphicFrameMkLst>
            <pc:docMk/>
            <pc:sldMk cId="885458142" sldId="274"/>
            <ac:graphicFrameMk id="13" creationId="{F175AA49-290A-4DE0-B84B-31113E0C2053}"/>
          </ac:graphicFrameMkLst>
        </pc:graphicFrameChg>
        <pc:picChg chg="del">
          <ac:chgData name="Ritik Gupta" userId="8a63eeb7a7d35679" providerId="Windows Live" clId="Web-{0D630829-132C-405C-95F1-7B0DBD478B89}" dt="2021-04-15T07:35:56.229" v="1352"/>
          <ac:picMkLst>
            <pc:docMk/>
            <pc:sldMk cId="885458142" sldId="274"/>
            <ac:picMk id="5" creationId="{8F0EB3B7-864D-47F7-AF64-03C7FDC98C11}"/>
          </ac:picMkLst>
        </pc:picChg>
        <pc:picChg chg="del">
          <ac:chgData name="Ritik Gupta" userId="8a63eeb7a7d35679" providerId="Windows Live" clId="Web-{0D630829-132C-405C-95F1-7B0DBD478B89}" dt="2021-04-15T07:35:50.869" v="1351"/>
          <ac:picMkLst>
            <pc:docMk/>
            <pc:sldMk cId="885458142" sldId="274"/>
            <ac:picMk id="6" creationId="{335D8FDB-98D3-49DE-B99A-627E55822B0F}"/>
          </ac:picMkLst>
        </pc:picChg>
      </pc:sldChg>
      <pc:sldChg chg="del">
        <pc:chgData name="Ritik Gupta" userId="8a63eeb7a7d35679" providerId="Windows Live" clId="Web-{0D630829-132C-405C-95F1-7B0DBD478B89}" dt="2021-04-15T07:18:22.315" v="790"/>
        <pc:sldMkLst>
          <pc:docMk/>
          <pc:sldMk cId="261685881" sldId="275"/>
        </pc:sldMkLst>
      </pc:sldChg>
      <pc:sldChg chg="delSp modSp new mod modClrScheme chgLayout">
        <pc:chgData name="Ritik Gupta" userId="8a63eeb7a7d35679" providerId="Windows Live" clId="Web-{0D630829-132C-405C-95F1-7B0DBD478B89}" dt="2021-04-15T08:07:13.786" v="2840" actId="20577"/>
        <pc:sldMkLst>
          <pc:docMk/>
          <pc:sldMk cId="1017828441" sldId="275"/>
        </pc:sldMkLst>
        <pc:spChg chg="mod ord">
          <ac:chgData name="Ritik Gupta" userId="8a63eeb7a7d35679" providerId="Windows Live" clId="Web-{0D630829-132C-405C-95F1-7B0DBD478B89}" dt="2021-04-15T07:44:20.459" v="1494" actId="20577"/>
          <ac:spMkLst>
            <pc:docMk/>
            <pc:sldMk cId="1017828441" sldId="275"/>
            <ac:spMk id="2" creationId="{1D419BA5-E978-4D92-AE00-73F8446E20A0}"/>
          </ac:spMkLst>
        </pc:spChg>
        <pc:spChg chg="del">
          <ac:chgData name="Ritik Gupta" userId="8a63eeb7a7d35679" providerId="Windows Live" clId="Web-{0D630829-132C-405C-95F1-7B0DBD478B89}" dt="2021-04-15T07:37:11.105" v="1357"/>
          <ac:spMkLst>
            <pc:docMk/>
            <pc:sldMk cId="1017828441" sldId="275"/>
            <ac:spMk id="3" creationId="{F31817B1-BDF1-4B71-9C20-864F022B06CE}"/>
          </ac:spMkLst>
        </pc:spChg>
        <pc:spChg chg="mod">
          <ac:chgData name="Ritik Gupta" userId="8a63eeb7a7d35679" providerId="Windows Live" clId="Web-{0D630829-132C-405C-95F1-7B0DBD478B89}" dt="2021-04-15T08:07:13.786" v="2840" actId="20577"/>
          <ac:spMkLst>
            <pc:docMk/>
            <pc:sldMk cId="1017828441" sldId="275"/>
            <ac:spMk id="4" creationId="{15F3B164-CC4F-44E5-AAC9-4645ED8EE92A}"/>
          </ac:spMkLst>
        </pc:spChg>
        <pc:spChg chg="del mod">
          <ac:chgData name="Ritik Gupta" userId="8a63eeb7a7d35679" providerId="Windows Live" clId="Web-{0D630829-132C-405C-95F1-7B0DBD478B89}" dt="2021-04-15T08:04:35.376" v="2727"/>
          <ac:spMkLst>
            <pc:docMk/>
            <pc:sldMk cId="1017828441" sldId="275"/>
            <ac:spMk id="5" creationId="{2D02D9E2-8DC5-4CFB-8BE8-A91A75B53A26}"/>
          </ac:spMkLst>
        </pc:spChg>
      </pc:sldChg>
      <pc:sldChg chg="addSp delSp modSp new del">
        <pc:chgData name="Ritik Gupta" userId="8a63eeb7a7d35679" providerId="Windows Live" clId="Web-{0D630829-132C-405C-95F1-7B0DBD478B89}" dt="2021-04-15T07:18:15.205" v="788"/>
        <pc:sldMkLst>
          <pc:docMk/>
          <pc:sldMk cId="3826701178" sldId="276"/>
        </pc:sldMkLst>
        <pc:spChg chg="add del mod">
          <ac:chgData name="Ritik Gupta" userId="8a63eeb7a7d35679" providerId="Windows Live" clId="Web-{0D630829-132C-405C-95F1-7B0DBD478B89}" dt="2021-04-15T07:18:11.065" v="787" actId="20577"/>
          <ac:spMkLst>
            <pc:docMk/>
            <pc:sldMk cId="3826701178" sldId="276"/>
            <ac:spMk id="3" creationId="{7F4F4D8B-0E4F-49DD-89B6-B8CD8B49F5D9}"/>
          </ac:spMkLst>
        </pc:spChg>
        <pc:spChg chg="mod">
          <ac:chgData name="Ritik Gupta" userId="8a63eeb7a7d35679" providerId="Windows Live" clId="Web-{0D630829-132C-405C-95F1-7B0DBD478B89}" dt="2021-04-15T07:17:15.485" v="770" actId="20577"/>
          <ac:spMkLst>
            <pc:docMk/>
            <pc:sldMk cId="3826701178" sldId="276"/>
            <ac:spMk id="4" creationId="{1603B376-FA19-43AB-A666-6AE07F8C6717}"/>
          </ac:spMkLst>
        </pc:spChg>
        <pc:graphicFrameChg chg="add del mod ord modGraphic">
          <ac:chgData name="Ritik Gupta" userId="8a63eeb7a7d35679" providerId="Windows Live" clId="Web-{0D630829-132C-405C-95F1-7B0DBD478B89}" dt="2021-04-15T07:14:43.435" v="747"/>
          <ac:graphicFrameMkLst>
            <pc:docMk/>
            <pc:sldMk cId="3826701178" sldId="276"/>
            <ac:graphicFrameMk id="5" creationId="{D9C6C8EF-0686-4F63-A0C2-DBDF47CA8689}"/>
          </ac:graphicFrameMkLst>
        </pc:graphicFrameChg>
      </pc:sldChg>
    </pc:docChg>
  </pc:docChgLst>
  <pc:docChgLst>
    <pc:chgData name="Ritik Gupta" userId="8a63eeb7a7d35679" providerId="Windows Live" clId="Web-{903BD472-20EB-4D86-AF08-3312372C1532}"/>
    <pc:docChg chg="addSld delSld modSld addMainMaster delMainMaster">
      <pc:chgData name="Ritik Gupta" userId="8a63eeb7a7d35679" providerId="Windows Live" clId="Web-{903BD472-20EB-4D86-AF08-3312372C1532}" dt="2021-01-22T13:55:09.573" v="1375" actId="20577"/>
      <pc:docMkLst>
        <pc:docMk/>
      </pc:docMkLst>
      <pc:sldChg chg="modSp mod modClrScheme chgLayout">
        <pc:chgData name="Ritik Gupta" userId="8a63eeb7a7d35679" providerId="Windows Live" clId="Web-{903BD472-20EB-4D86-AF08-3312372C1532}" dt="2021-01-22T13:55:09.573" v="1375" actId="20577"/>
        <pc:sldMkLst>
          <pc:docMk/>
          <pc:sldMk cId="109857222" sldId="256"/>
        </pc:sldMkLst>
        <pc:spChg chg="mod ord">
          <ac:chgData name="Ritik Gupta" userId="8a63eeb7a7d35679" providerId="Windows Live" clId="Web-{903BD472-20EB-4D86-AF08-3312372C1532}" dt="2021-01-22T13:26:08.789" v="858"/>
          <ac:spMkLst>
            <pc:docMk/>
            <pc:sldMk cId="109857222" sldId="256"/>
            <ac:spMk id="2" creationId="{00000000-0000-0000-0000-000000000000}"/>
          </ac:spMkLst>
        </pc:spChg>
        <pc:spChg chg="mod ord">
          <ac:chgData name="Ritik Gupta" userId="8a63eeb7a7d35679" providerId="Windows Live" clId="Web-{903BD472-20EB-4D86-AF08-3312372C1532}" dt="2021-01-22T13:55:09.573" v="1375" actId="20577"/>
          <ac:spMkLst>
            <pc:docMk/>
            <pc:sldMk cId="109857222" sldId="256"/>
            <ac:spMk id="3" creationId="{00000000-0000-0000-0000-000000000000}"/>
          </ac:spMkLst>
        </pc:spChg>
      </pc:sldChg>
      <pc:sldChg chg="modSp new del">
        <pc:chgData name="Ritik Gupta" userId="8a63eeb7a7d35679" providerId="Windows Live" clId="Web-{903BD472-20EB-4D86-AF08-3312372C1532}" dt="2021-01-22T12:32:11.808" v="44"/>
        <pc:sldMkLst>
          <pc:docMk/>
          <pc:sldMk cId="3757916896" sldId="257"/>
        </pc:sldMkLst>
        <pc:spChg chg="mod">
          <ac:chgData name="Ritik Gupta" userId="8a63eeb7a7d35679" providerId="Windows Live" clId="Web-{903BD472-20EB-4D86-AF08-3312372C1532}" dt="2021-01-22T12:31:27.026" v="42" actId="20577"/>
          <ac:spMkLst>
            <pc:docMk/>
            <pc:sldMk cId="3757916896" sldId="257"/>
            <ac:spMk id="2" creationId="{8551BAA4-3853-457E-83EC-E77B30046271}"/>
          </ac:spMkLst>
        </pc:spChg>
      </pc:sldChg>
      <pc:sldChg chg="new del">
        <pc:chgData name="Ritik Gupta" userId="8a63eeb7a7d35679" providerId="Windows Live" clId="Web-{903BD472-20EB-4D86-AF08-3312372C1532}" dt="2021-01-22T12:32:20.106" v="45"/>
        <pc:sldMkLst>
          <pc:docMk/>
          <pc:sldMk cId="4046093795" sldId="258"/>
        </pc:sldMkLst>
      </pc:sldChg>
      <pc:sldChg chg="addSp delSp modSp new mod modClrScheme chgLayout">
        <pc:chgData name="Ritik Gupta" userId="8a63eeb7a7d35679" providerId="Windows Live" clId="Web-{903BD472-20EB-4D86-AF08-3312372C1532}" dt="2021-01-22T13:35:43.952" v="897" actId="14100"/>
        <pc:sldMkLst>
          <pc:docMk/>
          <pc:sldMk cId="2104824419" sldId="259"/>
        </pc:sldMkLst>
        <pc:spChg chg="del">
          <ac:chgData name="Ritik Gupta" userId="8a63eeb7a7d35679" providerId="Windows Live" clId="Web-{903BD472-20EB-4D86-AF08-3312372C1532}" dt="2021-01-22T12:46:24.890" v="328"/>
          <ac:spMkLst>
            <pc:docMk/>
            <pc:sldMk cId="2104824419" sldId="259"/>
            <ac:spMk id="2" creationId="{865F7F1F-B4EF-40AF-B573-F57FE7945027}"/>
          </ac:spMkLst>
        </pc:spChg>
        <pc:spChg chg="mod ord">
          <ac:chgData name="Ritik Gupta" userId="8a63eeb7a7d35679" providerId="Windows Live" clId="Web-{903BD472-20EB-4D86-AF08-3312372C1532}" dt="2021-01-22T13:35:43.952" v="897" actId="14100"/>
          <ac:spMkLst>
            <pc:docMk/>
            <pc:sldMk cId="2104824419" sldId="259"/>
            <ac:spMk id="3" creationId="{DA51FB66-6A35-46E2-B83A-D9C203E11721}"/>
          </ac:spMkLst>
        </pc:spChg>
        <pc:spChg chg="add del mod">
          <ac:chgData name="Ritik Gupta" userId="8a63eeb7a7d35679" providerId="Windows Live" clId="Web-{903BD472-20EB-4D86-AF08-3312372C1532}" dt="2021-01-22T12:46:36.531" v="329"/>
          <ac:spMkLst>
            <pc:docMk/>
            <pc:sldMk cId="2104824419" sldId="259"/>
            <ac:spMk id="5" creationId="{C3EF4520-5987-4A2B-A0A3-2272FC9CEEFD}"/>
          </ac:spMkLst>
        </pc:spChg>
      </pc:sldChg>
      <pc:sldChg chg="addSp delSp modSp new">
        <pc:chgData name="Ritik Gupta" userId="8a63eeb7a7d35679" providerId="Windows Live" clId="Web-{903BD472-20EB-4D86-AF08-3312372C1532}" dt="2021-01-22T12:54:50.355" v="415"/>
        <pc:sldMkLst>
          <pc:docMk/>
          <pc:sldMk cId="735402100" sldId="260"/>
        </pc:sldMkLst>
        <pc:spChg chg="mod">
          <ac:chgData name="Ritik Gupta" userId="8a63eeb7a7d35679" providerId="Windows Live" clId="Web-{903BD472-20EB-4D86-AF08-3312372C1532}" dt="2021-01-22T12:32:37.559" v="52" actId="20577"/>
          <ac:spMkLst>
            <pc:docMk/>
            <pc:sldMk cId="735402100" sldId="260"/>
            <ac:spMk id="2" creationId="{2346573F-EEF2-41A9-9DAC-AEFA197A84DD}"/>
          </ac:spMkLst>
        </pc:spChg>
        <pc:spChg chg="mod">
          <ac:chgData name="Ritik Gupta" userId="8a63eeb7a7d35679" providerId="Windows Live" clId="Web-{903BD472-20EB-4D86-AF08-3312372C1532}" dt="2021-01-22T12:50:53.225" v="391" actId="20577"/>
          <ac:spMkLst>
            <pc:docMk/>
            <pc:sldMk cId="735402100" sldId="260"/>
            <ac:spMk id="3" creationId="{65E6FD00-400B-47B9-851C-8538B7C3FD63}"/>
          </ac:spMkLst>
        </pc:spChg>
        <pc:picChg chg="add del">
          <ac:chgData name="Ritik Gupta" userId="8a63eeb7a7d35679" providerId="Windows Live" clId="Web-{903BD472-20EB-4D86-AF08-3312372C1532}" dt="2021-01-22T12:54:50.355" v="415"/>
          <ac:picMkLst>
            <pc:docMk/>
            <pc:sldMk cId="735402100" sldId="260"/>
            <ac:picMk id="5" creationId="{B3EE2C53-DD35-4984-A037-E658FD931D9F}"/>
          </ac:picMkLst>
        </pc:picChg>
      </pc:sldChg>
      <pc:sldChg chg="delSp modSp new">
        <pc:chgData name="Ritik Gupta" userId="8a63eeb7a7d35679" providerId="Windows Live" clId="Web-{903BD472-20EB-4D86-AF08-3312372C1532}" dt="2021-01-22T12:53:17.540" v="403" actId="14100"/>
        <pc:sldMkLst>
          <pc:docMk/>
          <pc:sldMk cId="2234558872" sldId="261"/>
        </pc:sldMkLst>
        <pc:spChg chg="del mod">
          <ac:chgData name="Ritik Gupta" userId="8a63eeb7a7d35679" providerId="Windows Live" clId="Web-{903BD472-20EB-4D86-AF08-3312372C1532}" dt="2021-01-22T12:35:34.408" v="130"/>
          <ac:spMkLst>
            <pc:docMk/>
            <pc:sldMk cId="2234558872" sldId="261"/>
            <ac:spMk id="2" creationId="{D2DE2DE3-FA31-4662-A970-73A5A1364A6A}"/>
          </ac:spMkLst>
        </pc:spChg>
        <pc:spChg chg="mod">
          <ac:chgData name="Ritik Gupta" userId="8a63eeb7a7d35679" providerId="Windows Live" clId="Web-{903BD472-20EB-4D86-AF08-3312372C1532}" dt="2021-01-22T12:53:17.540" v="403" actId="14100"/>
          <ac:spMkLst>
            <pc:docMk/>
            <pc:sldMk cId="2234558872" sldId="261"/>
            <ac:spMk id="3" creationId="{144D1A8D-5B0C-48EC-B01E-C76040C80428}"/>
          </ac:spMkLst>
        </pc:spChg>
        <pc:picChg chg="mod">
          <ac:chgData name="Ritik Gupta" userId="8a63eeb7a7d35679" providerId="Windows Live" clId="Web-{903BD472-20EB-4D86-AF08-3312372C1532}" dt="2021-01-22T12:53:11.212" v="402" actId="14100"/>
          <ac:picMkLst>
            <pc:docMk/>
            <pc:sldMk cId="2234558872" sldId="261"/>
            <ac:picMk id="5" creationId="{1AE28264-98EE-43C1-8F9A-68AC1189E1B1}"/>
          </ac:picMkLst>
        </pc:picChg>
      </pc:sldChg>
      <pc:sldChg chg="addSp delSp modSp mod modClrScheme chgLayout">
        <pc:chgData name="Ritik Gupta" userId="8a63eeb7a7d35679" providerId="Windows Live" clId="Web-{903BD472-20EB-4D86-AF08-3312372C1532}" dt="2021-01-22T13:35:27.639" v="895" actId="14100"/>
        <pc:sldMkLst>
          <pc:docMk/>
          <pc:sldMk cId="521847919" sldId="262"/>
        </pc:sldMkLst>
        <pc:spChg chg="mod ord">
          <ac:chgData name="Ritik Gupta" userId="8a63eeb7a7d35679" providerId="Windows Live" clId="Web-{903BD472-20EB-4D86-AF08-3312372C1532}" dt="2021-01-22T13:29:46.882" v="878" actId="1076"/>
          <ac:spMkLst>
            <pc:docMk/>
            <pc:sldMk cId="521847919" sldId="262"/>
            <ac:spMk id="2" creationId="{E4A7041C-FFE5-4C07-A7D2-B2FBA5848B66}"/>
          </ac:spMkLst>
        </pc:spChg>
        <pc:spChg chg="add del mod ord">
          <ac:chgData name="Ritik Gupta" userId="8a63eeb7a7d35679" providerId="Windows Live" clId="Web-{903BD472-20EB-4D86-AF08-3312372C1532}" dt="2021-01-22T13:35:27.639" v="895" actId="14100"/>
          <ac:spMkLst>
            <pc:docMk/>
            <pc:sldMk cId="521847919" sldId="262"/>
            <ac:spMk id="3" creationId="{EE4C11FC-765D-44F6-9631-A6B28868CFA3}"/>
          </ac:spMkLst>
        </pc:spChg>
        <pc:picChg chg="add del mod ord">
          <ac:chgData name="Ritik Gupta" userId="8a63eeb7a7d35679" providerId="Windows Live" clId="Web-{903BD472-20EB-4D86-AF08-3312372C1532}" dt="2021-01-22T12:55:26.856" v="424"/>
          <ac:picMkLst>
            <pc:docMk/>
            <pc:sldMk cId="521847919" sldId="262"/>
            <ac:picMk id="4" creationId="{E87CE729-0D5B-4479-B177-64D7035D8837}"/>
          </ac:picMkLst>
        </pc:picChg>
      </pc:sldChg>
      <pc:sldChg chg="delSp modSp new mod modClrScheme chgLayout">
        <pc:chgData name="Ritik Gupta" userId="8a63eeb7a7d35679" providerId="Windows Live" clId="Web-{903BD472-20EB-4D86-AF08-3312372C1532}" dt="2021-01-22T13:37:36.330" v="904" actId="20577"/>
        <pc:sldMkLst>
          <pc:docMk/>
          <pc:sldMk cId="2035421533" sldId="263"/>
        </pc:sldMkLst>
        <pc:spChg chg="del">
          <ac:chgData name="Ritik Gupta" userId="8a63eeb7a7d35679" providerId="Windows Live" clId="Web-{903BD472-20EB-4D86-AF08-3312372C1532}" dt="2021-01-22T12:57:43.031" v="446"/>
          <ac:spMkLst>
            <pc:docMk/>
            <pc:sldMk cId="2035421533" sldId="263"/>
            <ac:spMk id="2" creationId="{6CC48653-74FD-4FAA-A20C-A15097CF8996}"/>
          </ac:spMkLst>
        </pc:spChg>
        <pc:spChg chg="mod ord">
          <ac:chgData name="Ritik Gupta" userId="8a63eeb7a7d35679" providerId="Windows Live" clId="Web-{903BD472-20EB-4D86-AF08-3312372C1532}" dt="2021-01-22T13:37:36.330" v="904" actId="20577"/>
          <ac:spMkLst>
            <pc:docMk/>
            <pc:sldMk cId="2035421533" sldId="263"/>
            <ac:spMk id="3" creationId="{5BF7FCA0-5A83-459E-8935-E72C31C419FC}"/>
          </ac:spMkLst>
        </pc:spChg>
      </pc:sldChg>
      <pc:sldChg chg="modSp new mod modClrScheme chgLayout">
        <pc:chgData name="Ritik Gupta" userId="8a63eeb7a7d35679" providerId="Windows Live" clId="Web-{903BD472-20EB-4D86-AF08-3312372C1532}" dt="2021-01-22T13:36:45.407" v="900" actId="20577"/>
        <pc:sldMkLst>
          <pc:docMk/>
          <pc:sldMk cId="4265497233" sldId="264"/>
        </pc:sldMkLst>
        <pc:spChg chg="mod ord">
          <ac:chgData name="Ritik Gupta" userId="8a63eeb7a7d35679" providerId="Windows Live" clId="Web-{903BD472-20EB-4D86-AF08-3312372C1532}" dt="2021-01-22T13:28:37.958" v="871" actId="1076"/>
          <ac:spMkLst>
            <pc:docMk/>
            <pc:sldMk cId="4265497233" sldId="264"/>
            <ac:spMk id="2" creationId="{D7E362B4-AC05-4DA5-81CA-D21CF2753525}"/>
          </ac:spMkLst>
        </pc:spChg>
        <pc:spChg chg="mod ord">
          <ac:chgData name="Ritik Gupta" userId="8a63eeb7a7d35679" providerId="Windows Live" clId="Web-{903BD472-20EB-4D86-AF08-3312372C1532}" dt="2021-01-22T13:36:45.407" v="900" actId="20577"/>
          <ac:spMkLst>
            <pc:docMk/>
            <pc:sldMk cId="4265497233" sldId="264"/>
            <ac:spMk id="3" creationId="{E7FEF395-7689-40B7-9050-57F5366AAF2D}"/>
          </ac:spMkLst>
        </pc:spChg>
      </pc:sldChg>
      <pc:sldChg chg="addSp modSp mod modClrScheme chgLayout">
        <pc:chgData name="Ritik Gupta" userId="8a63eeb7a7d35679" providerId="Windows Live" clId="Web-{903BD472-20EB-4D86-AF08-3312372C1532}" dt="2021-01-22T13:39:05.316" v="914" actId="20577"/>
        <pc:sldMkLst>
          <pc:docMk/>
          <pc:sldMk cId="56876984" sldId="265"/>
        </pc:sldMkLst>
        <pc:spChg chg="mod ord">
          <ac:chgData name="Ritik Gupta" userId="8a63eeb7a7d35679" providerId="Windows Live" clId="Web-{903BD472-20EB-4D86-AF08-3312372C1532}" dt="2021-01-22T13:27:55.010" v="866" actId="1076"/>
          <ac:spMkLst>
            <pc:docMk/>
            <pc:sldMk cId="56876984" sldId="265"/>
            <ac:spMk id="2" creationId="{3CA0192B-07B1-4305-8EE9-A8629F30A885}"/>
          </ac:spMkLst>
        </pc:spChg>
        <pc:spChg chg="mod ord">
          <ac:chgData name="Ritik Gupta" userId="8a63eeb7a7d35679" providerId="Windows Live" clId="Web-{903BD472-20EB-4D86-AF08-3312372C1532}" dt="2021-01-22T13:31:04.587" v="887" actId="1076"/>
          <ac:spMkLst>
            <pc:docMk/>
            <pc:sldMk cId="56876984" sldId="265"/>
            <ac:spMk id="3" creationId="{97EB2AC4-4E9E-4CDC-8A67-71DD70638995}"/>
          </ac:spMkLst>
        </pc:spChg>
        <pc:spChg chg="add mod ord">
          <ac:chgData name="Ritik Gupta" userId="8a63eeb7a7d35679" providerId="Windows Live" clId="Web-{903BD472-20EB-4D86-AF08-3312372C1532}" dt="2021-01-22T13:39:05.316" v="914" actId="20577"/>
          <ac:spMkLst>
            <pc:docMk/>
            <pc:sldMk cId="56876984" sldId="265"/>
            <ac:spMk id="4" creationId="{72BEEFC9-C72C-4BC2-9067-48B9262D0ACA}"/>
          </ac:spMkLst>
        </pc:spChg>
      </pc:sldChg>
      <pc:sldChg chg="new">
        <pc:chgData name="Ritik Gupta" userId="8a63eeb7a7d35679" providerId="Windows Live" clId="Web-{903BD472-20EB-4D86-AF08-3312372C1532}" dt="2021-01-22T13:01:56.287" v="494"/>
        <pc:sldMkLst>
          <pc:docMk/>
          <pc:sldMk cId="2801720727" sldId="265"/>
        </pc:sldMkLst>
      </pc:sldChg>
      <pc:sldChg chg="del">
        <pc:chgData name="Ritik Gupta" userId="8a63eeb7a7d35679" providerId="Windows Live" clId="Web-{903BD472-20EB-4D86-AF08-3312372C1532}" dt="2021-01-22T13:02:42.835" v="509"/>
        <pc:sldMkLst>
          <pc:docMk/>
          <pc:sldMk cId="2801720727" sldId="266"/>
        </pc:sldMkLst>
      </pc:sldChg>
      <pc:sldChg chg="new del">
        <pc:chgData name="Ritik Gupta" userId="8a63eeb7a7d35679" providerId="Windows Live" clId="Web-{903BD472-20EB-4D86-AF08-3312372C1532}" dt="2021-01-22T13:13:50.162" v="570"/>
        <pc:sldMkLst>
          <pc:docMk/>
          <pc:sldMk cId="4068599430" sldId="266"/>
        </pc:sldMkLst>
      </pc:sldChg>
      <pc:sldMasterChg chg="del delSldLayout">
        <pc:chgData name="Ritik Gupta" userId="8a63eeb7a7d35679" providerId="Windows Live" clId="Web-{903BD472-20EB-4D86-AF08-3312372C1532}" dt="2021-01-22T13:21:22.516" v="840"/>
        <pc:sldMasterMkLst>
          <pc:docMk/>
          <pc:sldMasterMk cId="1563207756" sldId="2147483684"/>
        </pc:sldMasterMkLst>
        <pc:sldLayoutChg chg="del">
          <pc:chgData name="Ritik Gupta" userId="8a63eeb7a7d35679" providerId="Windows Live" clId="Web-{903BD472-20EB-4D86-AF08-3312372C1532}" dt="2021-01-22T13:21:22.516" v="840"/>
          <pc:sldLayoutMkLst>
            <pc:docMk/>
            <pc:sldMasterMk cId="1563207756" sldId="2147483684"/>
            <pc:sldLayoutMk cId="1459324708" sldId="2147483685"/>
          </pc:sldLayoutMkLst>
        </pc:sldLayoutChg>
        <pc:sldLayoutChg chg="del">
          <pc:chgData name="Ritik Gupta" userId="8a63eeb7a7d35679" providerId="Windows Live" clId="Web-{903BD472-20EB-4D86-AF08-3312372C1532}" dt="2021-01-22T13:21:22.516" v="840"/>
          <pc:sldLayoutMkLst>
            <pc:docMk/>
            <pc:sldMasterMk cId="1563207756" sldId="2147483684"/>
            <pc:sldLayoutMk cId="3010074503" sldId="2147483686"/>
          </pc:sldLayoutMkLst>
        </pc:sldLayoutChg>
        <pc:sldLayoutChg chg="del">
          <pc:chgData name="Ritik Gupta" userId="8a63eeb7a7d35679" providerId="Windows Live" clId="Web-{903BD472-20EB-4D86-AF08-3312372C1532}" dt="2021-01-22T13:21:22.516" v="840"/>
          <pc:sldLayoutMkLst>
            <pc:docMk/>
            <pc:sldMasterMk cId="1563207756" sldId="2147483684"/>
            <pc:sldLayoutMk cId="689558909" sldId="2147483687"/>
          </pc:sldLayoutMkLst>
        </pc:sldLayoutChg>
        <pc:sldLayoutChg chg="del">
          <pc:chgData name="Ritik Gupta" userId="8a63eeb7a7d35679" providerId="Windows Live" clId="Web-{903BD472-20EB-4D86-AF08-3312372C1532}" dt="2021-01-22T13:21:22.516" v="840"/>
          <pc:sldLayoutMkLst>
            <pc:docMk/>
            <pc:sldMasterMk cId="1563207756" sldId="2147483684"/>
            <pc:sldLayoutMk cId="3070857379" sldId="2147483688"/>
          </pc:sldLayoutMkLst>
        </pc:sldLayoutChg>
        <pc:sldLayoutChg chg="del">
          <pc:chgData name="Ritik Gupta" userId="8a63eeb7a7d35679" providerId="Windows Live" clId="Web-{903BD472-20EB-4D86-AF08-3312372C1532}" dt="2021-01-22T13:21:22.516" v="840"/>
          <pc:sldLayoutMkLst>
            <pc:docMk/>
            <pc:sldMasterMk cId="1563207756" sldId="2147483684"/>
            <pc:sldLayoutMk cId="1138051344" sldId="2147483689"/>
          </pc:sldLayoutMkLst>
        </pc:sldLayoutChg>
        <pc:sldLayoutChg chg="del">
          <pc:chgData name="Ritik Gupta" userId="8a63eeb7a7d35679" providerId="Windows Live" clId="Web-{903BD472-20EB-4D86-AF08-3312372C1532}" dt="2021-01-22T13:21:22.516" v="840"/>
          <pc:sldLayoutMkLst>
            <pc:docMk/>
            <pc:sldMasterMk cId="1563207756" sldId="2147483684"/>
            <pc:sldLayoutMk cId="3968581288" sldId="2147483690"/>
          </pc:sldLayoutMkLst>
        </pc:sldLayoutChg>
        <pc:sldLayoutChg chg="del">
          <pc:chgData name="Ritik Gupta" userId="8a63eeb7a7d35679" providerId="Windows Live" clId="Web-{903BD472-20EB-4D86-AF08-3312372C1532}" dt="2021-01-22T13:21:22.516" v="840"/>
          <pc:sldLayoutMkLst>
            <pc:docMk/>
            <pc:sldMasterMk cId="1563207756" sldId="2147483684"/>
            <pc:sldLayoutMk cId="499000419" sldId="2147483691"/>
          </pc:sldLayoutMkLst>
        </pc:sldLayoutChg>
        <pc:sldLayoutChg chg="del">
          <pc:chgData name="Ritik Gupta" userId="8a63eeb7a7d35679" providerId="Windows Live" clId="Web-{903BD472-20EB-4D86-AF08-3312372C1532}" dt="2021-01-22T13:21:22.516" v="840"/>
          <pc:sldLayoutMkLst>
            <pc:docMk/>
            <pc:sldMasterMk cId="1563207756" sldId="2147483684"/>
            <pc:sldLayoutMk cId="4227205429" sldId="2147483692"/>
          </pc:sldLayoutMkLst>
        </pc:sldLayoutChg>
        <pc:sldLayoutChg chg="del">
          <pc:chgData name="Ritik Gupta" userId="8a63eeb7a7d35679" providerId="Windows Live" clId="Web-{903BD472-20EB-4D86-AF08-3312372C1532}" dt="2021-01-22T13:21:22.516" v="840"/>
          <pc:sldLayoutMkLst>
            <pc:docMk/>
            <pc:sldMasterMk cId="1563207756" sldId="2147483684"/>
            <pc:sldLayoutMk cId="3744515885" sldId="2147483693"/>
          </pc:sldLayoutMkLst>
        </pc:sldLayoutChg>
        <pc:sldLayoutChg chg="del">
          <pc:chgData name="Ritik Gupta" userId="8a63eeb7a7d35679" providerId="Windows Live" clId="Web-{903BD472-20EB-4D86-AF08-3312372C1532}" dt="2021-01-22T13:21:22.516" v="840"/>
          <pc:sldLayoutMkLst>
            <pc:docMk/>
            <pc:sldMasterMk cId="1563207756" sldId="2147483684"/>
            <pc:sldLayoutMk cId="133258582" sldId="2147483694"/>
          </pc:sldLayoutMkLst>
        </pc:sldLayoutChg>
        <pc:sldLayoutChg chg="del">
          <pc:chgData name="Ritik Gupta" userId="8a63eeb7a7d35679" providerId="Windows Live" clId="Web-{903BD472-20EB-4D86-AF08-3312372C1532}" dt="2021-01-22T13:21:22.516" v="840"/>
          <pc:sldLayoutMkLst>
            <pc:docMk/>
            <pc:sldMasterMk cId="1563207756" sldId="2147483684"/>
            <pc:sldLayoutMk cId="3354407807" sldId="2147483695"/>
          </pc:sldLayoutMkLst>
        </pc:sldLayoutChg>
      </pc:sldMasterChg>
      <pc:sldMasterChg chg="add del addSldLayout delSldLayout modSldLayout">
        <pc:chgData name="Ritik Gupta" userId="8a63eeb7a7d35679" providerId="Windows Live" clId="Web-{903BD472-20EB-4D86-AF08-3312372C1532}" dt="2021-01-22T13:21:29.454" v="841"/>
        <pc:sldMasterMkLst>
          <pc:docMk/>
          <pc:sldMasterMk cId="3907261453" sldId="2147483696"/>
        </pc:sldMasterMkLst>
        <pc:sldLayoutChg chg="add del mod replId">
          <pc:chgData name="Ritik Gupta" userId="8a63eeb7a7d35679" providerId="Windows Live" clId="Web-{903BD472-20EB-4D86-AF08-3312372C1532}" dt="2021-01-22T13:21:29.454" v="841"/>
          <pc:sldLayoutMkLst>
            <pc:docMk/>
            <pc:sldMasterMk cId="3907261453" sldId="2147483696"/>
            <pc:sldLayoutMk cId="1835807203" sldId="2147483697"/>
          </pc:sldLayoutMkLst>
        </pc:sldLayoutChg>
        <pc:sldLayoutChg chg="add del mod replId">
          <pc:chgData name="Ritik Gupta" userId="8a63eeb7a7d35679" providerId="Windows Live" clId="Web-{903BD472-20EB-4D86-AF08-3312372C1532}" dt="2021-01-22T13:21:29.454" v="841"/>
          <pc:sldLayoutMkLst>
            <pc:docMk/>
            <pc:sldMasterMk cId="3907261453" sldId="2147483696"/>
            <pc:sldLayoutMk cId="364665821" sldId="2147483698"/>
          </pc:sldLayoutMkLst>
        </pc:sldLayoutChg>
        <pc:sldLayoutChg chg="add del mod replId">
          <pc:chgData name="Ritik Gupta" userId="8a63eeb7a7d35679" providerId="Windows Live" clId="Web-{903BD472-20EB-4D86-AF08-3312372C1532}" dt="2021-01-22T13:21:29.454" v="841"/>
          <pc:sldLayoutMkLst>
            <pc:docMk/>
            <pc:sldMasterMk cId="3907261453" sldId="2147483696"/>
            <pc:sldLayoutMk cId="1472504664" sldId="2147483699"/>
          </pc:sldLayoutMkLst>
        </pc:sldLayoutChg>
        <pc:sldLayoutChg chg="add del mod replId">
          <pc:chgData name="Ritik Gupta" userId="8a63eeb7a7d35679" providerId="Windows Live" clId="Web-{903BD472-20EB-4D86-AF08-3312372C1532}" dt="2021-01-22T13:21:29.454" v="841"/>
          <pc:sldLayoutMkLst>
            <pc:docMk/>
            <pc:sldMasterMk cId="3907261453" sldId="2147483696"/>
            <pc:sldLayoutMk cId="2429224053" sldId="2147483700"/>
          </pc:sldLayoutMkLst>
        </pc:sldLayoutChg>
        <pc:sldLayoutChg chg="add del mod replId">
          <pc:chgData name="Ritik Gupta" userId="8a63eeb7a7d35679" providerId="Windows Live" clId="Web-{903BD472-20EB-4D86-AF08-3312372C1532}" dt="2021-01-22T13:21:29.454" v="841"/>
          <pc:sldLayoutMkLst>
            <pc:docMk/>
            <pc:sldMasterMk cId="3907261453" sldId="2147483696"/>
            <pc:sldLayoutMk cId="1963825855" sldId="2147483701"/>
          </pc:sldLayoutMkLst>
        </pc:sldLayoutChg>
        <pc:sldLayoutChg chg="add del mod replId">
          <pc:chgData name="Ritik Gupta" userId="8a63eeb7a7d35679" providerId="Windows Live" clId="Web-{903BD472-20EB-4D86-AF08-3312372C1532}" dt="2021-01-22T13:21:29.454" v="841"/>
          <pc:sldLayoutMkLst>
            <pc:docMk/>
            <pc:sldMasterMk cId="3907261453" sldId="2147483696"/>
            <pc:sldLayoutMk cId="66033337" sldId="2147483702"/>
          </pc:sldLayoutMkLst>
        </pc:sldLayoutChg>
        <pc:sldLayoutChg chg="add del mod replId">
          <pc:chgData name="Ritik Gupta" userId="8a63eeb7a7d35679" providerId="Windows Live" clId="Web-{903BD472-20EB-4D86-AF08-3312372C1532}" dt="2021-01-22T13:21:29.454" v="841"/>
          <pc:sldLayoutMkLst>
            <pc:docMk/>
            <pc:sldMasterMk cId="3907261453" sldId="2147483696"/>
            <pc:sldLayoutMk cId="2850326423" sldId="2147483703"/>
          </pc:sldLayoutMkLst>
        </pc:sldLayoutChg>
        <pc:sldLayoutChg chg="add del mod replId">
          <pc:chgData name="Ritik Gupta" userId="8a63eeb7a7d35679" providerId="Windows Live" clId="Web-{903BD472-20EB-4D86-AF08-3312372C1532}" dt="2021-01-22T13:21:29.454" v="841"/>
          <pc:sldLayoutMkLst>
            <pc:docMk/>
            <pc:sldMasterMk cId="3907261453" sldId="2147483696"/>
            <pc:sldLayoutMk cId="2718787675" sldId="2147483704"/>
          </pc:sldLayoutMkLst>
        </pc:sldLayoutChg>
        <pc:sldLayoutChg chg="add del mod replId">
          <pc:chgData name="Ritik Gupta" userId="8a63eeb7a7d35679" providerId="Windows Live" clId="Web-{903BD472-20EB-4D86-AF08-3312372C1532}" dt="2021-01-22T13:21:29.454" v="841"/>
          <pc:sldLayoutMkLst>
            <pc:docMk/>
            <pc:sldMasterMk cId="3907261453" sldId="2147483696"/>
            <pc:sldLayoutMk cId="2635556191" sldId="2147483705"/>
          </pc:sldLayoutMkLst>
        </pc:sldLayoutChg>
        <pc:sldLayoutChg chg="add del mod replId">
          <pc:chgData name="Ritik Gupta" userId="8a63eeb7a7d35679" providerId="Windows Live" clId="Web-{903BD472-20EB-4D86-AF08-3312372C1532}" dt="2021-01-22T13:21:29.454" v="841"/>
          <pc:sldLayoutMkLst>
            <pc:docMk/>
            <pc:sldMasterMk cId="3907261453" sldId="2147483696"/>
            <pc:sldLayoutMk cId="2266052289" sldId="2147483706"/>
          </pc:sldLayoutMkLst>
        </pc:sldLayoutChg>
        <pc:sldLayoutChg chg="add del mod replId">
          <pc:chgData name="Ritik Gupta" userId="8a63eeb7a7d35679" providerId="Windows Live" clId="Web-{903BD472-20EB-4D86-AF08-3312372C1532}" dt="2021-01-22T13:21:29.454" v="841"/>
          <pc:sldLayoutMkLst>
            <pc:docMk/>
            <pc:sldMasterMk cId="3907261453" sldId="2147483696"/>
            <pc:sldLayoutMk cId="3145547944" sldId="2147483707"/>
          </pc:sldLayoutMkLst>
        </pc:sldLayoutChg>
      </pc:sldMasterChg>
      <pc:sldMasterChg chg="add del addSldLayout delSldLayout modSldLayout">
        <pc:chgData name="Ritik Gupta" userId="8a63eeb7a7d35679" providerId="Windows Live" clId="Web-{903BD472-20EB-4D86-AF08-3312372C1532}" dt="2021-01-22T13:21:38.079" v="842"/>
        <pc:sldMasterMkLst>
          <pc:docMk/>
          <pc:sldMasterMk cId="1584240136" sldId="2147483708"/>
        </pc:sldMasterMkLst>
        <pc:sldLayoutChg chg="add del mod replId">
          <pc:chgData name="Ritik Gupta" userId="8a63eeb7a7d35679" providerId="Windows Live" clId="Web-{903BD472-20EB-4D86-AF08-3312372C1532}" dt="2021-01-22T13:21:38.079" v="842"/>
          <pc:sldLayoutMkLst>
            <pc:docMk/>
            <pc:sldMasterMk cId="1584240136" sldId="2147483708"/>
            <pc:sldLayoutMk cId="1673993757" sldId="2147483709"/>
          </pc:sldLayoutMkLst>
        </pc:sldLayoutChg>
        <pc:sldLayoutChg chg="add del mod replId">
          <pc:chgData name="Ritik Gupta" userId="8a63eeb7a7d35679" providerId="Windows Live" clId="Web-{903BD472-20EB-4D86-AF08-3312372C1532}" dt="2021-01-22T13:21:38.079" v="842"/>
          <pc:sldLayoutMkLst>
            <pc:docMk/>
            <pc:sldMasterMk cId="1584240136" sldId="2147483708"/>
            <pc:sldLayoutMk cId="2532057092" sldId="2147483710"/>
          </pc:sldLayoutMkLst>
        </pc:sldLayoutChg>
        <pc:sldLayoutChg chg="add del mod replId">
          <pc:chgData name="Ritik Gupta" userId="8a63eeb7a7d35679" providerId="Windows Live" clId="Web-{903BD472-20EB-4D86-AF08-3312372C1532}" dt="2021-01-22T13:21:38.079" v="842"/>
          <pc:sldLayoutMkLst>
            <pc:docMk/>
            <pc:sldMasterMk cId="1584240136" sldId="2147483708"/>
            <pc:sldLayoutMk cId="3573461812" sldId="2147483711"/>
          </pc:sldLayoutMkLst>
        </pc:sldLayoutChg>
        <pc:sldLayoutChg chg="add del mod replId">
          <pc:chgData name="Ritik Gupta" userId="8a63eeb7a7d35679" providerId="Windows Live" clId="Web-{903BD472-20EB-4D86-AF08-3312372C1532}" dt="2021-01-22T13:21:38.079" v="842"/>
          <pc:sldLayoutMkLst>
            <pc:docMk/>
            <pc:sldMasterMk cId="1584240136" sldId="2147483708"/>
            <pc:sldLayoutMk cId="1580653313" sldId="2147483712"/>
          </pc:sldLayoutMkLst>
        </pc:sldLayoutChg>
        <pc:sldLayoutChg chg="add del mod replId">
          <pc:chgData name="Ritik Gupta" userId="8a63eeb7a7d35679" providerId="Windows Live" clId="Web-{903BD472-20EB-4D86-AF08-3312372C1532}" dt="2021-01-22T13:21:38.079" v="842"/>
          <pc:sldLayoutMkLst>
            <pc:docMk/>
            <pc:sldMasterMk cId="1584240136" sldId="2147483708"/>
            <pc:sldLayoutMk cId="1074492054" sldId="2147483713"/>
          </pc:sldLayoutMkLst>
        </pc:sldLayoutChg>
        <pc:sldLayoutChg chg="add del mod replId">
          <pc:chgData name="Ritik Gupta" userId="8a63eeb7a7d35679" providerId="Windows Live" clId="Web-{903BD472-20EB-4D86-AF08-3312372C1532}" dt="2021-01-22T13:21:38.079" v="842"/>
          <pc:sldLayoutMkLst>
            <pc:docMk/>
            <pc:sldMasterMk cId="1584240136" sldId="2147483708"/>
            <pc:sldLayoutMk cId="3694317398" sldId="2147483714"/>
          </pc:sldLayoutMkLst>
        </pc:sldLayoutChg>
        <pc:sldLayoutChg chg="add del mod replId">
          <pc:chgData name="Ritik Gupta" userId="8a63eeb7a7d35679" providerId="Windows Live" clId="Web-{903BD472-20EB-4D86-AF08-3312372C1532}" dt="2021-01-22T13:21:38.079" v="842"/>
          <pc:sldLayoutMkLst>
            <pc:docMk/>
            <pc:sldMasterMk cId="1584240136" sldId="2147483708"/>
            <pc:sldLayoutMk cId="2227786592" sldId="2147483715"/>
          </pc:sldLayoutMkLst>
        </pc:sldLayoutChg>
        <pc:sldLayoutChg chg="add del mod replId">
          <pc:chgData name="Ritik Gupta" userId="8a63eeb7a7d35679" providerId="Windows Live" clId="Web-{903BD472-20EB-4D86-AF08-3312372C1532}" dt="2021-01-22T13:21:38.079" v="842"/>
          <pc:sldLayoutMkLst>
            <pc:docMk/>
            <pc:sldMasterMk cId="1584240136" sldId="2147483708"/>
            <pc:sldLayoutMk cId="1490552252" sldId="2147483716"/>
          </pc:sldLayoutMkLst>
        </pc:sldLayoutChg>
        <pc:sldLayoutChg chg="add del mod replId">
          <pc:chgData name="Ritik Gupta" userId="8a63eeb7a7d35679" providerId="Windows Live" clId="Web-{903BD472-20EB-4D86-AF08-3312372C1532}" dt="2021-01-22T13:21:38.079" v="842"/>
          <pc:sldLayoutMkLst>
            <pc:docMk/>
            <pc:sldMasterMk cId="1584240136" sldId="2147483708"/>
            <pc:sldLayoutMk cId="392324961" sldId="2147483717"/>
          </pc:sldLayoutMkLst>
        </pc:sldLayoutChg>
        <pc:sldLayoutChg chg="add del mod replId">
          <pc:chgData name="Ritik Gupta" userId="8a63eeb7a7d35679" providerId="Windows Live" clId="Web-{903BD472-20EB-4D86-AF08-3312372C1532}" dt="2021-01-22T13:21:38.079" v="842"/>
          <pc:sldLayoutMkLst>
            <pc:docMk/>
            <pc:sldMasterMk cId="1584240136" sldId="2147483708"/>
            <pc:sldLayoutMk cId="3255633559" sldId="2147483718"/>
          </pc:sldLayoutMkLst>
        </pc:sldLayoutChg>
        <pc:sldLayoutChg chg="add del mod replId">
          <pc:chgData name="Ritik Gupta" userId="8a63eeb7a7d35679" providerId="Windows Live" clId="Web-{903BD472-20EB-4D86-AF08-3312372C1532}" dt="2021-01-22T13:21:38.079" v="842"/>
          <pc:sldLayoutMkLst>
            <pc:docMk/>
            <pc:sldMasterMk cId="1584240136" sldId="2147483708"/>
            <pc:sldLayoutMk cId="3947148270" sldId="2147483719"/>
          </pc:sldLayoutMkLst>
        </pc:sldLayoutChg>
      </pc:sldMasterChg>
      <pc:sldMasterChg chg="add del addSldLayout delSldLayout modSldLayout">
        <pc:chgData name="Ritik Gupta" userId="8a63eeb7a7d35679" providerId="Windows Live" clId="Web-{903BD472-20EB-4D86-AF08-3312372C1532}" dt="2021-01-22T13:21:52.783" v="843"/>
        <pc:sldMasterMkLst>
          <pc:docMk/>
          <pc:sldMasterMk cId="2373123834" sldId="2147483720"/>
        </pc:sldMasterMkLst>
        <pc:sldLayoutChg chg="add del mod replId">
          <pc:chgData name="Ritik Gupta" userId="8a63eeb7a7d35679" providerId="Windows Live" clId="Web-{903BD472-20EB-4D86-AF08-3312372C1532}" dt="2021-01-22T13:21:52.783" v="843"/>
          <pc:sldLayoutMkLst>
            <pc:docMk/>
            <pc:sldMasterMk cId="2373123834" sldId="2147483720"/>
            <pc:sldLayoutMk cId="1450995715" sldId="2147483721"/>
          </pc:sldLayoutMkLst>
        </pc:sldLayoutChg>
        <pc:sldLayoutChg chg="add del mod replId">
          <pc:chgData name="Ritik Gupta" userId="8a63eeb7a7d35679" providerId="Windows Live" clId="Web-{903BD472-20EB-4D86-AF08-3312372C1532}" dt="2021-01-22T13:21:52.783" v="843"/>
          <pc:sldLayoutMkLst>
            <pc:docMk/>
            <pc:sldMasterMk cId="2373123834" sldId="2147483720"/>
            <pc:sldLayoutMk cId="207837850" sldId="2147483722"/>
          </pc:sldLayoutMkLst>
        </pc:sldLayoutChg>
        <pc:sldLayoutChg chg="add del mod replId">
          <pc:chgData name="Ritik Gupta" userId="8a63eeb7a7d35679" providerId="Windows Live" clId="Web-{903BD472-20EB-4D86-AF08-3312372C1532}" dt="2021-01-22T13:21:52.783" v="843"/>
          <pc:sldLayoutMkLst>
            <pc:docMk/>
            <pc:sldMasterMk cId="2373123834" sldId="2147483720"/>
            <pc:sldLayoutMk cId="2589653344" sldId="2147483723"/>
          </pc:sldLayoutMkLst>
        </pc:sldLayoutChg>
        <pc:sldLayoutChg chg="add del mod replId">
          <pc:chgData name="Ritik Gupta" userId="8a63eeb7a7d35679" providerId="Windows Live" clId="Web-{903BD472-20EB-4D86-AF08-3312372C1532}" dt="2021-01-22T13:21:52.783" v="843"/>
          <pc:sldLayoutMkLst>
            <pc:docMk/>
            <pc:sldMasterMk cId="2373123834" sldId="2147483720"/>
            <pc:sldLayoutMk cId="1331035932" sldId="2147483724"/>
          </pc:sldLayoutMkLst>
        </pc:sldLayoutChg>
        <pc:sldLayoutChg chg="add del mod replId">
          <pc:chgData name="Ritik Gupta" userId="8a63eeb7a7d35679" providerId="Windows Live" clId="Web-{903BD472-20EB-4D86-AF08-3312372C1532}" dt="2021-01-22T13:21:52.783" v="843"/>
          <pc:sldLayoutMkLst>
            <pc:docMk/>
            <pc:sldMasterMk cId="2373123834" sldId="2147483720"/>
            <pc:sldLayoutMk cId="1688377466" sldId="2147483725"/>
          </pc:sldLayoutMkLst>
        </pc:sldLayoutChg>
        <pc:sldLayoutChg chg="add del mod replId">
          <pc:chgData name="Ritik Gupta" userId="8a63eeb7a7d35679" providerId="Windows Live" clId="Web-{903BD472-20EB-4D86-AF08-3312372C1532}" dt="2021-01-22T13:21:52.783" v="843"/>
          <pc:sldLayoutMkLst>
            <pc:docMk/>
            <pc:sldMasterMk cId="2373123834" sldId="2147483720"/>
            <pc:sldLayoutMk cId="3806626965" sldId="2147483726"/>
          </pc:sldLayoutMkLst>
        </pc:sldLayoutChg>
        <pc:sldLayoutChg chg="add del mod replId">
          <pc:chgData name="Ritik Gupta" userId="8a63eeb7a7d35679" providerId="Windows Live" clId="Web-{903BD472-20EB-4D86-AF08-3312372C1532}" dt="2021-01-22T13:21:52.783" v="843"/>
          <pc:sldLayoutMkLst>
            <pc:docMk/>
            <pc:sldMasterMk cId="2373123834" sldId="2147483720"/>
            <pc:sldLayoutMk cId="697129602" sldId="2147483727"/>
          </pc:sldLayoutMkLst>
        </pc:sldLayoutChg>
        <pc:sldLayoutChg chg="add del mod replId">
          <pc:chgData name="Ritik Gupta" userId="8a63eeb7a7d35679" providerId="Windows Live" clId="Web-{903BD472-20EB-4D86-AF08-3312372C1532}" dt="2021-01-22T13:21:52.783" v="843"/>
          <pc:sldLayoutMkLst>
            <pc:docMk/>
            <pc:sldMasterMk cId="2373123834" sldId="2147483720"/>
            <pc:sldLayoutMk cId="3318665640" sldId="2147483728"/>
          </pc:sldLayoutMkLst>
        </pc:sldLayoutChg>
        <pc:sldLayoutChg chg="add del mod replId">
          <pc:chgData name="Ritik Gupta" userId="8a63eeb7a7d35679" providerId="Windows Live" clId="Web-{903BD472-20EB-4D86-AF08-3312372C1532}" dt="2021-01-22T13:21:52.783" v="843"/>
          <pc:sldLayoutMkLst>
            <pc:docMk/>
            <pc:sldMasterMk cId="2373123834" sldId="2147483720"/>
            <pc:sldLayoutMk cId="558865018" sldId="2147483729"/>
          </pc:sldLayoutMkLst>
        </pc:sldLayoutChg>
        <pc:sldLayoutChg chg="add del mod replId">
          <pc:chgData name="Ritik Gupta" userId="8a63eeb7a7d35679" providerId="Windows Live" clId="Web-{903BD472-20EB-4D86-AF08-3312372C1532}" dt="2021-01-22T13:21:52.783" v="843"/>
          <pc:sldLayoutMkLst>
            <pc:docMk/>
            <pc:sldMasterMk cId="2373123834" sldId="2147483720"/>
            <pc:sldLayoutMk cId="1692488391" sldId="2147483730"/>
          </pc:sldLayoutMkLst>
        </pc:sldLayoutChg>
        <pc:sldLayoutChg chg="add del mod replId">
          <pc:chgData name="Ritik Gupta" userId="8a63eeb7a7d35679" providerId="Windows Live" clId="Web-{903BD472-20EB-4D86-AF08-3312372C1532}" dt="2021-01-22T13:21:52.783" v="843"/>
          <pc:sldLayoutMkLst>
            <pc:docMk/>
            <pc:sldMasterMk cId="2373123834" sldId="2147483720"/>
            <pc:sldLayoutMk cId="3455281710" sldId="2147483731"/>
          </pc:sldLayoutMkLst>
        </pc:sldLayoutChg>
        <pc:sldLayoutChg chg="add del mod replId">
          <pc:chgData name="Ritik Gupta" userId="8a63eeb7a7d35679" providerId="Windows Live" clId="Web-{903BD472-20EB-4D86-AF08-3312372C1532}" dt="2021-01-22T13:21:52.783" v="843"/>
          <pc:sldLayoutMkLst>
            <pc:docMk/>
            <pc:sldMasterMk cId="2373123834" sldId="2147483720"/>
            <pc:sldLayoutMk cId="2665068946" sldId="2147483732"/>
          </pc:sldLayoutMkLst>
        </pc:sldLayoutChg>
        <pc:sldLayoutChg chg="add del mod replId">
          <pc:chgData name="Ritik Gupta" userId="8a63eeb7a7d35679" providerId="Windows Live" clId="Web-{903BD472-20EB-4D86-AF08-3312372C1532}" dt="2021-01-22T13:21:52.783" v="843"/>
          <pc:sldLayoutMkLst>
            <pc:docMk/>
            <pc:sldMasterMk cId="2373123834" sldId="2147483720"/>
            <pc:sldLayoutMk cId="687509314" sldId="2147483733"/>
          </pc:sldLayoutMkLst>
        </pc:sldLayoutChg>
        <pc:sldLayoutChg chg="add del mod replId">
          <pc:chgData name="Ritik Gupta" userId="8a63eeb7a7d35679" providerId="Windows Live" clId="Web-{903BD472-20EB-4D86-AF08-3312372C1532}" dt="2021-01-22T13:21:52.783" v="843"/>
          <pc:sldLayoutMkLst>
            <pc:docMk/>
            <pc:sldMasterMk cId="2373123834" sldId="2147483720"/>
            <pc:sldLayoutMk cId="891127873" sldId="2147483734"/>
          </pc:sldLayoutMkLst>
        </pc:sldLayoutChg>
        <pc:sldLayoutChg chg="add del mod replId">
          <pc:chgData name="Ritik Gupta" userId="8a63eeb7a7d35679" providerId="Windows Live" clId="Web-{903BD472-20EB-4D86-AF08-3312372C1532}" dt="2021-01-22T13:21:52.783" v="843"/>
          <pc:sldLayoutMkLst>
            <pc:docMk/>
            <pc:sldMasterMk cId="2373123834" sldId="2147483720"/>
            <pc:sldLayoutMk cId="998301537" sldId="2147483735"/>
          </pc:sldLayoutMkLst>
        </pc:sldLayoutChg>
        <pc:sldLayoutChg chg="add del mod replId">
          <pc:chgData name="Ritik Gupta" userId="8a63eeb7a7d35679" providerId="Windows Live" clId="Web-{903BD472-20EB-4D86-AF08-3312372C1532}" dt="2021-01-22T13:21:52.783" v="843"/>
          <pc:sldLayoutMkLst>
            <pc:docMk/>
            <pc:sldMasterMk cId="2373123834" sldId="2147483720"/>
            <pc:sldLayoutMk cId="2015261121" sldId="2147483736"/>
          </pc:sldLayoutMkLst>
        </pc:sldLayoutChg>
        <pc:sldLayoutChg chg="add del mod replId">
          <pc:chgData name="Ritik Gupta" userId="8a63eeb7a7d35679" providerId="Windows Live" clId="Web-{903BD472-20EB-4D86-AF08-3312372C1532}" dt="2021-01-22T13:21:52.783" v="843"/>
          <pc:sldLayoutMkLst>
            <pc:docMk/>
            <pc:sldMasterMk cId="2373123834" sldId="2147483720"/>
            <pc:sldLayoutMk cId="3667786181" sldId="2147483737"/>
          </pc:sldLayoutMkLst>
        </pc:sldLayoutChg>
      </pc:sldMasterChg>
      <pc:sldMasterChg chg="add addSldLayout modSldLayout">
        <pc:chgData name="Ritik Gupta" userId="8a63eeb7a7d35679" providerId="Windows Live" clId="Web-{903BD472-20EB-4D86-AF08-3312372C1532}" dt="2021-01-22T13:21:52.783" v="843"/>
        <pc:sldMasterMkLst>
          <pc:docMk/>
          <pc:sldMasterMk cId="375305722" sldId="2147483738"/>
        </pc:sldMasterMkLst>
        <pc:sldLayoutChg chg="add mod replId">
          <pc:chgData name="Ritik Gupta" userId="8a63eeb7a7d35679" providerId="Windows Live" clId="Web-{903BD472-20EB-4D86-AF08-3312372C1532}" dt="2021-01-22T13:21:52.783" v="843"/>
          <pc:sldLayoutMkLst>
            <pc:docMk/>
            <pc:sldMasterMk cId="375305722" sldId="2147483738"/>
            <pc:sldLayoutMk cId="113847294" sldId="2147483739"/>
          </pc:sldLayoutMkLst>
        </pc:sldLayoutChg>
        <pc:sldLayoutChg chg="add mod replId">
          <pc:chgData name="Ritik Gupta" userId="8a63eeb7a7d35679" providerId="Windows Live" clId="Web-{903BD472-20EB-4D86-AF08-3312372C1532}" dt="2021-01-22T13:21:52.783" v="843"/>
          <pc:sldLayoutMkLst>
            <pc:docMk/>
            <pc:sldMasterMk cId="375305722" sldId="2147483738"/>
            <pc:sldLayoutMk cId="1681022101" sldId="2147483740"/>
          </pc:sldLayoutMkLst>
        </pc:sldLayoutChg>
        <pc:sldLayoutChg chg="add mod replId">
          <pc:chgData name="Ritik Gupta" userId="8a63eeb7a7d35679" providerId="Windows Live" clId="Web-{903BD472-20EB-4D86-AF08-3312372C1532}" dt="2021-01-22T13:21:52.783" v="843"/>
          <pc:sldLayoutMkLst>
            <pc:docMk/>
            <pc:sldMasterMk cId="375305722" sldId="2147483738"/>
            <pc:sldLayoutMk cId="3462669307" sldId="2147483741"/>
          </pc:sldLayoutMkLst>
        </pc:sldLayoutChg>
        <pc:sldLayoutChg chg="add mod replId">
          <pc:chgData name="Ritik Gupta" userId="8a63eeb7a7d35679" providerId="Windows Live" clId="Web-{903BD472-20EB-4D86-AF08-3312372C1532}" dt="2021-01-22T13:21:52.783" v="843"/>
          <pc:sldLayoutMkLst>
            <pc:docMk/>
            <pc:sldMasterMk cId="375305722" sldId="2147483738"/>
            <pc:sldLayoutMk cId="2273343230" sldId="2147483742"/>
          </pc:sldLayoutMkLst>
        </pc:sldLayoutChg>
        <pc:sldLayoutChg chg="add mod replId">
          <pc:chgData name="Ritik Gupta" userId="8a63eeb7a7d35679" providerId="Windows Live" clId="Web-{903BD472-20EB-4D86-AF08-3312372C1532}" dt="2021-01-22T13:21:52.783" v="843"/>
          <pc:sldLayoutMkLst>
            <pc:docMk/>
            <pc:sldMasterMk cId="375305722" sldId="2147483738"/>
            <pc:sldLayoutMk cId="3499974338" sldId="2147483743"/>
          </pc:sldLayoutMkLst>
        </pc:sldLayoutChg>
        <pc:sldLayoutChg chg="add mod replId">
          <pc:chgData name="Ritik Gupta" userId="8a63eeb7a7d35679" providerId="Windows Live" clId="Web-{903BD472-20EB-4D86-AF08-3312372C1532}" dt="2021-01-22T13:21:52.783" v="843"/>
          <pc:sldLayoutMkLst>
            <pc:docMk/>
            <pc:sldMasterMk cId="375305722" sldId="2147483738"/>
            <pc:sldLayoutMk cId="1551669056" sldId="2147483744"/>
          </pc:sldLayoutMkLst>
        </pc:sldLayoutChg>
        <pc:sldLayoutChg chg="add mod replId">
          <pc:chgData name="Ritik Gupta" userId="8a63eeb7a7d35679" providerId="Windows Live" clId="Web-{903BD472-20EB-4D86-AF08-3312372C1532}" dt="2021-01-22T13:21:52.783" v="843"/>
          <pc:sldLayoutMkLst>
            <pc:docMk/>
            <pc:sldMasterMk cId="375305722" sldId="2147483738"/>
            <pc:sldLayoutMk cId="889847516" sldId="2147483745"/>
          </pc:sldLayoutMkLst>
        </pc:sldLayoutChg>
        <pc:sldLayoutChg chg="add mod replId">
          <pc:chgData name="Ritik Gupta" userId="8a63eeb7a7d35679" providerId="Windows Live" clId="Web-{903BD472-20EB-4D86-AF08-3312372C1532}" dt="2021-01-22T13:21:52.783" v="843"/>
          <pc:sldLayoutMkLst>
            <pc:docMk/>
            <pc:sldMasterMk cId="375305722" sldId="2147483738"/>
            <pc:sldLayoutMk cId="2092252409" sldId="2147483746"/>
          </pc:sldLayoutMkLst>
        </pc:sldLayoutChg>
        <pc:sldLayoutChg chg="add mod replId">
          <pc:chgData name="Ritik Gupta" userId="8a63eeb7a7d35679" providerId="Windows Live" clId="Web-{903BD472-20EB-4D86-AF08-3312372C1532}" dt="2021-01-22T13:21:52.783" v="843"/>
          <pc:sldLayoutMkLst>
            <pc:docMk/>
            <pc:sldMasterMk cId="375305722" sldId="2147483738"/>
            <pc:sldLayoutMk cId="1443671747" sldId="2147483747"/>
          </pc:sldLayoutMkLst>
        </pc:sldLayoutChg>
        <pc:sldLayoutChg chg="add mod replId">
          <pc:chgData name="Ritik Gupta" userId="8a63eeb7a7d35679" providerId="Windows Live" clId="Web-{903BD472-20EB-4D86-AF08-3312372C1532}" dt="2021-01-22T13:21:52.783" v="843"/>
          <pc:sldLayoutMkLst>
            <pc:docMk/>
            <pc:sldMasterMk cId="375305722" sldId="2147483738"/>
            <pc:sldLayoutMk cId="3465822204" sldId="2147483748"/>
          </pc:sldLayoutMkLst>
        </pc:sldLayoutChg>
        <pc:sldLayoutChg chg="add mod replId">
          <pc:chgData name="Ritik Gupta" userId="8a63eeb7a7d35679" providerId="Windows Live" clId="Web-{903BD472-20EB-4D86-AF08-3312372C1532}" dt="2021-01-22T13:21:52.783" v="843"/>
          <pc:sldLayoutMkLst>
            <pc:docMk/>
            <pc:sldMasterMk cId="375305722" sldId="2147483738"/>
            <pc:sldLayoutMk cId="2619796490" sldId="2147483749"/>
          </pc:sldLayoutMkLst>
        </pc:sldLayoutChg>
        <pc:sldLayoutChg chg="add mod replId">
          <pc:chgData name="Ritik Gupta" userId="8a63eeb7a7d35679" providerId="Windows Live" clId="Web-{903BD472-20EB-4D86-AF08-3312372C1532}" dt="2021-01-22T13:21:52.783" v="843"/>
          <pc:sldLayoutMkLst>
            <pc:docMk/>
            <pc:sldMasterMk cId="375305722" sldId="2147483738"/>
            <pc:sldLayoutMk cId="3716169780" sldId="2147483750"/>
          </pc:sldLayoutMkLst>
        </pc:sldLayoutChg>
        <pc:sldLayoutChg chg="add mod replId">
          <pc:chgData name="Ritik Gupta" userId="8a63eeb7a7d35679" providerId="Windows Live" clId="Web-{903BD472-20EB-4D86-AF08-3312372C1532}" dt="2021-01-22T13:21:52.783" v="843"/>
          <pc:sldLayoutMkLst>
            <pc:docMk/>
            <pc:sldMasterMk cId="375305722" sldId="2147483738"/>
            <pc:sldLayoutMk cId="2752779339" sldId="2147483751"/>
          </pc:sldLayoutMkLst>
        </pc:sldLayoutChg>
        <pc:sldLayoutChg chg="add mod replId">
          <pc:chgData name="Ritik Gupta" userId="8a63eeb7a7d35679" providerId="Windows Live" clId="Web-{903BD472-20EB-4D86-AF08-3312372C1532}" dt="2021-01-22T13:21:52.783" v="843"/>
          <pc:sldLayoutMkLst>
            <pc:docMk/>
            <pc:sldMasterMk cId="375305722" sldId="2147483738"/>
            <pc:sldLayoutMk cId="1399342079" sldId="2147483752"/>
          </pc:sldLayoutMkLst>
        </pc:sldLayoutChg>
        <pc:sldLayoutChg chg="add mod replId">
          <pc:chgData name="Ritik Gupta" userId="8a63eeb7a7d35679" providerId="Windows Live" clId="Web-{903BD472-20EB-4D86-AF08-3312372C1532}" dt="2021-01-22T13:21:52.783" v="843"/>
          <pc:sldLayoutMkLst>
            <pc:docMk/>
            <pc:sldMasterMk cId="375305722" sldId="2147483738"/>
            <pc:sldLayoutMk cId="2457779953" sldId="2147483753"/>
          </pc:sldLayoutMkLst>
        </pc:sldLayoutChg>
        <pc:sldLayoutChg chg="add mod replId">
          <pc:chgData name="Ritik Gupta" userId="8a63eeb7a7d35679" providerId="Windows Live" clId="Web-{903BD472-20EB-4D86-AF08-3312372C1532}" dt="2021-01-22T13:21:52.783" v="843"/>
          <pc:sldLayoutMkLst>
            <pc:docMk/>
            <pc:sldMasterMk cId="375305722" sldId="2147483738"/>
            <pc:sldLayoutMk cId="821926197" sldId="2147483754"/>
          </pc:sldLayoutMkLst>
        </pc:sldLayoutChg>
        <pc:sldLayoutChg chg="add mod replId">
          <pc:chgData name="Ritik Gupta" userId="8a63eeb7a7d35679" providerId="Windows Live" clId="Web-{903BD472-20EB-4D86-AF08-3312372C1532}" dt="2021-01-22T13:21:52.783" v="843"/>
          <pc:sldLayoutMkLst>
            <pc:docMk/>
            <pc:sldMasterMk cId="375305722" sldId="2147483738"/>
            <pc:sldLayoutMk cId="195321927" sldId="2147483755"/>
          </pc:sldLayoutMkLst>
        </pc:sldLayoutChg>
      </pc:sldMasterChg>
      <pc:sldMasterChg chg="del delSldLayout">
        <pc:chgData name="Ritik Gupta" userId="8a63eeb7a7d35679" providerId="Windows Live" clId="Web-{903BD472-20EB-4D86-AF08-3312372C1532}" dt="2021-01-22T13:23:06.144" v="844"/>
        <pc:sldMasterMkLst>
          <pc:docMk/>
          <pc:sldMasterMk cId="1550840255" sldId="2147483816"/>
        </pc:sldMasterMkLst>
        <pc:sldLayoutChg chg="del">
          <pc:chgData name="Ritik Gupta" userId="8a63eeb7a7d35679" providerId="Windows Live" clId="Web-{903BD472-20EB-4D86-AF08-3312372C1532}" dt="2021-01-22T13:23:06.144" v="844"/>
          <pc:sldLayoutMkLst>
            <pc:docMk/>
            <pc:sldMasterMk cId="1550840255" sldId="2147483816"/>
            <pc:sldLayoutMk cId="2744380376" sldId="2147483817"/>
          </pc:sldLayoutMkLst>
        </pc:sldLayoutChg>
        <pc:sldLayoutChg chg="del">
          <pc:chgData name="Ritik Gupta" userId="8a63eeb7a7d35679" providerId="Windows Live" clId="Web-{903BD472-20EB-4D86-AF08-3312372C1532}" dt="2021-01-22T13:23:06.144" v="844"/>
          <pc:sldLayoutMkLst>
            <pc:docMk/>
            <pc:sldMasterMk cId="1550840255" sldId="2147483816"/>
            <pc:sldLayoutMk cId="3439041799" sldId="2147483818"/>
          </pc:sldLayoutMkLst>
        </pc:sldLayoutChg>
        <pc:sldLayoutChg chg="del">
          <pc:chgData name="Ritik Gupta" userId="8a63eeb7a7d35679" providerId="Windows Live" clId="Web-{903BD472-20EB-4D86-AF08-3312372C1532}" dt="2021-01-22T13:23:06.144" v="844"/>
          <pc:sldLayoutMkLst>
            <pc:docMk/>
            <pc:sldMasterMk cId="1550840255" sldId="2147483816"/>
            <pc:sldLayoutMk cId="750924990" sldId="2147483819"/>
          </pc:sldLayoutMkLst>
        </pc:sldLayoutChg>
        <pc:sldLayoutChg chg="del">
          <pc:chgData name="Ritik Gupta" userId="8a63eeb7a7d35679" providerId="Windows Live" clId="Web-{903BD472-20EB-4D86-AF08-3312372C1532}" dt="2021-01-22T13:23:06.144" v="844"/>
          <pc:sldLayoutMkLst>
            <pc:docMk/>
            <pc:sldMasterMk cId="1550840255" sldId="2147483816"/>
            <pc:sldLayoutMk cId="2927228755" sldId="2147483820"/>
          </pc:sldLayoutMkLst>
        </pc:sldLayoutChg>
        <pc:sldLayoutChg chg="del">
          <pc:chgData name="Ritik Gupta" userId="8a63eeb7a7d35679" providerId="Windows Live" clId="Web-{903BD472-20EB-4D86-AF08-3312372C1532}" dt="2021-01-22T13:23:06.144" v="844"/>
          <pc:sldLayoutMkLst>
            <pc:docMk/>
            <pc:sldMasterMk cId="1550840255" sldId="2147483816"/>
            <pc:sldLayoutMk cId="2233286186" sldId="2147483821"/>
          </pc:sldLayoutMkLst>
        </pc:sldLayoutChg>
        <pc:sldLayoutChg chg="del">
          <pc:chgData name="Ritik Gupta" userId="8a63eeb7a7d35679" providerId="Windows Live" clId="Web-{903BD472-20EB-4D86-AF08-3312372C1532}" dt="2021-01-22T13:23:06.144" v="844"/>
          <pc:sldLayoutMkLst>
            <pc:docMk/>
            <pc:sldMasterMk cId="1550840255" sldId="2147483816"/>
            <pc:sldLayoutMk cId="4042762561" sldId="2147483822"/>
          </pc:sldLayoutMkLst>
        </pc:sldLayoutChg>
        <pc:sldLayoutChg chg="del">
          <pc:chgData name="Ritik Gupta" userId="8a63eeb7a7d35679" providerId="Windows Live" clId="Web-{903BD472-20EB-4D86-AF08-3312372C1532}" dt="2021-01-22T13:23:06.144" v="844"/>
          <pc:sldLayoutMkLst>
            <pc:docMk/>
            <pc:sldMasterMk cId="1550840255" sldId="2147483816"/>
            <pc:sldLayoutMk cId="1625305686" sldId="2147483823"/>
          </pc:sldLayoutMkLst>
        </pc:sldLayoutChg>
        <pc:sldLayoutChg chg="del">
          <pc:chgData name="Ritik Gupta" userId="8a63eeb7a7d35679" providerId="Windows Live" clId="Web-{903BD472-20EB-4D86-AF08-3312372C1532}" dt="2021-01-22T13:23:06.144" v="844"/>
          <pc:sldLayoutMkLst>
            <pc:docMk/>
            <pc:sldMasterMk cId="1550840255" sldId="2147483816"/>
            <pc:sldLayoutMk cId="185429375" sldId="2147483824"/>
          </pc:sldLayoutMkLst>
        </pc:sldLayoutChg>
        <pc:sldLayoutChg chg="del">
          <pc:chgData name="Ritik Gupta" userId="8a63eeb7a7d35679" providerId="Windows Live" clId="Web-{903BD472-20EB-4D86-AF08-3312372C1532}" dt="2021-01-22T13:23:06.144" v="844"/>
          <pc:sldLayoutMkLst>
            <pc:docMk/>
            <pc:sldMasterMk cId="1550840255" sldId="2147483816"/>
            <pc:sldLayoutMk cId="2254288867" sldId="2147483825"/>
          </pc:sldLayoutMkLst>
        </pc:sldLayoutChg>
        <pc:sldLayoutChg chg="del">
          <pc:chgData name="Ritik Gupta" userId="8a63eeb7a7d35679" providerId="Windows Live" clId="Web-{903BD472-20EB-4D86-AF08-3312372C1532}" dt="2021-01-22T13:23:06.144" v="844"/>
          <pc:sldLayoutMkLst>
            <pc:docMk/>
            <pc:sldMasterMk cId="1550840255" sldId="2147483816"/>
            <pc:sldLayoutMk cId="2284113859" sldId="2147483826"/>
          </pc:sldLayoutMkLst>
        </pc:sldLayoutChg>
        <pc:sldLayoutChg chg="del">
          <pc:chgData name="Ritik Gupta" userId="8a63eeb7a7d35679" providerId="Windows Live" clId="Web-{903BD472-20EB-4D86-AF08-3312372C1532}" dt="2021-01-22T13:23:06.144" v="844"/>
          <pc:sldLayoutMkLst>
            <pc:docMk/>
            <pc:sldMasterMk cId="1550840255" sldId="2147483816"/>
            <pc:sldLayoutMk cId="2379122366" sldId="2147483827"/>
          </pc:sldLayoutMkLst>
        </pc:sldLayoutChg>
      </pc:sldMasterChg>
      <pc:sldMasterChg chg="add del addSldLayout delSldLayout modSldLayout">
        <pc:chgData name="Ritik Gupta" userId="8a63eeb7a7d35679" providerId="Windows Live" clId="Web-{903BD472-20EB-4D86-AF08-3312372C1532}" dt="2021-01-22T13:23:16.832" v="845"/>
        <pc:sldMasterMkLst>
          <pc:docMk/>
          <pc:sldMasterMk cId="893911632" sldId="2147483828"/>
        </pc:sldMasterMkLst>
        <pc:sldLayoutChg chg="add del mod replId">
          <pc:chgData name="Ritik Gupta" userId="8a63eeb7a7d35679" providerId="Windows Live" clId="Web-{903BD472-20EB-4D86-AF08-3312372C1532}" dt="2021-01-22T13:23:16.832" v="845"/>
          <pc:sldLayoutMkLst>
            <pc:docMk/>
            <pc:sldMasterMk cId="893911632" sldId="2147483828"/>
            <pc:sldLayoutMk cId="3803652252" sldId="2147483829"/>
          </pc:sldLayoutMkLst>
        </pc:sldLayoutChg>
        <pc:sldLayoutChg chg="add del mod replId">
          <pc:chgData name="Ritik Gupta" userId="8a63eeb7a7d35679" providerId="Windows Live" clId="Web-{903BD472-20EB-4D86-AF08-3312372C1532}" dt="2021-01-22T13:23:16.832" v="845"/>
          <pc:sldLayoutMkLst>
            <pc:docMk/>
            <pc:sldMasterMk cId="893911632" sldId="2147483828"/>
            <pc:sldLayoutMk cId="3386010554" sldId="2147483830"/>
          </pc:sldLayoutMkLst>
        </pc:sldLayoutChg>
        <pc:sldLayoutChg chg="add del mod replId">
          <pc:chgData name="Ritik Gupta" userId="8a63eeb7a7d35679" providerId="Windows Live" clId="Web-{903BD472-20EB-4D86-AF08-3312372C1532}" dt="2021-01-22T13:23:16.832" v="845"/>
          <pc:sldLayoutMkLst>
            <pc:docMk/>
            <pc:sldMasterMk cId="893911632" sldId="2147483828"/>
            <pc:sldLayoutMk cId="3209824608" sldId="2147483831"/>
          </pc:sldLayoutMkLst>
        </pc:sldLayoutChg>
        <pc:sldLayoutChg chg="add del mod replId">
          <pc:chgData name="Ritik Gupta" userId="8a63eeb7a7d35679" providerId="Windows Live" clId="Web-{903BD472-20EB-4D86-AF08-3312372C1532}" dt="2021-01-22T13:23:16.832" v="845"/>
          <pc:sldLayoutMkLst>
            <pc:docMk/>
            <pc:sldMasterMk cId="893911632" sldId="2147483828"/>
            <pc:sldLayoutMk cId="721469917" sldId="2147483832"/>
          </pc:sldLayoutMkLst>
        </pc:sldLayoutChg>
        <pc:sldLayoutChg chg="add del mod replId">
          <pc:chgData name="Ritik Gupta" userId="8a63eeb7a7d35679" providerId="Windows Live" clId="Web-{903BD472-20EB-4D86-AF08-3312372C1532}" dt="2021-01-22T13:23:16.832" v="845"/>
          <pc:sldLayoutMkLst>
            <pc:docMk/>
            <pc:sldMasterMk cId="893911632" sldId="2147483828"/>
            <pc:sldLayoutMk cId="3128093839" sldId="2147483833"/>
          </pc:sldLayoutMkLst>
        </pc:sldLayoutChg>
        <pc:sldLayoutChg chg="add del mod replId">
          <pc:chgData name="Ritik Gupta" userId="8a63eeb7a7d35679" providerId="Windows Live" clId="Web-{903BD472-20EB-4D86-AF08-3312372C1532}" dt="2021-01-22T13:23:16.832" v="845"/>
          <pc:sldLayoutMkLst>
            <pc:docMk/>
            <pc:sldMasterMk cId="893911632" sldId="2147483828"/>
            <pc:sldLayoutMk cId="675891606" sldId="2147483834"/>
          </pc:sldLayoutMkLst>
        </pc:sldLayoutChg>
        <pc:sldLayoutChg chg="add del mod replId">
          <pc:chgData name="Ritik Gupta" userId="8a63eeb7a7d35679" providerId="Windows Live" clId="Web-{903BD472-20EB-4D86-AF08-3312372C1532}" dt="2021-01-22T13:23:16.832" v="845"/>
          <pc:sldLayoutMkLst>
            <pc:docMk/>
            <pc:sldMasterMk cId="893911632" sldId="2147483828"/>
            <pc:sldLayoutMk cId="3793601142" sldId="2147483835"/>
          </pc:sldLayoutMkLst>
        </pc:sldLayoutChg>
        <pc:sldLayoutChg chg="add del mod replId">
          <pc:chgData name="Ritik Gupta" userId="8a63eeb7a7d35679" providerId="Windows Live" clId="Web-{903BD472-20EB-4D86-AF08-3312372C1532}" dt="2021-01-22T13:23:16.832" v="845"/>
          <pc:sldLayoutMkLst>
            <pc:docMk/>
            <pc:sldMasterMk cId="893911632" sldId="2147483828"/>
            <pc:sldLayoutMk cId="1620859888" sldId="2147483836"/>
          </pc:sldLayoutMkLst>
        </pc:sldLayoutChg>
        <pc:sldLayoutChg chg="add del mod replId">
          <pc:chgData name="Ritik Gupta" userId="8a63eeb7a7d35679" providerId="Windows Live" clId="Web-{903BD472-20EB-4D86-AF08-3312372C1532}" dt="2021-01-22T13:23:16.832" v="845"/>
          <pc:sldLayoutMkLst>
            <pc:docMk/>
            <pc:sldMasterMk cId="893911632" sldId="2147483828"/>
            <pc:sldLayoutMk cId="2122006126" sldId="2147483837"/>
          </pc:sldLayoutMkLst>
        </pc:sldLayoutChg>
        <pc:sldLayoutChg chg="add del mod replId">
          <pc:chgData name="Ritik Gupta" userId="8a63eeb7a7d35679" providerId="Windows Live" clId="Web-{903BD472-20EB-4D86-AF08-3312372C1532}" dt="2021-01-22T13:23:16.832" v="845"/>
          <pc:sldLayoutMkLst>
            <pc:docMk/>
            <pc:sldMasterMk cId="893911632" sldId="2147483828"/>
            <pc:sldLayoutMk cId="1611579699" sldId="2147483838"/>
          </pc:sldLayoutMkLst>
        </pc:sldLayoutChg>
        <pc:sldLayoutChg chg="add del mod replId">
          <pc:chgData name="Ritik Gupta" userId="8a63eeb7a7d35679" providerId="Windows Live" clId="Web-{903BD472-20EB-4D86-AF08-3312372C1532}" dt="2021-01-22T13:23:16.832" v="845"/>
          <pc:sldLayoutMkLst>
            <pc:docMk/>
            <pc:sldMasterMk cId="893911632" sldId="2147483828"/>
            <pc:sldLayoutMk cId="1859557876" sldId="2147483839"/>
          </pc:sldLayoutMkLst>
        </pc:sldLayoutChg>
      </pc:sldMasterChg>
      <pc:sldMasterChg chg="add del addSldLayout delSldLayout modSldLayout">
        <pc:chgData name="Ritik Gupta" userId="8a63eeb7a7d35679" providerId="Windows Live" clId="Web-{903BD472-20EB-4D86-AF08-3312372C1532}" dt="2021-01-22T13:23:22.488" v="846"/>
        <pc:sldMasterMkLst>
          <pc:docMk/>
          <pc:sldMasterMk cId="480598854" sldId="2147483840"/>
        </pc:sldMasterMkLst>
        <pc:sldLayoutChg chg="add del mod replId">
          <pc:chgData name="Ritik Gupta" userId="8a63eeb7a7d35679" providerId="Windows Live" clId="Web-{903BD472-20EB-4D86-AF08-3312372C1532}" dt="2021-01-22T13:23:22.488" v="846"/>
          <pc:sldLayoutMkLst>
            <pc:docMk/>
            <pc:sldMasterMk cId="480598854" sldId="2147483840"/>
            <pc:sldLayoutMk cId="2197863561" sldId="2147483841"/>
          </pc:sldLayoutMkLst>
        </pc:sldLayoutChg>
        <pc:sldLayoutChg chg="add del mod replId">
          <pc:chgData name="Ritik Gupta" userId="8a63eeb7a7d35679" providerId="Windows Live" clId="Web-{903BD472-20EB-4D86-AF08-3312372C1532}" dt="2021-01-22T13:23:22.488" v="846"/>
          <pc:sldLayoutMkLst>
            <pc:docMk/>
            <pc:sldMasterMk cId="480598854" sldId="2147483840"/>
            <pc:sldLayoutMk cId="1203893532" sldId="2147483842"/>
          </pc:sldLayoutMkLst>
        </pc:sldLayoutChg>
        <pc:sldLayoutChg chg="add del mod replId">
          <pc:chgData name="Ritik Gupta" userId="8a63eeb7a7d35679" providerId="Windows Live" clId="Web-{903BD472-20EB-4D86-AF08-3312372C1532}" dt="2021-01-22T13:23:22.488" v="846"/>
          <pc:sldLayoutMkLst>
            <pc:docMk/>
            <pc:sldMasterMk cId="480598854" sldId="2147483840"/>
            <pc:sldLayoutMk cId="2936533181" sldId="2147483843"/>
          </pc:sldLayoutMkLst>
        </pc:sldLayoutChg>
        <pc:sldLayoutChg chg="add del mod replId">
          <pc:chgData name="Ritik Gupta" userId="8a63eeb7a7d35679" providerId="Windows Live" clId="Web-{903BD472-20EB-4D86-AF08-3312372C1532}" dt="2021-01-22T13:23:22.488" v="846"/>
          <pc:sldLayoutMkLst>
            <pc:docMk/>
            <pc:sldMasterMk cId="480598854" sldId="2147483840"/>
            <pc:sldLayoutMk cId="2532467083" sldId="2147483844"/>
          </pc:sldLayoutMkLst>
        </pc:sldLayoutChg>
        <pc:sldLayoutChg chg="add del mod replId">
          <pc:chgData name="Ritik Gupta" userId="8a63eeb7a7d35679" providerId="Windows Live" clId="Web-{903BD472-20EB-4D86-AF08-3312372C1532}" dt="2021-01-22T13:23:22.488" v="846"/>
          <pc:sldLayoutMkLst>
            <pc:docMk/>
            <pc:sldMasterMk cId="480598854" sldId="2147483840"/>
            <pc:sldLayoutMk cId="2900173327" sldId="2147483845"/>
          </pc:sldLayoutMkLst>
        </pc:sldLayoutChg>
        <pc:sldLayoutChg chg="add del mod replId">
          <pc:chgData name="Ritik Gupta" userId="8a63eeb7a7d35679" providerId="Windows Live" clId="Web-{903BD472-20EB-4D86-AF08-3312372C1532}" dt="2021-01-22T13:23:22.488" v="846"/>
          <pc:sldLayoutMkLst>
            <pc:docMk/>
            <pc:sldMasterMk cId="480598854" sldId="2147483840"/>
            <pc:sldLayoutMk cId="3583918075" sldId="2147483846"/>
          </pc:sldLayoutMkLst>
        </pc:sldLayoutChg>
        <pc:sldLayoutChg chg="add del mod replId">
          <pc:chgData name="Ritik Gupta" userId="8a63eeb7a7d35679" providerId="Windows Live" clId="Web-{903BD472-20EB-4D86-AF08-3312372C1532}" dt="2021-01-22T13:23:22.488" v="846"/>
          <pc:sldLayoutMkLst>
            <pc:docMk/>
            <pc:sldMasterMk cId="480598854" sldId="2147483840"/>
            <pc:sldLayoutMk cId="1810304201" sldId="2147483847"/>
          </pc:sldLayoutMkLst>
        </pc:sldLayoutChg>
        <pc:sldLayoutChg chg="add del mod replId">
          <pc:chgData name="Ritik Gupta" userId="8a63eeb7a7d35679" providerId="Windows Live" clId="Web-{903BD472-20EB-4D86-AF08-3312372C1532}" dt="2021-01-22T13:23:22.488" v="846"/>
          <pc:sldLayoutMkLst>
            <pc:docMk/>
            <pc:sldMasterMk cId="480598854" sldId="2147483840"/>
            <pc:sldLayoutMk cId="2228822837" sldId="2147483848"/>
          </pc:sldLayoutMkLst>
        </pc:sldLayoutChg>
        <pc:sldLayoutChg chg="add del mod replId">
          <pc:chgData name="Ritik Gupta" userId="8a63eeb7a7d35679" providerId="Windows Live" clId="Web-{903BD472-20EB-4D86-AF08-3312372C1532}" dt="2021-01-22T13:23:22.488" v="846"/>
          <pc:sldLayoutMkLst>
            <pc:docMk/>
            <pc:sldMasterMk cId="480598854" sldId="2147483840"/>
            <pc:sldLayoutMk cId="1917575677" sldId="2147483849"/>
          </pc:sldLayoutMkLst>
        </pc:sldLayoutChg>
        <pc:sldLayoutChg chg="add del mod replId">
          <pc:chgData name="Ritik Gupta" userId="8a63eeb7a7d35679" providerId="Windows Live" clId="Web-{903BD472-20EB-4D86-AF08-3312372C1532}" dt="2021-01-22T13:23:22.488" v="846"/>
          <pc:sldLayoutMkLst>
            <pc:docMk/>
            <pc:sldMasterMk cId="480598854" sldId="2147483840"/>
            <pc:sldLayoutMk cId="796894079" sldId="2147483850"/>
          </pc:sldLayoutMkLst>
        </pc:sldLayoutChg>
        <pc:sldLayoutChg chg="add del mod replId">
          <pc:chgData name="Ritik Gupta" userId="8a63eeb7a7d35679" providerId="Windows Live" clId="Web-{903BD472-20EB-4D86-AF08-3312372C1532}" dt="2021-01-22T13:23:22.488" v="846"/>
          <pc:sldLayoutMkLst>
            <pc:docMk/>
            <pc:sldMasterMk cId="480598854" sldId="2147483840"/>
            <pc:sldLayoutMk cId="1432336040" sldId="2147483851"/>
          </pc:sldLayoutMkLst>
        </pc:sldLayoutChg>
      </pc:sldMasterChg>
      <pc:sldMasterChg chg="add del addSldLayout delSldLayout modSldLayout">
        <pc:chgData name="Ritik Gupta" userId="8a63eeb7a7d35679" providerId="Windows Live" clId="Web-{903BD472-20EB-4D86-AF08-3312372C1532}" dt="2021-01-22T13:23:32.691" v="847"/>
        <pc:sldMasterMkLst>
          <pc:docMk/>
          <pc:sldMasterMk cId="1523964927" sldId="2147483852"/>
        </pc:sldMasterMkLst>
        <pc:sldLayoutChg chg="add del mod replId">
          <pc:chgData name="Ritik Gupta" userId="8a63eeb7a7d35679" providerId="Windows Live" clId="Web-{903BD472-20EB-4D86-AF08-3312372C1532}" dt="2021-01-22T13:23:32.691" v="847"/>
          <pc:sldLayoutMkLst>
            <pc:docMk/>
            <pc:sldMasterMk cId="1523964927" sldId="2147483852"/>
            <pc:sldLayoutMk cId="1895108208" sldId="2147483853"/>
          </pc:sldLayoutMkLst>
        </pc:sldLayoutChg>
        <pc:sldLayoutChg chg="add del mod replId">
          <pc:chgData name="Ritik Gupta" userId="8a63eeb7a7d35679" providerId="Windows Live" clId="Web-{903BD472-20EB-4D86-AF08-3312372C1532}" dt="2021-01-22T13:23:32.691" v="847"/>
          <pc:sldLayoutMkLst>
            <pc:docMk/>
            <pc:sldMasterMk cId="1523964927" sldId="2147483852"/>
            <pc:sldLayoutMk cId="3532738865" sldId="2147483854"/>
          </pc:sldLayoutMkLst>
        </pc:sldLayoutChg>
        <pc:sldLayoutChg chg="add del mod replId">
          <pc:chgData name="Ritik Gupta" userId="8a63eeb7a7d35679" providerId="Windows Live" clId="Web-{903BD472-20EB-4D86-AF08-3312372C1532}" dt="2021-01-22T13:23:32.691" v="847"/>
          <pc:sldLayoutMkLst>
            <pc:docMk/>
            <pc:sldMasterMk cId="1523964927" sldId="2147483852"/>
            <pc:sldLayoutMk cId="2032394392" sldId="2147483855"/>
          </pc:sldLayoutMkLst>
        </pc:sldLayoutChg>
        <pc:sldLayoutChg chg="add del mod replId">
          <pc:chgData name="Ritik Gupta" userId="8a63eeb7a7d35679" providerId="Windows Live" clId="Web-{903BD472-20EB-4D86-AF08-3312372C1532}" dt="2021-01-22T13:23:32.691" v="847"/>
          <pc:sldLayoutMkLst>
            <pc:docMk/>
            <pc:sldMasterMk cId="1523964927" sldId="2147483852"/>
            <pc:sldLayoutMk cId="2818837076" sldId="2147483856"/>
          </pc:sldLayoutMkLst>
        </pc:sldLayoutChg>
        <pc:sldLayoutChg chg="add del mod replId">
          <pc:chgData name="Ritik Gupta" userId="8a63eeb7a7d35679" providerId="Windows Live" clId="Web-{903BD472-20EB-4D86-AF08-3312372C1532}" dt="2021-01-22T13:23:32.691" v="847"/>
          <pc:sldLayoutMkLst>
            <pc:docMk/>
            <pc:sldMasterMk cId="1523964927" sldId="2147483852"/>
            <pc:sldLayoutMk cId="3665380148" sldId="2147483857"/>
          </pc:sldLayoutMkLst>
        </pc:sldLayoutChg>
        <pc:sldLayoutChg chg="add del mod replId">
          <pc:chgData name="Ritik Gupta" userId="8a63eeb7a7d35679" providerId="Windows Live" clId="Web-{903BD472-20EB-4D86-AF08-3312372C1532}" dt="2021-01-22T13:23:32.691" v="847"/>
          <pc:sldLayoutMkLst>
            <pc:docMk/>
            <pc:sldMasterMk cId="1523964927" sldId="2147483852"/>
            <pc:sldLayoutMk cId="4233816395" sldId="2147483858"/>
          </pc:sldLayoutMkLst>
        </pc:sldLayoutChg>
        <pc:sldLayoutChg chg="add del mod replId">
          <pc:chgData name="Ritik Gupta" userId="8a63eeb7a7d35679" providerId="Windows Live" clId="Web-{903BD472-20EB-4D86-AF08-3312372C1532}" dt="2021-01-22T13:23:32.691" v="847"/>
          <pc:sldLayoutMkLst>
            <pc:docMk/>
            <pc:sldMasterMk cId="1523964927" sldId="2147483852"/>
            <pc:sldLayoutMk cId="3634745978" sldId="2147483859"/>
          </pc:sldLayoutMkLst>
        </pc:sldLayoutChg>
        <pc:sldLayoutChg chg="add del mod replId">
          <pc:chgData name="Ritik Gupta" userId="8a63eeb7a7d35679" providerId="Windows Live" clId="Web-{903BD472-20EB-4D86-AF08-3312372C1532}" dt="2021-01-22T13:23:32.691" v="847"/>
          <pc:sldLayoutMkLst>
            <pc:docMk/>
            <pc:sldMasterMk cId="1523964927" sldId="2147483852"/>
            <pc:sldLayoutMk cId="561549530" sldId="2147483860"/>
          </pc:sldLayoutMkLst>
        </pc:sldLayoutChg>
        <pc:sldLayoutChg chg="add del mod replId">
          <pc:chgData name="Ritik Gupta" userId="8a63eeb7a7d35679" providerId="Windows Live" clId="Web-{903BD472-20EB-4D86-AF08-3312372C1532}" dt="2021-01-22T13:23:32.691" v="847"/>
          <pc:sldLayoutMkLst>
            <pc:docMk/>
            <pc:sldMasterMk cId="1523964927" sldId="2147483852"/>
            <pc:sldLayoutMk cId="1661194539" sldId="2147483861"/>
          </pc:sldLayoutMkLst>
        </pc:sldLayoutChg>
        <pc:sldLayoutChg chg="add del mod replId">
          <pc:chgData name="Ritik Gupta" userId="8a63eeb7a7d35679" providerId="Windows Live" clId="Web-{903BD472-20EB-4D86-AF08-3312372C1532}" dt="2021-01-22T13:23:32.691" v="847"/>
          <pc:sldLayoutMkLst>
            <pc:docMk/>
            <pc:sldMasterMk cId="1523964927" sldId="2147483852"/>
            <pc:sldLayoutMk cId="172734916" sldId="2147483862"/>
          </pc:sldLayoutMkLst>
        </pc:sldLayoutChg>
        <pc:sldLayoutChg chg="add del mod replId">
          <pc:chgData name="Ritik Gupta" userId="8a63eeb7a7d35679" providerId="Windows Live" clId="Web-{903BD472-20EB-4D86-AF08-3312372C1532}" dt="2021-01-22T13:23:32.691" v="847"/>
          <pc:sldLayoutMkLst>
            <pc:docMk/>
            <pc:sldMasterMk cId="1523964927" sldId="2147483852"/>
            <pc:sldLayoutMk cId="827056592" sldId="2147483863"/>
          </pc:sldLayoutMkLst>
        </pc:sldLayoutChg>
        <pc:sldLayoutChg chg="add del mod replId">
          <pc:chgData name="Ritik Gupta" userId="8a63eeb7a7d35679" providerId="Windows Live" clId="Web-{903BD472-20EB-4D86-AF08-3312372C1532}" dt="2021-01-22T13:23:32.691" v="847"/>
          <pc:sldLayoutMkLst>
            <pc:docMk/>
            <pc:sldMasterMk cId="1523964927" sldId="2147483852"/>
            <pc:sldLayoutMk cId="1268201967" sldId="2147483864"/>
          </pc:sldLayoutMkLst>
        </pc:sldLayoutChg>
        <pc:sldLayoutChg chg="add del mod replId">
          <pc:chgData name="Ritik Gupta" userId="8a63eeb7a7d35679" providerId="Windows Live" clId="Web-{903BD472-20EB-4D86-AF08-3312372C1532}" dt="2021-01-22T13:23:32.691" v="847"/>
          <pc:sldLayoutMkLst>
            <pc:docMk/>
            <pc:sldMasterMk cId="1523964927" sldId="2147483852"/>
            <pc:sldLayoutMk cId="1532786305" sldId="2147483865"/>
          </pc:sldLayoutMkLst>
        </pc:sldLayoutChg>
        <pc:sldLayoutChg chg="add del mod replId">
          <pc:chgData name="Ritik Gupta" userId="8a63eeb7a7d35679" providerId="Windows Live" clId="Web-{903BD472-20EB-4D86-AF08-3312372C1532}" dt="2021-01-22T13:23:32.691" v="847"/>
          <pc:sldLayoutMkLst>
            <pc:docMk/>
            <pc:sldMasterMk cId="1523964927" sldId="2147483852"/>
            <pc:sldLayoutMk cId="1450338482" sldId="2147483866"/>
          </pc:sldLayoutMkLst>
        </pc:sldLayoutChg>
        <pc:sldLayoutChg chg="add del mod replId">
          <pc:chgData name="Ritik Gupta" userId="8a63eeb7a7d35679" providerId="Windows Live" clId="Web-{903BD472-20EB-4D86-AF08-3312372C1532}" dt="2021-01-22T13:23:32.691" v="847"/>
          <pc:sldLayoutMkLst>
            <pc:docMk/>
            <pc:sldMasterMk cId="1523964927" sldId="2147483852"/>
            <pc:sldLayoutMk cId="3866833505" sldId="2147483867"/>
          </pc:sldLayoutMkLst>
        </pc:sldLayoutChg>
        <pc:sldLayoutChg chg="add del mod replId">
          <pc:chgData name="Ritik Gupta" userId="8a63eeb7a7d35679" providerId="Windows Live" clId="Web-{903BD472-20EB-4D86-AF08-3312372C1532}" dt="2021-01-22T13:23:32.691" v="847"/>
          <pc:sldLayoutMkLst>
            <pc:docMk/>
            <pc:sldMasterMk cId="1523964927" sldId="2147483852"/>
            <pc:sldLayoutMk cId="2435606989" sldId="2147483868"/>
          </pc:sldLayoutMkLst>
        </pc:sldLayoutChg>
        <pc:sldLayoutChg chg="add del mod replId">
          <pc:chgData name="Ritik Gupta" userId="8a63eeb7a7d35679" providerId="Windows Live" clId="Web-{903BD472-20EB-4D86-AF08-3312372C1532}" dt="2021-01-22T13:23:32.691" v="847"/>
          <pc:sldLayoutMkLst>
            <pc:docMk/>
            <pc:sldMasterMk cId="1523964927" sldId="2147483852"/>
            <pc:sldLayoutMk cId="2784950960" sldId="2147483869"/>
          </pc:sldLayoutMkLst>
        </pc:sldLayoutChg>
      </pc:sldMasterChg>
      <pc:sldMasterChg chg="add del addSldLayout delSldLayout modSldLayout">
        <pc:chgData name="Ritik Gupta" userId="8a63eeb7a7d35679" providerId="Windows Live" clId="Web-{903BD472-20EB-4D86-AF08-3312372C1532}" dt="2021-01-22T13:23:46.629" v="848"/>
        <pc:sldMasterMkLst>
          <pc:docMk/>
          <pc:sldMasterMk cId="4181224023" sldId="2147483870"/>
        </pc:sldMasterMkLst>
        <pc:sldLayoutChg chg="add del mod replId">
          <pc:chgData name="Ritik Gupta" userId="8a63eeb7a7d35679" providerId="Windows Live" clId="Web-{903BD472-20EB-4D86-AF08-3312372C1532}" dt="2021-01-22T13:23:46.629" v="848"/>
          <pc:sldLayoutMkLst>
            <pc:docMk/>
            <pc:sldMasterMk cId="4181224023" sldId="2147483870"/>
            <pc:sldLayoutMk cId="1066016313" sldId="2147483871"/>
          </pc:sldLayoutMkLst>
        </pc:sldLayoutChg>
        <pc:sldLayoutChg chg="add del mod replId">
          <pc:chgData name="Ritik Gupta" userId="8a63eeb7a7d35679" providerId="Windows Live" clId="Web-{903BD472-20EB-4D86-AF08-3312372C1532}" dt="2021-01-22T13:23:46.629" v="848"/>
          <pc:sldLayoutMkLst>
            <pc:docMk/>
            <pc:sldMasterMk cId="4181224023" sldId="2147483870"/>
            <pc:sldLayoutMk cId="1489553124" sldId="2147483872"/>
          </pc:sldLayoutMkLst>
        </pc:sldLayoutChg>
        <pc:sldLayoutChg chg="add del mod replId">
          <pc:chgData name="Ritik Gupta" userId="8a63eeb7a7d35679" providerId="Windows Live" clId="Web-{903BD472-20EB-4D86-AF08-3312372C1532}" dt="2021-01-22T13:23:46.629" v="848"/>
          <pc:sldLayoutMkLst>
            <pc:docMk/>
            <pc:sldMasterMk cId="4181224023" sldId="2147483870"/>
            <pc:sldLayoutMk cId="3793394611" sldId="2147483873"/>
          </pc:sldLayoutMkLst>
        </pc:sldLayoutChg>
        <pc:sldLayoutChg chg="add del mod replId">
          <pc:chgData name="Ritik Gupta" userId="8a63eeb7a7d35679" providerId="Windows Live" clId="Web-{903BD472-20EB-4D86-AF08-3312372C1532}" dt="2021-01-22T13:23:46.629" v="848"/>
          <pc:sldLayoutMkLst>
            <pc:docMk/>
            <pc:sldMasterMk cId="4181224023" sldId="2147483870"/>
            <pc:sldLayoutMk cId="2608296030" sldId="2147483874"/>
          </pc:sldLayoutMkLst>
        </pc:sldLayoutChg>
        <pc:sldLayoutChg chg="add del mod replId">
          <pc:chgData name="Ritik Gupta" userId="8a63eeb7a7d35679" providerId="Windows Live" clId="Web-{903BD472-20EB-4D86-AF08-3312372C1532}" dt="2021-01-22T13:23:46.629" v="848"/>
          <pc:sldLayoutMkLst>
            <pc:docMk/>
            <pc:sldMasterMk cId="4181224023" sldId="2147483870"/>
            <pc:sldLayoutMk cId="2060550511" sldId="2147483875"/>
          </pc:sldLayoutMkLst>
        </pc:sldLayoutChg>
        <pc:sldLayoutChg chg="add del mod replId">
          <pc:chgData name="Ritik Gupta" userId="8a63eeb7a7d35679" providerId="Windows Live" clId="Web-{903BD472-20EB-4D86-AF08-3312372C1532}" dt="2021-01-22T13:23:46.629" v="848"/>
          <pc:sldLayoutMkLst>
            <pc:docMk/>
            <pc:sldMasterMk cId="4181224023" sldId="2147483870"/>
            <pc:sldLayoutMk cId="2395818132" sldId="2147483876"/>
          </pc:sldLayoutMkLst>
        </pc:sldLayoutChg>
        <pc:sldLayoutChg chg="add del mod replId">
          <pc:chgData name="Ritik Gupta" userId="8a63eeb7a7d35679" providerId="Windows Live" clId="Web-{903BD472-20EB-4D86-AF08-3312372C1532}" dt="2021-01-22T13:23:46.629" v="848"/>
          <pc:sldLayoutMkLst>
            <pc:docMk/>
            <pc:sldMasterMk cId="4181224023" sldId="2147483870"/>
            <pc:sldLayoutMk cId="79714949" sldId="2147483877"/>
          </pc:sldLayoutMkLst>
        </pc:sldLayoutChg>
        <pc:sldLayoutChg chg="add del mod replId">
          <pc:chgData name="Ritik Gupta" userId="8a63eeb7a7d35679" providerId="Windows Live" clId="Web-{903BD472-20EB-4D86-AF08-3312372C1532}" dt="2021-01-22T13:23:46.629" v="848"/>
          <pc:sldLayoutMkLst>
            <pc:docMk/>
            <pc:sldMasterMk cId="4181224023" sldId="2147483870"/>
            <pc:sldLayoutMk cId="834737856" sldId="2147483878"/>
          </pc:sldLayoutMkLst>
        </pc:sldLayoutChg>
        <pc:sldLayoutChg chg="add del mod replId">
          <pc:chgData name="Ritik Gupta" userId="8a63eeb7a7d35679" providerId="Windows Live" clId="Web-{903BD472-20EB-4D86-AF08-3312372C1532}" dt="2021-01-22T13:23:46.629" v="848"/>
          <pc:sldLayoutMkLst>
            <pc:docMk/>
            <pc:sldMasterMk cId="4181224023" sldId="2147483870"/>
            <pc:sldLayoutMk cId="425020010" sldId="2147483879"/>
          </pc:sldLayoutMkLst>
        </pc:sldLayoutChg>
        <pc:sldLayoutChg chg="add del mod replId">
          <pc:chgData name="Ritik Gupta" userId="8a63eeb7a7d35679" providerId="Windows Live" clId="Web-{903BD472-20EB-4D86-AF08-3312372C1532}" dt="2021-01-22T13:23:46.629" v="848"/>
          <pc:sldLayoutMkLst>
            <pc:docMk/>
            <pc:sldMasterMk cId="4181224023" sldId="2147483870"/>
            <pc:sldLayoutMk cId="1656009610" sldId="2147483880"/>
          </pc:sldLayoutMkLst>
        </pc:sldLayoutChg>
        <pc:sldLayoutChg chg="add del mod replId">
          <pc:chgData name="Ritik Gupta" userId="8a63eeb7a7d35679" providerId="Windows Live" clId="Web-{903BD472-20EB-4D86-AF08-3312372C1532}" dt="2021-01-22T13:23:46.629" v="848"/>
          <pc:sldLayoutMkLst>
            <pc:docMk/>
            <pc:sldMasterMk cId="4181224023" sldId="2147483870"/>
            <pc:sldLayoutMk cId="252976922" sldId="2147483881"/>
          </pc:sldLayoutMkLst>
        </pc:sldLayoutChg>
        <pc:sldLayoutChg chg="add del mod replId">
          <pc:chgData name="Ritik Gupta" userId="8a63eeb7a7d35679" providerId="Windows Live" clId="Web-{903BD472-20EB-4D86-AF08-3312372C1532}" dt="2021-01-22T13:23:46.629" v="848"/>
          <pc:sldLayoutMkLst>
            <pc:docMk/>
            <pc:sldMasterMk cId="4181224023" sldId="2147483870"/>
            <pc:sldLayoutMk cId="123831938" sldId="2147483882"/>
          </pc:sldLayoutMkLst>
        </pc:sldLayoutChg>
        <pc:sldLayoutChg chg="add del mod replId">
          <pc:chgData name="Ritik Gupta" userId="8a63eeb7a7d35679" providerId="Windows Live" clId="Web-{903BD472-20EB-4D86-AF08-3312372C1532}" dt="2021-01-22T13:23:46.629" v="848"/>
          <pc:sldLayoutMkLst>
            <pc:docMk/>
            <pc:sldMasterMk cId="4181224023" sldId="2147483870"/>
            <pc:sldLayoutMk cId="402030961" sldId="2147483883"/>
          </pc:sldLayoutMkLst>
        </pc:sldLayoutChg>
        <pc:sldLayoutChg chg="add del mod replId">
          <pc:chgData name="Ritik Gupta" userId="8a63eeb7a7d35679" providerId="Windows Live" clId="Web-{903BD472-20EB-4D86-AF08-3312372C1532}" dt="2021-01-22T13:23:46.629" v="848"/>
          <pc:sldLayoutMkLst>
            <pc:docMk/>
            <pc:sldMasterMk cId="4181224023" sldId="2147483870"/>
            <pc:sldLayoutMk cId="3763866774" sldId="2147483884"/>
          </pc:sldLayoutMkLst>
        </pc:sldLayoutChg>
        <pc:sldLayoutChg chg="add del mod replId">
          <pc:chgData name="Ritik Gupta" userId="8a63eeb7a7d35679" providerId="Windows Live" clId="Web-{903BD472-20EB-4D86-AF08-3312372C1532}" dt="2021-01-22T13:23:46.629" v="848"/>
          <pc:sldLayoutMkLst>
            <pc:docMk/>
            <pc:sldMasterMk cId="4181224023" sldId="2147483870"/>
            <pc:sldLayoutMk cId="2660871678" sldId="2147483885"/>
          </pc:sldLayoutMkLst>
        </pc:sldLayoutChg>
        <pc:sldLayoutChg chg="add del mod replId">
          <pc:chgData name="Ritik Gupta" userId="8a63eeb7a7d35679" providerId="Windows Live" clId="Web-{903BD472-20EB-4D86-AF08-3312372C1532}" dt="2021-01-22T13:23:46.629" v="848"/>
          <pc:sldLayoutMkLst>
            <pc:docMk/>
            <pc:sldMasterMk cId="4181224023" sldId="2147483870"/>
            <pc:sldLayoutMk cId="1394208988" sldId="2147483886"/>
          </pc:sldLayoutMkLst>
        </pc:sldLayoutChg>
        <pc:sldLayoutChg chg="add del mod replId">
          <pc:chgData name="Ritik Gupta" userId="8a63eeb7a7d35679" providerId="Windows Live" clId="Web-{903BD472-20EB-4D86-AF08-3312372C1532}" dt="2021-01-22T13:23:46.629" v="848"/>
          <pc:sldLayoutMkLst>
            <pc:docMk/>
            <pc:sldMasterMk cId="4181224023" sldId="2147483870"/>
            <pc:sldLayoutMk cId="67356289" sldId="2147483887"/>
          </pc:sldLayoutMkLst>
        </pc:sldLayoutChg>
      </pc:sldMasterChg>
      <pc:sldMasterChg chg="add del addSldLayout delSldLayout modSldLayout">
        <pc:chgData name="Ritik Gupta" userId="8a63eeb7a7d35679" providerId="Windows Live" clId="Web-{903BD472-20EB-4D86-AF08-3312372C1532}" dt="2021-01-22T13:23:54.489" v="849"/>
        <pc:sldMasterMkLst>
          <pc:docMk/>
          <pc:sldMasterMk cId="3750966424" sldId="2147483888"/>
        </pc:sldMasterMkLst>
        <pc:sldLayoutChg chg="add del mod replId">
          <pc:chgData name="Ritik Gupta" userId="8a63eeb7a7d35679" providerId="Windows Live" clId="Web-{903BD472-20EB-4D86-AF08-3312372C1532}" dt="2021-01-22T13:23:54.489" v="849"/>
          <pc:sldLayoutMkLst>
            <pc:docMk/>
            <pc:sldMasterMk cId="3750966424" sldId="2147483888"/>
            <pc:sldLayoutMk cId="1814538403" sldId="2147483889"/>
          </pc:sldLayoutMkLst>
        </pc:sldLayoutChg>
        <pc:sldLayoutChg chg="add del mod replId">
          <pc:chgData name="Ritik Gupta" userId="8a63eeb7a7d35679" providerId="Windows Live" clId="Web-{903BD472-20EB-4D86-AF08-3312372C1532}" dt="2021-01-22T13:23:54.489" v="849"/>
          <pc:sldLayoutMkLst>
            <pc:docMk/>
            <pc:sldMasterMk cId="3750966424" sldId="2147483888"/>
            <pc:sldLayoutMk cId="2276687617" sldId="2147483890"/>
          </pc:sldLayoutMkLst>
        </pc:sldLayoutChg>
        <pc:sldLayoutChg chg="add del mod replId">
          <pc:chgData name="Ritik Gupta" userId="8a63eeb7a7d35679" providerId="Windows Live" clId="Web-{903BD472-20EB-4D86-AF08-3312372C1532}" dt="2021-01-22T13:23:54.489" v="849"/>
          <pc:sldLayoutMkLst>
            <pc:docMk/>
            <pc:sldMasterMk cId="3750966424" sldId="2147483888"/>
            <pc:sldLayoutMk cId="1325227038" sldId="2147483891"/>
          </pc:sldLayoutMkLst>
        </pc:sldLayoutChg>
        <pc:sldLayoutChg chg="add del mod replId">
          <pc:chgData name="Ritik Gupta" userId="8a63eeb7a7d35679" providerId="Windows Live" clId="Web-{903BD472-20EB-4D86-AF08-3312372C1532}" dt="2021-01-22T13:23:54.489" v="849"/>
          <pc:sldLayoutMkLst>
            <pc:docMk/>
            <pc:sldMasterMk cId="3750966424" sldId="2147483888"/>
            <pc:sldLayoutMk cId="1897518010" sldId="2147483892"/>
          </pc:sldLayoutMkLst>
        </pc:sldLayoutChg>
        <pc:sldLayoutChg chg="add del mod replId">
          <pc:chgData name="Ritik Gupta" userId="8a63eeb7a7d35679" providerId="Windows Live" clId="Web-{903BD472-20EB-4D86-AF08-3312372C1532}" dt="2021-01-22T13:23:54.489" v="849"/>
          <pc:sldLayoutMkLst>
            <pc:docMk/>
            <pc:sldMasterMk cId="3750966424" sldId="2147483888"/>
            <pc:sldLayoutMk cId="3141454628" sldId="2147483893"/>
          </pc:sldLayoutMkLst>
        </pc:sldLayoutChg>
        <pc:sldLayoutChg chg="add del mod replId">
          <pc:chgData name="Ritik Gupta" userId="8a63eeb7a7d35679" providerId="Windows Live" clId="Web-{903BD472-20EB-4D86-AF08-3312372C1532}" dt="2021-01-22T13:23:54.489" v="849"/>
          <pc:sldLayoutMkLst>
            <pc:docMk/>
            <pc:sldMasterMk cId="3750966424" sldId="2147483888"/>
            <pc:sldLayoutMk cId="2885751272" sldId="2147483894"/>
          </pc:sldLayoutMkLst>
        </pc:sldLayoutChg>
        <pc:sldLayoutChg chg="add del mod replId">
          <pc:chgData name="Ritik Gupta" userId="8a63eeb7a7d35679" providerId="Windows Live" clId="Web-{903BD472-20EB-4D86-AF08-3312372C1532}" dt="2021-01-22T13:23:54.489" v="849"/>
          <pc:sldLayoutMkLst>
            <pc:docMk/>
            <pc:sldMasterMk cId="3750966424" sldId="2147483888"/>
            <pc:sldLayoutMk cId="1213802159" sldId="2147483895"/>
          </pc:sldLayoutMkLst>
        </pc:sldLayoutChg>
        <pc:sldLayoutChg chg="add del mod replId">
          <pc:chgData name="Ritik Gupta" userId="8a63eeb7a7d35679" providerId="Windows Live" clId="Web-{903BD472-20EB-4D86-AF08-3312372C1532}" dt="2021-01-22T13:23:54.489" v="849"/>
          <pc:sldLayoutMkLst>
            <pc:docMk/>
            <pc:sldMasterMk cId="3750966424" sldId="2147483888"/>
            <pc:sldLayoutMk cId="3145719418" sldId="2147483896"/>
          </pc:sldLayoutMkLst>
        </pc:sldLayoutChg>
        <pc:sldLayoutChg chg="add del mod replId">
          <pc:chgData name="Ritik Gupta" userId="8a63eeb7a7d35679" providerId="Windows Live" clId="Web-{903BD472-20EB-4D86-AF08-3312372C1532}" dt="2021-01-22T13:23:54.489" v="849"/>
          <pc:sldLayoutMkLst>
            <pc:docMk/>
            <pc:sldMasterMk cId="3750966424" sldId="2147483888"/>
            <pc:sldLayoutMk cId="2666766597" sldId="2147483897"/>
          </pc:sldLayoutMkLst>
        </pc:sldLayoutChg>
        <pc:sldLayoutChg chg="add del mod replId">
          <pc:chgData name="Ritik Gupta" userId="8a63eeb7a7d35679" providerId="Windows Live" clId="Web-{903BD472-20EB-4D86-AF08-3312372C1532}" dt="2021-01-22T13:23:54.489" v="849"/>
          <pc:sldLayoutMkLst>
            <pc:docMk/>
            <pc:sldMasterMk cId="3750966424" sldId="2147483888"/>
            <pc:sldLayoutMk cId="707495523" sldId="2147483898"/>
          </pc:sldLayoutMkLst>
        </pc:sldLayoutChg>
        <pc:sldLayoutChg chg="add del mod replId">
          <pc:chgData name="Ritik Gupta" userId="8a63eeb7a7d35679" providerId="Windows Live" clId="Web-{903BD472-20EB-4D86-AF08-3312372C1532}" dt="2021-01-22T13:23:54.489" v="849"/>
          <pc:sldLayoutMkLst>
            <pc:docMk/>
            <pc:sldMasterMk cId="3750966424" sldId="2147483888"/>
            <pc:sldLayoutMk cId="3213523290" sldId="2147483899"/>
          </pc:sldLayoutMkLst>
        </pc:sldLayoutChg>
      </pc:sldMasterChg>
      <pc:sldMasterChg chg="add del addSldLayout delSldLayout modSldLayout">
        <pc:chgData name="Ritik Gupta" userId="8a63eeb7a7d35679" providerId="Windows Live" clId="Web-{903BD472-20EB-4D86-AF08-3312372C1532}" dt="2021-01-22T13:23:59.286" v="850"/>
        <pc:sldMasterMkLst>
          <pc:docMk/>
          <pc:sldMasterMk cId="4074447945" sldId="2147483900"/>
        </pc:sldMasterMkLst>
        <pc:sldLayoutChg chg="add del mod replId">
          <pc:chgData name="Ritik Gupta" userId="8a63eeb7a7d35679" providerId="Windows Live" clId="Web-{903BD472-20EB-4D86-AF08-3312372C1532}" dt="2021-01-22T13:23:59.286" v="850"/>
          <pc:sldLayoutMkLst>
            <pc:docMk/>
            <pc:sldMasterMk cId="4074447945" sldId="2147483900"/>
            <pc:sldLayoutMk cId="2482664970" sldId="2147483901"/>
          </pc:sldLayoutMkLst>
        </pc:sldLayoutChg>
        <pc:sldLayoutChg chg="add del mod replId">
          <pc:chgData name="Ritik Gupta" userId="8a63eeb7a7d35679" providerId="Windows Live" clId="Web-{903BD472-20EB-4D86-AF08-3312372C1532}" dt="2021-01-22T13:23:59.286" v="850"/>
          <pc:sldLayoutMkLst>
            <pc:docMk/>
            <pc:sldMasterMk cId="4074447945" sldId="2147483900"/>
            <pc:sldLayoutMk cId="1830985248" sldId="2147483902"/>
          </pc:sldLayoutMkLst>
        </pc:sldLayoutChg>
        <pc:sldLayoutChg chg="add del mod replId">
          <pc:chgData name="Ritik Gupta" userId="8a63eeb7a7d35679" providerId="Windows Live" clId="Web-{903BD472-20EB-4D86-AF08-3312372C1532}" dt="2021-01-22T13:23:59.286" v="850"/>
          <pc:sldLayoutMkLst>
            <pc:docMk/>
            <pc:sldMasterMk cId="4074447945" sldId="2147483900"/>
            <pc:sldLayoutMk cId="2914576661" sldId="2147483903"/>
          </pc:sldLayoutMkLst>
        </pc:sldLayoutChg>
        <pc:sldLayoutChg chg="add del mod replId">
          <pc:chgData name="Ritik Gupta" userId="8a63eeb7a7d35679" providerId="Windows Live" clId="Web-{903BD472-20EB-4D86-AF08-3312372C1532}" dt="2021-01-22T13:23:59.286" v="850"/>
          <pc:sldLayoutMkLst>
            <pc:docMk/>
            <pc:sldMasterMk cId="4074447945" sldId="2147483900"/>
            <pc:sldLayoutMk cId="4067677570" sldId="2147483904"/>
          </pc:sldLayoutMkLst>
        </pc:sldLayoutChg>
        <pc:sldLayoutChg chg="add del mod replId">
          <pc:chgData name="Ritik Gupta" userId="8a63eeb7a7d35679" providerId="Windows Live" clId="Web-{903BD472-20EB-4D86-AF08-3312372C1532}" dt="2021-01-22T13:23:59.286" v="850"/>
          <pc:sldLayoutMkLst>
            <pc:docMk/>
            <pc:sldMasterMk cId="4074447945" sldId="2147483900"/>
            <pc:sldLayoutMk cId="2995651679" sldId="2147483905"/>
          </pc:sldLayoutMkLst>
        </pc:sldLayoutChg>
        <pc:sldLayoutChg chg="add del mod replId">
          <pc:chgData name="Ritik Gupta" userId="8a63eeb7a7d35679" providerId="Windows Live" clId="Web-{903BD472-20EB-4D86-AF08-3312372C1532}" dt="2021-01-22T13:23:59.286" v="850"/>
          <pc:sldLayoutMkLst>
            <pc:docMk/>
            <pc:sldMasterMk cId="4074447945" sldId="2147483900"/>
            <pc:sldLayoutMk cId="3933722866" sldId="2147483906"/>
          </pc:sldLayoutMkLst>
        </pc:sldLayoutChg>
        <pc:sldLayoutChg chg="add del mod replId">
          <pc:chgData name="Ritik Gupta" userId="8a63eeb7a7d35679" providerId="Windows Live" clId="Web-{903BD472-20EB-4D86-AF08-3312372C1532}" dt="2021-01-22T13:23:59.286" v="850"/>
          <pc:sldLayoutMkLst>
            <pc:docMk/>
            <pc:sldMasterMk cId="4074447945" sldId="2147483900"/>
            <pc:sldLayoutMk cId="568590479" sldId="2147483907"/>
          </pc:sldLayoutMkLst>
        </pc:sldLayoutChg>
        <pc:sldLayoutChg chg="add del mod replId">
          <pc:chgData name="Ritik Gupta" userId="8a63eeb7a7d35679" providerId="Windows Live" clId="Web-{903BD472-20EB-4D86-AF08-3312372C1532}" dt="2021-01-22T13:23:59.286" v="850"/>
          <pc:sldLayoutMkLst>
            <pc:docMk/>
            <pc:sldMasterMk cId="4074447945" sldId="2147483900"/>
            <pc:sldLayoutMk cId="3657072472" sldId="2147483908"/>
          </pc:sldLayoutMkLst>
        </pc:sldLayoutChg>
        <pc:sldLayoutChg chg="add del mod replId">
          <pc:chgData name="Ritik Gupta" userId="8a63eeb7a7d35679" providerId="Windows Live" clId="Web-{903BD472-20EB-4D86-AF08-3312372C1532}" dt="2021-01-22T13:23:59.286" v="850"/>
          <pc:sldLayoutMkLst>
            <pc:docMk/>
            <pc:sldMasterMk cId="4074447945" sldId="2147483900"/>
            <pc:sldLayoutMk cId="4118578629" sldId="2147483909"/>
          </pc:sldLayoutMkLst>
        </pc:sldLayoutChg>
        <pc:sldLayoutChg chg="add del mod replId">
          <pc:chgData name="Ritik Gupta" userId="8a63eeb7a7d35679" providerId="Windows Live" clId="Web-{903BD472-20EB-4D86-AF08-3312372C1532}" dt="2021-01-22T13:23:59.286" v="850"/>
          <pc:sldLayoutMkLst>
            <pc:docMk/>
            <pc:sldMasterMk cId="4074447945" sldId="2147483900"/>
            <pc:sldLayoutMk cId="1921130327" sldId="2147483910"/>
          </pc:sldLayoutMkLst>
        </pc:sldLayoutChg>
        <pc:sldLayoutChg chg="add del mod replId">
          <pc:chgData name="Ritik Gupta" userId="8a63eeb7a7d35679" providerId="Windows Live" clId="Web-{903BD472-20EB-4D86-AF08-3312372C1532}" dt="2021-01-22T13:23:59.286" v="850"/>
          <pc:sldLayoutMkLst>
            <pc:docMk/>
            <pc:sldMasterMk cId="4074447945" sldId="2147483900"/>
            <pc:sldLayoutMk cId="784578484" sldId="2147483911"/>
          </pc:sldLayoutMkLst>
        </pc:sldLayoutChg>
      </pc:sldMasterChg>
      <pc:sldMasterChg chg="add del addSldLayout delSldLayout modSldLayout">
        <pc:chgData name="Ritik Gupta" userId="8a63eeb7a7d35679" providerId="Windows Live" clId="Web-{903BD472-20EB-4D86-AF08-3312372C1532}" dt="2021-01-22T13:24:31.521" v="851"/>
        <pc:sldMasterMkLst>
          <pc:docMk/>
          <pc:sldMasterMk cId="3412288824" sldId="2147483912"/>
        </pc:sldMasterMkLst>
        <pc:sldLayoutChg chg="add del mod replId">
          <pc:chgData name="Ritik Gupta" userId="8a63eeb7a7d35679" providerId="Windows Live" clId="Web-{903BD472-20EB-4D86-AF08-3312372C1532}" dt="2021-01-22T13:24:31.521" v="851"/>
          <pc:sldLayoutMkLst>
            <pc:docMk/>
            <pc:sldMasterMk cId="3412288824" sldId="2147483912"/>
            <pc:sldLayoutMk cId="471516017" sldId="2147483913"/>
          </pc:sldLayoutMkLst>
        </pc:sldLayoutChg>
        <pc:sldLayoutChg chg="add del mod replId">
          <pc:chgData name="Ritik Gupta" userId="8a63eeb7a7d35679" providerId="Windows Live" clId="Web-{903BD472-20EB-4D86-AF08-3312372C1532}" dt="2021-01-22T13:24:31.521" v="851"/>
          <pc:sldLayoutMkLst>
            <pc:docMk/>
            <pc:sldMasterMk cId="3412288824" sldId="2147483912"/>
            <pc:sldLayoutMk cId="2223024539" sldId="2147483914"/>
          </pc:sldLayoutMkLst>
        </pc:sldLayoutChg>
        <pc:sldLayoutChg chg="add del mod replId">
          <pc:chgData name="Ritik Gupta" userId="8a63eeb7a7d35679" providerId="Windows Live" clId="Web-{903BD472-20EB-4D86-AF08-3312372C1532}" dt="2021-01-22T13:24:31.521" v="851"/>
          <pc:sldLayoutMkLst>
            <pc:docMk/>
            <pc:sldMasterMk cId="3412288824" sldId="2147483912"/>
            <pc:sldLayoutMk cId="4000030193" sldId="2147483915"/>
          </pc:sldLayoutMkLst>
        </pc:sldLayoutChg>
        <pc:sldLayoutChg chg="add del mod replId">
          <pc:chgData name="Ritik Gupta" userId="8a63eeb7a7d35679" providerId="Windows Live" clId="Web-{903BD472-20EB-4D86-AF08-3312372C1532}" dt="2021-01-22T13:24:31.521" v="851"/>
          <pc:sldLayoutMkLst>
            <pc:docMk/>
            <pc:sldMasterMk cId="3412288824" sldId="2147483912"/>
            <pc:sldLayoutMk cId="3571991033" sldId="2147483916"/>
          </pc:sldLayoutMkLst>
        </pc:sldLayoutChg>
        <pc:sldLayoutChg chg="add del mod replId">
          <pc:chgData name="Ritik Gupta" userId="8a63eeb7a7d35679" providerId="Windows Live" clId="Web-{903BD472-20EB-4D86-AF08-3312372C1532}" dt="2021-01-22T13:24:31.521" v="851"/>
          <pc:sldLayoutMkLst>
            <pc:docMk/>
            <pc:sldMasterMk cId="3412288824" sldId="2147483912"/>
            <pc:sldLayoutMk cId="163094790" sldId="2147483917"/>
          </pc:sldLayoutMkLst>
        </pc:sldLayoutChg>
        <pc:sldLayoutChg chg="add del mod replId">
          <pc:chgData name="Ritik Gupta" userId="8a63eeb7a7d35679" providerId="Windows Live" clId="Web-{903BD472-20EB-4D86-AF08-3312372C1532}" dt="2021-01-22T13:24:31.521" v="851"/>
          <pc:sldLayoutMkLst>
            <pc:docMk/>
            <pc:sldMasterMk cId="3412288824" sldId="2147483912"/>
            <pc:sldLayoutMk cId="2465014016" sldId="2147483918"/>
          </pc:sldLayoutMkLst>
        </pc:sldLayoutChg>
        <pc:sldLayoutChg chg="add del mod replId">
          <pc:chgData name="Ritik Gupta" userId="8a63eeb7a7d35679" providerId="Windows Live" clId="Web-{903BD472-20EB-4D86-AF08-3312372C1532}" dt="2021-01-22T13:24:31.521" v="851"/>
          <pc:sldLayoutMkLst>
            <pc:docMk/>
            <pc:sldMasterMk cId="3412288824" sldId="2147483912"/>
            <pc:sldLayoutMk cId="2842911237" sldId="2147483919"/>
          </pc:sldLayoutMkLst>
        </pc:sldLayoutChg>
        <pc:sldLayoutChg chg="add del mod replId">
          <pc:chgData name="Ritik Gupta" userId="8a63eeb7a7d35679" providerId="Windows Live" clId="Web-{903BD472-20EB-4D86-AF08-3312372C1532}" dt="2021-01-22T13:24:31.521" v="851"/>
          <pc:sldLayoutMkLst>
            <pc:docMk/>
            <pc:sldMasterMk cId="3412288824" sldId="2147483912"/>
            <pc:sldLayoutMk cId="1585365571" sldId="2147483920"/>
          </pc:sldLayoutMkLst>
        </pc:sldLayoutChg>
        <pc:sldLayoutChg chg="add del mod replId">
          <pc:chgData name="Ritik Gupta" userId="8a63eeb7a7d35679" providerId="Windows Live" clId="Web-{903BD472-20EB-4D86-AF08-3312372C1532}" dt="2021-01-22T13:24:31.521" v="851"/>
          <pc:sldLayoutMkLst>
            <pc:docMk/>
            <pc:sldMasterMk cId="3412288824" sldId="2147483912"/>
            <pc:sldLayoutMk cId="4169399007" sldId="2147483921"/>
          </pc:sldLayoutMkLst>
        </pc:sldLayoutChg>
        <pc:sldLayoutChg chg="add del mod replId">
          <pc:chgData name="Ritik Gupta" userId="8a63eeb7a7d35679" providerId="Windows Live" clId="Web-{903BD472-20EB-4D86-AF08-3312372C1532}" dt="2021-01-22T13:24:31.521" v="851"/>
          <pc:sldLayoutMkLst>
            <pc:docMk/>
            <pc:sldMasterMk cId="3412288824" sldId="2147483912"/>
            <pc:sldLayoutMk cId="3139750569" sldId="2147483922"/>
          </pc:sldLayoutMkLst>
        </pc:sldLayoutChg>
        <pc:sldLayoutChg chg="add del mod replId">
          <pc:chgData name="Ritik Gupta" userId="8a63eeb7a7d35679" providerId="Windows Live" clId="Web-{903BD472-20EB-4D86-AF08-3312372C1532}" dt="2021-01-22T13:24:31.521" v="851"/>
          <pc:sldLayoutMkLst>
            <pc:docMk/>
            <pc:sldMasterMk cId="3412288824" sldId="2147483912"/>
            <pc:sldLayoutMk cId="1233027845" sldId="2147483923"/>
          </pc:sldLayoutMkLst>
        </pc:sldLayoutChg>
        <pc:sldLayoutChg chg="add del mod replId">
          <pc:chgData name="Ritik Gupta" userId="8a63eeb7a7d35679" providerId="Windows Live" clId="Web-{903BD472-20EB-4D86-AF08-3312372C1532}" dt="2021-01-22T13:24:31.521" v="851"/>
          <pc:sldLayoutMkLst>
            <pc:docMk/>
            <pc:sldMasterMk cId="3412288824" sldId="2147483912"/>
            <pc:sldLayoutMk cId="3043284462" sldId="2147483924"/>
          </pc:sldLayoutMkLst>
        </pc:sldLayoutChg>
        <pc:sldLayoutChg chg="add del mod replId">
          <pc:chgData name="Ritik Gupta" userId="8a63eeb7a7d35679" providerId="Windows Live" clId="Web-{903BD472-20EB-4D86-AF08-3312372C1532}" dt="2021-01-22T13:24:31.521" v="851"/>
          <pc:sldLayoutMkLst>
            <pc:docMk/>
            <pc:sldMasterMk cId="3412288824" sldId="2147483912"/>
            <pc:sldLayoutMk cId="1327547974" sldId="2147483925"/>
          </pc:sldLayoutMkLst>
        </pc:sldLayoutChg>
        <pc:sldLayoutChg chg="add del mod replId">
          <pc:chgData name="Ritik Gupta" userId="8a63eeb7a7d35679" providerId="Windows Live" clId="Web-{903BD472-20EB-4D86-AF08-3312372C1532}" dt="2021-01-22T13:24:31.521" v="851"/>
          <pc:sldLayoutMkLst>
            <pc:docMk/>
            <pc:sldMasterMk cId="3412288824" sldId="2147483912"/>
            <pc:sldLayoutMk cId="2079088752" sldId="2147483926"/>
          </pc:sldLayoutMkLst>
        </pc:sldLayoutChg>
      </pc:sldMasterChg>
      <pc:sldMasterChg chg="add del addSldLayout delSldLayout modSldLayout">
        <pc:chgData name="Ritik Gupta" userId="8a63eeb7a7d35679" providerId="Windows Live" clId="Web-{903BD472-20EB-4D86-AF08-3312372C1532}" dt="2021-01-22T13:24:46.037" v="852"/>
        <pc:sldMasterMkLst>
          <pc:docMk/>
          <pc:sldMasterMk cId="4154918857" sldId="2147483927"/>
        </pc:sldMasterMkLst>
        <pc:sldLayoutChg chg="add del mod replId">
          <pc:chgData name="Ritik Gupta" userId="8a63eeb7a7d35679" providerId="Windows Live" clId="Web-{903BD472-20EB-4D86-AF08-3312372C1532}" dt="2021-01-22T13:24:46.037" v="852"/>
          <pc:sldLayoutMkLst>
            <pc:docMk/>
            <pc:sldMasterMk cId="4154918857" sldId="2147483927"/>
            <pc:sldLayoutMk cId="2438860772" sldId="2147483928"/>
          </pc:sldLayoutMkLst>
        </pc:sldLayoutChg>
        <pc:sldLayoutChg chg="add del mod replId">
          <pc:chgData name="Ritik Gupta" userId="8a63eeb7a7d35679" providerId="Windows Live" clId="Web-{903BD472-20EB-4D86-AF08-3312372C1532}" dt="2021-01-22T13:24:46.037" v="852"/>
          <pc:sldLayoutMkLst>
            <pc:docMk/>
            <pc:sldMasterMk cId="4154918857" sldId="2147483927"/>
            <pc:sldLayoutMk cId="2467851587" sldId="2147483929"/>
          </pc:sldLayoutMkLst>
        </pc:sldLayoutChg>
        <pc:sldLayoutChg chg="add del mod replId">
          <pc:chgData name="Ritik Gupta" userId="8a63eeb7a7d35679" providerId="Windows Live" clId="Web-{903BD472-20EB-4D86-AF08-3312372C1532}" dt="2021-01-22T13:24:46.037" v="852"/>
          <pc:sldLayoutMkLst>
            <pc:docMk/>
            <pc:sldMasterMk cId="4154918857" sldId="2147483927"/>
            <pc:sldLayoutMk cId="2560950148" sldId="2147483930"/>
          </pc:sldLayoutMkLst>
        </pc:sldLayoutChg>
        <pc:sldLayoutChg chg="add del mod replId">
          <pc:chgData name="Ritik Gupta" userId="8a63eeb7a7d35679" providerId="Windows Live" clId="Web-{903BD472-20EB-4D86-AF08-3312372C1532}" dt="2021-01-22T13:24:46.037" v="852"/>
          <pc:sldLayoutMkLst>
            <pc:docMk/>
            <pc:sldMasterMk cId="4154918857" sldId="2147483927"/>
            <pc:sldLayoutMk cId="2657137745" sldId="2147483931"/>
          </pc:sldLayoutMkLst>
        </pc:sldLayoutChg>
        <pc:sldLayoutChg chg="add del mod replId">
          <pc:chgData name="Ritik Gupta" userId="8a63eeb7a7d35679" providerId="Windows Live" clId="Web-{903BD472-20EB-4D86-AF08-3312372C1532}" dt="2021-01-22T13:24:46.037" v="852"/>
          <pc:sldLayoutMkLst>
            <pc:docMk/>
            <pc:sldMasterMk cId="4154918857" sldId="2147483927"/>
            <pc:sldLayoutMk cId="1575156826" sldId="2147483932"/>
          </pc:sldLayoutMkLst>
        </pc:sldLayoutChg>
        <pc:sldLayoutChg chg="add del mod replId">
          <pc:chgData name="Ritik Gupta" userId="8a63eeb7a7d35679" providerId="Windows Live" clId="Web-{903BD472-20EB-4D86-AF08-3312372C1532}" dt="2021-01-22T13:24:46.037" v="852"/>
          <pc:sldLayoutMkLst>
            <pc:docMk/>
            <pc:sldMasterMk cId="4154918857" sldId="2147483927"/>
            <pc:sldLayoutMk cId="1545545851" sldId="2147483933"/>
          </pc:sldLayoutMkLst>
        </pc:sldLayoutChg>
        <pc:sldLayoutChg chg="add del mod replId">
          <pc:chgData name="Ritik Gupta" userId="8a63eeb7a7d35679" providerId="Windows Live" clId="Web-{903BD472-20EB-4D86-AF08-3312372C1532}" dt="2021-01-22T13:24:46.037" v="852"/>
          <pc:sldLayoutMkLst>
            <pc:docMk/>
            <pc:sldMasterMk cId="4154918857" sldId="2147483927"/>
            <pc:sldLayoutMk cId="302495586" sldId="2147483934"/>
          </pc:sldLayoutMkLst>
        </pc:sldLayoutChg>
        <pc:sldLayoutChg chg="add del mod replId">
          <pc:chgData name="Ritik Gupta" userId="8a63eeb7a7d35679" providerId="Windows Live" clId="Web-{903BD472-20EB-4D86-AF08-3312372C1532}" dt="2021-01-22T13:24:46.037" v="852"/>
          <pc:sldLayoutMkLst>
            <pc:docMk/>
            <pc:sldMasterMk cId="4154918857" sldId="2147483927"/>
            <pc:sldLayoutMk cId="987021078" sldId="2147483935"/>
          </pc:sldLayoutMkLst>
        </pc:sldLayoutChg>
        <pc:sldLayoutChg chg="add del mod replId">
          <pc:chgData name="Ritik Gupta" userId="8a63eeb7a7d35679" providerId="Windows Live" clId="Web-{903BD472-20EB-4D86-AF08-3312372C1532}" dt="2021-01-22T13:24:46.037" v="852"/>
          <pc:sldLayoutMkLst>
            <pc:docMk/>
            <pc:sldMasterMk cId="4154918857" sldId="2147483927"/>
            <pc:sldLayoutMk cId="192207595" sldId="2147483936"/>
          </pc:sldLayoutMkLst>
        </pc:sldLayoutChg>
        <pc:sldLayoutChg chg="add del mod replId">
          <pc:chgData name="Ritik Gupta" userId="8a63eeb7a7d35679" providerId="Windows Live" clId="Web-{903BD472-20EB-4D86-AF08-3312372C1532}" dt="2021-01-22T13:24:46.037" v="852"/>
          <pc:sldLayoutMkLst>
            <pc:docMk/>
            <pc:sldMasterMk cId="4154918857" sldId="2147483927"/>
            <pc:sldLayoutMk cId="3944872210" sldId="2147483937"/>
          </pc:sldLayoutMkLst>
        </pc:sldLayoutChg>
        <pc:sldLayoutChg chg="add del mod replId">
          <pc:chgData name="Ritik Gupta" userId="8a63eeb7a7d35679" providerId="Windows Live" clId="Web-{903BD472-20EB-4D86-AF08-3312372C1532}" dt="2021-01-22T13:24:46.037" v="852"/>
          <pc:sldLayoutMkLst>
            <pc:docMk/>
            <pc:sldMasterMk cId="4154918857" sldId="2147483927"/>
            <pc:sldLayoutMk cId="3293561901" sldId="2147483938"/>
          </pc:sldLayoutMkLst>
        </pc:sldLayoutChg>
      </pc:sldMasterChg>
      <pc:sldMasterChg chg="add del addSldLayout delSldLayout modSldLayout">
        <pc:chgData name="Ritik Gupta" userId="8a63eeb7a7d35679" providerId="Windows Live" clId="Web-{903BD472-20EB-4D86-AF08-3312372C1532}" dt="2021-01-22T13:24:53.615" v="853"/>
        <pc:sldMasterMkLst>
          <pc:docMk/>
          <pc:sldMasterMk cId="2219021870" sldId="2147483939"/>
        </pc:sldMasterMkLst>
        <pc:sldLayoutChg chg="add del mod replId">
          <pc:chgData name="Ritik Gupta" userId="8a63eeb7a7d35679" providerId="Windows Live" clId="Web-{903BD472-20EB-4D86-AF08-3312372C1532}" dt="2021-01-22T13:24:53.615" v="853"/>
          <pc:sldLayoutMkLst>
            <pc:docMk/>
            <pc:sldMasterMk cId="2219021870" sldId="2147483939"/>
            <pc:sldLayoutMk cId="2765619259" sldId="2147483940"/>
          </pc:sldLayoutMkLst>
        </pc:sldLayoutChg>
        <pc:sldLayoutChg chg="add del mod replId">
          <pc:chgData name="Ritik Gupta" userId="8a63eeb7a7d35679" providerId="Windows Live" clId="Web-{903BD472-20EB-4D86-AF08-3312372C1532}" dt="2021-01-22T13:24:53.615" v="853"/>
          <pc:sldLayoutMkLst>
            <pc:docMk/>
            <pc:sldMasterMk cId="2219021870" sldId="2147483939"/>
            <pc:sldLayoutMk cId="2612084708" sldId="2147483941"/>
          </pc:sldLayoutMkLst>
        </pc:sldLayoutChg>
        <pc:sldLayoutChg chg="add del mod replId">
          <pc:chgData name="Ritik Gupta" userId="8a63eeb7a7d35679" providerId="Windows Live" clId="Web-{903BD472-20EB-4D86-AF08-3312372C1532}" dt="2021-01-22T13:24:53.615" v="853"/>
          <pc:sldLayoutMkLst>
            <pc:docMk/>
            <pc:sldMasterMk cId="2219021870" sldId="2147483939"/>
            <pc:sldLayoutMk cId="2611264523" sldId="2147483942"/>
          </pc:sldLayoutMkLst>
        </pc:sldLayoutChg>
        <pc:sldLayoutChg chg="add del mod replId">
          <pc:chgData name="Ritik Gupta" userId="8a63eeb7a7d35679" providerId="Windows Live" clId="Web-{903BD472-20EB-4D86-AF08-3312372C1532}" dt="2021-01-22T13:24:53.615" v="853"/>
          <pc:sldLayoutMkLst>
            <pc:docMk/>
            <pc:sldMasterMk cId="2219021870" sldId="2147483939"/>
            <pc:sldLayoutMk cId="1123929611" sldId="2147483943"/>
          </pc:sldLayoutMkLst>
        </pc:sldLayoutChg>
        <pc:sldLayoutChg chg="add del mod replId">
          <pc:chgData name="Ritik Gupta" userId="8a63eeb7a7d35679" providerId="Windows Live" clId="Web-{903BD472-20EB-4D86-AF08-3312372C1532}" dt="2021-01-22T13:24:53.615" v="853"/>
          <pc:sldLayoutMkLst>
            <pc:docMk/>
            <pc:sldMasterMk cId="2219021870" sldId="2147483939"/>
            <pc:sldLayoutMk cId="3963747220" sldId="2147483944"/>
          </pc:sldLayoutMkLst>
        </pc:sldLayoutChg>
        <pc:sldLayoutChg chg="add del mod replId">
          <pc:chgData name="Ritik Gupta" userId="8a63eeb7a7d35679" providerId="Windows Live" clId="Web-{903BD472-20EB-4D86-AF08-3312372C1532}" dt="2021-01-22T13:24:53.615" v="853"/>
          <pc:sldLayoutMkLst>
            <pc:docMk/>
            <pc:sldMasterMk cId="2219021870" sldId="2147483939"/>
            <pc:sldLayoutMk cId="4266218001" sldId="2147483945"/>
          </pc:sldLayoutMkLst>
        </pc:sldLayoutChg>
        <pc:sldLayoutChg chg="add del mod replId">
          <pc:chgData name="Ritik Gupta" userId="8a63eeb7a7d35679" providerId="Windows Live" clId="Web-{903BD472-20EB-4D86-AF08-3312372C1532}" dt="2021-01-22T13:24:53.615" v="853"/>
          <pc:sldLayoutMkLst>
            <pc:docMk/>
            <pc:sldMasterMk cId="2219021870" sldId="2147483939"/>
            <pc:sldLayoutMk cId="3854868476" sldId="2147483946"/>
          </pc:sldLayoutMkLst>
        </pc:sldLayoutChg>
        <pc:sldLayoutChg chg="add del mod replId">
          <pc:chgData name="Ritik Gupta" userId="8a63eeb7a7d35679" providerId="Windows Live" clId="Web-{903BD472-20EB-4D86-AF08-3312372C1532}" dt="2021-01-22T13:24:53.615" v="853"/>
          <pc:sldLayoutMkLst>
            <pc:docMk/>
            <pc:sldMasterMk cId="2219021870" sldId="2147483939"/>
            <pc:sldLayoutMk cId="1433753038" sldId="2147483947"/>
          </pc:sldLayoutMkLst>
        </pc:sldLayoutChg>
        <pc:sldLayoutChg chg="add del mod replId">
          <pc:chgData name="Ritik Gupta" userId="8a63eeb7a7d35679" providerId="Windows Live" clId="Web-{903BD472-20EB-4D86-AF08-3312372C1532}" dt="2021-01-22T13:24:53.615" v="853"/>
          <pc:sldLayoutMkLst>
            <pc:docMk/>
            <pc:sldMasterMk cId="2219021870" sldId="2147483939"/>
            <pc:sldLayoutMk cId="11419027" sldId="2147483948"/>
          </pc:sldLayoutMkLst>
        </pc:sldLayoutChg>
        <pc:sldLayoutChg chg="add del mod replId">
          <pc:chgData name="Ritik Gupta" userId="8a63eeb7a7d35679" providerId="Windows Live" clId="Web-{903BD472-20EB-4D86-AF08-3312372C1532}" dt="2021-01-22T13:24:53.615" v="853"/>
          <pc:sldLayoutMkLst>
            <pc:docMk/>
            <pc:sldMasterMk cId="2219021870" sldId="2147483939"/>
            <pc:sldLayoutMk cId="1976167258" sldId="2147483949"/>
          </pc:sldLayoutMkLst>
        </pc:sldLayoutChg>
        <pc:sldLayoutChg chg="add del mod replId">
          <pc:chgData name="Ritik Gupta" userId="8a63eeb7a7d35679" providerId="Windows Live" clId="Web-{903BD472-20EB-4D86-AF08-3312372C1532}" dt="2021-01-22T13:24:53.615" v="853"/>
          <pc:sldLayoutMkLst>
            <pc:docMk/>
            <pc:sldMasterMk cId="2219021870" sldId="2147483939"/>
            <pc:sldLayoutMk cId="354394622" sldId="2147483950"/>
          </pc:sldLayoutMkLst>
        </pc:sldLayoutChg>
      </pc:sldMasterChg>
      <pc:sldMasterChg chg="add del addSldLayout delSldLayout modSldLayout">
        <pc:chgData name="Ritik Gupta" userId="8a63eeb7a7d35679" providerId="Windows Live" clId="Web-{903BD472-20EB-4D86-AF08-3312372C1532}" dt="2021-01-22T13:25:07.100" v="854"/>
        <pc:sldMasterMkLst>
          <pc:docMk/>
          <pc:sldMasterMk cId="3738697731" sldId="2147483951"/>
        </pc:sldMasterMkLst>
        <pc:sldLayoutChg chg="add del mod replId">
          <pc:chgData name="Ritik Gupta" userId="8a63eeb7a7d35679" providerId="Windows Live" clId="Web-{903BD472-20EB-4D86-AF08-3312372C1532}" dt="2021-01-22T13:25:07.100" v="854"/>
          <pc:sldLayoutMkLst>
            <pc:docMk/>
            <pc:sldMasterMk cId="3738697731" sldId="2147483951"/>
            <pc:sldLayoutMk cId="1827762092" sldId="2147483952"/>
          </pc:sldLayoutMkLst>
        </pc:sldLayoutChg>
        <pc:sldLayoutChg chg="add del mod replId">
          <pc:chgData name="Ritik Gupta" userId="8a63eeb7a7d35679" providerId="Windows Live" clId="Web-{903BD472-20EB-4D86-AF08-3312372C1532}" dt="2021-01-22T13:25:07.100" v="854"/>
          <pc:sldLayoutMkLst>
            <pc:docMk/>
            <pc:sldMasterMk cId="3738697731" sldId="2147483951"/>
            <pc:sldLayoutMk cId="3661645385" sldId="2147483953"/>
          </pc:sldLayoutMkLst>
        </pc:sldLayoutChg>
        <pc:sldLayoutChg chg="add del mod replId">
          <pc:chgData name="Ritik Gupta" userId="8a63eeb7a7d35679" providerId="Windows Live" clId="Web-{903BD472-20EB-4D86-AF08-3312372C1532}" dt="2021-01-22T13:25:07.100" v="854"/>
          <pc:sldLayoutMkLst>
            <pc:docMk/>
            <pc:sldMasterMk cId="3738697731" sldId="2147483951"/>
            <pc:sldLayoutMk cId="1005260605" sldId="2147483954"/>
          </pc:sldLayoutMkLst>
        </pc:sldLayoutChg>
        <pc:sldLayoutChg chg="add del mod replId">
          <pc:chgData name="Ritik Gupta" userId="8a63eeb7a7d35679" providerId="Windows Live" clId="Web-{903BD472-20EB-4D86-AF08-3312372C1532}" dt="2021-01-22T13:25:07.100" v="854"/>
          <pc:sldLayoutMkLst>
            <pc:docMk/>
            <pc:sldMasterMk cId="3738697731" sldId="2147483951"/>
            <pc:sldLayoutMk cId="2163708827" sldId="2147483955"/>
          </pc:sldLayoutMkLst>
        </pc:sldLayoutChg>
        <pc:sldLayoutChg chg="add del mod replId">
          <pc:chgData name="Ritik Gupta" userId="8a63eeb7a7d35679" providerId="Windows Live" clId="Web-{903BD472-20EB-4D86-AF08-3312372C1532}" dt="2021-01-22T13:25:07.100" v="854"/>
          <pc:sldLayoutMkLst>
            <pc:docMk/>
            <pc:sldMasterMk cId="3738697731" sldId="2147483951"/>
            <pc:sldLayoutMk cId="4035791159" sldId="2147483956"/>
          </pc:sldLayoutMkLst>
        </pc:sldLayoutChg>
        <pc:sldLayoutChg chg="add del mod replId">
          <pc:chgData name="Ritik Gupta" userId="8a63eeb7a7d35679" providerId="Windows Live" clId="Web-{903BD472-20EB-4D86-AF08-3312372C1532}" dt="2021-01-22T13:25:07.100" v="854"/>
          <pc:sldLayoutMkLst>
            <pc:docMk/>
            <pc:sldMasterMk cId="3738697731" sldId="2147483951"/>
            <pc:sldLayoutMk cId="962955189" sldId="2147483957"/>
          </pc:sldLayoutMkLst>
        </pc:sldLayoutChg>
        <pc:sldLayoutChg chg="add del mod replId">
          <pc:chgData name="Ritik Gupta" userId="8a63eeb7a7d35679" providerId="Windows Live" clId="Web-{903BD472-20EB-4D86-AF08-3312372C1532}" dt="2021-01-22T13:25:07.100" v="854"/>
          <pc:sldLayoutMkLst>
            <pc:docMk/>
            <pc:sldMasterMk cId="3738697731" sldId="2147483951"/>
            <pc:sldLayoutMk cId="3764012612" sldId="2147483958"/>
          </pc:sldLayoutMkLst>
        </pc:sldLayoutChg>
        <pc:sldLayoutChg chg="add del mod replId">
          <pc:chgData name="Ritik Gupta" userId="8a63eeb7a7d35679" providerId="Windows Live" clId="Web-{903BD472-20EB-4D86-AF08-3312372C1532}" dt="2021-01-22T13:25:07.100" v="854"/>
          <pc:sldLayoutMkLst>
            <pc:docMk/>
            <pc:sldMasterMk cId="3738697731" sldId="2147483951"/>
            <pc:sldLayoutMk cId="311894758" sldId="2147483959"/>
          </pc:sldLayoutMkLst>
        </pc:sldLayoutChg>
        <pc:sldLayoutChg chg="add del mod replId">
          <pc:chgData name="Ritik Gupta" userId="8a63eeb7a7d35679" providerId="Windows Live" clId="Web-{903BD472-20EB-4D86-AF08-3312372C1532}" dt="2021-01-22T13:25:07.100" v="854"/>
          <pc:sldLayoutMkLst>
            <pc:docMk/>
            <pc:sldMasterMk cId="3738697731" sldId="2147483951"/>
            <pc:sldLayoutMk cId="2540556753" sldId="2147483960"/>
          </pc:sldLayoutMkLst>
        </pc:sldLayoutChg>
        <pc:sldLayoutChg chg="add del mod replId">
          <pc:chgData name="Ritik Gupta" userId="8a63eeb7a7d35679" providerId="Windows Live" clId="Web-{903BD472-20EB-4D86-AF08-3312372C1532}" dt="2021-01-22T13:25:07.100" v="854"/>
          <pc:sldLayoutMkLst>
            <pc:docMk/>
            <pc:sldMasterMk cId="3738697731" sldId="2147483951"/>
            <pc:sldLayoutMk cId="2264870160" sldId="2147483961"/>
          </pc:sldLayoutMkLst>
        </pc:sldLayoutChg>
        <pc:sldLayoutChg chg="add del mod replId">
          <pc:chgData name="Ritik Gupta" userId="8a63eeb7a7d35679" providerId="Windows Live" clId="Web-{903BD472-20EB-4D86-AF08-3312372C1532}" dt="2021-01-22T13:25:07.100" v="854"/>
          <pc:sldLayoutMkLst>
            <pc:docMk/>
            <pc:sldMasterMk cId="3738697731" sldId="2147483951"/>
            <pc:sldLayoutMk cId="1667188676" sldId="2147483962"/>
          </pc:sldLayoutMkLst>
        </pc:sldLayoutChg>
        <pc:sldLayoutChg chg="add del mod replId">
          <pc:chgData name="Ritik Gupta" userId="8a63eeb7a7d35679" providerId="Windows Live" clId="Web-{903BD472-20EB-4D86-AF08-3312372C1532}" dt="2021-01-22T13:25:07.100" v="854"/>
          <pc:sldLayoutMkLst>
            <pc:docMk/>
            <pc:sldMasterMk cId="3738697731" sldId="2147483951"/>
            <pc:sldLayoutMk cId="2654748375" sldId="2147483963"/>
          </pc:sldLayoutMkLst>
        </pc:sldLayoutChg>
        <pc:sldLayoutChg chg="add del mod replId">
          <pc:chgData name="Ritik Gupta" userId="8a63eeb7a7d35679" providerId="Windows Live" clId="Web-{903BD472-20EB-4D86-AF08-3312372C1532}" dt="2021-01-22T13:25:07.100" v="854"/>
          <pc:sldLayoutMkLst>
            <pc:docMk/>
            <pc:sldMasterMk cId="3738697731" sldId="2147483951"/>
            <pc:sldLayoutMk cId="1277754653" sldId="2147483964"/>
          </pc:sldLayoutMkLst>
        </pc:sldLayoutChg>
        <pc:sldLayoutChg chg="add del mod replId">
          <pc:chgData name="Ritik Gupta" userId="8a63eeb7a7d35679" providerId="Windows Live" clId="Web-{903BD472-20EB-4D86-AF08-3312372C1532}" dt="2021-01-22T13:25:07.100" v="854"/>
          <pc:sldLayoutMkLst>
            <pc:docMk/>
            <pc:sldMasterMk cId="3738697731" sldId="2147483951"/>
            <pc:sldLayoutMk cId="1675760914" sldId="2147483965"/>
          </pc:sldLayoutMkLst>
        </pc:sldLayoutChg>
        <pc:sldLayoutChg chg="add del mod replId">
          <pc:chgData name="Ritik Gupta" userId="8a63eeb7a7d35679" providerId="Windows Live" clId="Web-{903BD472-20EB-4D86-AF08-3312372C1532}" dt="2021-01-22T13:25:07.100" v="854"/>
          <pc:sldLayoutMkLst>
            <pc:docMk/>
            <pc:sldMasterMk cId="3738697731" sldId="2147483951"/>
            <pc:sldLayoutMk cId="4167050" sldId="2147483966"/>
          </pc:sldLayoutMkLst>
        </pc:sldLayoutChg>
        <pc:sldLayoutChg chg="add del mod replId">
          <pc:chgData name="Ritik Gupta" userId="8a63eeb7a7d35679" providerId="Windows Live" clId="Web-{903BD472-20EB-4D86-AF08-3312372C1532}" dt="2021-01-22T13:25:07.100" v="854"/>
          <pc:sldLayoutMkLst>
            <pc:docMk/>
            <pc:sldMasterMk cId="3738697731" sldId="2147483951"/>
            <pc:sldLayoutMk cId="2561916075" sldId="2147483967"/>
          </pc:sldLayoutMkLst>
        </pc:sldLayoutChg>
        <pc:sldLayoutChg chg="add del mod replId">
          <pc:chgData name="Ritik Gupta" userId="8a63eeb7a7d35679" providerId="Windows Live" clId="Web-{903BD472-20EB-4D86-AF08-3312372C1532}" dt="2021-01-22T13:25:07.100" v="854"/>
          <pc:sldLayoutMkLst>
            <pc:docMk/>
            <pc:sldMasterMk cId="3738697731" sldId="2147483951"/>
            <pc:sldLayoutMk cId="1689791210" sldId="2147483968"/>
          </pc:sldLayoutMkLst>
        </pc:sldLayoutChg>
      </pc:sldMasterChg>
      <pc:sldMasterChg chg="add del addSldLayout delSldLayout modSldLayout">
        <pc:chgData name="Ritik Gupta" userId="8a63eeb7a7d35679" providerId="Windows Live" clId="Web-{903BD472-20EB-4D86-AF08-3312372C1532}" dt="2021-01-22T13:25:25.366" v="855"/>
        <pc:sldMasterMkLst>
          <pc:docMk/>
          <pc:sldMasterMk cId="2730191036" sldId="2147483969"/>
        </pc:sldMasterMkLst>
        <pc:sldLayoutChg chg="add del mod replId">
          <pc:chgData name="Ritik Gupta" userId="8a63eeb7a7d35679" providerId="Windows Live" clId="Web-{903BD472-20EB-4D86-AF08-3312372C1532}" dt="2021-01-22T13:25:25.366" v="855"/>
          <pc:sldLayoutMkLst>
            <pc:docMk/>
            <pc:sldMasterMk cId="2730191036" sldId="2147483969"/>
            <pc:sldLayoutMk cId="598113971" sldId="2147483970"/>
          </pc:sldLayoutMkLst>
        </pc:sldLayoutChg>
        <pc:sldLayoutChg chg="add del mod replId">
          <pc:chgData name="Ritik Gupta" userId="8a63eeb7a7d35679" providerId="Windows Live" clId="Web-{903BD472-20EB-4D86-AF08-3312372C1532}" dt="2021-01-22T13:25:25.366" v="855"/>
          <pc:sldLayoutMkLst>
            <pc:docMk/>
            <pc:sldMasterMk cId="2730191036" sldId="2147483969"/>
            <pc:sldLayoutMk cId="999705063" sldId="2147483971"/>
          </pc:sldLayoutMkLst>
        </pc:sldLayoutChg>
        <pc:sldLayoutChg chg="add del mod replId">
          <pc:chgData name="Ritik Gupta" userId="8a63eeb7a7d35679" providerId="Windows Live" clId="Web-{903BD472-20EB-4D86-AF08-3312372C1532}" dt="2021-01-22T13:25:25.366" v="855"/>
          <pc:sldLayoutMkLst>
            <pc:docMk/>
            <pc:sldMasterMk cId="2730191036" sldId="2147483969"/>
            <pc:sldLayoutMk cId="4287947738" sldId="2147483972"/>
          </pc:sldLayoutMkLst>
        </pc:sldLayoutChg>
        <pc:sldLayoutChg chg="add del mod replId">
          <pc:chgData name="Ritik Gupta" userId="8a63eeb7a7d35679" providerId="Windows Live" clId="Web-{903BD472-20EB-4D86-AF08-3312372C1532}" dt="2021-01-22T13:25:25.366" v="855"/>
          <pc:sldLayoutMkLst>
            <pc:docMk/>
            <pc:sldMasterMk cId="2730191036" sldId="2147483969"/>
            <pc:sldLayoutMk cId="843021045" sldId="2147483973"/>
          </pc:sldLayoutMkLst>
        </pc:sldLayoutChg>
        <pc:sldLayoutChg chg="add del mod replId">
          <pc:chgData name="Ritik Gupta" userId="8a63eeb7a7d35679" providerId="Windows Live" clId="Web-{903BD472-20EB-4D86-AF08-3312372C1532}" dt="2021-01-22T13:25:25.366" v="855"/>
          <pc:sldLayoutMkLst>
            <pc:docMk/>
            <pc:sldMasterMk cId="2730191036" sldId="2147483969"/>
            <pc:sldLayoutMk cId="3997062223" sldId="2147483974"/>
          </pc:sldLayoutMkLst>
        </pc:sldLayoutChg>
        <pc:sldLayoutChg chg="add del mod replId">
          <pc:chgData name="Ritik Gupta" userId="8a63eeb7a7d35679" providerId="Windows Live" clId="Web-{903BD472-20EB-4D86-AF08-3312372C1532}" dt="2021-01-22T13:25:25.366" v="855"/>
          <pc:sldLayoutMkLst>
            <pc:docMk/>
            <pc:sldMasterMk cId="2730191036" sldId="2147483969"/>
            <pc:sldLayoutMk cId="2453763231" sldId="2147483975"/>
          </pc:sldLayoutMkLst>
        </pc:sldLayoutChg>
        <pc:sldLayoutChg chg="add del mod replId">
          <pc:chgData name="Ritik Gupta" userId="8a63eeb7a7d35679" providerId="Windows Live" clId="Web-{903BD472-20EB-4D86-AF08-3312372C1532}" dt="2021-01-22T13:25:25.366" v="855"/>
          <pc:sldLayoutMkLst>
            <pc:docMk/>
            <pc:sldMasterMk cId="2730191036" sldId="2147483969"/>
            <pc:sldLayoutMk cId="2958172193" sldId="2147483976"/>
          </pc:sldLayoutMkLst>
        </pc:sldLayoutChg>
        <pc:sldLayoutChg chg="add del mod replId">
          <pc:chgData name="Ritik Gupta" userId="8a63eeb7a7d35679" providerId="Windows Live" clId="Web-{903BD472-20EB-4D86-AF08-3312372C1532}" dt="2021-01-22T13:25:25.366" v="855"/>
          <pc:sldLayoutMkLst>
            <pc:docMk/>
            <pc:sldMasterMk cId="2730191036" sldId="2147483969"/>
            <pc:sldLayoutMk cId="3185829107" sldId="2147483977"/>
          </pc:sldLayoutMkLst>
        </pc:sldLayoutChg>
        <pc:sldLayoutChg chg="add del mod replId">
          <pc:chgData name="Ritik Gupta" userId="8a63eeb7a7d35679" providerId="Windows Live" clId="Web-{903BD472-20EB-4D86-AF08-3312372C1532}" dt="2021-01-22T13:25:25.366" v="855"/>
          <pc:sldLayoutMkLst>
            <pc:docMk/>
            <pc:sldMasterMk cId="2730191036" sldId="2147483969"/>
            <pc:sldLayoutMk cId="1950502306" sldId="2147483978"/>
          </pc:sldLayoutMkLst>
        </pc:sldLayoutChg>
        <pc:sldLayoutChg chg="add del mod replId">
          <pc:chgData name="Ritik Gupta" userId="8a63eeb7a7d35679" providerId="Windows Live" clId="Web-{903BD472-20EB-4D86-AF08-3312372C1532}" dt="2021-01-22T13:25:25.366" v="855"/>
          <pc:sldLayoutMkLst>
            <pc:docMk/>
            <pc:sldMasterMk cId="2730191036" sldId="2147483969"/>
            <pc:sldLayoutMk cId="1628310047" sldId="2147483979"/>
          </pc:sldLayoutMkLst>
        </pc:sldLayoutChg>
        <pc:sldLayoutChg chg="add del mod replId">
          <pc:chgData name="Ritik Gupta" userId="8a63eeb7a7d35679" providerId="Windows Live" clId="Web-{903BD472-20EB-4D86-AF08-3312372C1532}" dt="2021-01-22T13:25:25.366" v="855"/>
          <pc:sldLayoutMkLst>
            <pc:docMk/>
            <pc:sldMasterMk cId="2730191036" sldId="2147483969"/>
            <pc:sldLayoutMk cId="2350371403" sldId="2147483980"/>
          </pc:sldLayoutMkLst>
        </pc:sldLayoutChg>
      </pc:sldMasterChg>
      <pc:sldMasterChg chg="del delSldLayout">
        <pc:chgData name="Ritik Gupta" userId="8a63eeb7a7d35679" providerId="Windows Live" clId="Web-{903BD472-20EB-4D86-AF08-3312372C1532}" dt="2021-01-22T13:25:36.303" v="856"/>
        <pc:sldMasterMkLst>
          <pc:docMk/>
          <pc:sldMasterMk cId="1217677442" sldId="2147483981"/>
        </pc:sldMasterMkLst>
        <pc:sldLayoutChg chg="del">
          <pc:chgData name="Ritik Gupta" userId="8a63eeb7a7d35679" providerId="Windows Live" clId="Web-{903BD472-20EB-4D86-AF08-3312372C1532}" dt="2021-01-22T13:25:36.303" v="856"/>
          <pc:sldLayoutMkLst>
            <pc:docMk/>
            <pc:sldMasterMk cId="1217677442" sldId="2147483981"/>
            <pc:sldLayoutMk cId="726327993" sldId="2147483982"/>
          </pc:sldLayoutMkLst>
        </pc:sldLayoutChg>
        <pc:sldLayoutChg chg="del">
          <pc:chgData name="Ritik Gupta" userId="8a63eeb7a7d35679" providerId="Windows Live" clId="Web-{903BD472-20EB-4D86-AF08-3312372C1532}" dt="2021-01-22T13:25:36.303" v="856"/>
          <pc:sldLayoutMkLst>
            <pc:docMk/>
            <pc:sldMasterMk cId="1217677442" sldId="2147483981"/>
            <pc:sldLayoutMk cId="1483365327" sldId="2147483983"/>
          </pc:sldLayoutMkLst>
        </pc:sldLayoutChg>
        <pc:sldLayoutChg chg="del">
          <pc:chgData name="Ritik Gupta" userId="8a63eeb7a7d35679" providerId="Windows Live" clId="Web-{903BD472-20EB-4D86-AF08-3312372C1532}" dt="2021-01-22T13:25:36.303" v="856"/>
          <pc:sldLayoutMkLst>
            <pc:docMk/>
            <pc:sldMasterMk cId="1217677442" sldId="2147483981"/>
            <pc:sldLayoutMk cId="2626727320" sldId="2147483984"/>
          </pc:sldLayoutMkLst>
        </pc:sldLayoutChg>
        <pc:sldLayoutChg chg="del">
          <pc:chgData name="Ritik Gupta" userId="8a63eeb7a7d35679" providerId="Windows Live" clId="Web-{903BD472-20EB-4D86-AF08-3312372C1532}" dt="2021-01-22T13:25:36.303" v="856"/>
          <pc:sldLayoutMkLst>
            <pc:docMk/>
            <pc:sldMasterMk cId="1217677442" sldId="2147483981"/>
            <pc:sldLayoutMk cId="1051987068" sldId="2147483985"/>
          </pc:sldLayoutMkLst>
        </pc:sldLayoutChg>
        <pc:sldLayoutChg chg="del">
          <pc:chgData name="Ritik Gupta" userId="8a63eeb7a7d35679" providerId="Windows Live" clId="Web-{903BD472-20EB-4D86-AF08-3312372C1532}" dt="2021-01-22T13:25:36.303" v="856"/>
          <pc:sldLayoutMkLst>
            <pc:docMk/>
            <pc:sldMasterMk cId="1217677442" sldId="2147483981"/>
            <pc:sldLayoutMk cId="1442230887" sldId="2147483986"/>
          </pc:sldLayoutMkLst>
        </pc:sldLayoutChg>
        <pc:sldLayoutChg chg="del">
          <pc:chgData name="Ritik Gupta" userId="8a63eeb7a7d35679" providerId="Windows Live" clId="Web-{903BD472-20EB-4D86-AF08-3312372C1532}" dt="2021-01-22T13:25:36.303" v="856"/>
          <pc:sldLayoutMkLst>
            <pc:docMk/>
            <pc:sldMasterMk cId="1217677442" sldId="2147483981"/>
            <pc:sldLayoutMk cId="2526700764" sldId="2147483987"/>
          </pc:sldLayoutMkLst>
        </pc:sldLayoutChg>
        <pc:sldLayoutChg chg="del">
          <pc:chgData name="Ritik Gupta" userId="8a63eeb7a7d35679" providerId="Windows Live" clId="Web-{903BD472-20EB-4D86-AF08-3312372C1532}" dt="2021-01-22T13:25:36.303" v="856"/>
          <pc:sldLayoutMkLst>
            <pc:docMk/>
            <pc:sldMasterMk cId="1217677442" sldId="2147483981"/>
            <pc:sldLayoutMk cId="4208367274" sldId="2147483988"/>
          </pc:sldLayoutMkLst>
        </pc:sldLayoutChg>
        <pc:sldLayoutChg chg="del">
          <pc:chgData name="Ritik Gupta" userId="8a63eeb7a7d35679" providerId="Windows Live" clId="Web-{903BD472-20EB-4D86-AF08-3312372C1532}" dt="2021-01-22T13:25:36.303" v="856"/>
          <pc:sldLayoutMkLst>
            <pc:docMk/>
            <pc:sldMasterMk cId="1217677442" sldId="2147483981"/>
            <pc:sldLayoutMk cId="975848509" sldId="2147483989"/>
          </pc:sldLayoutMkLst>
        </pc:sldLayoutChg>
        <pc:sldLayoutChg chg="del">
          <pc:chgData name="Ritik Gupta" userId="8a63eeb7a7d35679" providerId="Windows Live" clId="Web-{903BD472-20EB-4D86-AF08-3312372C1532}" dt="2021-01-22T13:25:36.303" v="856"/>
          <pc:sldLayoutMkLst>
            <pc:docMk/>
            <pc:sldMasterMk cId="1217677442" sldId="2147483981"/>
            <pc:sldLayoutMk cId="1155762324" sldId="2147483990"/>
          </pc:sldLayoutMkLst>
        </pc:sldLayoutChg>
        <pc:sldLayoutChg chg="del">
          <pc:chgData name="Ritik Gupta" userId="8a63eeb7a7d35679" providerId="Windows Live" clId="Web-{903BD472-20EB-4D86-AF08-3312372C1532}" dt="2021-01-22T13:25:36.303" v="856"/>
          <pc:sldLayoutMkLst>
            <pc:docMk/>
            <pc:sldMasterMk cId="1217677442" sldId="2147483981"/>
            <pc:sldLayoutMk cId="1576968815" sldId="2147483991"/>
          </pc:sldLayoutMkLst>
        </pc:sldLayoutChg>
        <pc:sldLayoutChg chg="del">
          <pc:chgData name="Ritik Gupta" userId="8a63eeb7a7d35679" providerId="Windows Live" clId="Web-{903BD472-20EB-4D86-AF08-3312372C1532}" dt="2021-01-22T13:25:36.303" v="856"/>
          <pc:sldLayoutMkLst>
            <pc:docMk/>
            <pc:sldMasterMk cId="1217677442" sldId="2147483981"/>
            <pc:sldLayoutMk cId="2497969401" sldId="2147483992"/>
          </pc:sldLayoutMkLst>
        </pc:sldLayoutChg>
        <pc:sldLayoutChg chg="del">
          <pc:chgData name="Ritik Gupta" userId="8a63eeb7a7d35679" providerId="Windows Live" clId="Web-{903BD472-20EB-4D86-AF08-3312372C1532}" dt="2021-01-22T13:25:36.303" v="856"/>
          <pc:sldLayoutMkLst>
            <pc:docMk/>
            <pc:sldMasterMk cId="1217677442" sldId="2147483981"/>
            <pc:sldLayoutMk cId="342532848" sldId="2147483993"/>
          </pc:sldLayoutMkLst>
        </pc:sldLayoutChg>
        <pc:sldLayoutChg chg="del">
          <pc:chgData name="Ritik Gupta" userId="8a63eeb7a7d35679" providerId="Windows Live" clId="Web-{903BD472-20EB-4D86-AF08-3312372C1532}" dt="2021-01-22T13:25:36.303" v="856"/>
          <pc:sldLayoutMkLst>
            <pc:docMk/>
            <pc:sldMasterMk cId="1217677442" sldId="2147483981"/>
            <pc:sldLayoutMk cId="1748718561" sldId="2147483994"/>
          </pc:sldLayoutMkLst>
        </pc:sldLayoutChg>
        <pc:sldLayoutChg chg="del">
          <pc:chgData name="Ritik Gupta" userId="8a63eeb7a7d35679" providerId="Windows Live" clId="Web-{903BD472-20EB-4D86-AF08-3312372C1532}" dt="2021-01-22T13:25:36.303" v="856"/>
          <pc:sldLayoutMkLst>
            <pc:docMk/>
            <pc:sldMasterMk cId="1217677442" sldId="2147483981"/>
            <pc:sldLayoutMk cId="2908877157" sldId="2147483995"/>
          </pc:sldLayoutMkLst>
        </pc:sldLayoutChg>
        <pc:sldLayoutChg chg="del">
          <pc:chgData name="Ritik Gupta" userId="8a63eeb7a7d35679" providerId="Windows Live" clId="Web-{903BD472-20EB-4D86-AF08-3312372C1532}" dt="2021-01-22T13:25:36.303" v="856"/>
          <pc:sldLayoutMkLst>
            <pc:docMk/>
            <pc:sldMasterMk cId="1217677442" sldId="2147483981"/>
            <pc:sldLayoutMk cId="2753330089" sldId="2147483996"/>
          </pc:sldLayoutMkLst>
        </pc:sldLayoutChg>
        <pc:sldLayoutChg chg="del">
          <pc:chgData name="Ritik Gupta" userId="8a63eeb7a7d35679" providerId="Windows Live" clId="Web-{903BD472-20EB-4D86-AF08-3312372C1532}" dt="2021-01-22T13:25:36.303" v="856"/>
          <pc:sldLayoutMkLst>
            <pc:docMk/>
            <pc:sldMasterMk cId="1217677442" sldId="2147483981"/>
            <pc:sldLayoutMk cId="1952125265" sldId="2147483997"/>
          </pc:sldLayoutMkLst>
        </pc:sldLayoutChg>
        <pc:sldLayoutChg chg="del">
          <pc:chgData name="Ritik Gupta" userId="8a63eeb7a7d35679" providerId="Windows Live" clId="Web-{903BD472-20EB-4D86-AF08-3312372C1532}" dt="2021-01-22T13:25:36.303" v="856"/>
          <pc:sldLayoutMkLst>
            <pc:docMk/>
            <pc:sldMasterMk cId="1217677442" sldId="2147483981"/>
            <pc:sldLayoutMk cId="3631460415" sldId="2147483998"/>
          </pc:sldLayoutMkLst>
        </pc:sldLayoutChg>
      </pc:sldMasterChg>
      <pc:sldMasterChg chg="add addSldLayout modSldLayout">
        <pc:chgData name="Ritik Gupta" userId="8a63eeb7a7d35679" providerId="Windows Live" clId="Web-{903BD472-20EB-4D86-AF08-3312372C1532}" dt="2021-01-22T13:25:25.366" v="855"/>
        <pc:sldMasterMkLst>
          <pc:docMk/>
          <pc:sldMasterMk cId="1287313918" sldId="2147483981"/>
        </pc:sldMasterMkLst>
        <pc:sldLayoutChg chg="add mod replId">
          <pc:chgData name="Ritik Gupta" userId="8a63eeb7a7d35679" providerId="Windows Live" clId="Web-{903BD472-20EB-4D86-AF08-3312372C1532}" dt="2021-01-22T13:25:25.366" v="855"/>
          <pc:sldLayoutMkLst>
            <pc:docMk/>
            <pc:sldMasterMk cId="1287313918" sldId="2147483981"/>
            <pc:sldLayoutMk cId="983384344" sldId="2147483982"/>
          </pc:sldLayoutMkLst>
        </pc:sldLayoutChg>
        <pc:sldLayoutChg chg="add mod replId">
          <pc:chgData name="Ritik Gupta" userId="8a63eeb7a7d35679" providerId="Windows Live" clId="Web-{903BD472-20EB-4D86-AF08-3312372C1532}" dt="2021-01-22T13:25:25.366" v="855"/>
          <pc:sldLayoutMkLst>
            <pc:docMk/>
            <pc:sldMasterMk cId="1287313918" sldId="2147483981"/>
            <pc:sldLayoutMk cId="3967118294" sldId="2147483983"/>
          </pc:sldLayoutMkLst>
        </pc:sldLayoutChg>
        <pc:sldLayoutChg chg="add mod replId">
          <pc:chgData name="Ritik Gupta" userId="8a63eeb7a7d35679" providerId="Windows Live" clId="Web-{903BD472-20EB-4D86-AF08-3312372C1532}" dt="2021-01-22T13:25:25.366" v="855"/>
          <pc:sldLayoutMkLst>
            <pc:docMk/>
            <pc:sldMasterMk cId="1287313918" sldId="2147483981"/>
            <pc:sldLayoutMk cId="3900340731" sldId="2147483984"/>
          </pc:sldLayoutMkLst>
        </pc:sldLayoutChg>
        <pc:sldLayoutChg chg="add mod replId">
          <pc:chgData name="Ritik Gupta" userId="8a63eeb7a7d35679" providerId="Windows Live" clId="Web-{903BD472-20EB-4D86-AF08-3312372C1532}" dt="2021-01-22T13:25:25.366" v="855"/>
          <pc:sldLayoutMkLst>
            <pc:docMk/>
            <pc:sldMasterMk cId="1287313918" sldId="2147483981"/>
            <pc:sldLayoutMk cId="1311546634" sldId="2147483985"/>
          </pc:sldLayoutMkLst>
        </pc:sldLayoutChg>
        <pc:sldLayoutChg chg="add mod replId">
          <pc:chgData name="Ritik Gupta" userId="8a63eeb7a7d35679" providerId="Windows Live" clId="Web-{903BD472-20EB-4D86-AF08-3312372C1532}" dt="2021-01-22T13:25:25.366" v="855"/>
          <pc:sldLayoutMkLst>
            <pc:docMk/>
            <pc:sldMasterMk cId="1287313918" sldId="2147483981"/>
            <pc:sldLayoutMk cId="1542508348" sldId="2147483986"/>
          </pc:sldLayoutMkLst>
        </pc:sldLayoutChg>
        <pc:sldLayoutChg chg="add mod replId">
          <pc:chgData name="Ritik Gupta" userId="8a63eeb7a7d35679" providerId="Windows Live" clId="Web-{903BD472-20EB-4D86-AF08-3312372C1532}" dt="2021-01-22T13:25:25.366" v="855"/>
          <pc:sldLayoutMkLst>
            <pc:docMk/>
            <pc:sldMasterMk cId="1287313918" sldId="2147483981"/>
            <pc:sldLayoutMk cId="885521830" sldId="2147483987"/>
          </pc:sldLayoutMkLst>
        </pc:sldLayoutChg>
        <pc:sldLayoutChg chg="add mod replId">
          <pc:chgData name="Ritik Gupta" userId="8a63eeb7a7d35679" providerId="Windows Live" clId="Web-{903BD472-20EB-4D86-AF08-3312372C1532}" dt="2021-01-22T13:25:25.366" v="855"/>
          <pc:sldLayoutMkLst>
            <pc:docMk/>
            <pc:sldMasterMk cId="1287313918" sldId="2147483981"/>
            <pc:sldLayoutMk cId="705221495" sldId="2147483988"/>
          </pc:sldLayoutMkLst>
        </pc:sldLayoutChg>
        <pc:sldLayoutChg chg="add mod replId">
          <pc:chgData name="Ritik Gupta" userId="8a63eeb7a7d35679" providerId="Windows Live" clId="Web-{903BD472-20EB-4D86-AF08-3312372C1532}" dt="2021-01-22T13:25:25.366" v="855"/>
          <pc:sldLayoutMkLst>
            <pc:docMk/>
            <pc:sldMasterMk cId="1287313918" sldId="2147483981"/>
            <pc:sldLayoutMk cId="3118354042" sldId="2147483989"/>
          </pc:sldLayoutMkLst>
        </pc:sldLayoutChg>
        <pc:sldLayoutChg chg="add mod replId">
          <pc:chgData name="Ritik Gupta" userId="8a63eeb7a7d35679" providerId="Windows Live" clId="Web-{903BD472-20EB-4D86-AF08-3312372C1532}" dt="2021-01-22T13:25:25.366" v="855"/>
          <pc:sldLayoutMkLst>
            <pc:docMk/>
            <pc:sldMasterMk cId="1287313918" sldId="2147483981"/>
            <pc:sldLayoutMk cId="2976606121" sldId="2147483990"/>
          </pc:sldLayoutMkLst>
        </pc:sldLayoutChg>
        <pc:sldLayoutChg chg="add mod replId">
          <pc:chgData name="Ritik Gupta" userId="8a63eeb7a7d35679" providerId="Windows Live" clId="Web-{903BD472-20EB-4D86-AF08-3312372C1532}" dt="2021-01-22T13:25:25.366" v="855"/>
          <pc:sldLayoutMkLst>
            <pc:docMk/>
            <pc:sldMasterMk cId="1287313918" sldId="2147483981"/>
            <pc:sldLayoutMk cId="1562659393" sldId="2147483991"/>
          </pc:sldLayoutMkLst>
        </pc:sldLayoutChg>
        <pc:sldLayoutChg chg="add mod replId">
          <pc:chgData name="Ritik Gupta" userId="8a63eeb7a7d35679" providerId="Windows Live" clId="Web-{903BD472-20EB-4D86-AF08-3312372C1532}" dt="2021-01-22T13:25:25.366" v="855"/>
          <pc:sldLayoutMkLst>
            <pc:docMk/>
            <pc:sldMasterMk cId="1287313918" sldId="2147483981"/>
            <pc:sldLayoutMk cId="2846671056" sldId="2147483992"/>
          </pc:sldLayoutMkLst>
        </pc:sldLayoutChg>
        <pc:sldLayoutChg chg="add mod replId">
          <pc:chgData name="Ritik Gupta" userId="8a63eeb7a7d35679" providerId="Windows Live" clId="Web-{903BD472-20EB-4D86-AF08-3312372C1532}" dt="2021-01-22T13:25:25.366" v="855"/>
          <pc:sldLayoutMkLst>
            <pc:docMk/>
            <pc:sldMasterMk cId="1287313918" sldId="2147483981"/>
            <pc:sldLayoutMk cId="4234718224" sldId="2147483993"/>
          </pc:sldLayoutMkLst>
        </pc:sldLayoutChg>
        <pc:sldLayoutChg chg="add mod replId">
          <pc:chgData name="Ritik Gupta" userId="8a63eeb7a7d35679" providerId="Windows Live" clId="Web-{903BD472-20EB-4D86-AF08-3312372C1532}" dt="2021-01-22T13:25:25.366" v="855"/>
          <pc:sldLayoutMkLst>
            <pc:docMk/>
            <pc:sldMasterMk cId="1287313918" sldId="2147483981"/>
            <pc:sldLayoutMk cId="3737531511" sldId="2147483994"/>
          </pc:sldLayoutMkLst>
        </pc:sldLayoutChg>
        <pc:sldLayoutChg chg="add mod replId">
          <pc:chgData name="Ritik Gupta" userId="8a63eeb7a7d35679" providerId="Windows Live" clId="Web-{903BD472-20EB-4D86-AF08-3312372C1532}" dt="2021-01-22T13:25:25.366" v="855"/>
          <pc:sldLayoutMkLst>
            <pc:docMk/>
            <pc:sldMasterMk cId="1287313918" sldId="2147483981"/>
            <pc:sldLayoutMk cId="3865054096" sldId="2147483995"/>
          </pc:sldLayoutMkLst>
        </pc:sldLayoutChg>
        <pc:sldLayoutChg chg="add mod replId">
          <pc:chgData name="Ritik Gupta" userId="8a63eeb7a7d35679" providerId="Windows Live" clId="Web-{903BD472-20EB-4D86-AF08-3312372C1532}" dt="2021-01-22T13:25:25.366" v="855"/>
          <pc:sldLayoutMkLst>
            <pc:docMk/>
            <pc:sldMasterMk cId="1287313918" sldId="2147483981"/>
            <pc:sldLayoutMk cId="1595968850" sldId="2147483996"/>
          </pc:sldLayoutMkLst>
        </pc:sldLayoutChg>
        <pc:sldLayoutChg chg="add mod replId">
          <pc:chgData name="Ritik Gupta" userId="8a63eeb7a7d35679" providerId="Windows Live" clId="Web-{903BD472-20EB-4D86-AF08-3312372C1532}" dt="2021-01-22T13:25:25.366" v="855"/>
          <pc:sldLayoutMkLst>
            <pc:docMk/>
            <pc:sldMasterMk cId="1287313918" sldId="2147483981"/>
            <pc:sldLayoutMk cId="2656705224" sldId="2147483997"/>
          </pc:sldLayoutMkLst>
        </pc:sldLayoutChg>
        <pc:sldLayoutChg chg="add mod replId">
          <pc:chgData name="Ritik Gupta" userId="8a63eeb7a7d35679" providerId="Windows Live" clId="Web-{903BD472-20EB-4D86-AF08-3312372C1532}" dt="2021-01-22T13:25:25.366" v="855"/>
          <pc:sldLayoutMkLst>
            <pc:docMk/>
            <pc:sldMasterMk cId="1287313918" sldId="2147483981"/>
            <pc:sldLayoutMk cId="2521159354" sldId="2147483998"/>
          </pc:sldLayoutMkLst>
        </pc:sldLayoutChg>
      </pc:sldMasterChg>
      <pc:sldMasterChg chg="add addSldLayout modSldLayout">
        <pc:chgData name="Ritik Gupta" userId="8a63eeb7a7d35679" providerId="Windows Live" clId="Web-{903BD472-20EB-4D86-AF08-3312372C1532}" dt="2021-01-22T13:25:36.303" v="856"/>
        <pc:sldMasterMkLst>
          <pc:docMk/>
          <pc:sldMasterMk cId="3681664144" sldId="2147483999"/>
        </pc:sldMasterMkLst>
        <pc:sldLayoutChg chg="add mod replId">
          <pc:chgData name="Ritik Gupta" userId="8a63eeb7a7d35679" providerId="Windows Live" clId="Web-{903BD472-20EB-4D86-AF08-3312372C1532}" dt="2021-01-22T13:25:36.303" v="856"/>
          <pc:sldLayoutMkLst>
            <pc:docMk/>
            <pc:sldMasterMk cId="3681664144" sldId="2147483999"/>
            <pc:sldLayoutMk cId="2766469440" sldId="2147484000"/>
          </pc:sldLayoutMkLst>
        </pc:sldLayoutChg>
        <pc:sldLayoutChg chg="add mod replId">
          <pc:chgData name="Ritik Gupta" userId="8a63eeb7a7d35679" providerId="Windows Live" clId="Web-{903BD472-20EB-4D86-AF08-3312372C1532}" dt="2021-01-22T13:25:36.303" v="856"/>
          <pc:sldLayoutMkLst>
            <pc:docMk/>
            <pc:sldMasterMk cId="3681664144" sldId="2147483999"/>
            <pc:sldLayoutMk cId="586822563" sldId="2147484001"/>
          </pc:sldLayoutMkLst>
        </pc:sldLayoutChg>
        <pc:sldLayoutChg chg="add mod replId">
          <pc:chgData name="Ritik Gupta" userId="8a63eeb7a7d35679" providerId="Windows Live" clId="Web-{903BD472-20EB-4D86-AF08-3312372C1532}" dt="2021-01-22T13:25:36.303" v="856"/>
          <pc:sldLayoutMkLst>
            <pc:docMk/>
            <pc:sldMasterMk cId="3681664144" sldId="2147483999"/>
            <pc:sldLayoutMk cId="1609279155" sldId="2147484002"/>
          </pc:sldLayoutMkLst>
        </pc:sldLayoutChg>
        <pc:sldLayoutChg chg="add mod replId">
          <pc:chgData name="Ritik Gupta" userId="8a63eeb7a7d35679" providerId="Windows Live" clId="Web-{903BD472-20EB-4D86-AF08-3312372C1532}" dt="2021-01-22T13:25:36.303" v="856"/>
          <pc:sldLayoutMkLst>
            <pc:docMk/>
            <pc:sldMasterMk cId="3681664144" sldId="2147483999"/>
            <pc:sldLayoutMk cId="3742829698" sldId="2147484003"/>
          </pc:sldLayoutMkLst>
        </pc:sldLayoutChg>
        <pc:sldLayoutChg chg="add mod replId">
          <pc:chgData name="Ritik Gupta" userId="8a63eeb7a7d35679" providerId="Windows Live" clId="Web-{903BD472-20EB-4D86-AF08-3312372C1532}" dt="2021-01-22T13:25:36.303" v="856"/>
          <pc:sldLayoutMkLst>
            <pc:docMk/>
            <pc:sldMasterMk cId="3681664144" sldId="2147483999"/>
            <pc:sldLayoutMk cId="1455103087" sldId="2147484004"/>
          </pc:sldLayoutMkLst>
        </pc:sldLayoutChg>
        <pc:sldLayoutChg chg="add mod replId">
          <pc:chgData name="Ritik Gupta" userId="8a63eeb7a7d35679" providerId="Windows Live" clId="Web-{903BD472-20EB-4D86-AF08-3312372C1532}" dt="2021-01-22T13:25:36.303" v="856"/>
          <pc:sldLayoutMkLst>
            <pc:docMk/>
            <pc:sldMasterMk cId="3681664144" sldId="2147483999"/>
            <pc:sldLayoutMk cId="622646444" sldId="2147484005"/>
          </pc:sldLayoutMkLst>
        </pc:sldLayoutChg>
        <pc:sldLayoutChg chg="add mod replId">
          <pc:chgData name="Ritik Gupta" userId="8a63eeb7a7d35679" providerId="Windows Live" clId="Web-{903BD472-20EB-4D86-AF08-3312372C1532}" dt="2021-01-22T13:25:36.303" v="856"/>
          <pc:sldLayoutMkLst>
            <pc:docMk/>
            <pc:sldMasterMk cId="3681664144" sldId="2147483999"/>
            <pc:sldLayoutMk cId="4199424070" sldId="2147484006"/>
          </pc:sldLayoutMkLst>
        </pc:sldLayoutChg>
        <pc:sldLayoutChg chg="add mod replId">
          <pc:chgData name="Ritik Gupta" userId="8a63eeb7a7d35679" providerId="Windows Live" clId="Web-{903BD472-20EB-4D86-AF08-3312372C1532}" dt="2021-01-22T13:25:36.303" v="856"/>
          <pc:sldLayoutMkLst>
            <pc:docMk/>
            <pc:sldMasterMk cId="3681664144" sldId="2147483999"/>
            <pc:sldLayoutMk cId="3666425637" sldId="2147484007"/>
          </pc:sldLayoutMkLst>
        </pc:sldLayoutChg>
        <pc:sldLayoutChg chg="add mod replId">
          <pc:chgData name="Ritik Gupta" userId="8a63eeb7a7d35679" providerId="Windows Live" clId="Web-{903BD472-20EB-4D86-AF08-3312372C1532}" dt="2021-01-22T13:25:36.303" v="856"/>
          <pc:sldLayoutMkLst>
            <pc:docMk/>
            <pc:sldMasterMk cId="3681664144" sldId="2147483999"/>
            <pc:sldLayoutMk cId="2476235138" sldId="2147484008"/>
          </pc:sldLayoutMkLst>
        </pc:sldLayoutChg>
        <pc:sldLayoutChg chg="add mod replId">
          <pc:chgData name="Ritik Gupta" userId="8a63eeb7a7d35679" providerId="Windows Live" clId="Web-{903BD472-20EB-4D86-AF08-3312372C1532}" dt="2021-01-22T13:25:36.303" v="856"/>
          <pc:sldLayoutMkLst>
            <pc:docMk/>
            <pc:sldMasterMk cId="3681664144" sldId="2147483999"/>
            <pc:sldLayoutMk cId="3386444707" sldId="2147484009"/>
          </pc:sldLayoutMkLst>
        </pc:sldLayoutChg>
        <pc:sldLayoutChg chg="add mod replId">
          <pc:chgData name="Ritik Gupta" userId="8a63eeb7a7d35679" providerId="Windows Live" clId="Web-{903BD472-20EB-4D86-AF08-3312372C1532}" dt="2021-01-22T13:25:36.303" v="856"/>
          <pc:sldLayoutMkLst>
            <pc:docMk/>
            <pc:sldMasterMk cId="3681664144" sldId="2147483999"/>
            <pc:sldLayoutMk cId="3962677197" sldId="2147484010"/>
          </pc:sldLayoutMkLst>
        </pc:sldLayoutChg>
        <pc:sldLayoutChg chg="add mod replId">
          <pc:chgData name="Ritik Gupta" userId="8a63eeb7a7d35679" providerId="Windows Live" clId="Web-{903BD472-20EB-4D86-AF08-3312372C1532}" dt="2021-01-22T13:25:36.303" v="856"/>
          <pc:sldLayoutMkLst>
            <pc:docMk/>
            <pc:sldMasterMk cId="3681664144" sldId="2147483999"/>
            <pc:sldLayoutMk cId="3689470001" sldId="2147484011"/>
          </pc:sldLayoutMkLst>
        </pc:sldLayoutChg>
        <pc:sldLayoutChg chg="add mod replId">
          <pc:chgData name="Ritik Gupta" userId="8a63eeb7a7d35679" providerId="Windows Live" clId="Web-{903BD472-20EB-4D86-AF08-3312372C1532}" dt="2021-01-22T13:25:36.303" v="856"/>
          <pc:sldLayoutMkLst>
            <pc:docMk/>
            <pc:sldMasterMk cId="3681664144" sldId="2147483999"/>
            <pc:sldLayoutMk cId="4128667752" sldId="2147484012"/>
          </pc:sldLayoutMkLst>
        </pc:sldLayoutChg>
        <pc:sldLayoutChg chg="add mod replId">
          <pc:chgData name="Ritik Gupta" userId="8a63eeb7a7d35679" providerId="Windows Live" clId="Web-{903BD472-20EB-4D86-AF08-3312372C1532}" dt="2021-01-22T13:25:36.303" v="856"/>
          <pc:sldLayoutMkLst>
            <pc:docMk/>
            <pc:sldMasterMk cId="3681664144" sldId="2147483999"/>
            <pc:sldLayoutMk cId="839204650" sldId="2147484013"/>
          </pc:sldLayoutMkLst>
        </pc:sldLayoutChg>
        <pc:sldLayoutChg chg="add mod replId">
          <pc:chgData name="Ritik Gupta" userId="8a63eeb7a7d35679" providerId="Windows Live" clId="Web-{903BD472-20EB-4D86-AF08-3312372C1532}" dt="2021-01-22T13:25:36.303" v="856"/>
          <pc:sldLayoutMkLst>
            <pc:docMk/>
            <pc:sldMasterMk cId="3681664144" sldId="2147483999"/>
            <pc:sldLayoutMk cId="3806207374" sldId="2147484014"/>
          </pc:sldLayoutMkLst>
        </pc:sldLayoutChg>
        <pc:sldLayoutChg chg="add mod replId">
          <pc:chgData name="Ritik Gupta" userId="8a63eeb7a7d35679" providerId="Windows Live" clId="Web-{903BD472-20EB-4D86-AF08-3312372C1532}" dt="2021-01-22T13:25:36.303" v="856"/>
          <pc:sldLayoutMkLst>
            <pc:docMk/>
            <pc:sldMasterMk cId="3681664144" sldId="2147483999"/>
            <pc:sldLayoutMk cId="1222926088" sldId="2147484015"/>
          </pc:sldLayoutMkLst>
        </pc:sldLayoutChg>
        <pc:sldLayoutChg chg="add mod replId">
          <pc:chgData name="Ritik Gupta" userId="8a63eeb7a7d35679" providerId="Windows Live" clId="Web-{903BD472-20EB-4D86-AF08-3312372C1532}" dt="2021-01-22T13:25:36.303" v="856"/>
          <pc:sldLayoutMkLst>
            <pc:docMk/>
            <pc:sldMasterMk cId="3681664144" sldId="2147483999"/>
            <pc:sldLayoutMk cId="2119347229" sldId="2147484016"/>
          </pc:sldLayoutMkLst>
        </pc:sldLayoutChg>
      </pc:sldMasterChg>
      <pc:sldMasterChg chg="del delSldLayout">
        <pc:chgData name="Ritik Gupta" userId="8a63eeb7a7d35679" providerId="Windows Live" clId="Web-{903BD472-20EB-4D86-AF08-3312372C1532}" dt="2021-01-22T13:26:01.304" v="857"/>
        <pc:sldMasterMkLst>
          <pc:docMk/>
          <pc:sldMasterMk cId="1511910725" sldId="2147484017"/>
        </pc:sldMasterMkLst>
        <pc:sldLayoutChg chg="del">
          <pc:chgData name="Ritik Gupta" userId="8a63eeb7a7d35679" providerId="Windows Live" clId="Web-{903BD472-20EB-4D86-AF08-3312372C1532}" dt="2021-01-22T13:26:01.304" v="857"/>
          <pc:sldLayoutMkLst>
            <pc:docMk/>
            <pc:sldMasterMk cId="1511910725" sldId="2147484017"/>
            <pc:sldLayoutMk cId="2400811612" sldId="2147484018"/>
          </pc:sldLayoutMkLst>
        </pc:sldLayoutChg>
        <pc:sldLayoutChg chg="del">
          <pc:chgData name="Ritik Gupta" userId="8a63eeb7a7d35679" providerId="Windows Live" clId="Web-{903BD472-20EB-4D86-AF08-3312372C1532}" dt="2021-01-22T13:26:01.304" v="857"/>
          <pc:sldLayoutMkLst>
            <pc:docMk/>
            <pc:sldMasterMk cId="1511910725" sldId="2147484017"/>
            <pc:sldLayoutMk cId="3120710738" sldId="2147484019"/>
          </pc:sldLayoutMkLst>
        </pc:sldLayoutChg>
        <pc:sldLayoutChg chg="del">
          <pc:chgData name="Ritik Gupta" userId="8a63eeb7a7d35679" providerId="Windows Live" clId="Web-{903BD472-20EB-4D86-AF08-3312372C1532}" dt="2021-01-22T13:26:01.304" v="857"/>
          <pc:sldLayoutMkLst>
            <pc:docMk/>
            <pc:sldMasterMk cId="1511910725" sldId="2147484017"/>
            <pc:sldLayoutMk cId="1188674597" sldId="2147484020"/>
          </pc:sldLayoutMkLst>
        </pc:sldLayoutChg>
        <pc:sldLayoutChg chg="del">
          <pc:chgData name="Ritik Gupta" userId="8a63eeb7a7d35679" providerId="Windows Live" clId="Web-{903BD472-20EB-4D86-AF08-3312372C1532}" dt="2021-01-22T13:26:01.304" v="857"/>
          <pc:sldLayoutMkLst>
            <pc:docMk/>
            <pc:sldMasterMk cId="1511910725" sldId="2147484017"/>
            <pc:sldLayoutMk cId="1341205790" sldId="2147484021"/>
          </pc:sldLayoutMkLst>
        </pc:sldLayoutChg>
        <pc:sldLayoutChg chg="del">
          <pc:chgData name="Ritik Gupta" userId="8a63eeb7a7d35679" providerId="Windows Live" clId="Web-{903BD472-20EB-4D86-AF08-3312372C1532}" dt="2021-01-22T13:26:01.304" v="857"/>
          <pc:sldLayoutMkLst>
            <pc:docMk/>
            <pc:sldMasterMk cId="1511910725" sldId="2147484017"/>
            <pc:sldLayoutMk cId="3758136617" sldId="2147484022"/>
          </pc:sldLayoutMkLst>
        </pc:sldLayoutChg>
        <pc:sldLayoutChg chg="del">
          <pc:chgData name="Ritik Gupta" userId="8a63eeb7a7d35679" providerId="Windows Live" clId="Web-{903BD472-20EB-4D86-AF08-3312372C1532}" dt="2021-01-22T13:26:01.304" v="857"/>
          <pc:sldLayoutMkLst>
            <pc:docMk/>
            <pc:sldMasterMk cId="1511910725" sldId="2147484017"/>
            <pc:sldLayoutMk cId="950493839" sldId="2147484023"/>
          </pc:sldLayoutMkLst>
        </pc:sldLayoutChg>
        <pc:sldLayoutChg chg="del">
          <pc:chgData name="Ritik Gupta" userId="8a63eeb7a7d35679" providerId="Windows Live" clId="Web-{903BD472-20EB-4D86-AF08-3312372C1532}" dt="2021-01-22T13:26:01.304" v="857"/>
          <pc:sldLayoutMkLst>
            <pc:docMk/>
            <pc:sldMasterMk cId="1511910725" sldId="2147484017"/>
            <pc:sldLayoutMk cId="2360878783" sldId="2147484024"/>
          </pc:sldLayoutMkLst>
        </pc:sldLayoutChg>
        <pc:sldLayoutChg chg="del">
          <pc:chgData name="Ritik Gupta" userId="8a63eeb7a7d35679" providerId="Windows Live" clId="Web-{903BD472-20EB-4D86-AF08-3312372C1532}" dt="2021-01-22T13:26:01.304" v="857"/>
          <pc:sldLayoutMkLst>
            <pc:docMk/>
            <pc:sldMasterMk cId="1511910725" sldId="2147484017"/>
            <pc:sldLayoutMk cId="2911974955" sldId="2147484025"/>
          </pc:sldLayoutMkLst>
        </pc:sldLayoutChg>
        <pc:sldLayoutChg chg="del">
          <pc:chgData name="Ritik Gupta" userId="8a63eeb7a7d35679" providerId="Windows Live" clId="Web-{903BD472-20EB-4D86-AF08-3312372C1532}" dt="2021-01-22T13:26:01.304" v="857"/>
          <pc:sldLayoutMkLst>
            <pc:docMk/>
            <pc:sldMasterMk cId="1511910725" sldId="2147484017"/>
            <pc:sldLayoutMk cId="1074088441" sldId="2147484026"/>
          </pc:sldLayoutMkLst>
        </pc:sldLayoutChg>
        <pc:sldLayoutChg chg="del">
          <pc:chgData name="Ritik Gupta" userId="8a63eeb7a7d35679" providerId="Windows Live" clId="Web-{903BD472-20EB-4D86-AF08-3312372C1532}" dt="2021-01-22T13:26:01.304" v="857"/>
          <pc:sldLayoutMkLst>
            <pc:docMk/>
            <pc:sldMasterMk cId="1511910725" sldId="2147484017"/>
            <pc:sldLayoutMk cId="2980528444" sldId="2147484027"/>
          </pc:sldLayoutMkLst>
        </pc:sldLayoutChg>
        <pc:sldLayoutChg chg="del">
          <pc:chgData name="Ritik Gupta" userId="8a63eeb7a7d35679" providerId="Windows Live" clId="Web-{903BD472-20EB-4D86-AF08-3312372C1532}" dt="2021-01-22T13:26:01.304" v="857"/>
          <pc:sldLayoutMkLst>
            <pc:docMk/>
            <pc:sldMasterMk cId="1511910725" sldId="2147484017"/>
            <pc:sldLayoutMk cId="2559159959" sldId="2147484028"/>
          </pc:sldLayoutMkLst>
        </pc:sldLayoutChg>
        <pc:sldLayoutChg chg="del">
          <pc:chgData name="Ritik Gupta" userId="8a63eeb7a7d35679" providerId="Windows Live" clId="Web-{903BD472-20EB-4D86-AF08-3312372C1532}" dt="2021-01-22T13:26:01.304" v="857"/>
          <pc:sldLayoutMkLst>
            <pc:docMk/>
            <pc:sldMasterMk cId="1511910725" sldId="2147484017"/>
            <pc:sldLayoutMk cId="1878331967" sldId="2147484029"/>
          </pc:sldLayoutMkLst>
        </pc:sldLayoutChg>
        <pc:sldLayoutChg chg="del">
          <pc:chgData name="Ritik Gupta" userId="8a63eeb7a7d35679" providerId="Windows Live" clId="Web-{903BD472-20EB-4D86-AF08-3312372C1532}" dt="2021-01-22T13:26:01.304" v="857"/>
          <pc:sldLayoutMkLst>
            <pc:docMk/>
            <pc:sldMasterMk cId="1511910725" sldId="2147484017"/>
            <pc:sldLayoutMk cId="369712" sldId="2147484030"/>
          </pc:sldLayoutMkLst>
        </pc:sldLayoutChg>
        <pc:sldLayoutChg chg="del">
          <pc:chgData name="Ritik Gupta" userId="8a63eeb7a7d35679" providerId="Windows Live" clId="Web-{903BD472-20EB-4D86-AF08-3312372C1532}" dt="2021-01-22T13:26:01.304" v="857"/>
          <pc:sldLayoutMkLst>
            <pc:docMk/>
            <pc:sldMasterMk cId="1511910725" sldId="2147484017"/>
            <pc:sldLayoutMk cId="4059052833" sldId="2147484031"/>
          </pc:sldLayoutMkLst>
        </pc:sldLayoutChg>
        <pc:sldLayoutChg chg="del">
          <pc:chgData name="Ritik Gupta" userId="8a63eeb7a7d35679" providerId="Windows Live" clId="Web-{903BD472-20EB-4D86-AF08-3312372C1532}" dt="2021-01-22T13:26:01.304" v="857"/>
          <pc:sldLayoutMkLst>
            <pc:docMk/>
            <pc:sldMasterMk cId="1511910725" sldId="2147484017"/>
            <pc:sldLayoutMk cId="3326432588" sldId="2147484032"/>
          </pc:sldLayoutMkLst>
        </pc:sldLayoutChg>
        <pc:sldLayoutChg chg="del">
          <pc:chgData name="Ritik Gupta" userId="8a63eeb7a7d35679" providerId="Windows Live" clId="Web-{903BD472-20EB-4D86-AF08-3312372C1532}" dt="2021-01-22T13:26:01.304" v="857"/>
          <pc:sldLayoutMkLst>
            <pc:docMk/>
            <pc:sldMasterMk cId="1511910725" sldId="2147484017"/>
            <pc:sldLayoutMk cId="3642612651" sldId="2147484033"/>
          </pc:sldLayoutMkLst>
        </pc:sldLayoutChg>
        <pc:sldLayoutChg chg="del">
          <pc:chgData name="Ritik Gupta" userId="8a63eeb7a7d35679" providerId="Windows Live" clId="Web-{903BD472-20EB-4D86-AF08-3312372C1532}" dt="2021-01-22T13:26:01.304" v="857"/>
          <pc:sldLayoutMkLst>
            <pc:docMk/>
            <pc:sldMasterMk cId="1511910725" sldId="2147484017"/>
            <pc:sldLayoutMk cId="3653066494" sldId="2147484034"/>
          </pc:sldLayoutMkLst>
        </pc:sldLayoutChg>
      </pc:sldMasterChg>
      <pc:sldMasterChg chg="add del addSldLayout delSldLayout modSldLayout">
        <pc:chgData name="Ritik Gupta" userId="8a63eeb7a7d35679" providerId="Windows Live" clId="Web-{903BD472-20EB-4D86-AF08-3312372C1532}" dt="2021-01-22T13:26:08.789" v="858"/>
        <pc:sldMasterMkLst>
          <pc:docMk/>
          <pc:sldMasterMk cId="1147869194" sldId="2147484035"/>
        </pc:sldMasterMkLst>
        <pc:sldLayoutChg chg="add del mod replId">
          <pc:chgData name="Ritik Gupta" userId="8a63eeb7a7d35679" providerId="Windows Live" clId="Web-{903BD472-20EB-4D86-AF08-3312372C1532}" dt="2021-01-22T13:26:08.789" v="858"/>
          <pc:sldLayoutMkLst>
            <pc:docMk/>
            <pc:sldMasterMk cId="1147869194" sldId="2147484035"/>
            <pc:sldLayoutMk cId="3494027919" sldId="2147484036"/>
          </pc:sldLayoutMkLst>
        </pc:sldLayoutChg>
        <pc:sldLayoutChg chg="add del mod replId">
          <pc:chgData name="Ritik Gupta" userId="8a63eeb7a7d35679" providerId="Windows Live" clId="Web-{903BD472-20EB-4D86-AF08-3312372C1532}" dt="2021-01-22T13:26:08.789" v="858"/>
          <pc:sldLayoutMkLst>
            <pc:docMk/>
            <pc:sldMasterMk cId="1147869194" sldId="2147484035"/>
            <pc:sldLayoutMk cId="682190370" sldId="2147484037"/>
          </pc:sldLayoutMkLst>
        </pc:sldLayoutChg>
        <pc:sldLayoutChg chg="add del mod replId">
          <pc:chgData name="Ritik Gupta" userId="8a63eeb7a7d35679" providerId="Windows Live" clId="Web-{903BD472-20EB-4D86-AF08-3312372C1532}" dt="2021-01-22T13:26:08.789" v="858"/>
          <pc:sldLayoutMkLst>
            <pc:docMk/>
            <pc:sldMasterMk cId="1147869194" sldId="2147484035"/>
            <pc:sldLayoutMk cId="2839516473" sldId="2147484038"/>
          </pc:sldLayoutMkLst>
        </pc:sldLayoutChg>
        <pc:sldLayoutChg chg="add del mod replId">
          <pc:chgData name="Ritik Gupta" userId="8a63eeb7a7d35679" providerId="Windows Live" clId="Web-{903BD472-20EB-4D86-AF08-3312372C1532}" dt="2021-01-22T13:26:08.789" v="858"/>
          <pc:sldLayoutMkLst>
            <pc:docMk/>
            <pc:sldMasterMk cId="1147869194" sldId="2147484035"/>
            <pc:sldLayoutMk cId="540981684" sldId="2147484039"/>
          </pc:sldLayoutMkLst>
        </pc:sldLayoutChg>
        <pc:sldLayoutChg chg="add del mod replId">
          <pc:chgData name="Ritik Gupta" userId="8a63eeb7a7d35679" providerId="Windows Live" clId="Web-{903BD472-20EB-4D86-AF08-3312372C1532}" dt="2021-01-22T13:26:08.789" v="858"/>
          <pc:sldLayoutMkLst>
            <pc:docMk/>
            <pc:sldMasterMk cId="1147869194" sldId="2147484035"/>
            <pc:sldLayoutMk cId="2303691675" sldId="2147484040"/>
          </pc:sldLayoutMkLst>
        </pc:sldLayoutChg>
        <pc:sldLayoutChg chg="add del mod replId">
          <pc:chgData name="Ritik Gupta" userId="8a63eeb7a7d35679" providerId="Windows Live" clId="Web-{903BD472-20EB-4D86-AF08-3312372C1532}" dt="2021-01-22T13:26:08.789" v="858"/>
          <pc:sldLayoutMkLst>
            <pc:docMk/>
            <pc:sldMasterMk cId="1147869194" sldId="2147484035"/>
            <pc:sldLayoutMk cId="2767841410" sldId="2147484041"/>
          </pc:sldLayoutMkLst>
        </pc:sldLayoutChg>
        <pc:sldLayoutChg chg="add del mod replId">
          <pc:chgData name="Ritik Gupta" userId="8a63eeb7a7d35679" providerId="Windows Live" clId="Web-{903BD472-20EB-4D86-AF08-3312372C1532}" dt="2021-01-22T13:26:08.789" v="858"/>
          <pc:sldLayoutMkLst>
            <pc:docMk/>
            <pc:sldMasterMk cId="1147869194" sldId="2147484035"/>
            <pc:sldLayoutMk cId="2135137200" sldId="2147484042"/>
          </pc:sldLayoutMkLst>
        </pc:sldLayoutChg>
        <pc:sldLayoutChg chg="add del mod replId">
          <pc:chgData name="Ritik Gupta" userId="8a63eeb7a7d35679" providerId="Windows Live" clId="Web-{903BD472-20EB-4D86-AF08-3312372C1532}" dt="2021-01-22T13:26:08.789" v="858"/>
          <pc:sldLayoutMkLst>
            <pc:docMk/>
            <pc:sldMasterMk cId="1147869194" sldId="2147484035"/>
            <pc:sldLayoutMk cId="867243493" sldId="2147484043"/>
          </pc:sldLayoutMkLst>
        </pc:sldLayoutChg>
        <pc:sldLayoutChg chg="add del mod replId">
          <pc:chgData name="Ritik Gupta" userId="8a63eeb7a7d35679" providerId="Windows Live" clId="Web-{903BD472-20EB-4D86-AF08-3312372C1532}" dt="2021-01-22T13:26:08.789" v="858"/>
          <pc:sldLayoutMkLst>
            <pc:docMk/>
            <pc:sldMasterMk cId="1147869194" sldId="2147484035"/>
            <pc:sldLayoutMk cId="874892596" sldId="2147484044"/>
          </pc:sldLayoutMkLst>
        </pc:sldLayoutChg>
        <pc:sldLayoutChg chg="add del mod replId">
          <pc:chgData name="Ritik Gupta" userId="8a63eeb7a7d35679" providerId="Windows Live" clId="Web-{903BD472-20EB-4D86-AF08-3312372C1532}" dt="2021-01-22T13:26:08.789" v="858"/>
          <pc:sldLayoutMkLst>
            <pc:docMk/>
            <pc:sldMasterMk cId="1147869194" sldId="2147484035"/>
            <pc:sldLayoutMk cId="2057792715" sldId="2147484045"/>
          </pc:sldLayoutMkLst>
        </pc:sldLayoutChg>
        <pc:sldLayoutChg chg="add del mod replId">
          <pc:chgData name="Ritik Gupta" userId="8a63eeb7a7d35679" providerId="Windows Live" clId="Web-{903BD472-20EB-4D86-AF08-3312372C1532}" dt="2021-01-22T13:26:08.789" v="858"/>
          <pc:sldLayoutMkLst>
            <pc:docMk/>
            <pc:sldMasterMk cId="1147869194" sldId="2147484035"/>
            <pc:sldLayoutMk cId="291794807" sldId="2147484046"/>
          </pc:sldLayoutMkLst>
        </pc:sldLayoutChg>
        <pc:sldLayoutChg chg="add del mod replId">
          <pc:chgData name="Ritik Gupta" userId="8a63eeb7a7d35679" providerId="Windows Live" clId="Web-{903BD472-20EB-4D86-AF08-3312372C1532}" dt="2021-01-22T13:26:08.789" v="858"/>
          <pc:sldLayoutMkLst>
            <pc:docMk/>
            <pc:sldMasterMk cId="1147869194" sldId="2147484035"/>
            <pc:sldLayoutMk cId="1708445571" sldId="2147484047"/>
          </pc:sldLayoutMkLst>
        </pc:sldLayoutChg>
        <pc:sldLayoutChg chg="add del mod replId">
          <pc:chgData name="Ritik Gupta" userId="8a63eeb7a7d35679" providerId="Windows Live" clId="Web-{903BD472-20EB-4D86-AF08-3312372C1532}" dt="2021-01-22T13:26:08.789" v="858"/>
          <pc:sldLayoutMkLst>
            <pc:docMk/>
            <pc:sldMasterMk cId="1147869194" sldId="2147484035"/>
            <pc:sldLayoutMk cId="1487221343" sldId="2147484048"/>
          </pc:sldLayoutMkLst>
        </pc:sldLayoutChg>
        <pc:sldLayoutChg chg="add del mod replId">
          <pc:chgData name="Ritik Gupta" userId="8a63eeb7a7d35679" providerId="Windows Live" clId="Web-{903BD472-20EB-4D86-AF08-3312372C1532}" dt="2021-01-22T13:26:08.789" v="858"/>
          <pc:sldLayoutMkLst>
            <pc:docMk/>
            <pc:sldMasterMk cId="1147869194" sldId="2147484035"/>
            <pc:sldLayoutMk cId="2239711939" sldId="2147484049"/>
          </pc:sldLayoutMkLst>
        </pc:sldLayoutChg>
        <pc:sldLayoutChg chg="add del mod replId">
          <pc:chgData name="Ritik Gupta" userId="8a63eeb7a7d35679" providerId="Windows Live" clId="Web-{903BD472-20EB-4D86-AF08-3312372C1532}" dt="2021-01-22T13:26:08.789" v="858"/>
          <pc:sldLayoutMkLst>
            <pc:docMk/>
            <pc:sldMasterMk cId="1147869194" sldId="2147484035"/>
            <pc:sldLayoutMk cId="4124435860" sldId="2147484050"/>
          </pc:sldLayoutMkLst>
        </pc:sldLayoutChg>
        <pc:sldLayoutChg chg="add del mod replId">
          <pc:chgData name="Ritik Gupta" userId="8a63eeb7a7d35679" providerId="Windows Live" clId="Web-{903BD472-20EB-4D86-AF08-3312372C1532}" dt="2021-01-22T13:26:08.789" v="858"/>
          <pc:sldLayoutMkLst>
            <pc:docMk/>
            <pc:sldMasterMk cId="1147869194" sldId="2147484035"/>
            <pc:sldLayoutMk cId="674915948" sldId="2147484051"/>
          </pc:sldLayoutMkLst>
        </pc:sldLayoutChg>
        <pc:sldLayoutChg chg="add del mod replId">
          <pc:chgData name="Ritik Gupta" userId="8a63eeb7a7d35679" providerId="Windows Live" clId="Web-{903BD472-20EB-4D86-AF08-3312372C1532}" dt="2021-01-22T13:26:08.789" v="858"/>
          <pc:sldLayoutMkLst>
            <pc:docMk/>
            <pc:sldMasterMk cId="1147869194" sldId="2147484035"/>
            <pc:sldLayoutMk cId="721477529" sldId="2147484052"/>
          </pc:sldLayoutMkLst>
        </pc:sldLayoutChg>
      </pc:sldMasterChg>
      <pc:sldMasterChg chg="add addSldLayout modSldLayout">
        <pc:chgData name="Ritik Gupta" userId="8a63eeb7a7d35679" providerId="Windows Live" clId="Web-{903BD472-20EB-4D86-AF08-3312372C1532}" dt="2021-01-22T13:26:08.789" v="858"/>
        <pc:sldMasterMkLst>
          <pc:docMk/>
          <pc:sldMasterMk cId="3620719139" sldId="2147484053"/>
        </pc:sldMasterMkLst>
        <pc:sldLayoutChg chg="add mod replId">
          <pc:chgData name="Ritik Gupta" userId="8a63eeb7a7d35679" providerId="Windows Live" clId="Web-{903BD472-20EB-4D86-AF08-3312372C1532}" dt="2021-01-22T13:26:08.789" v="858"/>
          <pc:sldLayoutMkLst>
            <pc:docMk/>
            <pc:sldMasterMk cId="3620719139" sldId="2147484053"/>
            <pc:sldLayoutMk cId="3072851756" sldId="2147484054"/>
          </pc:sldLayoutMkLst>
        </pc:sldLayoutChg>
        <pc:sldLayoutChg chg="add mod replId">
          <pc:chgData name="Ritik Gupta" userId="8a63eeb7a7d35679" providerId="Windows Live" clId="Web-{903BD472-20EB-4D86-AF08-3312372C1532}" dt="2021-01-22T13:26:08.789" v="858"/>
          <pc:sldLayoutMkLst>
            <pc:docMk/>
            <pc:sldMasterMk cId="3620719139" sldId="2147484053"/>
            <pc:sldLayoutMk cId="1279298270" sldId="2147484055"/>
          </pc:sldLayoutMkLst>
        </pc:sldLayoutChg>
        <pc:sldLayoutChg chg="add mod replId">
          <pc:chgData name="Ritik Gupta" userId="8a63eeb7a7d35679" providerId="Windows Live" clId="Web-{903BD472-20EB-4D86-AF08-3312372C1532}" dt="2021-01-22T13:26:08.789" v="858"/>
          <pc:sldLayoutMkLst>
            <pc:docMk/>
            <pc:sldMasterMk cId="3620719139" sldId="2147484053"/>
            <pc:sldLayoutMk cId="223917316" sldId="2147484056"/>
          </pc:sldLayoutMkLst>
        </pc:sldLayoutChg>
        <pc:sldLayoutChg chg="add mod replId">
          <pc:chgData name="Ritik Gupta" userId="8a63eeb7a7d35679" providerId="Windows Live" clId="Web-{903BD472-20EB-4D86-AF08-3312372C1532}" dt="2021-01-22T13:26:08.789" v="858"/>
          <pc:sldLayoutMkLst>
            <pc:docMk/>
            <pc:sldMasterMk cId="3620719139" sldId="2147484053"/>
            <pc:sldLayoutMk cId="176764205" sldId="2147484057"/>
          </pc:sldLayoutMkLst>
        </pc:sldLayoutChg>
        <pc:sldLayoutChg chg="add mod replId">
          <pc:chgData name="Ritik Gupta" userId="8a63eeb7a7d35679" providerId="Windows Live" clId="Web-{903BD472-20EB-4D86-AF08-3312372C1532}" dt="2021-01-22T13:26:08.789" v="858"/>
          <pc:sldLayoutMkLst>
            <pc:docMk/>
            <pc:sldMasterMk cId="3620719139" sldId="2147484053"/>
            <pc:sldLayoutMk cId="1803503464" sldId="2147484058"/>
          </pc:sldLayoutMkLst>
        </pc:sldLayoutChg>
        <pc:sldLayoutChg chg="add mod replId">
          <pc:chgData name="Ritik Gupta" userId="8a63eeb7a7d35679" providerId="Windows Live" clId="Web-{903BD472-20EB-4D86-AF08-3312372C1532}" dt="2021-01-22T13:26:08.789" v="858"/>
          <pc:sldLayoutMkLst>
            <pc:docMk/>
            <pc:sldMasterMk cId="3620719139" sldId="2147484053"/>
            <pc:sldLayoutMk cId="3802962997" sldId="2147484059"/>
          </pc:sldLayoutMkLst>
        </pc:sldLayoutChg>
        <pc:sldLayoutChg chg="add mod replId">
          <pc:chgData name="Ritik Gupta" userId="8a63eeb7a7d35679" providerId="Windows Live" clId="Web-{903BD472-20EB-4D86-AF08-3312372C1532}" dt="2021-01-22T13:26:08.789" v="858"/>
          <pc:sldLayoutMkLst>
            <pc:docMk/>
            <pc:sldMasterMk cId="3620719139" sldId="2147484053"/>
            <pc:sldLayoutMk cId="1964949094" sldId="2147484060"/>
          </pc:sldLayoutMkLst>
        </pc:sldLayoutChg>
        <pc:sldLayoutChg chg="add mod replId">
          <pc:chgData name="Ritik Gupta" userId="8a63eeb7a7d35679" providerId="Windows Live" clId="Web-{903BD472-20EB-4D86-AF08-3312372C1532}" dt="2021-01-22T13:26:08.789" v="858"/>
          <pc:sldLayoutMkLst>
            <pc:docMk/>
            <pc:sldMasterMk cId="3620719139" sldId="2147484053"/>
            <pc:sldLayoutMk cId="1676544292" sldId="2147484061"/>
          </pc:sldLayoutMkLst>
        </pc:sldLayoutChg>
        <pc:sldLayoutChg chg="add mod replId">
          <pc:chgData name="Ritik Gupta" userId="8a63eeb7a7d35679" providerId="Windows Live" clId="Web-{903BD472-20EB-4D86-AF08-3312372C1532}" dt="2021-01-22T13:26:08.789" v="858"/>
          <pc:sldLayoutMkLst>
            <pc:docMk/>
            <pc:sldMasterMk cId="3620719139" sldId="2147484053"/>
            <pc:sldLayoutMk cId="939401392" sldId="2147484062"/>
          </pc:sldLayoutMkLst>
        </pc:sldLayoutChg>
        <pc:sldLayoutChg chg="add mod replId">
          <pc:chgData name="Ritik Gupta" userId="8a63eeb7a7d35679" providerId="Windows Live" clId="Web-{903BD472-20EB-4D86-AF08-3312372C1532}" dt="2021-01-22T13:26:08.789" v="858"/>
          <pc:sldLayoutMkLst>
            <pc:docMk/>
            <pc:sldMasterMk cId="3620719139" sldId="2147484053"/>
            <pc:sldLayoutMk cId="2592652578" sldId="2147484063"/>
          </pc:sldLayoutMkLst>
        </pc:sldLayoutChg>
        <pc:sldLayoutChg chg="add mod replId">
          <pc:chgData name="Ritik Gupta" userId="8a63eeb7a7d35679" providerId="Windows Live" clId="Web-{903BD472-20EB-4D86-AF08-3312372C1532}" dt="2021-01-22T13:26:08.789" v="858"/>
          <pc:sldLayoutMkLst>
            <pc:docMk/>
            <pc:sldMasterMk cId="3620719139" sldId="2147484053"/>
            <pc:sldLayoutMk cId="1045011096" sldId="2147484064"/>
          </pc:sldLayoutMkLst>
        </pc:sldLayoutChg>
        <pc:sldLayoutChg chg="add mod replId">
          <pc:chgData name="Ritik Gupta" userId="8a63eeb7a7d35679" providerId="Windows Live" clId="Web-{903BD472-20EB-4D86-AF08-3312372C1532}" dt="2021-01-22T13:26:08.789" v="858"/>
          <pc:sldLayoutMkLst>
            <pc:docMk/>
            <pc:sldMasterMk cId="3620719139" sldId="2147484053"/>
            <pc:sldLayoutMk cId="577121020" sldId="2147484065"/>
          </pc:sldLayoutMkLst>
        </pc:sldLayoutChg>
        <pc:sldLayoutChg chg="add mod replId">
          <pc:chgData name="Ritik Gupta" userId="8a63eeb7a7d35679" providerId="Windows Live" clId="Web-{903BD472-20EB-4D86-AF08-3312372C1532}" dt="2021-01-22T13:26:08.789" v="858"/>
          <pc:sldLayoutMkLst>
            <pc:docMk/>
            <pc:sldMasterMk cId="3620719139" sldId="2147484053"/>
            <pc:sldLayoutMk cId="2182254314" sldId="2147484066"/>
          </pc:sldLayoutMkLst>
        </pc:sldLayoutChg>
        <pc:sldLayoutChg chg="add mod replId">
          <pc:chgData name="Ritik Gupta" userId="8a63eeb7a7d35679" providerId="Windows Live" clId="Web-{903BD472-20EB-4D86-AF08-3312372C1532}" dt="2021-01-22T13:26:08.789" v="858"/>
          <pc:sldLayoutMkLst>
            <pc:docMk/>
            <pc:sldMasterMk cId="3620719139" sldId="2147484053"/>
            <pc:sldLayoutMk cId="798152137" sldId="2147484067"/>
          </pc:sldLayoutMkLst>
        </pc:sldLayoutChg>
        <pc:sldLayoutChg chg="add mod replId">
          <pc:chgData name="Ritik Gupta" userId="8a63eeb7a7d35679" providerId="Windows Live" clId="Web-{903BD472-20EB-4D86-AF08-3312372C1532}" dt="2021-01-22T13:26:08.789" v="858"/>
          <pc:sldLayoutMkLst>
            <pc:docMk/>
            <pc:sldMasterMk cId="3620719139" sldId="2147484053"/>
            <pc:sldLayoutMk cId="3488658661" sldId="2147484068"/>
          </pc:sldLayoutMkLst>
        </pc:sldLayoutChg>
        <pc:sldLayoutChg chg="add mod replId">
          <pc:chgData name="Ritik Gupta" userId="8a63eeb7a7d35679" providerId="Windows Live" clId="Web-{903BD472-20EB-4D86-AF08-3312372C1532}" dt="2021-01-22T13:26:08.789" v="858"/>
          <pc:sldLayoutMkLst>
            <pc:docMk/>
            <pc:sldMasterMk cId="3620719139" sldId="2147484053"/>
            <pc:sldLayoutMk cId="2059007651" sldId="2147484069"/>
          </pc:sldLayoutMkLst>
        </pc:sldLayoutChg>
        <pc:sldLayoutChg chg="add mod replId">
          <pc:chgData name="Ritik Gupta" userId="8a63eeb7a7d35679" providerId="Windows Live" clId="Web-{903BD472-20EB-4D86-AF08-3312372C1532}" dt="2021-01-22T13:26:08.789" v="858"/>
          <pc:sldLayoutMkLst>
            <pc:docMk/>
            <pc:sldMasterMk cId="3620719139" sldId="2147484053"/>
            <pc:sldLayoutMk cId="617038788" sldId="2147484070"/>
          </pc:sldLayoutMkLst>
        </pc:sldLayoutChg>
      </pc:sldMasterChg>
    </pc:docChg>
  </pc:docChgLst>
  <pc:docChgLst>
    <pc:chgData name="Guest User" providerId="Windows Live" clId="Web-{F3D8F634-6487-4F63-A9A7-E8F04376542C}"/>
    <pc:docChg chg="addSld delSld modSld sldOrd addMainMaster delMainMaster">
      <pc:chgData name="Guest User" userId="" providerId="Windows Live" clId="Web-{F3D8F634-6487-4F63-A9A7-E8F04376542C}" dt="2021-04-15T08:00:46.475" v="833" actId="1076"/>
      <pc:docMkLst>
        <pc:docMk/>
      </pc:docMkLst>
      <pc:sldChg chg="addSp delSp modSp mod setBg">
        <pc:chgData name="Guest User" userId="" providerId="Windows Live" clId="Web-{F3D8F634-6487-4F63-A9A7-E8F04376542C}" dt="2021-04-15T06:29:23.219" v="2"/>
        <pc:sldMkLst>
          <pc:docMk/>
          <pc:sldMk cId="4265497233" sldId="264"/>
        </pc:sldMkLst>
        <pc:spChg chg="mod">
          <ac:chgData name="Guest User" userId="" providerId="Windows Live" clId="Web-{F3D8F634-6487-4F63-A9A7-E8F04376542C}" dt="2021-04-15T06:29:23.219" v="2"/>
          <ac:spMkLst>
            <pc:docMk/>
            <pc:sldMk cId="4265497233" sldId="264"/>
            <ac:spMk id="2" creationId="{D7E362B4-AC05-4DA5-81CA-D21CF2753525}"/>
          </ac:spMkLst>
        </pc:spChg>
        <pc:spChg chg="mod">
          <ac:chgData name="Guest User" userId="" providerId="Windows Live" clId="Web-{F3D8F634-6487-4F63-A9A7-E8F04376542C}" dt="2021-04-15T06:29:23.219" v="2"/>
          <ac:spMkLst>
            <pc:docMk/>
            <pc:sldMk cId="4265497233" sldId="264"/>
            <ac:spMk id="3" creationId="{E7FEF395-7689-40B7-9050-57F5366AAF2D}"/>
          </ac:spMkLst>
        </pc:spChg>
        <pc:spChg chg="del">
          <ac:chgData name="Guest User" userId="" providerId="Windows Live" clId="Web-{F3D8F634-6487-4F63-A9A7-E8F04376542C}" dt="2021-04-15T06:27:47.170" v="0"/>
          <ac:spMkLst>
            <pc:docMk/>
            <pc:sldMk cId="4265497233" sldId="264"/>
            <ac:spMk id="7" creationId="{C8643778-7F6C-4E8D-84D1-D5CDB9928191}"/>
          </ac:spMkLst>
        </pc:spChg>
        <pc:spChg chg="del">
          <ac:chgData name="Guest User" userId="" providerId="Windows Live" clId="Web-{F3D8F634-6487-4F63-A9A7-E8F04376542C}" dt="2021-04-15T06:27:47.170" v="0"/>
          <ac:spMkLst>
            <pc:docMk/>
            <pc:sldMk cId="4265497233" sldId="264"/>
            <ac:spMk id="9" creationId="{1D22F88D-6907-48AF-B024-346E855E0D96}"/>
          </ac:spMkLst>
        </pc:spChg>
        <pc:spChg chg="add del">
          <ac:chgData name="Guest User" userId="" providerId="Windows Live" clId="Web-{F3D8F634-6487-4F63-A9A7-E8F04376542C}" dt="2021-04-15T06:28:49.859" v="1"/>
          <ac:spMkLst>
            <pc:docMk/>
            <pc:sldMk cId="4265497233" sldId="264"/>
            <ac:spMk id="24" creationId="{01355D4F-439D-46D1-9007-6D39B8422A19}"/>
          </ac:spMkLst>
        </pc:spChg>
        <pc:spChg chg="add del">
          <ac:chgData name="Guest User" userId="" providerId="Windows Live" clId="Web-{F3D8F634-6487-4F63-A9A7-E8F04376542C}" dt="2021-04-15T06:29:23.219" v="2"/>
          <ac:spMkLst>
            <pc:docMk/>
            <pc:sldMk cId="4265497233" sldId="264"/>
            <ac:spMk id="37" creationId="{E03BF673-8C68-4092-BF1B-53C57EFEC21F}"/>
          </ac:spMkLst>
        </pc:spChg>
        <pc:spChg chg="add del">
          <ac:chgData name="Guest User" userId="" providerId="Windows Live" clId="Web-{F3D8F634-6487-4F63-A9A7-E8F04376542C}" dt="2021-04-15T06:29:23.219" v="2"/>
          <ac:spMkLst>
            <pc:docMk/>
            <pc:sldMk cId="4265497233" sldId="264"/>
            <ac:spMk id="39" creationId="{B1BDB70B-F0E6-4867-818F-C582494FB6D6}"/>
          </ac:spMkLst>
        </pc:spChg>
        <pc:spChg chg="add">
          <ac:chgData name="Guest User" userId="" providerId="Windows Live" clId="Web-{F3D8F634-6487-4F63-A9A7-E8F04376542C}" dt="2021-04-15T06:29:23.219" v="2"/>
          <ac:spMkLst>
            <pc:docMk/>
            <pc:sldMk cId="4265497233" sldId="264"/>
            <ac:spMk id="52" creationId="{DE47280D-9DF4-4EC0-870E-F5799F7AD3CE}"/>
          </ac:spMkLst>
        </pc:spChg>
        <pc:spChg chg="add">
          <ac:chgData name="Guest User" userId="" providerId="Windows Live" clId="Web-{F3D8F634-6487-4F63-A9A7-E8F04376542C}" dt="2021-04-15T06:29:23.219" v="2"/>
          <ac:spMkLst>
            <pc:docMk/>
            <pc:sldMk cId="4265497233" sldId="264"/>
            <ac:spMk id="54" creationId="{7ED3A13C-2CCC-4715-A54F-87795E0CED50}"/>
          </ac:spMkLst>
        </pc:spChg>
        <pc:grpChg chg="del">
          <ac:chgData name="Guest User" userId="" providerId="Windows Live" clId="Web-{F3D8F634-6487-4F63-A9A7-E8F04376542C}" dt="2021-04-15T06:27:47.170" v="0"/>
          <ac:grpSpMkLst>
            <pc:docMk/>
            <pc:sldMk cId="4265497233" sldId="264"/>
            <ac:grpSpMk id="11" creationId="{F3842748-48B5-4DD0-A06A-A31C74024A99}"/>
          </ac:grpSpMkLst>
        </pc:grpChg>
        <pc:grpChg chg="add del">
          <ac:chgData name="Guest User" userId="" providerId="Windows Live" clId="Web-{F3D8F634-6487-4F63-A9A7-E8F04376542C}" dt="2021-04-15T06:28:49.859" v="1"/>
          <ac:grpSpMkLst>
            <pc:docMk/>
            <pc:sldMk cId="4265497233" sldId="264"/>
            <ac:grpSpMk id="26" creationId="{BAACB4EA-FD87-4345-AC16-8265F9596779}"/>
          </ac:grpSpMkLst>
        </pc:grpChg>
        <pc:grpChg chg="add del">
          <ac:chgData name="Guest User" userId="" providerId="Windows Live" clId="Web-{F3D8F634-6487-4F63-A9A7-E8F04376542C}" dt="2021-04-15T06:29:23.219" v="2"/>
          <ac:grpSpMkLst>
            <pc:docMk/>
            <pc:sldMk cId="4265497233" sldId="264"/>
            <ac:grpSpMk id="41" creationId="{1E52C707-F508-47B5-8864-8CC3EE0F030B}"/>
          </ac:grpSpMkLst>
        </pc:grpChg>
        <pc:grpChg chg="add">
          <ac:chgData name="Guest User" userId="" providerId="Windows Live" clId="Web-{F3D8F634-6487-4F63-A9A7-E8F04376542C}" dt="2021-04-15T06:29:23.219" v="2"/>
          <ac:grpSpMkLst>
            <pc:docMk/>
            <pc:sldMk cId="4265497233" sldId="264"/>
            <ac:grpSpMk id="56" creationId="{FB6C0892-83F6-4C98-B806-06627C732547}"/>
          </ac:grpSpMkLst>
        </pc:grpChg>
      </pc:sldChg>
      <pc:sldChg chg="addSp delSp modSp mod modClrScheme chgLayout">
        <pc:chgData name="Guest User" userId="" providerId="Windows Live" clId="Web-{F3D8F634-6487-4F63-A9A7-E8F04376542C}" dt="2021-04-15T07:15:21.550" v="566"/>
        <pc:sldMkLst>
          <pc:docMk/>
          <pc:sldMk cId="56876984" sldId="265"/>
        </pc:sldMkLst>
        <pc:spChg chg="mod ord">
          <ac:chgData name="Guest User" userId="" providerId="Windows Live" clId="Web-{F3D8F634-6487-4F63-A9A7-E8F04376542C}" dt="2021-04-15T07:15:21.550" v="566"/>
          <ac:spMkLst>
            <pc:docMk/>
            <pc:sldMk cId="56876984" sldId="265"/>
            <ac:spMk id="2" creationId="{3CA0192B-07B1-4305-8EE9-A8629F30A885}"/>
          </ac:spMkLst>
        </pc:spChg>
        <pc:spChg chg="add del mod ord">
          <ac:chgData name="Guest User" userId="" providerId="Windows Live" clId="Web-{F3D8F634-6487-4F63-A9A7-E8F04376542C}" dt="2021-04-15T07:15:21.550" v="566"/>
          <ac:spMkLst>
            <pc:docMk/>
            <pc:sldMk cId="56876984" sldId="265"/>
            <ac:spMk id="3" creationId="{97EB2AC4-4E9E-4CDC-8A67-71DD70638995}"/>
          </ac:spMkLst>
        </pc:spChg>
        <pc:spChg chg="mod ord">
          <ac:chgData name="Guest User" userId="" providerId="Windows Live" clId="Web-{F3D8F634-6487-4F63-A9A7-E8F04376542C}" dt="2021-04-15T07:15:21.550" v="566"/>
          <ac:spMkLst>
            <pc:docMk/>
            <pc:sldMk cId="56876984" sldId="265"/>
            <ac:spMk id="4" creationId="{72BEEFC9-C72C-4BC2-9067-48B9262D0ACA}"/>
          </ac:spMkLst>
        </pc:spChg>
        <pc:graphicFrameChg chg="add del">
          <ac:chgData name="Guest User" userId="" providerId="Windows Live" clId="Web-{F3D8F634-6487-4F63-A9A7-E8F04376542C}" dt="2021-04-15T07:05:29.789" v="488"/>
          <ac:graphicFrameMkLst>
            <pc:docMk/>
            <pc:sldMk cId="56876984" sldId="265"/>
            <ac:graphicFrameMk id="6" creationId="{47EBF731-9AEB-4965-B7AD-68F346853647}"/>
          </ac:graphicFrameMkLst>
        </pc:graphicFrameChg>
      </pc:sldChg>
      <pc:sldChg chg="modSp mod modClrScheme chgLayout">
        <pc:chgData name="Guest User" userId="" providerId="Windows Live" clId="Web-{F3D8F634-6487-4F63-A9A7-E8F04376542C}" dt="2021-04-15T07:35:38.947" v="752" actId="20577"/>
        <pc:sldMkLst>
          <pc:docMk/>
          <pc:sldMk cId="550110573" sldId="266"/>
        </pc:sldMkLst>
        <pc:spChg chg="mod ord">
          <ac:chgData name="Guest User" userId="" providerId="Windows Live" clId="Web-{F3D8F634-6487-4F63-A9A7-E8F04376542C}" dt="2021-04-15T07:15:21.550" v="566"/>
          <ac:spMkLst>
            <pc:docMk/>
            <pc:sldMk cId="550110573" sldId="266"/>
            <ac:spMk id="2" creationId="{95E98086-73CE-4ED6-862B-42AF669D2C75}"/>
          </ac:spMkLst>
        </pc:spChg>
        <pc:spChg chg="mod ord">
          <ac:chgData name="Guest User" userId="" providerId="Windows Live" clId="Web-{F3D8F634-6487-4F63-A9A7-E8F04376542C}" dt="2021-04-15T07:35:38.947" v="752" actId="20577"/>
          <ac:spMkLst>
            <pc:docMk/>
            <pc:sldMk cId="550110573" sldId="266"/>
            <ac:spMk id="3" creationId="{C692111D-584C-47F8-AAC5-7A4EE991DA8E}"/>
          </ac:spMkLst>
        </pc:spChg>
      </pc:sldChg>
      <pc:sldChg chg="modSp mod modClrScheme chgLayout">
        <pc:chgData name="Guest User" userId="" providerId="Windows Live" clId="Web-{F3D8F634-6487-4F63-A9A7-E8F04376542C}" dt="2021-04-15T07:15:21.550" v="566"/>
        <pc:sldMkLst>
          <pc:docMk/>
          <pc:sldMk cId="3378892952" sldId="267"/>
        </pc:sldMkLst>
        <pc:spChg chg="mod ord">
          <ac:chgData name="Guest User" userId="" providerId="Windows Live" clId="Web-{F3D8F634-6487-4F63-A9A7-E8F04376542C}" dt="2021-04-15T07:15:21.550" v="566"/>
          <ac:spMkLst>
            <pc:docMk/>
            <pc:sldMk cId="3378892952" sldId="267"/>
            <ac:spMk id="2" creationId="{2E7A5D14-DB5B-4997-8265-B59A19578E6B}"/>
          </ac:spMkLst>
        </pc:spChg>
        <pc:spChg chg="mod ord">
          <ac:chgData name="Guest User" userId="" providerId="Windows Live" clId="Web-{F3D8F634-6487-4F63-A9A7-E8F04376542C}" dt="2021-04-15T07:15:21.550" v="566"/>
          <ac:spMkLst>
            <pc:docMk/>
            <pc:sldMk cId="3378892952" sldId="267"/>
            <ac:spMk id="3" creationId="{49AEAD71-7442-457F-B0A7-9B6CDADBD48F}"/>
          </ac:spMkLst>
        </pc:spChg>
        <pc:spChg chg="mod ord">
          <ac:chgData name="Guest User" userId="" providerId="Windows Live" clId="Web-{F3D8F634-6487-4F63-A9A7-E8F04376542C}" dt="2021-04-15T07:15:21.550" v="566"/>
          <ac:spMkLst>
            <pc:docMk/>
            <pc:sldMk cId="3378892952" sldId="267"/>
            <ac:spMk id="6" creationId="{36F26C12-3118-4101-9352-8A17520F1D9F}"/>
          </ac:spMkLst>
        </pc:spChg>
      </pc:sldChg>
      <pc:sldChg chg="addSp modSp new del mod ord modClrScheme chgLayout">
        <pc:chgData name="Guest User" userId="" providerId="Windows Live" clId="Web-{F3D8F634-6487-4F63-A9A7-E8F04376542C}" dt="2021-04-15T06:42:31.999" v="180"/>
        <pc:sldMkLst>
          <pc:docMk/>
          <pc:sldMk cId="3887572293" sldId="268"/>
        </pc:sldMkLst>
        <pc:spChg chg="mod ord">
          <ac:chgData name="Guest User" userId="" providerId="Windows Live" clId="Web-{F3D8F634-6487-4F63-A9A7-E8F04376542C}" dt="2021-04-15T06:41:35.623" v="159" actId="14100"/>
          <ac:spMkLst>
            <pc:docMk/>
            <pc:sldMk cId="3887572293" sldId="268"/>
            <ac:spMk id="2" creationId="{A75951C3-A58E-4FE9-95C0-285821802F2B}"/>
          </ac:spMkLst>
        </pc:spChg>
        <pc:spChg chg="mod ord">
          <ac:chgData name="Guest User" userId="" providerId="Windows Live" clId="Web-{F3D8F634-6487-4F63-A9A7-E8F04376542C}" dt="2021-04-15T06:41:53.342" v="171" actId="20577"/>
          <ac:spMkLst>
            <pc:docMk/>
            <pc:sldMk cId="3887572293" sldId="268"/>
            <ac:spMk id="3" creationId="{205B372F-030C-4488-9D35-C7BBAA48D3F2}"/>
          </ac:spMkLst>
        </pc:spChg>
        <pc:spChg chg="add mod ord">
          <ac:chgData name="Guest User" userId="" providerId="Windows Live" clId="Web-{F3D8F634-6487-4F63-A9A7-E8F04376542C}" dt="2021-04-15T06:42:02.998" v="179" actId="20577"/>
          <ac:spMkLst>
            <pc:docMk/>
            <pc:sldMk cId="3887572293" sldId="268"/>
            <ac:spMk id="4" creationId="{C85B4ED4-FCE4-4826-A1C8-DC79B97CA81D}"/>
          </ac:spMkLst>
        </pc:spChg>
      </pc:sldChg>
      <pc:sldChg chg="modSp mod modClrScheme chgLayout">
        <pc:chgData name="Guest User" userId="" providerId="Windows Live" clId="Web-{F3D8F634-6487-4F63-A9A7-E8F04376542C}" dt="2021-04-15T07:15:21.550" v="566"/>
        <pc:sldMkLst>
          <pc:docMk/>
          <pc:sldMk cId="2798023286" sldId="270"/>
        </pc:sldMkLst>
        <pc:spChg chg="mod ord">
          <ac:chgData name="Guest User" userId="" providerId="Windows Live" clId="Web-{F3D8F634-6487-4F63-A9A7-E8F04376542C}" dt="2021-04-15T07:15:21.550" v="566"/>
          <ac:spMkLst>
            <pc:docMk/>
            <pc:sldMk cId="2798023286" sldId="270"/>
            <ac:spMk id="2" creationId="{2E7A5D14-DB5B-4997-8265-B59A19578E6B}"/>
          </ac:spMkLst>
        </pc:spChg>
        <pc:spChg chg="mod ord">
          <ac:chgData name="Guest User" userId="" providerId="Windows Live" clId="Web-{F3D8F634-6487-4F63-A9A7-E8F04376542C}" dt="2021-04-15T07:15:21.550" v="566"/>
          <ac:spMkLst>
            <pc:docMk/>
            <pc:sldMk cId="2798023286" sldId="270"/>
            <ac:spMk id="3" creationId="{49AEAD71-7442-457F-B0A7-9B6CDADBD48F}"/>
          </ac:spMkLst>
        </pc:spChg>
        <pc:spChg chg="mod ord">
          <ac:chgData name="Guest User" userId="" providerId="Windows Live" clId="Web-{F3D8F634-6487-4F63-A9A7-E8F04376542C}" dt="2021-04-15T07:15:21.550" v="566"/>
          <ac:spMkLst>
            <pc:docMk/>
            <pc:sldMk cId="2798023286" sldId="270"/>
            <ac:spMk id="5" creationId="{911486DB-4FC4-427E-A513-D24CCDFB2ADD}"/>
          </ac:spMkLst>
        </pc:spChg>
      </pc:sldChg>
      <pc:sldChg chg="addSp delSp modSp mod modClrScheme chgLayout">
        <pc:chgData name="Guest User" userId="" providerId="Windows Live" clId="Web-{F3D8F634-6487-4F63-A9A7-E8F04376542C}" dt="2021-04-15T07:53:56.327" v="818" actId="14100"/>
        <pc:sldMkLst>
          <pc:docMk/>
          <pc:sldMk cId="4108048014" sldId="271"/>
        </pc:sldMkLst>
        <pc:spChg chg="mod ord">
          <ac:chgData name="Guest User" userId="" providerId="Windows Live" clId="Web-{F3D8F634-6487-4F63-A9A7-E8F04376542C}" dt="2021-04-15T07:53:25.451" v="816" actId="20577"/>
          <ac:spMkLst>
            <pc:docMk/>
            <pc:sldMk cId="4108048014" sldId="271"/>
            <ac:spMk id="2" creationId="{BAF800F5-772A-4F85-8F7B-E4768498D287}"/>
          </ac:spMkLst>
        </pc:spChg>
        <pc:spChg chg="del mod">
          <ac:chgData name="Guest User" userId="" providerId="Windows Live" clId="Web-{F3D8F634-6487-4F63-A9A7-E8F04376542C}" dt="2021-04-15T06:56:48.171" v="451"/>
          <ac:spMkLst>
            <pc:docMk/>
            <pc:sldMk cId="4108048014" sldId="271"/>
            <ac:spMk id="3" creationId="{27ACEB74-56C1-444D-A05D-E84A85001D27}"/>
          </ac:spMkLst>
        </pc:spChg>
        <pc:picChg chg="add mod ord">
          <ac:chgData name="Guest User" userId="" providerId="Windows Live" clId="Web-{F3D8F634-6487-4F63-A9A7-E8F04376542C}" dt="2021-04-15T07:53:56.327" v="818" actId="14100"/>
          <ac:picMkLst>
            <pc:docMk/>
            <pc:sldMk cId="4108048014" sldId="271"/>
            <ac:picMk id="4" creationId="{8B39B175-EE15-482F-8D8E-09F52E8EBDF6}"/>
          </ac:picMkLst>
        </pc:picChg>
      </pc:sldChg>
      <pc:sldChg chg="modSp new ord">
        <pc:chgData name="Guest User" userId="" providerId="Windows Live" clId="Web-{F3D8F634-6487-4F63-A9A7-E8F04376542C}" dt="2021-04-15T07:58:59.926" v="823" actId="20577"/>
        <pc:sldMkLst>
          <pc:docMk/>
          <pc:sldMk cId="2568794149" sldId="272"/>
        </pc:sldMkLst>
        <pc:spChg chg="mod">
          <ac:chgData name="Guest User" userId="" providerId="Windows Live" clId="Web-{F3D8F634-6487-4F63-A9A7-E8F04376542C}" dt="2021-04-15T07:22:28.370" v="623" actId="20577"/>
          <ac:spMkLst>
            <pc:docMk/>
            <pc:sldMk cId="2568794149" sldId="272"/>
            <ac:spMk id="2" creationId="{C4B037F1-3D3B-4169-8BA3-4DF75C3C94EC}"/>
          </ac:spMkLst>
        </pc:spChg>
        <pc:spChg chg="mod">
          <ac:chgData name="Guest User" userId="" providerId="Windows Live" clId="Web-{F3D8F634-6487-4F63-A9A7-E8F04376542C}" dt="2021-04-15T07:58:59.926" v="823" actId="20577"/>
          <ac:spMkLst>
            <pc:docMk/>
            <pc:sldMk cId="2568794149" sldId="272"/>
            <ac:spMk id="3" creationId="{2CA99002-A26F-45E7-9B4D-0B81E193AB79}"/>
          </ac:spMkLst>
        </pc:spChg>
      </pc:sldChg>
      <pc:sldChg chg="new mod ord modClrScheme chgLayout">
        <pc:chgData name="Guest User" userId="" providerId="Windows Live" clId="Web-{F3D8F634-6487-4F63-A9A7-E8F04376542C}" dt="2021-04-15T07:15:21.550" v="566"/>
        <pc:sldMkLst>
          <pc:docMk/>
          <pc:sldMk cId="2749149721" sldId="272"/>
        </pc:sldMkLst>
      </pc:sldChg>
      <pc:sldChg chg="modSp new del">
        <pc:chgData name="Guest User" userId="" providerId="Windows Live" clId="Web-{F3D8F634-6487-4F63-A9A7-E8F04376542C}" dt="2021-04-15T07:07:41.323" v="504"/>
        <pc:sldMkLst>
          <pc:docMk/>
          <pc:sldMk cId="273561928" sldId="273"/>
        </pc:sldMkLst>
        <pc:spChg chg="mod">
          <ac:chgData name="Guest User" userId="" providerId="Windows Live" clId="Web-{F3D8F634-6487-4F63-A9A7-E8F04376542C}" dt="2021-04-15T07:07:16.416" v="502" actId="20577"/>
          <ac:spMkLst>
            <pc:docMk/>
            <pc:sldMk cId="273561928" sldId="273"/>
            <ac:spMk id="2" creationId="{BED58CA3-2338-43BF-BFA0-2AD5E91E8417}"/>
          </ac:spMkLst>
        </pc:spChg>
      </pc:sldChg>
      <pc:sldChg chg="new del">
        <pc:chgData name="Guest User" userId="" providerId="Windows Live" clId="Web-{F3D8F634-6487-4F63-A9A7-E8F04376542C}" dt="2021-04-15T07:02:28.599" v="469"/>
        <pc:sldMkLst>
          <pc:docMk/>
          <pc:sldMk cId="1229608271" sldId="273"/>
        </pc:sldMkLst>
      </pc:sldChg>
      <pc:sldChg chg="modSp new">
        <pc:chgData name="Guest User" userId="" providerId="Windows Live" clId="Web-{F3D8F634-6487-4F63-A9A7-E8F04376542C}" dt="2021-04-15T07:50:49.026" v="811" actId="20577"/>
        <pc:sldMkLst>
          <pc:docMk/>
          <pc:sldMk cId="3932662117" sldId="273"/>
        </pc:sldMkLst>
        <pc:spChg chg="mod">
          <ac:chgData name="Guest User" userId="" providerId="Windows Live" clId="Web-{F3D8F634-6487-4F63-A9A7-E8F04376542C}" dt="2021-04-15T07:22:16.839" v="622" actId="20577"/>
          <ac:spMkLst>
            <pc:docMk/>
            <pc:sldMk cId="3932662117" sldId="273"/>
            <ac:spMk id="2" creationId="{4AD2F2EF-B6F2-4023-B78D-690DE9B3CB89}"/>
          </ac:spMkLst>
        </pc:spChg>
        <pc:spChg chg="mod">
          <ac:chgData name="Guest User" userId="" providerId="Windows Live" clId="Web-{F3D8F634-6487-4F63-A9A7-E8F04376542C}" dt="2021-04-15T07:50:49.026" v="811" actId="20577"/>
          <ac:spMkLst>
            <pc:docMk/>
            <pc:sldMk cId="3932662117" sldId="273"/>
            <ac:spMk id="3" creationId="{5ADE560A-7D3F-4638-B17F-6C5A8C3D8AC7}"/>
          </ac:spMkLst>
        </pc:spChg>
      </pc:sldChg>
      <pc:sldChg chg="modSp new del">
        <pc:chgData name="Guest User" userId="" providerId="Windows Live" clId="Web-{F3D8F634-6487-4F63-A9A7-E8F04376542C}" dt="2021-04-15T07:04:30.116" v="485"/>
        <pc:sldMkLst>
          <pc:docMk/>
          <pc:sldMk cId="4124112035" sldId="273"/>
        </pc:sldMkLst>
        <pc:spChg chg="mod">
          <ac:chgData name="Guest User" userId="" providerId="Windows Live" clId="Web-{F3D8F634-6487-4F63-A9A7-E8F04376542C}" dt="2021-04-15T07:04:07.413" v="484" actId="20577"/>
          <ac:spMkLst>
            <pc:docMk/>
            <pc:sldMk cId="4124112035" sldId="273"/>
            <ac:spMk id="2" creationId="{FD940C03-2212-4AD3-9A90-73EA6C3203E2}"/>
          </ac:spMkLst>
        </pc:spChg>
      </pc:sldChg>
      <pc:sldChg chg="addSp delSp modSp new mod modClrScheme chgLayout">
        <pc:chgData name="Guest User" userId="" providerId="Windows Live" clId="Web-{F3D8F634-6487-4F63-A9A7-E8F04376542C}" dt="2021-04-15T07:31:44.974" v="732" actId="1076"/>
        <pc:sldMkLst>
          <pc:docMk/>
          <pc:sldMk cId="885458142" sldId="274"/>
        </pc:sldMkLst>
        <pc:spChg chg="mod ord">
          <ac:chgData name="Guest User" userId="" providerId="Windows Live" clId="Web-{F3D8F634-6487-4F63-A9A7-E8F04376542C}" dt="2021-04-15T07:29:29.925" v="687" actId="1076"/>
          <ac:spMkLst>
            <pc:docMk/>
            <pc:sldMk cId="885458142" sldId="274"/>
            <ac:spMk id="2" creationId="{C06B24C7-FD5D-4380-B84B-31FC56DC63EC}"/>
          </ac:spMkLst>
        </pc:spChg>
        <pc:spChg chg="del">
          <ac:chgData name="Guest User" userId="" providerId="Windows Live" clId="Web-{F3D8F634-6487-4F63-A9A7-E8F04376542C}" dt="2021-04-15T07:27:28.579" v="672"/>
          <ac:spMkLst>
            <pc:docMk/>
            <pc:sldMk cId="885458142" sldId="274"/>
            <ac:spMk id="3" creationId="{1A82A1FF-4861-435B-8882-48E1DC157ADD}"/>
          </ac:spMkLst>
        </pc:spChg>
        <pc:spChg chg="del">
          <ac:chgData name="Guest User" userId="" providerId="Windows Live" clId="Web-{F3D8F634-6487-4F63-A9A7-E8F04376542C}" dt="2021-04-15T07:26:48.828" v="667"/>
          <ac:spMkLst>
            <pc:docMk/>
            <pc:sldMk cId="885458142" sldId="274"/>
            <ac:spMk id="4" creationId="{B4A18489-35B3-439E-BF10-189314336572}"/>
          </ac:spMkLst>
        </pc:spChg>
        <pc:spChg chg="add mod ord">
          <ac:chgData name="Guest User" userId="" providerId="Windows Live" clId="Web-{F3D8F634-6487-4F63-A9A7-E8F04376542C}" dt="2021-04-15T07:31:32.162" v="730" actId="14100"/>
          <ac:spMkLst>
            <pc:docMk/>
            <pc:sldMk cId="885458142" sldId="274"/>
            <ac:spMk id="7" creationId="{288D50A7-D471-4F06-9AB3-90CABD91974D}"/>
          </ac:spMkLst>
        </pc:spChg>
        <pc:spChg chg="add mod ord">
          <ac:chgData name="Guest User" userId="" providerId="Windows Live" clId="Web-{F3D8F634-6487-4F63-A9A7-E8F04376542C}" dt="2021-04-15T07:31:22.739" v="729" actId="14100"/>
          <ac:spMkLst>
            <pc:docMk/>
            <pc:sldMk cId="885458142" sldId="274"/>
            <ac:spMk id="8" creationId="{A5E60538-BB0C-473A-86A1-BA3ED6C76A95}"/>
          </ac:spMkLst>
        </pc:spChg>
        <pc:picChg chg="add mod ord">
          <ac:chgData name="Guest User" userId="" providerId="Windows Live" clId="Web-{F3D8F634-6487-4F63-A9A7-E8F04376542C}" dt="2021-04-15T07:31:44.974" v="732" actId="1076"/>
          <ac:picMkLst>
            <pc:docMk/>
            <pc:sldMk cId="885458142" sldId="274"/>
            <ac:picMk id="5" creationId="{8F0EB3B7-864D-47F7-AF64-03C7FDC98C11}"/>
          </ac:picMkLst>
        </pc:picChg>
        <pc:picChg chg="add mod ord">
          <ac:chgData name="Guest User" userId="" providerId="Windows Live" clId="Web-{F3D8F634-6487-4F63-A9A7-E8F04376542C}" dt="2021-04-15T07:31:38.755" v="731" actId="1076"/>
          <ac:picMkLst>
            <pc:docMk/>
            <pc:sldMk cId="885458142" sldId="274"/>
            <ac:picMk id="6" creationId="{335D8FDB-98D3-49DE-B99A-627E55822B0F}"/>
          </ac:picMkLst>
        </pc:picChg>
      </pc:sldChg>
      <pc:sldChg chg="addSp delSp modSp new del mod modClrScheme chgLayout">
        <pc:chgData name="Guest User" userId="" providerId="Windows Live" clId="Web-{F3D8F634-6487-4F63-A9A7-E8F04376542C}" dt="2021-04-15T07:12:56.798" v="561"/>
        <pc:sldMkLst>
          <pc:docMk/>
          <pc:sldMk cId="2331281760" sldId="274"/>
        </pc:sldMkLst>
        <pc:spChg chg="mod ord">
          <ac:chgData name="Guest User" userId="" providerId="Windows Live" clId="Web-{F3D8F634-6487-4F63-A9A7-E8F04376542C}" dt="2021-04-15T07:11:20.093" v="559"/>
          <ac:spMkLst>
            <pc:docMk/>
            <pc:sldMk cId="2331281760" sldId="274"/>
            <ac:spMk id="2" creationId="{2C439E53-0D71-4DB1-8FCA-814A54EE3C06}"/>
          </ac:spMkLst>
        </pc:spChg>
        <pc:spChg chg="del mod ord">
          <ac:chgData name="Guest User" userId="" providerId="Windows Live" clId="Web-{F3D8F634-6487-4F63-A9A7-E8F04376542C}" dt="2021-04-15T07:09:19.419" v="551"/>
          <ac:spMkLst>
            <pc:docMk/>
            <pc:sldMk cId="2331281760" sldId="274"/>
            <ac:spMk id="3" creationId="{E32A19C3-517E-4ABB-9B4F-F7B87035C6B8}"/>
          </ac:spMkLst>
        </pc:spChg>
        <pc:spChg chg="del mod ord">
          <ac:chgData name="Guest User" userId="" providerId="Windows Live" clId="Web-{F3D8F634-6487-4F63-A9A7-E8F04376542C}" dt="2021-04-15T07:11:00.764" v="558"/>
          <ac:spMkLst>
            <pc:docMk/>
            <pc:sldMk cId="2331281760" sldId="274"/>
            <ac:spMk id="4" creationId="{63E67433-D361-451F-B3EB-718E824E8550}"/>
          </ac:spMkLst>
        </pc:spChg>
        <pc:spChg chg="add del mod ord">
          <ac:chgData name="Guest User" userId="" providerId="Windows Live" clId="Web-{F3D8F634-6487-4F63-A9A7-E8F04376542C}" dt="2021-04-15T07:09:19.419" v="551"/>
          <ac:spMkLst>
            <pc:docMk/>
            <pc:sldMk cId="2331281760" sldId="274"/>
            <ac:spMk id="5" creationId="{F8DA8AF1-B7E3-4AA3-94D3-A10EFAB5D168}"/>
          </ac:spMkLst>
        </pc:spChg>
        <pc:spChg chg="add del mod ord">
          <ac:chgData name="Guest User" userId="" providerId="Windows Live" clId="Web-{F3D8F634-6487-4F63-A9A7-E8F04376542C}" dt="2021-04-15T07:09:19.419" v="551"/>
          <ac:spMkLst>
            <pc:docMk/>
            <pc:sldMk cId="2331281760" sldId="274"/>
            <ac:spMk id="6" creationId="{312AAB9B-3C5E-41A8-979A-3D5AA6586BB4}"/>
          </ac:spMkLst>
        </pc:spChg>
        <pc:spChg chg="add mod ord">
          <ac:chgData name="Guest User" userId="" providerId="Windows Live" clId="Web-{F3D8F634-6487-4F63-A9A7-E8F04376542C}" dt="2021-04-15T07:11:20.093" v="559"/>
          <ac:spMkLst>
            <pc:docMk/>
            <pc:sldMk cId="2331281760" sldId="274"/>
            <ac:spMk id="7" creationId="{E4464EE7-5F25-4066-BD61-1EEB13D833D5}"/>
          </ac:spMkLst>
        </pc:spChg>
      </pc:sldChg>
      <pc:sldChg chg="new mod modClrScheme chgLayout">
        <pc:chgData name="Guest User" userId="" providerId="Windows Live" clId="Web-{F3D8F634-6487-4F63-A9A7-E8F04376542C}" dt="2021-04-15T07:15:21.550" v="566"/>
        <pc:sldMkLst>
          <pc:docMk/>
          <pc:sldMk cId="261685881" sldId="275"/>
        </pc:sldMkLst>
      </pc:sldChg>
      <pc:sldChg chg="addSp modSp mod modClrScheme chgLayout">
        <pc:chgData name="Guest User" userId="" providerId="Windows Live" clId="Web-{F3D8F634-6487-4F63-A9A7-E8F04376542C}" dt="2021-04-15T08:00:46.475" v="833" actId="1076"/>
        <pc:sldMkLst>
          <pc:docMk/>
          <pc:sldMk cId="1017828441" sldId="275"/>
        </pc:sldMkLst>
        <pc:spChg chg="mod ord">
          <ac:chgData name="Guest User" userId="" providerId="Windows Live" clId="Web-{F3D8F634-6487-4F63-A9A7-E8F04376542C}" dt="2021-04-15T07:52:18.559" v="813" actId="14100"/>
          <ac:spMkLst>
            <pc:docMk/>
            <pc:sldMk cId="1017828441" sldId="275"/>
            <ac:spMk id="2" creationId="{1D419BA5-E978-4D92-AE00-73F8446E20A0}"/>
          </ac:spMkLst>
        </pc:spChg>
        <pc:spChg chg="add mod ord">
          <ac:chgData name="Guest User" userId="" providerId="Windows Live" clId="Web-{F3D8F634-6487-4F63-A9A7-E8F04376542C}" dt="2021-04-15T08:00:26.271" v="830" actId="20577"/>
          <ac:spMkLst>
            <pc:docMk/>
            <pc:sldMk cId="1017828441" sldId="275"/>
            <ac:spMk id="4" creationId="{15F3B164-CC4F-44E5-AAC9-4645ED8EE92A}"/>
          </ac:spMkLst>
        </pc:spChg>
        <pc:spChg chg="add mod ord">
          <ac:chgData name="Guest User" userId="" providerId="Windows Live" clId="Web-{F3D8F634-6487-4F63-A9A7-E8F04376542C}" dt="2021-04-15T08:00:46.475" v="833" actId="1076"/>
          <ac:spMkLst>
            <pc:docMk/>
            <pc:sldMk cId="1017828441" sldId="275"/>
            <ac:spMk id="5" creationId="{2D02D9E2-8DC5-4CFB-8BE8-A91A75B53A26}"/>
          </ac:spMkLst>
        </pc:spChg>
      </pc:sldChg>
      <pc:sldChg chg="modSp mod modClrScheme chgLayout">
        <pc:chgData name="Guest User" userId="" providerId="Windows Live" clId="Web-{F3D8F634-6487-4F63-A9A7-E8F04376542C}" dt="2021-04-15T07:16:31.851" v="571" actId="20577"/>
        <pc:sldMkLst>
          <pc:docMk/>
          <pc:sldMk cId="3826701178" sldId="276"/>
        </pc:sldMkLst>
        <pc:spChg chg="mod ord">
          <ac:chgData name="Guest User" userId="" providerId="Windows Live" clId="Web-{F3D8F634-6487-4F63-A9A7-E8F04376542C}" dt="2021-04-15T07:16:31.851" v="571" actId="20577"/>
          <ac:spMkLst>
            <pc:docMk/>
            <pc:sldMk cId="3826701178" sldId="276"/>
            <ac:spMk id="2" creationId="{096A4232-CDBC-41E0-B0B7-4863442E47C0}"/>
          </ac:spMkLst>
        </pc:spChg>
        <pc:spChg chg="mod ord">
          <ac:chgData name="Guest User" userId="" providerId="Windows Live" clId="Web-{F3D8F634-6487-4F63-A9A7-E8F04376542C}" dt="2021-04-15T07:15:21.550" v="566"/>
          <ac:spMkLst>
            <pc:docMk/>
            <pc:sldMk cId="3826701178" sldId="276"/>
            <ac:spMk id="3" creationId="{7F4F4D8B-0E4F-49DD-89B6-B8CD8B49F5D9}"/>
          </ac:spMkLst>
        </pc:spChg>
        <pc:spChg chg="mod ord">
          <ac:chgData name="Guest User" userId="" providerId="Windows Live" clId="Web-{F3D8F634-6487-4F63-A9A7-E8F04376542C}" dt="2021-04-15T07:15:21.550" v="566"/>
          <ac:spMkLst>
            <pc:docMk/>
            <pc:sldMk cId="3826701178" sldId="276"/>
            <ac:spMk id="4" creationId="{1603B376-FA19-43AB-A666-6AE07F8C6717}"/>
          </ac:spMkLst>
        </pc:spChg>
        <pc:graphicFrameChg chg="mod modGraphic">
          <ac:chgData name="Guest User" userId="" providerId="Windows Live" clId="Web-{F3D8F634-6487-4F63-A9A7-E8F04376542C}" dt="2021-04-15T07:13:50.752" v="564"/>
          <ac:graphicFrameMkLst>
            <pc:docMk/>
            <pc:sldMk cId="3826701178" sldId="276"/>
            <ac:graphicFrameMk id="5" creationId="{D9C6C8EF-0686-4F63-A0C2-DBDF47CA8689}"/>
          </ac:graphicFrameMkLst>
        </pc:graphicFrameChg>
      </pc:sldChg>
      <pc:sldMasterChg chg="add del addSldLayout delSldLayout">
        <pc:chgData name="Guest User" userId="" providerId="Windows Live" clId="Web-{F3D8F634-6487-4F63-A9A7-E8F04376542C}" dt="2021-04-15T07:15:21.550" v="566"/>
        <pc:sldMasterMkLst>
          <pc:docMk/>
          <pc:sldMasterMk cId="3620719139" sldId="2147484053"/>
        </pc:sldMasterMkLst>
        <pc:sldLayoutChg chg="add del">
          <pc:chgData name="Guest User" userId="" providerId="Windows Live" clId="Web-{F3D8F634-6487-4F63-A9A7-E8F04376542C}" dt="2021-04-15T07:15:21.550" v="566"/>
          <pc:sldLayoutMkLst>
            <pc:docMk/>
            <pc:sldMasterMk cId="3620719139" sldId="2147484053"/>
            <pc:sldLayoutMk cId="3072851756" sldId="2147484054"/>
          </pc:sldLayoutMkLst>
        </pc:sldLayoutChg>
        <pc:sldLayoutChg chg="add del">
          <pc:chgData name="Guest User" userId="" providerId="Windows Live" clId="Web-{F3D8F634-6487-4F63-A9A7-E8F04376542C}" dt="2021-04-15T07:15:21.550" v="566"/>
          <pc:sldLayoutMkLst>
            <pc:docMk/>
            <pc:sldMasterMk cId="3620719139" sldId="2147484053"/>
            <pc:sldLayoutMk cId="1279298270" sldId="2147484055"/>
          </pc:sldLayoutMkLst>
        </pc:sldLayoutChg>
        <pc:sldLayoutChg chg="add del">
          <pc:chgData name="Guest User" userId="" providerId="Windows Live" clId="Web-{F3D8F634-6487-4F63-A9A7-E8F04376542C}" dt="2021-04-15T07:15:21.550" v="566"/>
          <pc:sldLayoutMkLst>
            <pc:docMk/>
            <pc:sldMasterMk cId="3620719139" sldId="2147484053"/>
            <pc:sldLayoutMk cId="223917316" sldId="2147484056"/>
          </pc:sldLayoutMkLst>
        </pc:sldLayoutChg>
        <pc:sldLayoutChg chg="add del">
          <pc:chgData name="Guest User" userId="" providerId="Windows Live" clId="Web-{F3D8F634-6487-4F63-A9A7-E8F04376542C}" dt="2021-04-15T07:15:21.550" v="566"/>
          <pc:sldLayoutMkLst>
            <pc:docMk/>
            <pc:sldMasterMk cId="3620719139" sldId="2147484053"/>
            <pc:sldLayoutMk cId="176764205" sldId="2147484057"/>
          </pc:sldLayoutMkLst>
        </pc:sldLayoutChg>
        <pc:sldLayoutChg chg="add del">
          <pc:chgData name="Guest User" userId="" providerId="Windows Live" clId="Web-{F3D8F634-6487-4F63-A9A7-E8F04376542C}" dt="2021-04-15T07:15:21.550" v="566"/>
          <pc:sldLayoutMkLst>
            <pc:docMk/>
            <pc:sldMasterMk cId="3620719139" sldId="2147484053"/>
            <pc:sldLayoutMk cId="1803503464" sldId="2147484058"/>
          </pc:sldLayoutMkLst>
        </pc:sldLayoutChg>
        <pc:sldLayoutChg chg="add del">
          <pc:chgData name="Guest User" userId="" providerId="Windows Live" clId="Web-{F3D8F634-6487-4F63-A9A7-E8F04376542C}" dt="2021-04-15T07:15:21.550" v="566"/>
          <pc:sldLayoutMkLst>
            <pc:docMk/>
            <pc:sldMasterMk cId="3620719139" sldId="2147484053"/>
            <pc:sldLayoutMk cId="3802962997" sldId="2147484059"/>
          </pc:sldLayoutMkLst>
        </pc:sldLayoutChg>
        <pc:sldLayoutChg chg="add del">
          <pc:chgData name="Guest User" userId="" providerId="Windows Live" clId="Web-{F3D8F634-6487-4F63-A9A7-E8F04376542C}" dt="2021-04-15T07:15:21.550" v="566"/>
          <pc:sldLayoutMkLst>
            <pc:docMk/>
            <pc:sldMasterMk cId="3620719139" sldId="2147484053"/>
            <pc:sldLayoutMk cId="1964949094" sldId="2147484060"/>
          </pc:sldLayoutMkLst>
        </pc:sldLayoutChg>
        <pc:sldLayoutChg chg="add del">
          <pc:chgData name="Guest User" userId="" providerId="Windows Live" clId="Web-{F3D8F634-6487-4F63-A9A7-E8F04376542C}" dt="2021-04-15T07:15:21.550" v="566"/>
          <pc:sldLayoutMkLst>
            <pc:docMk/>
            <pc:sldMasterMk cId="3620719139" sldId="2147484053"/>
            <pc:sldLayoutMk cId="1676544292" sldId="2147484061"/>
          </pc:sldLayoutMkLst>
        </pc:sldLayoutChg>
        <pc:sldLayoutChg chg="add del">
          <pc:chgData name="Guest User" userId="" providerId="Windows Live" clId="Web-{F3D8F634-6487-4F63-A9A7-E8F04376542C}" dt="2021-04-15T07:15:21.550" v="566"/>
          <pc:sldLayoutMkLst>
            <pc:docMk/>
            <pc:sldMasterMk cId="3620719139" sldId="2147484053"/>
            <pc:sldLayoutMk cId="939401392" sldId="2147484062"/>
          </pc:sldLayoutMkLst>
        </pc:sldLayoutChg>
        <pc:sldLayoutChg chg="add del">
          <pc:chgData name="Guest User" userId="" providerId="Windows Live" clId="Web-{F3D8F634-6487-4F63-A9A7-E8F04376542C}" dt="2021-04-15T07:15:21.550" v="566"/>
          <pc:sldLayoutMkLst>
            <pc:docMk/>
            <pc:sldMasterMk cId="3620719139" sldId="2147484053"/>
            <pc:sldLayoutMk cId="2592652578" sldId="2147484063"/>
          </pc:sldLayoutMkLst>
        </pc:sldLayoutChg>
        <pc:sldLayoutChg chg="add del">
          <pc:chgData name="Guest User" userId="" providerId="Windows Live" clId="Web-{F3D8F634-6487-4F63-A9A7-E8F04376542C}" dt="2021-04-15T07:15:21.550" v="566"/>
          <pc:sldLayoutMkLst>
            <pc:docMk/>
            <pc:sldMasterMk cId="3620719139" sldId="2147484053"/>
            <pc:sldLayoutMk cId="1045011096" sldId="2147484064"/>
          </pc:sldLayoutMkLst>
        </pc:sldLayoutChg>
        <pc:sldLayoutChg chg="add del">
          <pc:chgData name="Guest User" userId="" providerId="Windows Live" clId="Web-{F3D8F634-6487-4F63-A9A7-E8F04376542C}" dt="2021-04-15T07:15:21.550" v="566"/>
          <pc:sldLayoutMkLst>
            <pc:docMk/>
            <pc:sldMasterMk cId="3620719139" sldId="2147484053"/>
            <pc:sldLayoutMk cId="577121020" sldId="2147484065"/>
          </pc:sldLayoutMkLst>
        </pc:sldLayoutChg>
        <pc:sldLayoutChg chg="add del">
          <pc:chgData name="Guest User" userId="" providerId="Windows Live" clId="Web-{F3D8F634-6487-4F63-A9A7-E8F04376542C}" dt="2021-04-15T07:15:21.550" v="566"/>
          <pc:sldLayoutMkLst>
            <pc:docMk/>
            <pc:sldMasterMk cId="3620719139" sldId="2147484053"/>
            <pc:sldLayoutMk cId="2182254314" sldId="2147484066"/>
          </pc:sldLayoutMkLst>
        </pc:sldLayoutChg>
        <pc:sldLayoutChg chg="add del">
          <pc:chgData name="Guest User" userId="" providerId="Windows Live" clId="Web-{F3D8F634-6487-4F63-A9A7-E8F04376542C}" dt="2021-04-15T07:15:21.550" v="566"/>
          <pc:sldLayoutMkLst>
            <pc:docMk/>
            <pc:sldMasterMk cId="3620719139" sldId="2147484053"/>
            <pc:sldLayoutMk cId="798152137" sldId="2147484067"/>
          </pc:sldLayoutMkLst>
        </pc:sldLayoutChg>
        <pc:sldLayoutChg chg="add del">
          <pc:chgData name="Guest User" userId="" providerId="Windows Live" clId="Web-{F3D8F634-6487-4F63-A9A7-E8F04376542C}" dt="2021-04-15T07:15:21.550" v="566"/>
          <pc:sldLayoutMkLst>
            <pc:docMk/>
            <pc:sldMasterMk cId="3620719139" sldId="2147484053"/>
            <pc:sldLayoutMk cId="3488658661" sldId="2147484068"/>
          </pc:sldLayoutMkLst>
        </pc:sldLayoutChg>
        <pc:sldLayoutChg chg="add del">
          <pc:chgData name="Guest User" userId="" providerId="Windows Live" clId="Web-{F3D8F634-6487-4F63-A9A7-E8F04376542C}" dt="2021-04-15T07:15:21.550" v="566"/>
          <pc:sldLayoutMkLst>
            <pc:docMk/>
            <pc:sldMasterMk cId="3620719139" sldId="2147484053"/>
            <pc:sldLayoutMk cId="2059007651" sldId="2147484069"/>
          </pc:sldLayoutMkLst>
        </pc:sldLayoutChg>
        <pc:sldLayoutChg chg="add del">
          <pc:chgData name="Guest User" userId="" providerId="Windows Live" clId="Web-{F3D8F634-6487-4F63-A9A7-E8F04376542C}" dt="2021-04-15T07:15:21.550" v="566"/>
          <pc:sldLayoutMkLst>
            <pc:docMk/>
            <pc:sldMasterMk cId="3620719139" sldId="2147484053"/>
            <pc:sldLayoutMk cId="617038788" sldId="2147484070"/>
          </pc:sldLayoutMkLst>
        </pc:sldLayoutChg>
      </pc:sldMasterChg>
      <pc:sldMasterChg chg="add del addSldLayout delSldLayout modSldLayout">
        <pc:chgData name="Guest User" userId="" providerId="Windows Live" clId="Web-{F3D8F634-6487-4F63-A9A7-E8F04376542C}" dt="2021-04-15T07:15:21.550" v="566"/>
        <pc:sldMasterMkLst>
          <pc:docMk/>
          <pc:sldMasterMk cId="1194647464" sldId="2147484071"/>
        </pc:sldMasterMkLst>
        <pc:sldLayoutChg chg="add del mod replId">
          <pc:chgData name="Guest User" userId="" providerId="Windows Live" clId="Web-{F3D8F634-6487-4F63-A9A7-E8F04376542C}" dt="2021-04-15T07:15:21.550" v="566"/>
          <pc:sldLayoutMkLst>
            <pc:docMk/>
            <pc:sldMasterMk cId="1194647464" sldId="2147484071"/>
            <pc:sldLayoutMk cId="1842988351" sldId="2147484072"/>
          </pc:sldLayoutMkLst>
        </pc:sldLayoutChg>
        <pc:sldLayoutChg chg="add del mod replId">
          <pc:chgData name="Guest User" userId="" providerId="Windows Live" clId="Web-{F3D8F634-6487-4F63-A9A7-E8F04376542C}" dt="2021-04-15T07:15:21.550" v="566"/>
          <pc:sldLayoutMkLst>
            <pc:docMk/>
            <pc:sldMasterMk cId="1194647464" sldId="2147484071"/>
            <pc:sldLayoutMk cId="4182376543" sldId="2147484073"/>
          </pc:sldLayoutMkLst>
        </pc:sldLayoutChg>
        <pc:sldLayoutChg chg="add del mod replId">
          <pc:chgData name="Guest User" userId="" providerId="Windows Live" clId="Web-{F3D8F634-6487-4F63-A9A7-E8F04376542C}" dt="2021-04-15T07:15:21.550" v="566"/>
          <pc:sldLayoutMkLst>
            <pc:docMk/>
            <pc:sldMasterMk cId="1194647464" sldId="2147484071"/>
            <pc:sldLayoutMk cId="836109464" sldId="2147484074"/>
          </pc:sldLayoutMkLst>
        </pc:sldLayoutChg>
        <pc:sldLayoutChg chg="add del mod replId">
          <pc:chgData name="Guest User" userId="" providerId="Windows Live" clId="Web-{F3D8F634-6487-4F63-A9A7-E8F04376542C}" dt="2021-04-15T07:15:21.550" v="566"/>
          <pc:sldLayoutMkLst>
            <pc:docMk/>
            <pc:sldMasterMk cId="1194647464" sldId="2147484071"/>
            <pc:sldLayoutMk cId="105990277" sldId="2147484075"/>
          </pc:sldLayoutMkLst>
        </pc:sldLayoutChg>
        <pc:sldLayoutChg chg="add del mod replId">
          <pc:chgData name="Guest User" userId="" providerId="Windows Live" clId="Web-{F3D8F634-6487-4F63-A9A7-E8F04376542C}" dt="2021-04-15T07:15:21.550" v="566"/>
          <pc:sldLayoutMkLst>
            <pc:docMk/>
            <pc:sldMasterMk cId="1194647464" sldId="2147484071"/>
            <pc:sldLayoutMk cId="3638127817" sldId="2147484076"/>
          </pc:sldLayoutMkLst>
        </pc:sldLayoutChg>
        <pc:sldLayoutChg chg="add del mod replId">
          <pc:chgData name="Guest User" userId="" providerId="Windows Live" clId="Web-{F3D8F634-6487-4F63-A9A7-E8F04376542C}" dt="2021-04-15T07:15:21.550" v="566"/>
          <pc:sldLayoutMkLst>
            <pc:docMk/>
            <pc:sldMasterMk cId="1194647464" sldId="2147484071"/>
            <pc:sldLayoutMk cId="2415256588" sldId="2147484077"/>
          </pc:sldLayoutMkLst>
        </pc:sldLayoutChg>
        <pc:sldLayoutChg chg="add del mod replId">
          <pc:chgData name="Guest User" userId="" providerId="Windows Live" clId="Web-{F3D8F634-6487-4F63-A9A7-E8F04376542C}" dt="2021-04-15T07:15:21.550" v="566"/>
          <pc:sldLayoutMkLst>
            <pc:docMk/>
            <pc:sldMasterMk cId="1194647464" sldId="2147484071"/>
            <pc:sldLayoutMk cId="912175872" sldId="2147484078"/>
          </pc:sldLayoutMkLst>
        </pc:sldLayoutChg>
        <pc:sldLayoutChg chg="add del mod replId">
          <pc:chgData name="Guest User" userId="" providerId="Windows Live" clId="Web-{F3D8F634-6487-4F63-A9A7-E8F04376542C}" dt="2021-04-15T07:15:21.550" v="566"/>
          <pc:sldLayoutMkLst>
            <pc:docMk/>
            <pc:sldMasterMk cId="1194647464" sldId="2147484071"/>
            <pc:sldLayoutMk cId="862078928" sldId="2147484079"/>
          </pc:sldLayoutMkLst>
        </pc:sldLayoutChg>
        <pc:sldLayoutChg chg="add del mod replId">
          <pc:chgData name="Guest User" userId="" providerId="Windows Live" clId="Web-{F3D8F634-6487-4F63-A9A7-E8F04376542C}" dt="2021-04-15T07:15:21.550" v="566"/>
          <pc:sldLayoutMkLst>
            <pc:docMk/>
            <pc:sldMasterMk cId="1194647464" sldId="2147484071"/>
            <pc:sldLayoutMk cId="2708199568" sldId="2147484080"/>
          </pc:sldLayoutMkLst>
        </pc:sldLayoutChg>
        <pc:sldLayoutChg chg="add del mod replId">
          <pc:chgData name="Guest User" userId="" providerId="Windows Live" clId="Web-{F3D8F634-6487-4F63-A9A7-E8F04376542C}" dt="2021-04-15T07:15:21.550" v="566"/>
          <pc:sldLayoutMkLst>
            <pc:docMk/>
            <pc:sldMasterMk cId="1194647464" sldId="2147484071"/>
            <pc:sldLayoutMk cId="4125131293" sldId="2147484081"/>
          </pc:sldLayoutMkLst>
        </pc:sldLayoutChg>
        <pc:sldLayoutChg chg="add del mod replId">
          <pc:chgData name="Guest User" userId="" providerId="Windows Live" clId="Web-{F3D8F634-6487-4F63-A9A7-E8F04376542C}" dt="2021-04-15T07:15:21.550" v="566"/>
          <pc:sldLayoutMkLst>
            <pc:docMk/>
            <pc:sldMasterMk cId="1194647464" sldId="2147484071"/>
            <pc:sldLayoutMk cId="2071176018" sldId="2147484082"/>
          </pc:sldLayoutMkLst>
        </pc:sldLayoutChg>
      </pc:sldMasterChg>
    </pc:docChg>
  </pc:docChgLst>
  <pc:docChgLst>
    <pc:chgData name="Guest User" providerId="Windows Live" clId="Web-{C0EFFBAE-4479-4448-801A-C641D486CA5F}"/>
    <pc:docChg chg="modSld">
      <pc:chgData name="Guest User" userId="" providerId="Windows Live" clId="Web-{C0EFFBAE-4479-4448-801A-C641D486CA5F}" dt="2021-01-22T12:28:22.487" v="10" actId="20577"/>
      <pc:docMkLst>
        <pc:docMk/>
      </pc:docMkLst>
      <pc:sldChg chg="modSp">
        <pc:chgData name="Guest User" userId="" providerId="Windows Live" clId="Web-{C0EFFBAE-4479-4448-801A-C641D486CA5F}" dt="2021-01-22T12:28:22.487" v="10" actId="20577"/>
        <pc:sldMkLst>
          <pc:docMk/>
          <pc:sldMk cId="109857222" sldId="256"/>
        </pc:sldMkLst>
        <pc:spChg chg="mod">
          <ac:chgData name="Guest User" userId="" providerId="Windows Live" clId="Web-{C0EFFBAE-4479-4448-801A-C641D486CA5F}" dt="2021-01-22T12:28:22.487" v="10" actId="20577"/>
          <ac:spMkLst>
            <pc:docMk/>
            <pc:sldMk cId="109857222" sldId="256"/>
            <ac:spMk id="3" creationId="{00000000-0000-0000-0000-000000000000}"/>
          </ac:spMkLst>
        </pc:spChg>
      </pc:sldChg>
    </pc:docChg>
  </pc:docChgLst>
  <pc:docChgLst>
    <pc:chgData name="Ritik Gupta" userId="8a63eeb7a7d35679" providerId="Windows Live" clId="Web-{E0C835BC-5732-4443-B622-23242065CB4C}"/>
    <pc:docChg chg="modSld">
      <pc:chgData name="Ritik Gupta" userId="8a63eeb7a7d35679" providerId="Windows Live" clId="Web-{E0C835BC-5732-4443-B622-23242065CB4C}" dt="2021-05-02T17:30:09.818" v="3" actId="20577"/>
      <pc:docMkLst>
        <pc:docMk/>
      </pc:docMkLst>
      <pc:sldChg chg="modSp">
        <pc:chgData name="Ritik Gupta" userId="8a63eeb7a7d35679" providerId="Windows Live" clId="Web-{E0C835BC-5732-4443-B622-23242065CB4C}" dt="2021-05-02T17:30:09.818" v="3" actId="20577"/>
        <pc:sldMkLst>
          <pc:docMk/>
          <pc:sldMk cId="56876984" sldId="265"/>
        </pc:sldMkLst>
        <pc:spChg chg="mod">
          <ac:chgData name="Ritik Gupta" userId="8a63eeb7a7d35679" providerId="Windows Live" clId="Web-{E0C835BC-5732-4443-B622-23242065CB4C}" dt="2021-05-02T17:30:02.600" v="1" actId="20577"/>
          <ac:spMkLst>
            <pc:docMk/>
            <pc:sldMk cId="56876984" sldId="265"/>
            <ac:spMk id="3" creationId="{97EB2AC4-4E9E-4CDC-8A67-71DD70638995}"/>
          </ac:spMkLst>
        </pc:spChg>
        <pc:spChg chg="mod">
          <ac:chgData name="Ritik Gupta" userId="8a63eeb7a7d35679" providerId="Windows Live" clId="Web-{E0C835BC-5732-4443-B622-23242065CB4C}" dt="2021-05-02T17:30:09.818" v="3" actId="20577"/>
          <ac:spMkLst>
            <pc:docMk/>
            <pc:sldMk cId="56876984" sldId="265"/>
            <ac:spMk id="4" creationId="{72BEEFC9-C72C-4BC2-9067-48B9262D0ACA}"/>
          </ac:spMkLst>
        </pc:spChg>
      </pc:sldChg>
    </pc:docChg>
  </pc:docChgLst>
  <pc:docChgLst>
    <pc:chgData name="Guest User" providerId="Windows Live" clId="Web-{A1E5FACE-8B93-445E-A6E1-6B099FB7C1F7}"/>
    <pc:docChg chg="addSld delSld modSld sldOrd addMainMaster delMainMaster">
      <pc:chgData name="Guest User" userId="" providerId="Windows Live" clId="Web-{A1E5FACE-8B93-445E-A6E1-6B099FB7C1F7}" dt="2021-01-22T13:59:37.094" v="759"/>
      <pc:docMkLst>
        <pc:docMk/>
      </pc:docMkLst>
      <pc:sldChg chg="addSp modSp mod setBg modClrScheme setClrOvrMap chgLayout">
        <pc:chgData name="Guest User" userId="" providerId="Windows Live" clId="Web-{A1E5FACE-8B93-445E-A6E1-6B099FB7C1F7}" dt="2021-01-22T13:58:49.796" v="754"/>
        <pc:sldMkLst>
          <pc:docMk/>
          <pc:sldMk cId="109857222" sldId="256"/>
        </pc:sldMkLst>
        <pc:spChg chg="mod ord">
          <ac:chgData name="Guest User" userId="" providerId="Windows Live" clId="Web-{A1E5FACE-8B93-445E-A6E1-6B099FB7C1F7}" dt="2021-01-22T13:58:49.796" v="754"/>
          <ac:spMkLst>
            <pc:docMk/>
            <pc:sldMk cId="109857222" sldId="256"/>
            <ac:spMk id="2" creationId="{00000000-0000-0000-0000-000000000000}"/>
          </ac:spMkLst>
        </pc:spChg>
        <pc:spChg chg="mod ord">
          <ac:chgData name="Guest User" userId="" providerId="Windows Live" clId="Web-{A1E5FACE-8B93-445E-A6E1-6B099FB7C1F7}" dt="2021-01-22T13:58:49.796" v="754"/>
          <ac:spMkLst>
            <pc:docMk/>
            <pc:sldMk cId="109857222" sldId="256"/>
            <ac:spMk id="3" creationId="{00000000-0000-0000-0000-000000000000}"/>
          </ac:spMkLst>
        </pc:spChg>
        <pc:spChg chg="add">
          <ac:chgData name="Guest User" userId="" providerId="Windows Live" clId="Web-{A1E5FACE-8B93-445E-A6E1-6B099FB7C1F7}" dt="2021-01-22T13:58:49.796" v="754"/>
          <ac:spMkLst>
            <pc:docMk/>
            <pc:sldMk cId="109857222" sldId="256"/>
            <ac:spMk id="8" creationId="{99CAC3B1-4879-424D-8F15-206277196159}"/>
          </ac:spMkLst>
        </pc:spChg>
        <pc:grpChg chg="add">
          <ac:chgData name="Guest User" userId="" providerId="Windows Live" clId="Web-{A1E5FACE-8B93-445E-A6E1-6B099FB7C1F7}" dt="2021-01-22T13:58:49.796" v="754"/>
          <ac:grpSpMkLst>
            <pc:docMk/>
            <pc:sldMk cId="109857222" sldId="256"/>
            <ac:grpSpMk id="10" creationId="{4B8492CB-DFBA-4A82-9778-F21493DA36C1}"/>
          </ac:grpSpMkLst>
        </pc:grpChg>
      </pc:sldChg>
      <pc:sldChg chg="modSp">
        <pc:chgData name="Guest User" userId="" providerId="Windows Live" clId="Web-{A1E5FACE-8B93-445E-A6E1-6B099FB7C1F7}" dt="2021-01-22T12:31:53.912" v="19" actId="14100"/>
        <pc:sldMkLst>
          <pc:docMk/>
          <pc:sldMk cId="4046093795" sldId="258"/>
        </pc:sldMkLst>
        <pc:spChg chg="mod">
          <ac:chgData name="Guest User" userId="" providerId="Windows Live" clId="Web-{A1E5FACE-8B93-445E-A6E1-6B099FB7C1F7}" dt="2021-01-22T12:31:53.912" v="19" actId="14100"/>
          <ac:spMkLst>
            <pc:docMk/>
            <pc:sldMk cId="4046093795" sldId="258"/>
            <ac:spMk id="2" creationId="{F8A067EF-957C-4F7E-8461-C5894C257298}"/>
          </ac:spMkLst>
        </pc:spChg>
      </pc:sldChg>
      <pc:sldChg chg="modSp mod modClrScheme chgLayout">
        <pc:chgData name="Guest User" userId="" providerId="Windows Live" clId="Web-{A1E5FACE-8B93-445E-A6E1-6B099FB7C1F7}" dt="2021-01-22T13:38:36.796" v="742" actId="20577"/>
        <pc:sldMkLst>
          <pc:docMk/>
          <pc:sldMk cId="2104824419" sldId="259"/>
        </pc:sldMkLst>
        <pc:spChg chg="mod ord">
          <ac:chgData name="Guest User" userId="" providerId="Windows Live" clId="Web-{A1E5FACE-8B93-445E-A6E1-6B099FB7C1F7}" dt="2021-01-22T12:32:49.851" v="42"/>
          <ac:spMkLst>
            <pc:docMk/>
            <pc:sldMk cId="2104824419" sldId="259"/>
            <ac:spMk id="2" creationId="{865F7F1F-B4EF-40AF-B573-F57FE7945027}"/>
          </ac:spMkLst>
        </pc:spChg>
        <pc:spChg chg="mod ord">
          <ac:chgData name="Guest User" userId="" providerId="Windows Live" clId="Web-{A1E5FACE-8B93-445E-A6E1-6B099FB7C1F7}" dt="2021-01-22T13:38:36.796" v="742" actId="20577"/>
          <ac:spMkLst>
            <pc:docMk/>
            <pc:sldMk cId="2104824419" sldId="259"/>
            <ac:spMk id="3" creationId="{DA51FB66-6A35-46E2-B83A-D9C203E11721}"/>
          </ac:spMkLst>
        </pc:spChg>
      </pc:sldChg>
      <pc:sldChg chg="addSp modSp del mod setBg modClrScheme chgLayout">
        <pc:chgData name="Guest User" userId="" providerId="Windows Live" clId="Web-{A1E5FACE-8B93-445E-A6E1-6B099FB7C1F7}" dt="2021-01-22T12:58:22.077" v="311"/>
        <pc:sldMkLst>
          <pc:docMk/>
          <pc:sldMk cId="735402100" sldId="260"/>
        </pc:sldMkLst>
        <pc:spChg chg="mod ord">
          <ac:chgData name="Guest User" userId="" providerId="Windows Live" clId="Web-{A1E5FACE-8B93-445E-A6E1-6B099FB7C1F7}" dt="2021-01-22T12:50:37.362" v="303"/>
          <ac:spMkLst>
            <pc:docMk/>
            <pc:sldMk cId="735402100" sldId="260"/>
            <ac:spMk id="2" creationId="{2346573F-EEF2-41A9-9DAC-AEFA197A84DD}"/>
          </ac:spMkLst>
        </pc:spChg>
        <pc:spChg chg="mod ord">
          <ac:chgData name="Guest User" userId="" providerId="Windows Live" clId="Web-{A1E5FACE-8B93-445E-A6E1-6B099FB7C1F7}" dt="2021-01-22T12:50:37.362" v="303"/>
          <ac:spMkLst>
            <pc:docMk/>
            <pc:sldMk cId="735402100" sldId="260"/>
            <ac:spMk id="3" creationId="{65E6FD00-400B-47B9-851C-8538B7C3FD63}"/>
          </ac:spMkLst>
        </pc:spChg>
        <pc:picChg chg="add">
          <ac:chgData name="Guest User" userId="" providerId="Windows Live" clId="Web-{A1E5FACE-8B93-445E-A6E1-6B099FB7C1F7}" dt="2021-01-22T12:50:37.362" v="303"/>
          <ac:picMkLst>
            <pc:docMk/>
            <pc:sldMk cId="735402100" sldId="260"/>
            <ac:picMk id="5" creationId="{B3EE2C53-DD35-4984-A037-E658FD931D9F}"/>
          </ac:picMkLst>
        </pc:picChg>
        <pc:cxnChg chg="add">
          <ac:chgData name="Guest User" userId="" providerId="Windows Live" clId="Web-{A1E5FACE-8B93-445E-A6E1-6B099FB7C1F7}" dt="2021-01-22T12:50:37.362" v="303"/>
          <ac:cxnSpMkLst>
            <pc:docMk/>
            <pc:sldMk cId="735402100" sldId="260"/>
            <ac:cxnSpMk id="9" creationId="{A7F400EE-A8A5-48AF-B4D6-291B52C6F0B0}"/>
          </ac:cxnSpMkLst>
        </pc:cxnChg>
      </pc:sldChg>
      <pc:sldChg chg="addSp delSp modSp del mod setBg modClrScheme delDesignElem chgLayout">
        <pc:chgData name="Guest User" userId="" providerId="Windows Live" clId="Web-{A1E5FACE-8B93-445E-A6E1-6B099FB7C1F7}" dt="2021-01-22T12:58:01.842" v="310"/>
        <pc:sldMkLst>
          <pc:docMk/>
          <pc:sldMk cId="2234558872" sldId="261"/>
        </pc:sldMkLst>
        <pc:spChg chg="mod ord">
          <ac:chgData name="Guest User" userId="" providerId="Windows Live" clId="Web-{A1E5FACE-8B93-445E-A6E1-6B099FB7C1F7}" dt="2021-01-22T12:56:28.590" v="308"/>
          <ac:spMkLst>
            <pc:docMk/>
            <pc:sldMk cId="2234558872" sldId="261"/>
            <ac:spMk id="3" creationId="{144D1A8D-5B0C-48EC-B01E-C76040C80428}"/>
          </ac:spMkLst>
        </pc:spChg>
        <pc:picChg chg="add mod">
          <ac:chgData name="Guest User" userId="" providerId="Windows Live" clId="Web-{A1E5FACE-8B93-445E-A6E1-6B099FB7C1F7}" dt="2021-01-22T12:56:44.527" v="309" actId="1076"/>
          <ac:picMkLst>
            <pc:docMk/>
            <pc:sldMk cId="2234558872" sldId="261"/>
            <ac:picMk id="5" creationId="{1AE28264-98EE-43C1-8F9A-68AC1189E1B1}"/>
          </ac:picMkLst>
        </pc:picChg>
        <pc:picChg chg="add del">
          <ac:chgData name="Guest User" userId="" providerId="Windows Live" clId="Web-{A1E5FACE-8B93-445E-A6E1-6B099FB7C1F7}" dt="2021-01-22T12:56:28.590" v="308"/>
          <ac:picMkLst>
            <pc:docMk/>
            <pc:sldMk cId="2234558872" sldId="261"/>
            <ac:picMk id="14" creationId="{54DDEBDD-D8BD-41A6-8A0D-B00E3768B0F9}"/>
          </ac:picMkLst>
        </pc:picChg>
        <pc:cxnChg chg="add del">
          <ac:chgData name="Guest User" userId="" providerId="Windows Live" clId="Web-{A1E5FACE-8B93-445E-A6E1-6B099FB7C1F7}" dt="2021-01-22T12:52:12.833" v="305"/>
          <ac:cxnSpMkLst>
            <pc:docMk/>
            <pc:sldMk cId="2234558872" sldId="261"/>
            <ac:cxnSpMk id="9" creationId="{A7F400EE-A8A5-48AF-B4D6-291B52C6F0B0}"/>
          </ac:cxnSpMkLst>
        </pc:cxnChg>
      </pc:sldChg>
      <pc:sldChg chg="modSp new mod ord modClrScheme chgLayout">
        <pc:chgData name="Guest User" userId="" providerId="Windows Live" clId="Web-{A1E5FACE-8B93-445E-A6E1-6B099FB7C1F7}" dt="2021-01-22T13:37:57.154" v="738" actId="20577"/>
        <pc:sldMkLst>
          <pc:docMk/>
          <pc:sldMk cId="521847919" sldId="262"/>
        </pc:sldMkLst>
        <pc:spChg chg="mod ord">
          <ac:chgData name="Guest User" userId="" providerId="Windows Live" clId="Web-{A1E5FACE-8B93-445E-A6E1-6B099FB7C1F7}" dt="2021-01-22T13:25:40.276" v="566"/>
          <ac:spMkLst>
            <pc:docMk/>
            <pc:sldMk cId="521847919" sldId="262"/>
            <ac:spMk id="2" creationId="{E4A7041C-FFE5-4C07-A7D2-B2FBA5848B66}"/>
          </ac:spMkLst>
        </pc:spChg>
        <pc:spChg chg="mod ord">
          <ac:chgData name="Guest User" userId="" providerId="Windows Live" clId="Web-{A1E5FACE-8B93-445E-A6E1-6B099FB7C1F7}" dt="2021-01-22T13:37:57.154" v="738" actId="20577"/>
          <ac:spMkLst>
            <pc:docMk/>
            <pc:sldMk cId="521847919" sldId="262"/>
            <ac:spMk id="3" creationId="{EE4C11FC-765D-44F6-9631-A6B28868CFA3}"/>
          </ac:spMkLst>
        </pc:spChg>
      </pc:sldChg>
      <pc:sldChg chg="modSp mod modClrScheme chgLayout">
        <pc:chgData name="Guest User" userId="" providerId="Windows Live" clId="Web-{A1E5FACE-8B93-445E-A6E1-6B099FB7C1F7}" dt="2021-01-22T13:25:40.276" v="566"/>
        <pc:sldMkLst>
          <pc:docMk/>
          <pc:sldMk cId="2035421533" sldId="263"/>
        </pc:sldMkLst>
        <pc:spChg chg="mod ord">
          <ac:chgData name="Guest User" userId="" providerId="Windows Live" clId="Web-{A1E5FACE-8B93-445E-A6E1-6B099FB7C1F7}" dt="2021-01-22T13:25:40.276" v="566"/>
          <ac:spMkLst>
            <pc:docMk/>
            <pc:sldMk cId="2035421533" sldId="263"/>
            <ac:spMk id="3" creationId="{5BF7FCA0-5A83-459E-8935-E72C31C419FC}"/>
          </ac:spMkLst>
        </pc:spChg>
      </pc:sldChg>
      <pc:sldChg chg="addSp delSp modSp mod setBg modClrScheme setClrOvrMap chgLayout">
        <pc:chgData name="Guest User" userId="" providerId="Windows Live" clId="Web-{A1E5FACE-8B93-445E-A6E1-6B099FB7C1F7}" dt="2021-01-22T13:59:37.094" v="759"/>
        <pc:sldMkLst>
          <pc:docMk/>
          <pc:sldMk cId="4265497233" sldId="264"/>
        </pc:sldMkLst>
        <pc:spChg chg="mod ord">
          <ac:chgData name="Guest User" userId="" providerId="Windows Live" clId="Web-{A1E5FACE-8B93-445E-A6E1-6B099FB7C1F7}" dt="2021-01-22T13:59:37.094" v="759"/>
          <ac:spMkLst>
            <pc:docMk/>
            <pc:sldMk cId="4265497233" sldId="264"/>
            <ac:spMk id="2" creationId="{D7E362B4-AC05-4DA5-81CA-D21CF2753525}"/>
          </ac:spMkLst>
        </pc:spChg>
        <pc:spChg chg="mod ord">
          <ac:chgData name="Guest User" userId="" providerId="Windows Live" clId="Web-{A1E5FACE-8B93-445E-A6E1-6B099FB7C1F7}" dt="2021-01-22T13:59:37.094" v="759"/>
          <ac:spMkLst>
            <pc:docMk/>
            <pc:sldMk cId="4265497233" sldId="264"/>
            <ac:spMk id="3" creationId="{E7FEF395-7689-40B7-9050-57F5366AAF2D}"/>
          </ac:spMkLst>
        </pc:spChg>
        <pc:spChg chg="add del">
          <ac:chgData name="Guest User" userId="" providerId="Windows Live" clId="Web-{A1E5FACE-8B93-445E-A6E1-6B099FB7C1F7}" dt="2021-01-22T13:59:37.078" v="758"/>
          <ac:spMkLst>
            <pc:docMk/>
            <pc:sldMk cId="4265497233" sldId="264"/>
            <ac:spMk id="5" creationId="{E03BF673-8C68-4092-BF1B-53C57EFEC21F}"/>
          </ac:spMkLst>
        </pc:spChg>
        <pc:spChg chg="add del">
          <ac:chgData name="Guest User" userId="" providerId="Windows Live" clId="Web-{A1E5FACE-8B93-445E-A6E1-6B099FB7C1F7}" dt="2021-01-22T13:59:37.078" v="758"/>
          <ac:spMkLst>
            <pc:docMk/>
            <pc:sldMk cId="4265497233" sldId="264"/>
            <ac:spMk id="6" creationId="{B1BDB70B-F0E6-4867-818F-C582494FB6D6}"/>
          </ac:spMkLst>
        </pc:spChg>
        <pc:spChg chg="add">
          <ac:chgData name="Guest User" userId="" providerId="Windows Live" clId="Web-{A1E5FACE-8B93-445E-A6E1-6B099FB7C1F7}" dt="2021-01-22T13:59:37.094" v="759"/>
          <ac:spMkLst>
            <pc:docMk/>
            <pc:sldMk cId="4265497233" sldId="264"/>
            <ac:spMk id="7" creationId="{C8643778-7F6C-4E8D-84D1-D5CDB9928191}"/>
          </ac:spMkLst>
        </pc:spChg>
        <pc:spChg chg="add del">
          <ac:chgData name="Guest User" userId="" providerId="Windows Live" clId="Web-{A1E5FACE-8B93-445E-A6E1-6B099FB7C1F7}" dt="2021-01-22T13:59:32.594" v="756"/>
          <ac:spMkLst>
            <pc:docMk/>
            <pc:sldMk cId="4265497233" sldId="264"/>
            <ac:spMk id="8" creationId="{F659138C-74A1-445B-848C-3608AE871A9F}"/>
          </ac:spMkLst>
        </pc:spChg>
        <pc:spChg chg="add">
          <ac:chgData name="Guest User" userId="" providerId="Windows Live" clId="Web-{A1E5FACE-8B93-445E-A6E1-6B099FB7C1F7}" dt="2021-01-22T13:59:37.094" v="759"/>
          <ac:spMkLst>
            <pc:docMk/>
            <pc:sldMk cId="4265497233" sldId="264"/>
            <ac:spMk id="9" creationId="{1D22F88D-6907-48AF-B024-346E855E0D96}"/>
          </ac:spMkLst>
        </pc:spChg>
        <pc:spChg chg="add del">
          <ac:chgData name="Guest User" userId="" providerId="Windows Live" clId="Web-{A1E5FACE-8B93-445E-A6E1-6B099FB7C1F7}" dt="2021-01-22T13:59:32.594" v="756"/>
          <ac:spMkLst>
            <pc:docMk/>
            <pc:sldMk cId="4265497233" sldId="264"/>
            <ac:spMk id="18" creationId="{225F4217-4021-45A0-812B-398F9A7A93F9}"/>
          </ac:spMkLst>
        </pc:spChg>
        <pc:grpChg chg="add del">
          <ac:chgData name="Guest User" userId="" providerId="Windows Live" clId="Web-{A1E5FACE-8B93-445E-A6E1-6B099FB7C1F7}" dt="2021-01-22T13:59:32.594" v="756"/>
          <ac:grpSpMkLst>
            <pc:docMk/>
            <pc:sldMk cId="4265497233" sldId="264"/>
            <ac:grpSpMk id="10" creationId="{7DFD7409-66D7-4C9C-B528-E79EB64A4D31}"/>
          </ac:grpSpMkLst>
        </pc:grpChg>
        <pc:grpChg chg="add">
          <ac:chgData name="Guest User" userId="" providerId="Windows Live" clId="Web-{A1E5FACE-8B93-445E-A6E1-6B099FB7C1F7}" dt="2021-01-22T13:59:37.094" v="759"/>
          <ac:grpSpMkLst>
            <pc:docMk/>
            <pc:sldMk cId="4265497233" sldId="264"/>
            <ac:grpSpMk id="11" creationId="{F3842748-48B5-4DD0-A06A-A31C74024A99}"/>
          </ac:grpSpMkLst>
        </pc:grpChg>
        <pc:grpChg chg="add del">
          <ac:chgData name="Guest User" userId="" providerId="Windows Live" clId="Web-{A1E5FACE-8B93-445E-A6E1-6B099FB7C1F7}" dt="2021-01-22T13:59:37.078" v="758"/>
          <ac:grpSpMkLst>
            <pc:docMk/>
            <pc:sldMk cId="4265497233" sldId="264"/>
            <ac:grpSpMk id="12" creationId="{1E52C707-F508-47B5-8864-8CC3EE0F030B}"/>
          </ac:grpSpMkLst>
        </pc:grpChg>
        <pc:cxnChg chg="add del">
          <ac:chgData name="Guest User" userId="" providerId="Windows Live" clId="Web-{A1E5FACE-8B93-445E-A6E1-6B099FB7C1F7}" dt="2021-01-22T13:59:32.594" v="756"/>
          <ac:cxnSpMkLst>
            <pc:docMk/>
            <pc:sldMk cId="4265497233" sldId="264"/>
            <ac:cxnSpMk id="20" creationId="{486F4EBC-E415-40E4-A8BA-BA66F0B632CB}"/>
          </ac:cxnSpMkLst>
        </pc:cxnChg>
      </pc:sldChg>
      <pc:sldChg chg="modSp new mod modClrScheme chgLayout">
        <pc:chgData name="Guest User" userId="" providerId="Windows Live" clId="Web-{A1E5FACE-8B93-445E-A6E1-6B099FB7C1F7}" dt="2021-01-22T13:39:23.141" v="746" actId="20577"/>
        <pc:sldMkLst>
          <pc:docMk/>
          <pc:sldMk cId="56876984" sldId="265"/>
        </pc:sldMkLst>
        <pc:spChg chg="mod ord">
          <ac:chgData name="Guest User" userId="" providerId="Windows Live" clId="Web-{A1E5FACE-8B93-445E-A6E1-6B099FB7C1F7}" dt="2021-01-22T13:39:11.359" v="745" actId="1076"/>
          <ac:spMkLst>
            <pc:docMk/>
            <pc:sldMk cId="56876984" sldId="265"/>
            <ac:spMk id="2" creationId="{3CA0192B-07B1-4305-8EE9-A8629F30A885}"/>
          </ac:spMkLst>
        </pc:spChg>
        <pc:spChg chg="mod ord">
          <ac:chgData name="Guest User" userId="" providerId="Windows Live" clId="Web-{A1E5FACE-8B93-445E-A6E1-6B099FB7C1F7}" dt="2021-01-22T13:39:07.109" v="744" actId="20577"/>
          <ac:spMkLst>
            <pc:docMk/>
            <pc:sldMk cId="56876984" sldId="265"/>
            <ac:spMk id="3" creationId="{97EB2AC4-4E9E-4CDC-8A67-71DD70638995}"/>
          </ac:spMkLst>
        </pc:spChg>
        <pc:spChg chg="mod ord">
          <ac:chgData name="Guest User" userId="" providerId="Windows Live" clId="Web-{A1E5FACE-8B93-445E-A6E1-6B099FB7C1F7}" dt="2021-01-22T13:39:23.141" v="746" actId="20577"/>
          <ac:spMkLst>
            <pc:docMk/>
            <pc:sldMk cId="56876984" sldId="265"/>
            <ac:spMk id="4" creationId="{72BEEFC9-C72C-4BC2-9067-48B9262D0ACA}"/>
          </ac:spMkLst>
        </pc:spChg>
      </pc:sldChg>
      <pc:sldMasterChg chg="del delSldLayout">
        <pc:chgData name="Guest User" userId="" providerId="Windows Live" clId="Web-{A1E5FACE-8B93-445E-A6E1-6B099FB7C1F7}" dt="2021-01-22T12:32:29.617" v="41"/>
        <pc:sldMasterMkLst>
          <pc:docMk/>
          <pc:sldMasterMk cId="2460954070" sldId="2147483660"/>
        </pc:sldMasterMkLst>
        <pc:sldLayoutChg chg="del">
          <pc:chgData name="Guest User" userId="" providerId="Windows Live" clId="Web-{A1E5FACE-8B93-445E-A6E1-6B099FB7C1F7}" dt="2021-01-22T12:32:29.617" v="41"/>
          <pc:sldLayoutMkLst>
            <pc:docMk/>
            <pc:sldMasterMk cId="2460954070" sldId="2147483660"/>
            <pc:sldLayoutMk cId="2385387890" sldId="2147483661"/>
          </pc:sldLayoutMkLst>
        </pc:sldLayoutChg>
        <pc:sldLayoutChg chg="del">
          <pc:chgData name="Guest User" userId="" providerId="Windows Live" clId="Web-{A1E5FACE-8B93-445E-A6E1-6B099FB7C1F7}" dt="2021-01-22T12:32:29.617" v="41"/>
          <pc:sldLayoutMkLst>
            <pc:docMk/>
            <pc:sldMasterMk cId="2460954070" sldId="2147483660"/>
            <pc:sldLayoutMk cId="949138452" sldId="2147483662"/>
          </pc:sldLayoutMkLst>
        </pc:sldLayoutChg>
        <pc:sldLayoutChg chg="del">
          <pc:chgData name="Guest User" userId="" providerId="Windows Live" clId="Web-{A1E5FACE-8B93-445E-A6E1-6B099FB7C1F7}" dt="2021-01-22T12:32:29.617" v="41"/>
          <pc:sldLayoutMkLst>
            <pc:docMk/>
            <pc:sldMasterMk cId="2460954070" sldId="2147483660"/>
            <pc:sldLayoutMk cId="2591524520" sldId="2147483663"/>
          </pc:sldLayoutMkLst>
        </pc:sldLayoutChg>
        <pc:sldLayoutChg chg="del">
          <pc:chgData name="Guest User" userId="" providerId="Windows Live" clId="Web-{A1E5FACE-8B93-445E-A6E1-6B099FB7C1F7}" dt="2021-01-22T12:32:29.617" v="41"/>
          <pc:sldLayoutMkLst>
            <pc:docMk/>
            <pc:sldMasterMk cId="2460954070" sldId="2147483660"/>
            <pc:sldLayoutMk cId="1203092039" sldId="2147483664"/>
          </pc:sldLayoutMkLst>
        </pc:sldLayoutChg>
        <pc:sldLayoutChg chg="del">
          <pc:chgData name="Guest User" userId="" providerId="Windows Live" clId="Web-{A1E5FACE-8B93-445E-A6E1-6B099FB7C1F7}" dt="2021-01-22T12:32:29.617" v="41"/>
          <pc:sldLayoutMkLst>
            <pc:docMk/>
            <pc:sldMasterMk cId="2460954070" sldId="2147483660"/>
            <pc:sldLayoutMk cId="3733172339" sldId="2147483665"/>
          </pc:sldLayoutMkLst>
        </pc:sldLayoutChg>
        <pc:sldLayoutChg chg="del">
          <pc:chgData name="Guest User" userId="" providerId="Windows Live" clId="Web-{A1E5FACE-8B93-445E-A6E1-6B099FB7C1F7}" dt="2021-01-22T12:32:29.617" v="41"/>
          <pc:sldLayoutMkLst>
            <pc:docMk/>
            <pc:sldMasterMk cId="2460954070" sldId="2147483660"/>
            <pc:sldLayoutMk cId="3210312558" sldId="2147483666"/>
          </pc:sldLayoutMkLst>
        </pc:sldLayoutChg>
        <pc:sldLayoutChg chg="del">
          <pc:chgData name="Guest User" userId="" providerId="Windows Live" clId="Web-{A1E5FACE-8B93-445E-A6E1-6B099FB7C1F7}" dt="2021-01-22T12:32:29.617" v="41"/>
          <pc:sldLayoutMkLst>
            <pc:docMk/>
            <pc:sldMasterMk cId="2460954070" sldId="2147483660"/>
            <pc:sldLayoutMk cId="3146388984" sldId="2147483667"/>
          </pc:sldLayoutMkLst>
        </pc:sldLayoutChg>
        <pc:sldLayoutChg chg="del">
          <pc:chgData name="Guest User" userId="" providerId="Windows Live" clId="Web-{A1E5FACE-8B93-445E-A6E1-6B099FB7C1F7}" dt="2021-01-22T12:32:29.617" v="41"/>
          <pc:sldLayoutMkLst>
            <pc:docMk/>
            <pc:sldMasterMk cId="2460954070" sldId="2147483660"/>
            <pc:sldLayoutMk cId="3171841454" sldId="2147483668"/>
          </pc:sldLayoutMkLst>
        </pc:sldLayoutChg>
        <pc:sldLayoutChg chg="del">
          <pc:chgData name="Guest User" userId="" providerId="Windows Live" clId="Web-{A1E5FACE-8B93-445E-A6E1-6B099FB7C1F7}" dt="2021-01-22T12:32:29.617" v="41"/>
          <pc:sldLayoutMkLst>
            <pc:docMk/>
            <pc:sldMasterMk cId="2460954070" sldId="2147483660"/>
            <pc:sldLayoutMk cId="1718958274" sldId="2147483669"/>
          </pc:sldLayoutMkLst>
        </pc:sldLayoutChg>
        <pc:sldLayoutChg chg="del">
          <pc:chgData name="Guest User" userId="" providerId="Windows Live" clId="Web-{A1E5FACE-8B93-445E-A6E1-6B099FB7C1F7}" dt="2021-01-22T12:32:29.617" v="41"/>
          <pc:sldLayoutMkLst>
            <pc:docMk/>
            <pc:sldMasterMk cId="2460954070" sldId="2147483660"/>
            <pc:sldLayoutMk cId="2202905451" sldId="2147483670"/>
          </pc:sldLayoutMkLst>
        </pc:sldLayoutChg>
        <pc:sldLayoutChg chg="del">
          <pc:chgData name="Guest User" userId="" providerId="Windows Live" clId="Web-{A1E5FACE-8B93-445E-A6E1-6B099FB7C1F7}" dt="2021-01-22T12:32:29.617" v="41"/>
          <pc:sldLayoutMkLst>
            <pc:docMk/>
            <pc:sldMasterMk cId="2460954070" sldId="2147483660"/>
            <pc:sldLayoutMk cId="3479445657" sldId="2147483671"/>
          </pc:sldLayoutMkLst>
        </pc:sldLayoutChg>
      </pc:sldMasterChg>
      <pc:sldMasterChg chg="add del addSldLayout delSldLayout modSldLayout">
        <pc:chgData name="Guest User" userId="" providerId="Windows Live" clId="Web-{A1E5FACE-8B93-445E-A6E1-6B099FB7C1F7}" dt="2021-01-22T12:32:49.851" v="42"/>
        <pc:sldMasterMkLst>
          <pc:docMk/>
          <pc:sldMasterMk cId="3634052448" sldId="2147483672"/>
        </pc:sldMasterMkLst>
        <pc:sldLayoutChg chg="add del mod replId">
          <pc:chgData name="Guest User" userId="" providerId="Windows Live" clId="Web-{A1E5FACE-8B93-445E-A6E1-6B099FB7C1F7}" dt="2021-01-22T12:32:49.851" v="42"/>
          <pc:sldLayoutMkLst>
            <pc:docMk/>
            <pc:sldMasterMk cId="3634052448" sldId="2147483672"/>
            <pc:sldLayoutMk cId="1865697701" sldId="2147483673"/>
          </pc:sldLayoutMkLst>
        </pc:sldLayoutChg>
        <pc:sldLayoutChg chg="add del mod replId">
          <pc:chgData name="Guest User" userId="" providerId="Windows Live" clId="Web-{A1E5FACE-8B93-445E-A6E1-6B099FB7C1F7}" dt="2021-01-22T12:32:49.851" v="42"/>
          <pc:sldLayoutMkLst>
            <pc:docMk/>
            <pc:sldMasterMk cId="3634052448" sldId="2147483672"/>
            <pc:sldLayoutMk cId="1874124025" sldId="2147483674"/>
          </pc:sldLayoutMkLst>
        </pc:sldLayoutChg>
        <pc:sldLayoutChg chg="add del mod replId">
          <pc:chgData name="Guest User" userId="" providerId="Windows Live" clId="Web-{A1E5FACE-8B93-445E-A6E1-6B099FB7C1F7}" dt="2021-01-22T12:32:49.851" v="42"/>
          <pc:sldLayoutMkLst>
            <pc:docMk/>
            <pc:sldMasterMk cId="3634052448" sldId="2147483672"/>
            <pc:sldLayoutMk cId="2523264040" sldId="2147483675"/>
          </pc:sldLayoutMkLst>
        </pc:sldLayoutChg>
        <pc:sldLayoutChg chg="add del mod replId">
          <pc:chgData name="Guest User" userId="" providerId="Windows Live" clId="Web-{A1E5FACE-8B93-445E-A6E1-6B099FB7C1F7}" dt="2021-01-22T12:32:49.851" v="42"/>
          <pc:sldLayoutMkLst>
            <pc:docMk/>
            <pc:sldMasterMk cId="3634052448" sldId="2147483672"/>
            <pc:sldLayoutMk cId="1857110565" sldId="2147483676"/>
          </pc:sldLayoutMkLst>
        </pc:sldLayoutChg>
        <pc:sldLayoutChg chg="add del mod replId">
          <pc:chgData name="Guest User" userId="" providerId="Windows Live" clId="Web-{A1E5FACE-8B93-445E-A6E1-6B099FB7C1F7}" dt="2021-01-22T12:32:49.851" v="42"/>
          <pc:sldLayoutMkLst>
            <pc:docMk/>
            <pc:sldMasterMk cId="3634052448" sldId="2147483672"/>
            <pc:sldLayoutMk cId="1157008962" sldId="2147483677"/>
          </pc:sldLayoutMkLst>
        </pc:sldLayoutChg>
        <pc:sldLayoutChg chg="add del mod replId">
          <pc:chgData name="Guest User" userId="" providerId="Windows Live" clId="Web-{A1E5FACE-8B93-445E-A6E1-6B099FB7C1F7}" dt="2021-01-22T12:32:49.851" v="42"/>
          <pc:sldLayoutMkLst>
            <pc:docMk/>
            <pc:sldMasterMk cId="3634052448" sldId="2147483672"/>
            <pc:sldLayoutMk cId="1584118202" sldId="2147483678"/>
          </pc:sldLayoutMkLst>
        </pc:sldLayoutChg>
        <pc:sldLayoutChg chg="add del mod replId">
          <pc:chgData name="Guest User" userId="" providerId="Windows Live" clId="Web-{A1E5FACE-8B93-445E-A6E1-6B099FB7C1F7}" dt="2021-01-22T12:32:49.851" v="42"/>
          <pc:sldLayoutMkLst>
            <pc:docMk/>
            <pc:sldMasterMk cId="3634052448" sldId="2147483672"/>
            <pc:sldLayoutMk cId="2084158553" sldId="2147483679"/>
          </pc:sldLayoutMkLst>
        </pc:sldLayoutChg>
        <pc:sldLayoutChg chg="add del mod replId">
          <pc:chgData name="Guest User" userId="" providerId="Windows Live" clId="Web-{A1E5FACE-8B93-445E-A6E1-6B099FB7C1F7}" dt="2021-01-22T12:32:49.851" v="42"/>
          <pc:sldLayoutMkLst>
            <pc:docMk/>
            <pc:sldMasterMk cId="3634052448" sldId="2147483672"/>
            <pc:sldLayoutMk cId="2616960519" sldId="2147483680"/>
          </pc:sldLayoutMkLst>
        </pc:sldLayoutChg>
        <pc:sldLayoutChg chg="add del mod replId">
          <pc:chgData name="Guest User" userId="" providerId="Windows Live" clId="Web-{A1E5FACE-8B93-445E-A6E1-6B099FB7C1F7}" dt="2021-01-22T12:32:49.851" v="42"/>
          <pc:sldLayoutMkLst>
            <pc:docMk/>
            <pc:sldMasterMk cId="3634052448" sldId="2147483672"/>
            <pc:sldLayoutMk cId="2805073124" sldId="2147483681"/>
          </pc:sldLayoutMkLst>
        </pc:sldLayoutChg>
        <pc:sldLayoutChg chg="add del mod replId">
          <pc:chgData name="Guest User" userId="" providerId="Windows Live" clId="Web-{A1E5FACE-8B93-445E-A6E1-6B099FB7C1F7}" dt="2021-01-22T12:32:49.851" v="42"/>
          <pc:sldLayoutMkLst>
            <pc:docMk/>
            <pc:sldMasterMk cId="3634052448" sldId="2147483672"/>
            <pc:sldLayoutMk cId="2450718554" sldId="2147483682"/>
          </pc:sldLayoutMkLst>
        </pc:sldLayoutChg>
        <pc:sldLayoutChg chg="add del mod replId">
          <pc:chgData name="Guest User" userId="" providerId="Windows Live" clId="Web-{A1E5FACE-8B93-445E-A6E1-6B099FB7C1F7}" dt="2021-01-22T12:32:49.851" v="42"/>
          <pc:sldLayoutMkLst>
            <pc:docMk/>
            <pc:sldMasterMk cId="3634052448" sldId="2147483672"/>
            <pc:sldLayoutMk cId="2680487763" sldId="2147483683"/>
          </pc:sldLayoutMkLst>
        </pc:sldLayoutChg>
      </pc:sldMasterChg>
      <pc:sldMasterChg chg="add addSldLayout modSldLayout">
        <pc:chgData name="Guest User" userId="" providerId="Windows Live" clId="Web-{A1E5FACE-8B93-445E-A6E1-6B099FB7C1F7}" dt="2021-01-22T12:32:49.851" v="42"/>
        <pc:sldMasterMkLst>
          <pc:docMk/>
          <pc:sldMasterMk cId="1563207756" sldId="2147483684"/>
        </pc:sldMasterMkLst>
        <pc:sldLayoutChg chg="add mod replId">
          <pc:chgData name="Guest User" userId="" providerId="Windows Live" clId="Web-{A1E5FACE-8B93-445E-A6E1-6B099FB7C1F7}" dt="2021-01-22T12:32:49.851" v="42"/>
          <pc:sldLayoutMkLst>
            <pc:docMk/>
            <pc:sldMasterMk cId="1563207756" sldId="2147483684"/>
            <pc:sldLayoutMk cId="1459324708" sldId="2147483685"/>
          </pc:sldLayoutMkLst>
        </pc:sldLayoutChg>
        <pc:sldLayoutChg chg="add mod replId">
          <pc:chgData name="Guest User" userId="" providerId="Windows Live" clId="Web-{A1E5FACE-8B93-445E-A6E1-6B099FB7C1F7}" dt="2021-01-22T12:32:49.851" v="42"/>
          <pc:sldLayoutMkLst>
            <pc:docMk/>
            <pc:sldMasterMk cId="1563207756" sldId="2147483684"/>
            <pc:sldLayoutMk cId="3010074503" sldId="2147483686"/>
          </pc:sldLayoutMkLst>
        </pc:sldLayoutChg>
        <pc:sldLayoutChg chg="add mod replId">
          <pc:chgData name="Guest User" userId="" providerId="Windows Live" clId="Web-{A1E5FACE-8B93-445E-A6E1-6B099FB7C1F7}" dt="2021-01-22T12:32:49.851" v="42"/>
          <pc:sldLayoutMkLst>
            <pc:docMk/>
            <pc:sldMasterMk cId="1563207756" sldId="2147483684"/>
            <pc:sldLayoutMk cId="689558909" sldId="2147483687"/>
          </pc:sldLayoutMkLst>
        </pc:sldLayoutChg>
        <pc:sldLayoutChg chg="add mod replId">
          <pc:chgData name="Guest User" userId="" providerId="Windows Live" clId="Web-{A1E5FACE-8B93-445E-A6E1-6B099FB7C1F7}" dt="2021-01-22T12:32:49.851" v="42"/>
          <pc:sldLayoutMkLst>
            <pc:docMk/>
            <pc:sldMasterMk cId="1563207756" sldId="2147483684"/>
            <pc:sldLayoutMk cId="3070857379" sldId="2147483688"/>
          </pc:sldLayoutMkLst>
        </pc:sldLayoutChg>
        <pc:sldLayoutChg chg="add mod replId">
          <pc:chgData name="Guest User" userId="" providerId="Windows Live" clId="Web-{A1E5FACE-8B93-445E-A6E1-6B099FB7C1F7}" dt="2021-01-22T12:32:49.851" v="42"/>
          <pc:sldLayoutMkLst>
            <pc:docMk/>
            <pc:sldMasterMk cId="1563207756" sldId="2147483684"/>
            <pc:sldLayoutMk cId="1138051344" sldId="2147483689"/>
          </pc:sldLayoutMkLst>
        </pc:sldLayoutChg>
        <pc:sldLayoutChg chg="add mod replId">
          <pc:chgData name="Guest User" userId="" providerId="Windows Live" clId="Web-{A1E5FACE-8B93-445E-A6E1-6B099FB7C1F7}" dt="2021-01-22T12:32:49.851" v="42"/>
          <pc:sldLayoutMkLst>
            <pc:docMk/>
            <pc:sldMasterMk cId="1563207756" sldId="2147483684"/>
            <pc:sldLayoutMk cId="3968581288" sldId="2147483690"/>
          </pc:sldLayoutMkLst>
        </pc:sldLayoutChg>
        <pc:sldLayoutChg chg="add mod replId">
          <pc:chgData name="Guest User" userId="" providerId="Windows Live" clId="Web-{A1E5FACE-8B93-445E-A6E1-6B099FB7C1F7}" dt="2021-01-22T12:32:49.851" v="42"/>
          <pc:sldLayoutMkLst>
            <pc:docMk/>
            <pc:sldMasterMk cId="1563207756" sldId="2147483684"/>
            <pc:sldLayoutMk cId="499000419" sldId="2147483691"/>
          </pc:sldLayoutMkLst>
        </pc:sldLayoutChg>
        <pc:sldLayoutChg chg="add mod replId">
          <pc:chgData name="Guest User" userId="" providerId="Windows Live" clId="Web-{A1E5FACE-8B93-445E-A6E1-6B099FB7C1F7}" dt="2021-01-22T12:32:49.851" v="42"/>
          <pc:sldLayoutMkLst>
            <pc:docMk/>
            <pc:sldMasterMk cId="1563207756" sldId="2147483684"/>
            <pc:sldLayoutMk cId="4227205429" sldId="2147483692"/>
          </pc:sldLayoutMkLst>
        </pc:sldLayoutChg>
        <pc:sldLayoutChg chg="add mod replId">
          <pc:chgData name="Guest User" userId="" providerId="Windows Live" clId="Web-{A1E5FACE-8B93-445E-A6E1-6B099FB7C1F7}" dt="2021-01-22T12:32:49.851" v="42"/>
          <pc:sldLayoutMkLst>
            <pc:docMk/>
            <pc:sldMasterMk cId="1563207756" sldId="2147483684"/>
            <pc:sldLayoutMk cId="3744515885" sldId="2147483693"/>
          </pc:sldLayoutMkLst>
        </pc:sldLayoutChg>
        <pc:sldLayoutChg chg="add mod replId">
          <pc:chgData name="Guest User" userId="" providerId="Windows Live" clId="Web-{A1E5FACE-8B93-445E-A6E1-6B099FB7C1F7}" dt="2021-01-22T12:32:49.851" v="42"/>
          <pc:sldLayoutMkLst>
            <pc:docMk/>
            <pc:sldMasterMk cId="1563207756" sldId="2147483684"/>
            <pc:sldLayoutMk cId="133258582" sldId="2147483694"/>
          </pc:sldLayoutMkLst>
        </pc:sldLayoutChg>
        <pc:sldLayoutChg chg="add mod replId">
          <pc:chgData name="Guest User" userId="" providerId="Windows Live" clId="Web-{A1E5FACE-8B93-445E-A6E1-6B099FB7C1F7}" dt="2021-01-22T12:32:49.851" v="42"/>
          <pc:sldLayoutMkLst>
            <pc:docMk/>
            <pc:sldMasterMk cId="1563207756" sldId="2147483684"/>
            <pc:sldLayoutMk cId="3354407807" sldId="2147483695"/>
          </pc:sldLayoutMkLst>
        </pc:sldLayoutChg>
      </pc:sldMasterChg>
      <pc:sldMasterChg chg="del delSldLayout">
        <pc:chgData name="Guest User" userId="" providerId="Windows Live" clId="Web-{A1E5FACE-8B93-445E-A6E1-6B099FB7C1F7}" dt="2021-01-22T13:22:08.317" v="560"/>
        <pc:sldMasterMkLst>
          <pc:docMk/>
          <pc:sldMasterMk cId="375305722" sldId="2147483738"/>
        </pc:sldMasterMkLst>
        <pc:sldLayoutChg chg="del">
          <pc:chgData name="Guest User" userId="" providerId="Windows Live" clId="Web-{A1E5FACE-8B93-445E-A6E1-6B099FB7C1F7}" dt="2021-01-22T13:22:08.317" v="560"/>
          <pc:sldLayoutMkLst>
            <pc:docMk/>
            <pc:sldMasterMk cId="375305722" sldId="2147483738"/>
            <pc:sldLayoutMk cId="113847294" sldId="2147483739"/>
          </pc:sldLayoutMkLst>
        </pc:sldLayoutChg>
        <pc:sldLayoutChg chg="del">
          <pc:chgData name="Guest User" userId="" providerId="Windows Live" clId="Web-{A1E5FACE-8B93-445E-A6E1-6B099FB7C1F7}" dt="2021-01-22T13:22:08.317" v="560"/>
          <pc:sldLayoutMkLst>
            <pc:docMk/>
            <pc:sldMasterMk cId="375305722" sldId="2147483738"/>
            <pc:sldLayoutMk cId="1681022101" sldId="2147483740"/>
          </pc:sldLayoutMkLst>
        </pc:sldLayoutChg>
        <pc:sldLayoutChg chg="del">
          <pc:chgData name="Guest User" userId="" providerId="Windows Live" clId="Web-{A1E5FACE-8B93-445E-A6E1-6B099FB7C1F7}" dt="2021-01-22T13:22:08.317" v="560"/>
          <pc:sldLayoutMkLst>
            <pc:docMk/>
            <pc:sldMasterMk cId="375305722" sldId="2147483738"/>
            <pc:sldLayoutMk cId="3462669307" sldId="2147483741"/>
          </pc:sldLayoutMkLst>
        </pc:sldLayoutChg>
        <pc:sldLayoutChg chg="del">
          <pc:chgData name="Guest User" userId="" providerId="Windows Live" clId="Web-{A1E5FACE-8B93-445E-A6E1-6B099FB7C1F7}" dt="2021-01-22T13:22:08.317" v="560"/>
          <pc:sldLayoutMkLst>
            <pc:docMk/>
            <pc:sldMasterMk cId="375305722" sldId="2147483738"/>
            <pc:sldLayoutMk cId="2273343230" sldId="2147483742"/>
          </pc:sldLayoutMkLst>
        </pc:sldLayoutChg>
        <pc:sldLayoutChg chg="del">
          <pc:chgData name="Guest User" userId="" providerId="Windows Live" clId="Web-{A1E5FACE-8B93-445E-A6E1-6B099FB7C1F7}" dt="2021-01-22T13:22:08.317" v="560"/>
          <pc:sldLayoutMkLst>
            <pc:docMk/>
            <pc:sldMasterMk cId="375305722" sldId="2147483738"/>
            <pc:sldLayoutMk cId="3499974338" sldId="2147483743"/>
          </pc:sldLayoutMkLst>
        </pc:sldLayoutChg>
        <pc:sldLayoutChg chg="del">
          <pc:chgData name="Guest User" userId="" providerId="Windows Live" clId="Web-{A1E5FACE-8B93-445E-A6E1-6B099FB7C1F7}" dt="2021-01-22T13:22:08.317" v="560"/>
          <pc:sldLayoutMkLst>
            <pc:docMk/>
            <pc:sldMasterMk cId="375305722" sldId="2147483738"/>
            <pc:sldLayoutMk cId="1551669056" sldId="2147483744"/>
          </pc:sldLayoutMkLst>
        </pc:sldLayoutChg>
        <pc:sldLayoutChg chg="del">
          <pc:chgData name="Guest User" userId="" providerId="Windows Live" clId="Web-{A1E5FACE-8B93-445E-A6E1-6B099FB7C1F7}" dt="2021-01-22T13:22:08.317" v="560"/>
          <pc:sldLayoutMkLst>
            <pc:docMk/>
            <pc:sldMasterMk cId="375305722" sldId="2147483738"/>
            <pc:sldLayoutMk cId="889847516" sldId="2147483745"/>
          </pc:sldLayoutMkLst>
        </pc:sldLayoutChg>
        <pc:sldLayoutChg chg="del">
          <pc:chgData name="Guest User" userId="" providerId="Windows Live" clId="Web-{A1E5FACE-8B93-445E-A6E1-6B099FB7C1F7}" dt="2021-01-22T13:22:08.317" v="560"/>
          <pc:sldLayoutMkLst>
            <pc:docMk/>
            <pc:sldMasterMk cId="375305722" sldId="2147483738"/>
            <pc:sldLayoutMk cId="2092252409" sldId="2147483746"/>
          </pc:sldLayoutMkLst>
        </pc:sldLayoutChg>
        <pc:sldLayoutChg chg="del">
          <pc:chgData name="Guest User" userId="" providerId="Windows Live" clId="Web-{A1E5FACE-8B93-445E-A6E1-6B099FB7C1F7}" dt="2021-01-22T13:22:08.317" v="560"/>
          <pc:sldLayoutMkLst>
            <pc:docMk/>
            <pc:sldMasterMk cId="375305722" sldId="2147483738"/>
            <pc:sldLayoutMk cId="1443671747" sldId="2147483747"/>
          </pc:sldLayoutMkLst>
        </pc:sldLayoutChg>
        <pc:sldLayoutChg chg="del">
          <pc:chgData name="Guest User" userId="" providerId="Windows Live" clId="Web-{A1E5FACE-8B93-445E-A6E1-6B099FB7C1F7}" dt="2021-01-22T13:22:08.317" v="560"/>
          <pc:sldLayoutMkLst>
            <pc:docMk/>
            <pc:sldMasterMk cId="375305722" sldId="2147483738"/>
            <pc:sldLayoutMk cId="3465822204" sldId="2147483748"/>
          </pc:sldLayoutMkLst>
        </pc:sldLayoutChg>
        <pc:sldLayoutChg chg="del">
          <pc:chgData name="Guest User" userId="" providerId="Windows Live" clId="Web-{A1E5FACE-8B93-445E-A6E1-6B099FB7C1F7}" dt="2021-01-22T13:22:08.317" v="560"/>
          <pc:sldLayoutMkLst>
            <pc:docMk/>
            <pc:sldMasterMk cId="375305722" sldId="2147483738"/>
            <pc:sldLayoutMk cId="2619796490" sldId="2147483749"/>
          </pc:sldLayoutMkLst>
        </pc:sldLayoutChg>
        <pc:sldLayoutChg chg="del">
          <pc:chgData name="Guest User" userId="" providerId="Windows Live" clId="Web-{A1E5FACE-8B93-445E-A6E1-6B099FB7C1F7}" dt="2021-01-22T13:22:08.317" v="560"/>
          <pc:sldLayoutMkLst>
            <pc:docMk/>
            <pc:sldMasterMk cId="375305722" sldId="2147483738"/>
            <pc:sldLayoutMk cId="3716169780" sldId="2147483750"/>
          </pc:sldLayoutMkLst>
        </pc:sldLayoutChg>
        <pc:sldLayoutChg chg="del">
          <pc:chgData name="Guest User" userId="" providerId="Windows Live" clId="Web-{A1E5FACE-8B93-445E-A6E1-6B099FB7C1F7}" dt="2021-01-22T13:22:08.317" v="560"/>
          <pc:sldLayoutMkLst>
            <pc:docMk/>
            <pc:sldMasterMk cId="375305722" sldId="2147483738"/>
            <pc:sldLayoutMk cId="2752779339" sldId="2147483751"/>
          </pc:sldLayoutMkLst>
        </pc:sldLayoutChg>
        <pc:sldLayoutChg chg="del">
          <pc:chgData name="Guest User" userId="" providerId="Windows Live" clId="Web-{A1E5FACE-8B93-445E-A6E1-6B099FB7C1F7}" dt="2021-01-22T13:22:08.317" v="560"/>
          <pc:sldLayoutMkLst>
            <pc:docMk/>
            <pc:sldMasterMk cId="375305722" sldId="2147483738"/>
            <pc:sldLayoutMk cId="1399342079" sldId="2147483752"/>
          </pc:sldLayoutMkLst>
        </pc:sldLayoutChg>
        <pc:sldLayoutChg chg="del">
          <pc:chgData name="Guest User" userId="" providerId="Windows Live" clId="Web-{A1E5FACE-8B93-445E-A6E1-6B099FB7C1F7}" dt="2021-01-22T13:22:08.317" v="560"/>
          <pc:sldLayoutMkLst>
            <pc:docMk/>
            <pc:sldMasterMk cId="375305722" sldId="2147483738"/>
            <pc:sldLayoutMk cId="2457779953" sldId="2147483753"/>
          </pc:sldLayoutMkLst>
        </pc:sldLayoutChg>
        <pc:sldLayoutChg chg="del">
          <pc:chgData name="Guest User" userId="" providerId="Windows Live" clId="Web-{A1E5FACE-8B93-445E-A6E1-6B099FB7C1F7}" dt="2021-01-22T13:22:08.317" v="560"/>
          <pc:sldLayoutMkLst>
            <pc:docMk/>
            <pc:sldMasterMk cId="375305722" sldId="2147483738"/>
            <pc:sldLayoutMk cId="821926197" sldId="2147483754"/>
          </pc:sldLayoutMkLst>
        </pc:sldLayoutChg>
        <pc:sldLayoutChg chg="del">
          <pc:chgData name="Guest User" userId="" providerId="Windows Live" clId="Web-{A1E5FACE-8B93-445E-A6E1-6B099FB7C1F7}" dt="2021-01-22T13:22:08.317" v="560"/>
          <pc:sldLayoutMkLst>
            <pc:docMk/>
            <pc:sldMasterMk cId="375305722" sldId="2147483738"/>
            <pc:sldLayoutMk cId="195321927" sldId="2147483755"/>
          </pc:sldLayoutMkLst>
        </pc:sldLayoutChg>
      </pc:sldMasterChg>
      <pc:sldMasterChg chg="add del addSldLayout delSldLayout modSldLayout">
        <pc:chgData name="Guest User" userId="" providerId="Windows Live" clId="Web-{A1E5FACE-8B93-445E-A6E1-6B099FB7C1F7}" dt="2021-01-22T13:22:16.270" v="561"/>
        <pc:sldMasterMkLst>
          <pc:docMk/>
          <pc:sldMasterMk cId="1414115973" sldId="2147483756"/>
        </pc:sldMasterMkLst>
        <pc:sldLayoutChg chg="add del mod replId">
          <pc:chgData name="Guest User" userId="" providerId="Windows Live" clId="Web-{A1E5FACE-8B93-445E-A6E1-6B099FB7C1F7}" dt="2021-01-22T13:22:16.270" v="561"/>
          <pc:sldLayoutMkLst>
            <pc:docMk/>
            <pc:sldMasterMk cId="1414115973" sldId="2147483756"/>
            <pc:sldLayoutMk cId="1172337086" sldId="2147483757"/>
          </pc:sldLayoutMkLst>
        </pc:sldLayoutChg>
        <pc:sldLayoutChg chg="add del mod replId">
          <pc:chgData name="Guest User" userId="" providerId="Windows Live" clId="Web-{A1E5FACE-8B93-445E-A6E1-6B099FB7C1F7}" dt="2021-01-22T13:22:16.270" v="561"/>
          <pc:sldLayoutMkLst>
            <pc:docMk/>
            <pc:sldMasterMk cId="1414115973" sldId="2147483756"/>
            <pc:sldLayoutMk cId="1227835318" sldId="2147483758"/>
          </pc:sldLayoutMkLst>
        </pc:sldLayoutChg>
        <pc:sldLayoutChg chg="add del mod replId">
          <pc:chgData name="Guest User" userId="" providerId="Windows Live" clId="Web-{A1E5FACE-8B93-445E-A6E1-6B099FB7C1F7}" dt="2021-01-22T13:22:16.270" v="561"/>
          <pc:sldLayoutMkLst>
            <pc:docMk/>
            <pc:sldMasterMk cId="1414115973" sldId="2147483756"/>
            <pc:sldLayoutMk cId="839146111" sldId="2147483759"/>
          </pc:sldLayoutMkLst>
        </pc:sldLayoutChg>
        <pc:sldLayoutChg chg="add del mod replId">
          <pc:chgData name="Guest User" userId="" providerId="Windows Live" clId="Web-{A1E5FACE-8B93-445E-A6E1-6B099FB7C1F7}" dt="2021-01-22T13:22:16.270" v="561"/>
          <pc:sldLayoutMkLst>
            <pc:docMk/>
            <pc:sldMasterMk cId="1414115973" sldId="2147483756"/>
            <pc:sldLayoutMk cId="1494948792" sldId="2147483760"/>
          </pc:sldLayoutMkLst>
        </pc:sldLayoutChg>
        <pc:sldLayoutChg chg="add del mod replId">
          <pc:chgData name="Guest User" userId="" providerId="Windows Live" clId="Web-{A1E5FACE-8B93-445E-A6E1-6B099FB7C1F7}" dt="2021-01-22T13:22:16.270" v="561"/>
          <pc:sldLayoutMkLst>
            <pc:docMk/>
            <pc:sldMasterMk cId="1414115973" sldId="2147483756"/>
            <pc:sldLayoutMk cId="3401424795" sldId="2147483761"/>
          </pc:sldLayoutMkLst>
        </pc:sldLayoutChg>
        <pc:sldLayoutChg chg="add del mod replId">
          <pc:chgData name="Guest User" userId="" providerId="Windows Live" clId="Web-{A1E5FACE-8B93-445E-A6E1-6B099FB7C1F7}" dt="2021-01-22T13:22:16.270" v="561"/>
          <pc:sldLayoutMkLst>
            <pc:docMk/>
            <pc:sldMasterMk cId="1414115973" sldId="2147483756"/>
            <pc:sldLayoutMk cId="1895759148" sldId="2147483762"/>
          </pc:sldLayoutMkLst>
        </pc:sldLayoutChg>
        <pc:sldLayoutChg chg="add del mod replId">
          <pc:chgData name="Guest User" userId="" providerId="Windows Live" clId="Web-{A1E5FACE-8B93-445E-A6E1-6B099FB7C1F7}" dt="2021-01-22T13:22:16.270" v="561"/>
          <pc:sldLayoutMkLst>
            <pc:docMk/>
            <pc:sldMasterMk cId="1414115973" sldId="2147483756"/>
            <pc:sldLayoutMk cId="2482888427" sldId="2147483763"/>
          </pc:sldLayoutMkLst>
        </pc:sldLayoutChg>
        <pc:sldLayoutChg chg="add del mod replId">
          <pc:chgData name="Guest User" userId="" providerId="Windows Live" clId="Web-{A1E5FACE-8B93-445E-A6E1-6B099FB7C1F7}" dt="2021-01-22T13:22:16.270" v="561"/>
          <pc:sldLayoutMkLst>
            <pc:docMk/>
            <pc:sldMasterMk cId="1414115973" sldId="2147483756"/>
            <pc:sldLayoutMk cId="3124712409" sldId="2147483764"/>
          </pc:sldLayoutMkLst>
        </pc:sldLayoutChg>
        <pc:sldLayoutChg chg="add del mod replId">
          <pc:chgData name="Guest User" userId="" providerId="Windows Live" clId="Web-{A1E5FACE-8B93-445E-A6E1-6B099FB7C1F7}" dt="2021-01-22T13:22:16.270" v="561"/>
          <pc:sldLayoutMkLst>
            <pc:docMk/>
            <pc:sldMasterMk cId="1414115973" sldId="2147483756"/>
            <pc:sldLayoutMk cId="2506202508" sldId="2147483765"/>
          </pc:sldLayoutMkLst>
        </pc:sldLayoutChg>
        <pc:sldLayoutChg chg="add del mod replId">
          <pc:chgData name="Guest User" userId="" providerId="Windows Live" clId="Web-{A1E5FACE-8B93-445E-A6E1-6B099FB7C1F7}" dt="2021-01-22T13:22:16.270" v="561"/>
          <pc:sldLayoutMkLst>
            <pc:docMk/>
            <pc:sldMasterMk cId="1414115973" sldId="2147483756"/>
            <pc:sldLayoutMk cId="2598374950" sldId="2147483766"/>
          </pc:sldLayoutMkLst>
        </pc:sldLayoutChg>
        <pc:sldLayoutChg chg="add del mod replId">
          <pc:chgData name="Guest User" userId="" providerId="Windows Live" clId="Web-{A1E5FACE-8B93-445E-A6E1-6B099FB7C1F7}" dt="2021-01-22T13:22:16.270" v="561"/>
          <pc:sldLayoutMkLst>
            <pc:docMk/>
            <pc:sldMasterMk cId="1414115973" sldId="2147483756"/>
            <pc:sldLayoutMk cId="4231205702" sldId="2147483767"/>
          </pc:sldLayoutMkLst>
        </pc:sldLayoutChg>
      </pc:sldMasterChg>
      <pc:sldMasterChg chg="add del addSldLayout delSldLayout modSldLayout">
        <pc:chgData name="Guest User" userId="" providerId="Windows Live" clId="Web-{A1E5FACE-8B93-445E-A6E1-6B099FB7C1F7}" dt="2021-01-22T13:22:23.224" v="562"/>
        <pc:sldMasterMkLst>
          <pc:docMk/>
          <pc:sldMasterMk cId="1872054062" sldId="2147483768"/>
        </pc:sldMasterMkLst>
        <pc:sldLayoutChg chg="add del mod replId">
          <pc:chgData name="Guest User" userId="" providerId="Windows Live" clId="Web-{A1E5FACE-8B93-445E-A6E1-6B099FB7C1F7}" dt="2021-01-22T13:22:23.224" v="562"/>
          <pc:sldLayoutMkLst>
            <pc:docMk/>
            <pc:sldMasterMk cId="1872054062" sldId="2147483768"/>
            <pc:sldLayoutMk cId="4249249041" sldId="2147483769"/>
          </pc:sldLayoutMkLst>
        </pc:sldLayoutChg>
        <pc:sldLayoutChg chg="add del mod replId">
          <pc:chgData name="Guest User" userId="" providerId="Windows Live" clId="Web-{A1E5FACE-8B93-445E-A6E1-6B099FB7C1F7}" dt="2021-01-22T13:22:23.224" v="562"/>
          <pc:sldLayoutMkLst>
            <pc:docMk/>
            <pc:sldMasterMk cId="1872054062" sldId="2147483768"/>
            <pc:sldLayoutMk cId="570322138" sldId="2147483770"/>
          </pc:sldLayoutMkLst>
        </pc:sldLayoutChg>
        <pc:sldLayoutChg chg="add del mod replId">
          <pc:chgData name="Guest User" userId="" providerId="Windows Live" clId="Web-{A1E5FACE-8B93-445E-A6E1-6B099FB7C1F7}" dt="2021-01-22T13:22:23.224" v="562"/>
          <pc:sldLayoutMkLst>
            <pc:docMk/>
            <pc:sldMasterMk cId="1872054062" sldId="2147483768"/>
            <pc:sldLayoutMk cId="2052604636" sldId="2147483771"/>
          </pc:sldLayoutMkLst>
        </pc:sldLayoutChg>
        <pc:sldLayoutChg chg="add del mod replId">
          <pc:chgData name="Guest User" userId="" providerId="Windows Live" clId="Web-{A1E5FACE-8B93-445E-A6E1-6B099FB7C1F7}" dt="2021-01-22T13:22:23.224" v="562"/>
          <pc:sldLayoutMkLst>
            <pc:docMk/>
            <pc:sldMasterMk cId="1872054062" sldId="2147483768"/>
            <pc:sldLayoutMk cId="182549689" sldId="2147483772"/>
          </pc:sldLayoutMkLst>
        </pc:sldLayoutChg>
        <pc:sldLayoutChg chg="add del mod replId">
          <pc:chgData name="Guest User" userId="" providerId="Windows Live" clId="Web-{A1E5FACE-8B93-445E-A6E1-6B099FB7C1F7}" dt="2021-01-22T13:22:23.224" v="562"/>
          <pc:sldLayoutMkLst>
            <pc:docMk/>
            <pc:sldMasterMk cId="1872054062" sldId="2147483768"/>
            <pc:sldLayoutMk cId="3891730071" sldId="2147483773"/>
          </pc:sldLayoutMkLst>
        </pc:sldLayoutChg>
        <pc:sldLayoutChg chg="add del mod replId">
          <pc:chgData name="Guest User" userId="" providerId="Windows Live" clId="Web-{A1E5FACE-8B93-445E-A6E1-6B099FB7C1F7}" dt="2021-01-22T13:22:23.224" v="562"/>
          <pc:sldLayoutMkLst>
            <pc:docMk/>
            <pc:sldMasterMk cId="1872054062" sldId="2147483768"/>
            <pc:sldLayoutMk cId="1536644602" sldId="2147483774"/>
          </pc:sldLayoutMkLst>
        </pc:sldLayoutChg>
        <pc:sldLayoutChg chg="add del mod replId">
          <pc:chgData name="Guest User" userId="" providerId="Windows Live" clId="Web-{A1E5FACE-8B93-445E-A6E1-6B099FB7C1F7}" dt="2021-01-22T13:22:23.224" v="562"/>
          <pc:sldLayoutMkLst>
            <pc:docMk/>
            <pc:sldMasterMk cId="1872054062" sldId="2147483768"/>
            <pc:sldLayoutMk cId="1926278941" sldId="2147483775"/>
          </pc:sldLayoutMkLst>
        </pc:sldLayoutChg>
        <pc:sldLayoutChg chg="add del mod replId">
          <pc:chgData name="Guest User" userId="" providerId="Windows Live" clId="Web-{A1E5FACE-8B93-445E-A6E1-6B099FB7C1F7}" dt="2021-01-22T13:22:23.224" v="562"/>
          <pc:sldLayoutMkLst>
            <pc:docMk/>
            <pc:sldMasterMk cId="1872054062" sldId="2147483768"/>
            <pc:sldLayoutMk cId="1342874860" sldId="2147483776"/>
          </pc:sldLayoutMkLst>
        </pc:sldLayoutChg>
        <pc:sldLayoutChg chg="add del mod replId">
          <pc:chgData name="Guest User" userId="" providerId="Windows Live" clId="Web-{A1E5FACE-8B93-445E-A6E1-6B099FB7C1F7}" dt="2021-01-22T13:22:23.224" v="562"/>
          <pc:sldLayoutMkLst>
            <pc:docMk/>
            <pc:sldMasterMk cId="1872054062" sldId="2147483768"/>
            <pc:sldLayoutMk cId="130338397" sldId="2147483777"/>
          </pc:sldLayoutMkLst>
        </pc:sldLayoutChg>
        <pc:sldLayoutChg chg="add del mod replId">
          <pc:chgData name="Guest User" userId="" providerId="Windows Live" clId="Web-{A1E5FACE-8B93-445E-A6E1-6B099FB7C1F7}" dt="2021-01-22T13:22:23.224" v="562"/>
          <pc:sldLayoutMkLst>
            <pc:docMk/>
            <pc:sldMasterMk cId="1872054062" sldId="2147483768"/>
            <pc:sldLayoutMk cId="1125593489" sldId="2147483778"/>
          </pc:sldLayoutMkLst>
        </pc:sldLayoutChg>
        <pc:sldLayoutChg chg="add del mod replId">
          <pc:chgData name="Guest User" userId="" providerId="Windows Live" clId="Web-{A1E5FACE-8B93-445E-A6E1-6B099FB7C1F7}" dt="2021-01-22T13:22:23.224" v="562"/>
          <pc:sldLayoutMkLst>
            <pc:docMk/>
            <pc:sldMasterMk cId="1872054062" sldId="2147483768"/>
            <pc:sldLayoutMk cId="1380558975" sldId="2147483779"/>
          </pc:sldLayoutMkLst>
        </pc:sldLayoutChg>
      </pc:sldMasterChg>
      <pc:sldMasterChg chg="add del addSldLayout delSldLayout modSldLayout">
        <pc:chgData name="Guest User" userId="" providerId="Windows Live" clId="Web-{A1E5FACE-8B93-445E-A6E1-6B099FB7C1F7}" dt="2021-01-22T13:22:34.489" v="563"/>
        <pc:sldMasterMkLst>
          <pc:docMk/>
          <pc:sldMasterMk cId="1994897696" sldId="2147483780"/>
        </pc:sldMasterMkLst>
        <pc:sldLayoutChg chg="add del mod replId">
          <pc:chgData name="Guest User" userId="" providerId="Windows Live" clId="Web-{A1E5FACE-8B93-445E-A6E1-6B099FB7C1F7}" dt="2021-01-22T13:22:34.489" v="563"/>
          <pc:sldLayoutMkLst>
            <pc:docMk/>
            <pc:sldMasterMk cId="1994897696" sldId="2147483780"/>
            <pc:sldLayoutMk cId="2716455310" sldId="2147483781"/>
          </pc:sldLayoutMkLst>
        </pc:sldLayoutChg>
        <pc:sldLayoutChg chg="add del mod replId">
          <pc:chgData name="Guest User" userId="" providerId="Windows Live" clId="Web-{A1E5FACE-8B93-445E-A6E1-6B099FB7C1F7}" dt="2021-01-22T13:22:34.489" v="563"/>
          <pc:sldLayoutMkLst>
            <pc:docMk/>
            <pc:sldMasterMk cId="1994897696" sldId="2147483780"/>
            <pc:sldLayoutMk cId="1245207165" sldId="2147483782"/>
          </pc:sldLayoutMkLst>
        </pc:sldLayoutChg>
        <pc:sldLayoutChg chg="add del mod replId">
          <pc:chgData name="Guest User" userId="" providerId="Windows Live" clId="Web-{A1E5FACE-8B93-445E-A6E1-6B099FB7C1F7}" dt="2021-01-22T13:22:34.489" v="563"/>
          <pc:sldLayoutMkLst>
            <pc:docMk/>
            <pc:sldMasterMk cId="1994897696" sldId="2147483780"/>
            <pc:sldLayoutMk cId="3854416730" sldId="2147483783"/>
          </pc:sldLayoutMkLst>
        </pc:sldLayoutChg>
        <pc:sldLayoutChg chg="add del mod replId">
          <pc:chgData name="Guest User" userId="" providerId="Windows Live" clId="Web-{A1E5FACE-8B93-445E-A6E1-6B099FB7C1F7}" dt="2021-01-22T13:22:34.489" v="563"/>
          <pc:sldLayoutMkLst>
            <pc:docMk/>
            <pc:sldMasterMk cId="1994897696" sldId="2147483780"/>
            <pc:sldLayoutMk cId="2151693991" sldId="2147483784"/>
          </pc:sldLayoutMkLst>
        </pc:sldLayoutChg>
        <pc:sldLayoutChg chg="add del mod replId">
          <pc:chgData name="Guest User" userId="" providerId="Windows Live" clId="Web-{A1E5FACE-8B93-445E-A6E1-6B099FB7C1F7}" dt="2021-01-22T13:22:34.489" v="563"/>
          <pc:sldLayoutMkLst>
            <pc:docMk/>
            <pc:sldMasterMk cId="1994897696" sldId="2147483780"/>
            <pc:sldLayoutMk cId="3291097842" sldId="2147483785"/>
          </pc:sldLayoutMkLst>
        </pc:sldLayoutChg>
        <pc:sldLayoutChg chg="add del mod replId">
          <pc:chgData name="Guest User" userId="" providerId="Windows Live" clId="Web-{A1E5FACE-8B93-445E-A6E1-6B099FB7C1F7}" dt="2021-01-22T13:22:34.489" v="563"/>
          <pc:sldLayoutMkLst>
            <pc:docMk/>
            <pc:sldMasterMk cId="1994897696" sldId="2147483780"/>
            <pc:sldLayoutMk cId="4269853972" sldId="2147483786"/>
          </pc:sldLayoutMkLst>
        </pc:sldLayoutChg>
        <pc:sldLayoutChg chg="add del mod replId">
          <pc:chgData name="Guest User" userId="" providerId="Windows Live" clId="Web-{A1E5FACE-8B93-445E-A6E1-6B099FB7C1F7}" dt="2021-01-22T13:22:34.489" v="563"/>
          <pc:sldLayoutMkLst>
            <pc:docMk/>
            <pc:sldMasterMk cId="1994897696" sldId="2147483780"/>
            <pc:sldLayoutMk cId="86959874" sldId="2147483787"/>
          </pc:sldLayoutMkLst>
        </pc:sldLayoutChg>
        <pc:sldLayoutChg chg="add del mod replId">
          <pc:chgData name="Guest User" userId="" providerId="Windows Live" clId="Web-{A1E5FACE-8B93-445E-A6E1-6B099FB7C1F7}" dt="2021-01-22T13:22:34.489" v="563"/>
          <pc:sldLayoutMkLst>
            <pc:docMk/>
            <pc:sldMasterMk cId="1994897696" sldId="2147483780"/>
            <pc:sldLayoutMk cId="2704292928" sldId="2147483788"/>
          </pc:sldLayoutMkLst>
        </pc:sldLayoutChg>
        <pc:sldLayoutChg chg="add del mod replId">
          <pc:chgData name="Guest User" userId="" providerId="Windows Live" clId="Web-{A1E5FACE-8B93-445E-A6E1-6B099FB7C1F7}" dt="2021-01-22T13:22:34.489" v="563"/>
          <pc:sldLayoutMkLst>
            <pc:docMk/>
            <pc:sldMasterMk cId="1994897696" sldId="2147483780"/>
            <pc:sldLayoutMk cId="848415116" sldId="2147483789"/>
          </pc:sldLayoutMkLst>
        </pc:sldLayoutChg>
        <pc:sldLayoutChg chg="add del mod replId">
          <pc:chgData name="Guest User" userId="" providerId="Windows Live" clId="Web-{A1E5FACE-8B93-445E-A6E1-6B099FB7C1F7}" dt="2021-01-22T13:22:34.489" v="563"/>
          <pc:sldLayoutMkLst>
            <pc:docMk/>
            <pc:sldMasterMk cId="1994897696" sldId="2147483780"/>
            <pc:sldLayoutMk cId="1906864395" sldId="2147483790"/>
          </pc:sldLayoutMkLst>
        </pc:sldLayoutChg>
        <pc:sldLayoutChg chg="add del mod replId">
          <pc:chgData name="Guest User" userId="" providerId="Windows Live" clId="Web-{A1E5FACE-8B93-445E-A6E1-6B099FB7C1F7}" dt="2021-01-22T13:22:34.489" v="563"/>
          <pc:sldLayoutMkLst>
            <pc:docMk/>
            <pc:sldMasterMk cId="1994897696" sldId="2147483780"/>
            <pc:sldLayoutMk cId="1556364096" sldId="2147483791"/>
          </pc:sldLayoutMkLst>
        </pc:sldLayoutChg>
        <pc:sldLayoutChg chg="add del mod replId">
          <pc:chgData name="Guest User" userId="" providerId="Windows Live" clId="Web-{A1E5FACE-8B93-445E-A6E1-6B099FB7C1F7}" dt="2021-01-22T13:22:34.489" v="563"/>
          <pc:sldLayoutMkLst>
            <pc:docMk/>
            <pc:sldMasterMk cId="1994897696" sldId="2147483780"/>
            <pc:sldLayoutMk cId="2641805603" sldId="2147483792"/>
          </pc:sldLayoutMkLst>
        </pc:sldLayoutChg>
        <pc:sldLayoutChg chg="add del mod replId">
          <pc:chgData name="Guest User" userId="" providerId="Windows Live" clId="Web-{A1E5FACE-8B93-445E-A6E1-6B099FB7C1F7}" dt="2021-01-22T13:22:34.489" v="563"/>
          <pc:sldLayoutMkLst>
            <pc:docMk/>
            <pc:sldMasterMk cId="1994897696" sldId="2147483780"/>
            <pc:sldLayoutMk cId="2107285602" sldId="2147483793"/>
          </pc:sldLayoutMkLst>
        </pc:sldLayoutChg>
        <pc:sldLayoutChg chg="add del mod replId">
          <pc:chgData name="Guest User" userId="" providerId="Windows Live" clId="Web-{A1E5FACE-8B93-445E-A6E1-6B099FB7C1F7}" dt="2021-01-22T13:22:34.489" v="563"/>
          <pc:sldLayoutMkLst>
            <pc:docMk/>
            <pc:sldMasterMk cId="1994897696" sldId="2147483780"/>
            <pc:sldLayoutMk cId="561835358" sldId="2147483794"/>
          </pc:sldLayoutMkLst>
        </pc:sldLayoutChg>
        <pc:sldLayoutChg chg="add del mod replId">
          <pc:chgData name="Guest User" userId="" providerId="Windows Live" clId="Web-{A1E5FACE-8B93-445E-A6E1-6B099FB7C1F7}" dt="2021-01-22T13:22:34.489" v="563"/>
          <pc:sldLayoutMkLst>
            <pc:docMk/>
            <pc:sldMasterMk cId="1994897696" sldId="2147483780"/>
            <pc:sldLayoutMk cId="2328214471" sldId="2147483795"/>
          </pc:sldLayoutMkLst>
        </pc:sldLayoutChg>
        <pc:sldLayoutChg chg="add del mod replId">
          <pc:chgData name="Guest User" userId="" providerId="Windows Live" clId="Web-{A1E5FACE-8B93-445E-A6E1-6B099FB7C1F7}" dt="2021-01-22T13:22:34.489" v="563"/>
          <pc:sldLayoutMkLst>
            <pc:docMk/>
            <pc:sldMasterMk cId="1994897696" sldId="2147483780"/>
            <pc:sldLayoutMk cId="2213753278" sldId="2147483796"/>
          </pc:sldLayoutMkLst>
        </pc:sldLayoutChg>
        <pc:sldLayoutChg chg="add del mod replId">
          <pc:chgData name="Guest User" userId="" providerId="Windows Live" clId="Web-{A1E5FACE-8B93-445E-A6E1-6B099FB7C1F7}" dt="2021-01-22T13:22:34.489" v="563"/>
          <pc:sldLayoutMkLst>
            <pc:docMk/>
            <pc:sldMasterMk cId="1994897696" sldId="2147483780"/>
            <pc:sldLayoutMk cId="218923418" sldId="2147483797"/>
          </pc:sldLayoutMkLst>
        </pc:sldLayoutChg>
      </pc:sldMasterChg>
      <pc:sldMasterChg chg="add del addSldLayout delSldLayout modSldLayout">
        <pc:chgData name="Guest User" userId="" providerId="Windows Live" clId="Web-{A1E5FACE-8B93-445E-A6E1-6B099FB7C1F7}" dt="2021-01-22T13:22:50.521" v="564"/>
        <pc:sldMasterMkLst>
          <pc:docMk/>
          <pc:sldMasterMk cId="3216408717" sldId="2147483798"/>
        </pc:sldMasterMkLst>
        <pc:sldLayoutChg chg="add del mod replId">
          <pc:chgData name="Guest User" userId="" providerId="Windows Live" clId="Web-{A1E5FACE-8B93-445E-A6E1-6B099FB7C1F7}" dt="2021-01-22T13:22:50.521" v="564"/>
          <pc:sldLayoutMkLst>
            <pc:docMk/>
            <pc:sldMasterMk cId="3216408717" sldId="2147483798"/>
            <pc:sldLayoutMk cId="3038761912" sldId="2147483799"/>
          </pc:sldLayoutMkLst>
        </pc:sldLayoutChg>
        <pc:sldLayoutChg chg="add del mod replId">
          <pc:chgData name="Guest User" userId="" providerId="Windows Live" clId="Web-{A1E5FACE-8B93-445E-A6E1-6B099FB7C1F7}" dt="2021-01-22T13:22:50.521" v="564"/>
          <pc:sldLayoutMkLst>
            <pc:docMk/>
            <pc:sldMasterMk cId="3216408717" sldId="2147483798"/>
            <pc:sldLayoutMk cId="129866808" sldId="2147483800"/>
          </pc:sldLayoutMkLst>
        </pc:sldLayoutChg>
        <pc:sldLayoutChg chg="add del mod replId">
          <pc:chgData name="Guest User" userId="" providerId="Windows Live" clId="Web-{A1E5FACE-8B93-445E-A6E1-6B099FB7C1F7}" dt="2021-01-22T13:22:50.521" v="564"/>
          <pc:sldLayoutMkLst>
            <pc:docMk/>
            <pc:sldMasterMk cId="3216408717" sldId="2147483798"/>
            <pc:sldLayoutMk cId="3406087037" sldId="2147483801"/>
          </pc:sldLayoutMkLst>
        </pc:sldLayoutChg>
        <pc:sldLayoutChg chg="add del mod replId">
          <pc:chgData name="Guest User" userId="" providerId="Windows Live" clId="Web-{A1E5FACE-8B93-445E-A6E1-6B099FB7C1F7}" dt="2021-01-22T13:22:50.521" v="564"/>
          <pc:sldLayoutMkLst>
            <pc:docMk/>
            <pc:sldMasterMk cId="3216408717" sldId="2147483798"/>
            <pc:sldLayoutMk cId="749124651" sldId="2147483802"/>
          </pc:sldLayoutMkLst>
        </pc:sldLayoutChg>
        <pc:sldLayoutChg chg="add del mod replId">
          <pc:chgData name="Guest User" userId="" providerId="Windows Live" clId="Web-{A1E5FACE-8B93-445E-A6E1-6B099FB7C1F7}" dt="2021-01-22T13:22:50.521" v="564"/>
          <pc:sldLayoutMkLst>
            <pc:docMk/>
            <pc:sldMasterMk cId="3216408717" sldId="2147483798"/>
            <pc:sldLayoutMk cId="1750501420" sldId="2147483803"/>
          </pc:sldLayoutMkLst>
        </pc:sldLayoutChg>
        <pc:sldLayoutChg chg="add del mod replId">
          <pc:chgData name="Guest User" userId="" providerId="Windows Live" clId="Web-{A1E5FACE-8B93-445E-A6E1-6B099FB7C1F7}" dt="2021-01-22T13:22:50.521" v="564"/>
          <pc:sldLayoutMkLst>
            <pc:docMk/>
            <pc:sldMasterMk cId="3216408717" sldId="2147483798"/>
            <pc:sldLayoutMk cId="1310381744" sldId="2147483804"/>
          </pc:sldLayoutMkLst>
        </pc:sldLayoutChg>
        <pc:sldLayoutChg chg="add del mod replId">
          <pc:chgData name="Guest User" userId="" providerId="Windows Live" clId="Web-{A1E5FACE-8B93-445E-A6E1-6B099FB7C1F7}" dt="2021-01-22T13:22:50.521" v="564"/>
          <pc:sldLayoutMkLst>
            <pc:docMk/>
            <pc:sldMasterMk cId="3216408717" sldId="2147483798"/>
            <pc:sldLayoutMk cId="1501706213" sldId="2147483805"/>
          </pc:sldLayoutMkLst>
        </pc:sldLayoutChg>
        <pc:sldLayoutChg chg="add del mod replId">
          <pc:chgData name="Guest User" userId="" providerId="Windows Live" clId="Web-{A1E5FACE-8B93-445E-A6E1-6B099FB7C1F7}" dt="2021-01-22T13:22:50.521" v="564"/>
          <pc:sldLayoutMkLst>
            <pc:docMk/>
            <pc:sldMasterMk cId="3216408717" sldId="2147483798"/>
            <pc:sldLayoutMk cId="401323748" sldId="2147483806"/>
          </pc:sldLayoutMkLst>
        </pc:sldLayoutChg>
        <pc:sldLayoutChg chg="add del mod replId">
          <pc:chgData name="Guest User" userId="" providerId="Windows Live" clId="Web-{A1E5FACE-8B93-445E-A6E1-6B099FB7C1F7}" dt="2021-01-22T13:22:50.521" v="564"/>
          <pc:sldLayoutMkLst>
            <pc:docMk/>
            <pc:sldMasterMk cId="3216408717" sldId="2147483798"/>
            <pc:sldLayoutMk cId="2672183488" sldId="2147483807"/>
          </pc:sldLayoutMkLst>
        </pc:sldLayoutChg>
        <pc:sldLayoutChg chg="add del mod replId">
          <pc:chgData name="Guest User" userId="" providerId="Windows Live" clId="Web-{A1E5FACE-8B93-445E-A6E1-6B099FB7C1F7}" dt="2021-01-22T13:22:50.521" v="564"/>
          <pc:sldLayoutMkLst>
            <pc:docMk/>
            <pc:sldMasterMk cId="3216408717" sldId="2147483798"/>
            <pc:sldLayoutMk cId="1259943122" sldId="2147483808"/>
          </pc:sldLayoutMkLst>
        </pc:sldLayoutChg>
        <pc:sldLayoutChg chg="add del mod replId">
          <pc:chgData name="Guest User" userId="" providerId="Windows Live" clId="Web-{A1E5FACE-8B93-445E-A6E1-6B099FB7C1F7}" dt="2021-01-22T13:22:50.521" v="564"/>
          <pc:sldLayoutMkLst>
            <pc:docMk/>
            <pc:sldMasterMk cId="3216408717" sldId="2147483798"/>
            <pc:sldLayoutMk cId="605373882" sldId="2147483809"/>
          </pc:sldLayoutMkLst>
        </pc:sldLayoutChg>
        <pc:sldLayoutChg chg="add del mod replId">
          <pc:chgData name="Guest User" userId="" providerId="Windows Live" clId="Web-{A1E5FACE-8B93-445E-A6E1-6B099FB7C1F7}" dt="2021-01-22T13:22:50.521" v="564"/>
          <pc:sldLayoutMkLst>
            <pc:docMk/>
            <pc:sldMasterMk cId="3216408717" sldId="2147483798"/>
            <pc:sldLayoutMk cId="1165325299" sldId="2147483810"/>
          </pc:sldLayoutMkLst>
        </pc:sldLayoutChg>
        <pc:sldLayoutChg chg="add del mod replId">
          <pc:chgData name="Guest User" userId="" providerId="Windows Live" clId="Web-{A1E5FACE-8B93-445E-A6E1-6B099FB7C1F7}" dt="2021-01-22T13:22:50.521" v="564"/>
          <pc:sldLayoutMkLst>
            <pc:docMk/>
            <pc:sldMasterMk cId="3216408717" sldId="2147483798"/>
            <pc:sldLayoutMk cId="2680570441" sldId="2147483811"/>
          </pc:sldLayoutMkLst>
        </pc:sldLayoutChg>
        <pc:sldLayoutChg chg="add del mod replId">
          <pc:chgData name="Guest User" userId="" providerId="Windows Live" clId="Web-{A1E5FACE-8B93-445E-A6E1-6B099FB7C1F7}" dt="2021-01-22T13:22:50.521" v="564"/>
          <pc:sldLayoutMkLst>
            <pc:docMk/>
            <pc:sldMasterMk cId="3216408717" sldId="2147483798"/>
            <pc:sldLayoutMk cId="1560975816" sldId="2147483812"/>
          </pc:sldLayoutMkLst>
        </pc:sldLayoutChg>
        <pc:sldLayoutChg chg="add del mod replId">
          <pc:chgData name="Guest User" userId="" providerId="Windows Live" clId="Web-{A1E5FACE-8B93-445E-A6E1-6B099FB7C1F7}" dt="2021-01-22T13:22:50.521" v="564"/>
          <pc:sldLayoutMkLst>
            <pc:docMk/>
            <pc:sldMasterMk cId="3216408717" sldId="2147483798"/>
            <pc:sldLayoutMk cId="3744607694" sldId="2147483813"/>
          </pc:sldLayoutMkLst>
        </pc:sldLayoutChg>
        <pc:sldLayoutChg chg="add del mod replId">
          <pc:chgData name="Guest User" userId="" providerId="Windows Live" clId="Web-{A1E5FACE-8B93-445E-A6E1-6B099FB7C1F7}" dt="2021-01-22T13:22:50.521" v="564"/>
          <pc:sldLayoutMkLst>
            <pc:docMk/>
            <pc:sldMasterMk cId="3216408717" sldId="2147483798"/>
            <pc:sldLayoutMk cId="1478157899" sldId="2147483814"/>
          </pc:sldLayoutMkLst>
        </pc:sldLayoutChg>
        <pc:sldLayoutChg chg="add del mod replId">
          <pc:chgData name="Guest User" userId="" providerId="Windows Live" clId="Web-{A1E5FACE-8B93-445E-A6E1-6B099FB7C1F7}" dt="2021-01-22T13:22:50.521" v="564"/>
          <pc:sldLayoutMkLst>
            <pc:docMk/>
            <pc:sldMasterMk cId="3216408717" sldId="2147483798"/>
            <pc:sldLayoutMk cId="3948755885" sldId="2147483815"/>
          </pc:sldLayoutMkLst>
        </pc:sldLayoutChg>
      </pc:sldMasterChg>
      <pc:sldMasterChg chg="add addSldLayout modSldLayout">
        <pc:chgData name="Guest User" userId="" providerId="Windows Live" clId="Web-{A1E5FACE-8B93-445E-A6E1-6B099FB7C1F7}" dt="2021-01-22T13:22:50.521" v="564"/>
        <pc:sldMasterMkLst>
          <pc:docMk/>
          <pc:sldMasterMk cId="1550840255" sldId="2147483816"/>
        </pc:sldMasterMkLst>
        <pc:sldLayoutChg chg="add mod replId">
          <pc:chgData name="Guest User" userId="" providerId="Windows Live" clId="Web-{A1E5FACE-8B93-445E-A6E1-6B099FB7C1F7}" dt="2021-01-22T13:22:50.521" v="564"/>
          <pc:sldLayoutMkLst>
            <pc:docMk/>
            <pc:sldMasterMk cId="1550840255" sldId="2147483816"/>
            <pc:sldLayoutMk cId="2744380376" sldId="2147483817"/>
          </pc:sldLayoutMkLst>
        </pc:sldLayoutChg>
        <pc:sldLayoutChg chg="add mod replId">
          <pc:chgData name="Guest User" userId="" providerId="Windows Live" clId="Web-{A1E5FACE-8B93-445E-A6E1-6B099FB7C1F7}" dt="2021-01-22T13:22:50.521" v="564"/>
          <pc:sldLayoutMkLst>
            <pc:docMk/>
            <pc:sldMasterMk cId="1550840255" sldId="2147483816"/>
            <pc:sldLayoutMk cId="3439041799" sldId="2147483818"/>
          </pc:sldLayoutMkLst>
        </pc:sldLayoutChg>
        <pc:sldLayoutChg chg="add mod replId">
          <pc:chgData name="Guest User" userId="" providerId="Windows Live" clId="Web-{A1E5FACE-8B93-445E-A6E1-6B099FB7C1F7}" dt="2021-01-22T13:22:50.521" v="564"/>
          <pc:sldLayoutMkLst>
            <pc:docMk/>
            <pc:sldMasterMk cId="1550840255" sldId="2147483816"/>
            <pc:sldLayoutMk cId="750924990" sldId="2147483819"/>
          </pc:sldLayoutMkLst>
        </pc:sldLayoutChg>
        <pc:sldLayoutChg chg="add mod replId">
          <pc:chgData name="Guest User" userId="" providerId="Windows Live" clId="Web-{A1E5FACE-8B93-445E-A6E1-6B099FB7C1F7}" dt="2021-01-22T13:22:50.521" v="564"/>
          <pc:sldLayoutMkLst>
            <pc:docMk/>
            <pc:sldMasterMk cId="1550840255" sldId="2147483816"/>
            <pc:sldLayoutMk cId="2927228755" sldId="2147483820"/>
          </pc:sldLayoutMkLst>
        </pc:sldLayoutChg>
        <pc:sldLayoutChg chg="add mod replId">
          <pc:chgData name="Guest User" userId="" providerId="Windows Live" clId="Web-{A1E5FACE-8B93-445E-A6E1-6B099FB7C1F7}" dt="2021-01-22T13:22:50.521" v="564"/>
          <pc:sldLayoutMkLst>
            <pc:docMk/>
            <pc:sldMasterMk cId="1550840255" sldId="2147483816"/>
            <pc:sldLayoutMk cId="2233286186" sldId="2147483821"/>
          </pc:sldLayoutMkLst>
        </pc:sldLayoutChg>
        <pc:sldLayoutChg chg="add mod replId">
          <pc:chgData name="Guest User" userId="" providerId="Windows Live" clId="Web-{A1E5FACE-8B93-445E-A6E1-6B099FB7C1F7}" dt="2021-01-22T13:22:50.521" v="564"/>
          <pc:sldLayoutMkLst>
            <pc:docMk/>
            <pc:sldMasterMk cId="1550840255" sldId="2147483816"/>
            <pc:sldLayoutMk cId="4042762561" sldId="2147483822"/>
          </pc:sldLayoutMkLst>
        </pc:sldLayoutChg>
        <pc:sldLayoutChg chg="add mod replId">
          <pc:chgData name="Guest User" userId="" providerId="Windows Live" clId="Web-{A1E5FACE-8B93-445E-A6E1-6B099FB7C1F7}" dt="2021-01-22T13:22:50.521" v="564"/>
          <pc:sldLayoutMkLst>
            <pc:docMk/>
            <pc:sldMasterMk cId="1550840255" sldId="2147483816"/>
            <pc:sldLayoutMk cId="1625305686" sldId="2147483823"/>
          </pc:sldLayoutMkLst>
        </pc:sldLayoutChg>
        <pc:sldLayoutChg chg="add mod replId">
          <pc:chgData name="Guest User" userId="" providerId="Windows Live" clId="Web-{A1E5FACE-8B93-445E-A6E1-6B099FB7C1F7}" dt="2021-01-22T13:22:50.521" v="564"/>
          <pc:sldLayoutMkLst>
            <pc:docMk/>
            <pc:sldMasterMk cId="1550840255" sldId="2147483816"/>
            <pc:sldLayoutMk cId="185429375" sldId="2147483824"/>
          </pc:sldLayoutMkLst>
        </pc:sldLayoutChg>
        <pc:sldLayoutChg chg="add mod replId">
          <pc:chgData name="Guest User" userId="" providerId="Windows Live" clId="Web-{A1E5FACE-8B93-445E-A6E1-6B099FB7C1F7}" dt="2021-01-22T13:22:50.521" v="564"/>
          <pc:sldLayoutMkLst>
            <pc:docMk/>
            <pc:sldMasterMk cId="1550840255" sldId="2147483816"/>
            <pc:sldLayoutMk cId="2254288867" sldId="2147483825"/>
          </pc:sldLayoutMkLst>
        </pc:sldLayoutChg>
        <pc:sldLayoutChg chg="add mod replId">
          <pc:chgData name="Guest User" userId="" providerId="Windows Live" clId="Web-{A1E5FACE-8B93-445E-A6E1-6B099FB7C1F7}" dt="2021-01-22T13:22:50.521" v="564"/>
          <pc:sldLayoutMkLst>
            <pc:docMk/>
            <pc:sldMasterMk cId="1550840255" sldId="2147483816"/>
            <pc:sldLayoutMk cId="2284113859" sldId="2147483826"/>
          </pc:sldLayoutMkLst>
        </pc:sldLayoutChg>
        <pc:sldLayoutChg chg="add mod replId">
          <pc:chgData name="Guest User" userId="" providerId="Windows Live" clId="Web-{A1E5FACE-8B93-445E-A6E1-6B099FB7C1F7}" dt="2021-01-22T13:22:50.521" v="564"/>
          <pc:sldLayoutMkLst>
            <pc:docMk/>
            <pc:sldMasterMk cId="1550840255" sldId="2147483816"/>
            <pc:sldLayoutMk cId="2379122366" sldId="2147483827"/>
          </pc:sldLayoutMkLst>
        </pc:sldLayoutChg>
      </pc:sldMasterChg>
      <pc:sldMasterChg chg="del delSldLayout">
        <pc:chgData name="Guest User" userId="" providerId="Windows Live" clId="Web-{A1E5FACE-8B93-445E-A6E1-6B099FB7C1F7}" dt="2021-01-22T13:25:26.838" v="565"/>
        <pc:sldMasterMkLst>
          <pc:docMk/>
          <pc:sldMasterMk cId="2730191036" sldId="2147483969"/>
        </pc:sldMasterMkLst>
        <pc:sldLayoutChg chg="del">
          <pc:chgData name="Guest User" userId="" providerId="Windows Live" clId="Web-{A1E5FACE-8B93-445E-A6E1-6B099FB7C1F7}" dt="2021-01-22T13:25:26.838" v="565"/>
          <pc:sldLayoutMkLst>
            <pc:docMk/>
            <pc:sldMasterMk cId="2730191036" sldId="2147483969"/>
            <pc:sldLayoutMk cId="598113971" sldId="2147483970"/>
          </pc:sldLayoutMkLst>
        </pc:sldLayoutChg>
        <pc:sldLayoutChg chg="del">
          <pc:chgData name="Guest User" userId="" providerId="Windows Live" clId="Web-{A1E5FACE-8B93-445E-A6E1-6B099FB7C1F7}" dt="2021-01-22T13:25:26.838" v="565"/>
          <pc:sldLayoutMkLst>
            <pc:docMk/>
            <pc:sldMasterMk cId="2730191036" sldId="2147483969"/>
            <pc:sldLayoutMk cId="999705063" sldId="2147483971"/>
          </pc:sldLayoutMkLst>
        </pc:sldLayoutChg>
        <pc:sldLayoutChg chg="del">
          <pc:chgData name="Guest User" userId="" providerId="Windows Live" clId="Web-{A1E5FACE-8B93-445E-A6E1-6B099FB7C1F7}" dt="2021-01-22T13:25:26.838" v="565"/>
          <pc:sldLayoutMkLst>
            <pc:docMk/>
            <pc:sldMasterMk cId="2730191036" sldId="2147483969"/>
            <pc:sldLayoutMk cId="4287947738" sldId="2147483972"/>
          </pc:sldLayoutMkLst>
        </pc:sldLayoutChg>
        <pc:sldLayoutChg chg="del">
          <pc:chgData name="Guest User" userId="" providerId="Windows Live" clId="Web-{A1E5FACE-8B93-445E-A6E1-6B099FB7C1F7}" dt="2021-01-22T13:25:26.838" v="565"/>
          <pc:sldLayoutMkLst>
            <pc:docMk/>
            <pc:sldMasterMk cId="2730191036" sldId="2147483969"/>
            <pc:sldLayoutMk cId="843021045" sldId="2147483973"/>
          </pc:sldLayoutMkLst>
        </pc:sldLayoutChg>
        <pc:sldLayoutChg chg="del">
          <pc:chgData name="Guest User" userId="" providerId="Windows Live" clId="Web-{A1E5FACE-8B93-445E-A6E1-6B099FB7C1F7}" dt="2021-01-22T13:25:26.838" v="565"/>
          <pc:sldLayoutMkLst>
            <pc:docMk/>
            <pc:sldMasterMk cId="2730191036" sldId="2147483969"/>
            <pc:sldLayoutMk cId="3997062223" sldId="2147483974"/>
          </pc:sldLayoutMkLst>
        </pc:sldLayoutChg>
        <pc:sldLayoutChg chg="del">
          <pc:chgData name="Guest User" userId="" providerId="Windows Live" clId="Web-{A1E5FACE-8B93-445E-A6E1-6B099FB7C1F7}" dt="2021-01-22T13:25:26.838" v="565"/>
          <pc:sldLayoutMkLst>
            <pc:docMk/>
            <pc:sldMasterMk cId="2730191036" sldId="2147483969"/>
            <pc:sldLayoutMk cId="2453763231" sldId="2147483975"/>
          </pc:sldLayoutMkLst>
        </pc:sldLayoutChg>
        <pc:sldLayoutChg chg="del">
          <pc:chgData name="Guest User" userId="" providerId="Windows Live" clId="Web-{A1E5FACE-8B93-445E-A6E1-6B099FB7C1F7}" dt="2021-01-22T13:25:26.838" v="565"/>
          <pc:sldLayoutMkLst>
            <pc:docMk/>
            <pc:sldMasterMk cId="2730191036" sldId="2147483969"/>
            <pc:sldLayoutMk cId="2958172193" sldId="2147483976"/>
          </pc:sldLayoutMkLst>
        </pc:sldLayoutChg>
        <pc:sldLayoutChg chg="del">
          <pc:chgData name="Guest User" userId="" providerId="Windows Live" clId="Web-{A1E5FACE-8B93-445E-A6E1-6B099FB7C1F7}" dt="2021-01-22T13:25:26.838" v="565"/>
          <pc:sldLayoutMkLst>
            <pc:docMk/>
            <pc:sldMasterMk cId="2730191036" sldId="2147483969"/>
            <pc:sldLayoutMk cId="3185829107" sldId="2147483977"/>
          </pc:sldLayoutMkLst>
        </pc:sldLayoutChg>
        <pc:sldLayoutChg chg="del">
          <pc:chgData name="Guest User" userId="" providerId="Windows Live" clId="Web-{A1E5FACE-8B93-445E-A6E1-6B099FB7C1F7}" dt="2021-01-22T13:25:26.838" v="565"/>
          <pc:sldLayoutMkLst>
            <pc:docMk/>
            <pc:sldMasterMk cId="2730191036" sldId="2147483969"/>
            <pc:sldLayoutMk cId="1950502306" sldId="2147483978"/>
          </pc:sldLayoutMkLst>
        </pc:sldLayoutChg>
        <pc:sldLayoutChg chg="del">
          <pc:chgData name="Guest User" userId="" providerId="Windows Live" clId="Web-{A1E5FACE-8B93-445E-A6E1-6B099FB7C1F7}" dt="2021-01-22T13:25:26.838" v="565"/>
          <pc:sldLayoutMkLst>
            <pc:docMk/>
            <pc:sldMasterMk cId="2730191036" sldId="2147483969"/>
            <pc:sldLayoutMk cId="1628310047" sldId="2147483979"/>
          </pc:sldLayoutMkLst>
        </pc:sldLayoutChg>
        <pc:sldLayoutChg chg="del">
          <pc:chgData name="Guest User" userId="" providerId="Windows Live" clId="Web-{A1E5FACE-8B93-445E-A6E1-6B099FB7C1F7}" dt="2021-01-22T13:25:26.838" v="565"/>
          <pc:sldLayoutMkLst>
            <pc:docMk/>
            <pc:sldMasterMk cId="2730191036" sldId="2147483969"/>
            <pc:sldLayoutMk cId="2350371403" sldId="2147483980"/>
          </pc:sldLayoutMkLst>
        </pc:sldLayoutChg>
      </pc:sldMasterChg>
      <pc:sldMasterChg chg="add addSldLayout modSldLayout">
        <pc:chgData name="Guest User" userId="" providerId="Windows Live" clId="Web-{A1E5FACE-8B93-445E-A6E1-6B099FB7C1F7}" dt="2021-01-22T13:25:26.838" v="565"/>
        <pc:sldMasterMkLst>
          <pc:docMk/>
          <pc:sldMasterMk cId="1217677442" sldId="2147483981"/>
        </pc:sldMasterMkLst>
        <pc:sldLayoutChg chg="add mod replId">
          <pc:chgData name="Guest User" userId="" providerId="Windows Live" clId="Web-{A1E5FACE-8B93-445E-A6E1-6B099FB7C1F7}" dt="2021-01-22T13:25:26.838" v="565"/>
          <pc:sldLayoutMkLst>
            <pc:docMk/>
            <pc:sldMasterMk cId="1217677442" sldId="2147483981"/>
            <pc:sldLayoutMk cId="726327993" sldId="2147483982"/>
          </pc:sldLayoutMkLst>
        </pc:sldLayoutChg>
        <pc:sldLayoutChg chg="add mod replId">
          <pc:chgData name="Guest User" userId="" providerId="Windows Live" clId="Web-{A1E5FACE-8B93-445E-A6E1-6B099FB7C1F7}" dt="2021-01-22T13:25:26.838" v="565"/>
          <pc:sldLayoutMkLst>
            <pc:docMk/>
            <pc:sldMasterMk cId="1217677442" sldId="2147483981"/>
            <pc:sldLayoutMk cId="1483365327" sldId="2147483983"/>
          </pc:sldLayoutMkLst>
        </pc:sldLayoutChg>
        <pc:sldLayoutChg chg="add mod replId">
          <pc:chgData name="Guest User" userId="" providerId="Windows Live" clId="Web-{A1E5FACE-8B93-445E-A6E1-6B099FB7C1F7}" dt="2021-01-22T13:25:26.838" v="565"/>
          <pc:sldLayoutMkLst>
            <pc:docMk/>
            <pc:sldMasterMk cId="1217677442" sldId="2147483981"/>
            <pc:sldLayoutMk cId="2626727320" sldId="2147483984"/>
          </pc:sldLayoutMkLst>
        </pc:sldLayoutChg>
        <pc:sldLayoutChg chg="add mod replId">
          <pc:chgData name="Guest User" userId="" providerId="Windows Live" clId="Web-{A1E5FACE-8B93-445E-A6E1-6B099FB7C1F7}" dt="2021-01-22T13:25:26.838" v="565"/>
          <pc:sldLayoutMkLst>
            <pc:docMk/>
            <pc:sldMasterMk cId="1217677442" sldId="2147483981"/>
            <pc:sldLayoutMk cId="1051987068" sldId="2147483985"/>
          </pc:sldLayoutMkLst>
        </pc:sldLayoutChg>
        <pc:sldLayoutChg chg="add mod replId">
          <pc:chgData name="Guest User" userId="" providerId="Windows Live" clId="Web-{A1E5FACE-8B93-445E-A6E1-6B099FB7C1F7}" dt="2021-01-22T13:25:26.838" v="565"/>
          <pc:sldLayoutMkLst>
            <pc:docMk/>
            <pc:sldMasterMk cId="1217677442" sldId="2147483981"/>
            <pc:sldLayoutMk cId="1442230887" sldId="2147483986"/>
          </pc:sldLayoutMkLst>
        </pc:sldLayoutChg>
        <pc:sldLayoutChg chg="add mod replId">
          <pc:chgData name="Guest User" userId="" providerId="Windows Live" clId="Web-{A1E5FACE-8B93-445E-A6E1-6B099FB7C1F7}" dt="2021-01-22T13:25:26.838" v="565"/>
          <pc:sldLayoutMkLst>
            <pc:docMk/>
            <pc:sldMasterMk cId="1217677442" sldId="2147483981"/>
            <pc:sldLayoutMk cId="2526700764" sldId="2147483987"/>
          </pc:sldLayoutMkLst>
        </pc:sldLayoutChg>
        <pc:sldLayoutChg chg="add mod replId">
          <pc:chgData name="Guest User" userId="" providerId="Windows Live" clId="Web-{A1E5FACE-8B93-445E-A6E1-6B099FB7C1F7}" dt="2021-01-22T13:25:26.838" v="565"/>
          <pc:sldLayoutMkLst>
            <pc:docMk/>
            <pc:sldMasterMk cId="1217677442" sldId="2147483981"/>
            <pc:sldLayoutMk cId="4208367274" sldId="2147483988"/>
          </pc:sldLayoutMkLst>
        </pc:sldLayoutChg>
        <pc:sldLayoutChg chg="add mod replId">
          <pc:chgData name="Guest User" userId="" providerId="Windows Live" clId="Web-{A1E5FACE-8B93-445E-A6E1-6B099FB7C1F7}" dt="2021-01-22T13:25:26.838" v="565"/>
          <pc:sldLayoutMkLst>
            <pc:docMk/>
            <pc:sldMasterMk cId="1217677442" sldId="2147483981"/>
            <pc:sldLayoutMk cId="975848509" sldId="2147483989"/>
          </pc:sldLayoutMkLst>
        </pc:sldLayoutChg>
        <pc:sldLayoutChg chg="add mod replId">
          <pc:chgData name="Guest User" userId="" providerId="Windows Live" clId="Web-{A1E5FACE-8B93-445E-A6E1-6B099FB7C1F7}" dt="2021-01-22T13:25:26.838" v="565"/>
          <pc:sldLayoutMkLst>
            <pc:docMk/>
            <pc:sldMasterMk cId="1217677442" sldId="2147483981"/>
            <pc:sldLayoutMk cId="1155762324" sldId="2147483990"/>
          </pc:sldLayoutMkLst>
        </pc:sldLayoutChg>
        <pc:sldLayoutChg chg="add mod replId">
          <pc:chgData name="Guest User" userId="" providerId="Windows Live" clId="Web-{A1E5FACE-8B93-445E-A6E1-6B099FB7C1F7}" dt="2021-01-22T13:25:26.838" v="565"/>
          <pc:sldLayoutMkLst>
            <pc:docMk/>
            <pc:sldMasterMk cId="1217677442" sldId="2147483981"/>
            <pc:sldLayoutMk cId="1576968815" sldId="2147483991"/>
          </pc:sldLayoutMkLst>
        </pc:sldLayoutChg>
        <pc:sldLayoutChg chg="add mod replId">
          <pc:chgData name="Guest User" userId="" providerId="Windows Live" clId="Web-{A1E5FACE-8B93-445E-A6E1-6B099FB7C1F7}" dt="2021-01-22T13:25:26.838" v="565"/>
          <pc:sldLayoutMkLst>
            <pc:docMk/>
            <pc:sldMasterMk cId="1217677442" sldId="2147483981"/>
            <pc:sldLayoutMk cId="2497969401" sldId="2147483992"/>
          </pc:sldLayoutMkLst>
        </pc:sldLayoutChg>
        <pc:sldLayoutChg chg="add mod replId">
          <pc:chgData name="Guest User" userId="" providerId="Windows Live" clId="Web-{A1E5FACE-8B93-445E-A6E1-6B099FB7C1F7}" dt="2021-01-22T13:25:26.838" v="565"/>
          <pc:sldLayoutMkLst>
            <pc:docMk/>
            <pc:sldMasterMk cId="1217677442" sldId="2147483981"/>
            <pc:sldLayoutMk cId="342532848" sldId="2147483993"/>
          </pc:sldLayoutMkLst>
        </pc:sldLayoutChg>
        <pc:sldLayoutChg chg="add mod replId">
          <pc:chgData name="Guest User" userId="" providerId="Windows Live" clId="Web-{A1E5FACE-8B93-445E-A6E1-6B099FB7C1F7}" dt="2021-01-22T13:25:26.838" v="565"/>
          <pc:sldLayoutMkLst>
            <pc:docMk/>
            <pc:sldMasterMk cId="1217677442" sldId="2147483981"/>
            <pc:sldLayoutMk cId="1748718561" sldId="2147483994"/>
          </pc:sldLayoutMkLst>
        </pc:sldLayoutChg>
        <pc:sldLayoutChg chg="add mod replId">
          <pc:chgData name="Guest User" userId="" providerId="Windows Live" clId="Web-{A1E5FACE-8B93-445E-A6E1-6B099FB7C1F7}" dt="2021-01-22T13:25:26.838" v="565"/>
          <pc:sldLayoutMkLst>
            <pc:docMk/>
            <pc:sldMasterMk cId="1217677442" sldId="2147483981"/>
            <pc:sldLayoutMk cId="2908877157" sldId="2147483995"/>
          </pc:sldLayoutMkLst>
        </pc:sldLayoutChg>
        <pc:sldLayoutChg chg="add mod replId">
          <pc:chgData name="Guest User" userId="" providerId="Windows Live" clId="Web-{A1E5FACE-8B93-445E-A6E1-6B099FB7C1F7}" dt="2021-01-22T13:25:26.838" v="565"/>
          <pc:sldLayoutMkLst>
            <pc:docMk/>
            <pc:sldMasterMk cId="1217677442" sldId="2147483981"/>
            <pc:sldLayoutMk cId="2753330089" sldId="2147483996"/>
          </pc:sldLayoutMkLst>
        </pc:sldLayoutChg>
        <pc:sldLayoutChg chg="add mod replId">
          <pc:chgData name="Guest User" userId="" providerId="Windows Live" clId="Web-{A1E5FACE-8B93-445E-A6E1-6B099FB7C1F7}" dt="2021-01-22T13:25:26.838" v="565"/>
          <pc:sldLayoutMkLst>
            <pc:docMk/>
            <pc:sldMasterMk cId="1217677442" sldId="2147483981"/>
            <pc:sldLayoutMk cId="1952125265" sldId="2147483997"/>
          </pc:sldLayoutMkLst>
        </pc:sldLayoutChg>
        <pc:sldLayoutChg chg="add mod replId">
          <pc:chgData name="Guest User" userId="" providerId="Windows Live" clId="Web-{A1E5FACE-8B93-445E-A6E1-6B099FB7C1F7}" dt="2021-01-22T13:25:26.838" v="565"/>
          <pc:sldLayoutMkLst>
            <pc:docMk/>
            <pc:sldMasterMk cId="1217677442" sldId="2147483981"/>
            <pc:sldLayoutMk cId="3631460415" sldId="2147483998"/>
          </pc:sldLayoutMkLst>
        </pc:sldLayoutChg>
      </pc:sldMasterChg>
      <pc:sldMasterChg chg="del delSldLayout">
        <pc:chgData name="Guest User" userId="" providerId="Windows Live" clId="Web-{A1E5FACE-8B93-445E-A6E1-6B099FB7C1F7}" dt="2021-01-22T13:25:40.276" v="566"/>
        <pc:sldMasterMkLst>
          <pc:docMk/>
          <pc:sldMasterMk cId="3681664144" sldId="2147483999"/>
        </pc:sldMasterMkLst>
        <pc:sldLayoutChg chg="del">
          <pc:chgData name="Guest User" userId="" providerId="Windows Live" clId="Web-{A1E5FACE-8B93-445E-A6E1-6B099FB7C1F7}" dt="2021-01-22T13:25:40.276" v="566"/>
          <pc:sldLayoutMkLst>
            <pc:docMk/>
            <pc:sldMasterMk cId="3681664144" sldId="2147483999"/>
            <pc:sldLayoutMk cId="2766469440" sldId="2147484000"/>
          </pc:sldLayoutMkLst>
        </pc:sldLayoutChg>
        <pc:sldLayoutChg chg="del">
          <pc:chgData name="Guest User" userId="" providerId="Windows Live" clId="Web-{A1E5FACE-8B93-445E-A6E1-6B099FB7C1F7}" dt="2021-01-22T13:25:40.276" v="566"/>
          <pc:sldLayoutMkLst>
            <pc:docMk/>
            <pc:sldMasterMk cId="3681664144" sldId="2147483999"/>
            <pc:sldLayoutMk cId="586822563" sldId="2147484001"/>
          </pc:sldLayoutMkLst>
        </pc:sldLayoutChg>
        <pc:sldLayoutChg chg="del">
          <pc:chgData name="Guest User" userId="" providerId="Windows Live" clId="Web-{A1E5FACE-8B93-445E-A6E1-6B099FB7C1F7}" dt="2021-01-22T13:25:40.276" v="566"/>
          <pc:sldLayoutMkLst>
            <pc:docMk/>
            <pc:sldMasterMk cId="3681664144" sldId="2147483999"/>
            <pc:sldLayoutMk cId="1609279155" sldId="2147484002"/>
          </pc:sldLayoutMkLst>
        </pc:sldLayoutChg>
        <pc:sldLayoutChg chg="del">
          <pc:chgData name="Guest User" userId="" providerId="Windows Live" clId="Web-{A1E5FACE-8B93-445E-A6E1-6B099FB7C1F7}" dt="2021-01-22T13:25:40.276" v="566"/>
          <pc:sldLayoutMkLst>
            <pc:docMk/>
            <pc:sldMasterMk cId="3681664144" sldId="2147483999"/>
            <pc:sldLayoutMk cId="3742829698" sldId="2147484003"/>
          </pc:sldLayoutMkLst>
        </pc:sldLayoutChg>
        <pc:sldLayoutChg chg="del">
          <pc:chgData name="Guest User" userId="" providerId="Windows Live" clId="Web-{A1E5FACE-8B93-445E-A6E1-6B099FB7C1F7}" dt="2021-01-22T13:25:40.276" v="566"/>
          <pc:sldLayoutMkLst>
            <pc:docMk/>
            <pc:sldMasterMk cId="3681664144" sldId="2147483999"/>
            <pc:sldLayoutMk cId="1455103087" sldId="2147484004"/>
          </pc:sldLayoutMkLst>
        </pc:sldLayoutChg>
        <pc:sldLayoutChg chg="del">
          <pc:chgData name="Guest User" userId="" providerId="Windows Live" clId="Web-{A1E5FACE-8B93-445E-A6E1-6B099FB7C1F7}" dt="2021-01-22T13:25:40.276" v="566"/>
          <pc:sldLayoutMkLst>
            <pc:docMk/>
            <pc:sldMasterMk cId="3681664144" sldId="2147483999"/>
            <pc:sldLayoutMk cId="622646444" sldId="2147484005"/>
          </pc:sldLayoutMkLst>
        </pc:sldLayoutChg>
        <pc:sldLayoutChg chg="del">
          <pc:chgData name="Guest User" userId="" providerId="Windows Live" clId="Web-{A1E5FACE-8B93-445E-A6E1-6B099FB7C1F7}" dt="2021-01-22T13:25:40.276" v="566"/>
          <pc:sldLayoutMkLst>
            <pc:docMk/>
            <pc:sldMasterMk cId="3681664144" sldId="2147483999"/>
            <pc:sldLayoutMk cId="4199424070" sldId="2147484006"/>
          </pc:sldLayoutMkLst>
        </pc:sldLayoutChg>
        <pc:sldLayoutChg chg="del">
          <pc:chgData name="Guest User" userId="" providerId="Windows Live" clId="Web-{A1E5FACE-8B93-445E-A6E1-6B099FB7C1F7}" dt="2021-01-22T13:25:40.276" v="566"/>
          <pc:sldLayoutMkLst>
            <pc:docMk/>
            <pc:sldMasterMk cId="3681664144" sldId="2147483999"/>
            <pc:sldLayoutMk cId="3666425637" sldId="2147484007"/>
          </pc:sldLayoutMkLst>
        </pc:sldLayoutChg>
        <pc:sldLayoutChg chg="del">
          <pc:chgData name="Guest User" userId="" providerId="Windows Live" clId="Web-{A1E5FACE-8B93-445E-A6E1-6B099FB7C1F7}" dt="2021-01-22T13:25:40.276" v="566"/>
          <pc:sldLayoutMkLst>
            <pc:docMk/>
            <pc:sldMasterMk cId="3681664144" sldId="2147483999"/>
            <pc:sldLayoutMk cId="2476235138" sldId="2147484008"/>
          </pc:sldLayoutMkLst>
        </pc:sldLayoutChg>
        <pc:sldLayoutChg chg="del">
          <pc:chgData name="Guest User" userId="" providerId="Windows Live" clId="Web-{A1E5FACE-8B93-445E-A6E1-6B099FB7C1F7}" dt="2021-01-22T13:25:40.276" v="566"/>
          <pc:sldLayoutMkLst>
            <pc:docMk/>
            <pc:sldMasterMk cId="3681664144" sldId="2147483999"/>
            <pc:sldLayoutMk cId="3386444707" sldId="2147484009"/>
          </pc:sldLayoutMkLst>
        </pc:sldLayoutChg>
        <pc:sldLayoutChg chg="del">
          <pc:chgData name="Guest User" userId="" providerId="Windows Live" clId="Web-{A1E5FACE-8B93-445E-A6E1-6B099FB7C1F7}" dt="2021-01-22T13:25:40.276" v="566"/>
          <pc:sldLayoutMkLst>
            <pc:docMk/>
            <pc:sldMasterMk cId="3681664144" sldId="2147483999"/>
            <pc:sldLayoutMk cId="3962677197" sldId="2147484010"/>
          </pc:sldLayoutMkLst>
        </pc:sldLayoutChg>
        <pc:sldLayoutChg chg="del">
          <pc:chgData name="Guest User" userId="" providerId="Windows Live" clId="Web-{A1E5FACE-8B93-445E-A6E1-6B099FB7C1F7}" dt="2021-01-22T13:25:40.276" v="566"/>
          <pc:sldLayoutMkLst>
            <pc:docMk/>
            <pc:sldMasterMk cId="3681664144" sldId="2147483999"/>
            <pc:sldLayoutMk cId="3689470001" sldId="2147484011"/>
          </pc:sldLayoutMkLst>
        </pc:sldLayoutChg>
        <pc:sldLayoutChg chg="del">
          <pc:chgData name="Guest User" userId="" providerId="Windows Live" clId="Web-{A1E5FACE-8B93-445E-A6E1-6B099FB7C1F7}" dt="2021-01-22T13:25:40.276" v="566"/>
          <pc:sldLayoutMkLst>
            <pc:docMk/>
            <pc:sldMasterMk cId="3681664144" sldId="2147483999"/>
            <pc:sldLayoutMk cId="4128667752" sldId="2147484012"/>
          </pc:sldLayoutMkLst>
        </pc:sldLayoutChg>
        <pc:sldLayoutChg chg="del">
          <pc:chgData name="Guest User" userId="" providerId="Windows Live" clId="Web-{A1E5FACE-8B93-445E-A6E1-6B099FB7C1F7}" dt="2021-01-22T13:25:40.276" v="566"/>
          <pc:sldLayoutMkLst>
            <pc:docMk/>
            <pc:sldMasterMk cId="3681664144" sldId="2147483999"/>
            <pc:sldLayoutMk cId="839204650" sldId="2147484013"/>
          </pc:sldLayoutMkLst>
        </pc:sldLayoutChg>
        <pc:sldLayoutChg chg="del">
          <pc:chgData name="Guest User" userId="" providerId="Windows Live" clId="Web-{A1E5FACE-8B93-445E-A6E1-6B099FB7C1F7}" dt="2021-01-22T13:25:40.276" v="566"/>
          <pc:sldLayoutMkLst>
            <pc:docMk/>
            <pc:sldMasterMk cId="3681664144" sldId="2147483999"/>
            <pc:sldLayoutMk cId="3806207374" sldId="2147484014"/>
          </pc:sldLayoutMkLst>
        </pc:sldLayoutChg>
        <pc:sldLayoutChg chg="del">
          <pc:chgData name="Guest User" userId="" providerId="Windows Live" clId="Web-{A1E5FACE-8B93-445E-A6E1-6B099FB7C1F7}" dt="2021-01-22T13:25:40.276" v="566"/>
          <pc:sldLayoutMkLst>
            <pc:docMk/>
            <pc:sldMasterMk cId="3681664144" sldId="2147483999"/>
            <pc:sldLayoutMk cId="1222926088" sldId="2147484015"/>
          </pc:sldLayoutMkLst>
        </pc:sldLayoutChg>
        <pc:sldLayoutChg chg="del">
          <pc:chgData name="Guest User" userId="" providerId="Windows Live" clId="Web-{A1E5FACE-8B93-445E-A6E1-6B099FB7C1F7}" dt="2021-01-22T13:25:40.276" v="566"/>
          <pc:sldLayoutMkLst>
            <pc:docMk/>
            <pc:sldMasterMk cId="3681664144" sldId="2147483999"/>
            <pc:sldLayoutMk cId="2119347229" sldId="2147484016"/>
          </pc:sldLayoutMkLst>
        </pc:sldLayoutChg>
      </pc:sldMasterChg>
      <pc:sldMasterChg chg="add addSldLayout modSldLayout">
        <pc:chgData name="Guest User" userId="" providerId="Windows Live" clId="Web-{A1E5FACE-8B93-445E-A6E1-6B099FB7C1F7}" dt="2021-01-22T13:25:40.276" v="566"/>
        <pc:sldMasterMkLst>
          <pc:docMk/>
          <pc:sldMasterMk cId="1511910725" sldId="2147484017"/>
        </pc:sldMasterMkLst>
        <pc:sldLayoutChg chg="add mod replId">
          <pc:chgData name="Guest User" userId="" providerId="Windows Live" clId="Web-{A1E5FACE-8B93-445E-A6E1-6B099FB7C1F7}" dt="2021-01-22T13:25:40.276" v="566"/>
          <pc:sldLayoutMkLst>
            <pc:docMk/>
            <pc:sldMasterMk cId="1511910725" sldId="2147484017"/>
            <pc:sldLayoutMk cId="2400811612" sldId="2147484018"/>
          </pc:sldLayoutMkLst>
        </pc:sldLayoutChg>
        <pc:sldLayoutChg chg="add mod replId">
          <pc:chgData name="Guest User" userId="" providerId="Windows Live" clId="Web-{A1E5FACE-8B93-445E-A6E1-6B099FB7C1F7}" dt="2021-01-22T13:25:40.276" v="566"/>
          <pc:sldLayoutMkLst>
            <pc:docMk/>
            <pc:sldMasterMk cId="1511910725" sldId="2147484017"/>
            <pc:sldLayoutMk cId="3120710738" sldId="2147484019"/>
          </pc:sldLayoutMkLst>
        </pc:sldLayoutChg>
        <pc:sldLayoutChg chg="add mod replId">
          <pc:chgData name="Guest User" userId="" providerId="Windows Live" clId="Web-{A1E5FACE-8B93-445E-A6E1-6B099FB7C1F7}" dt="2021-01-22T13:25:40.276" v="566"/>
          <pc:sldLayoutMkLst>
            <pc:docMk/>
            <pc:sldMasterMk cId="1511910725" sldId="2147484017"/>
            <pc:sldLayoutMk cId="1188674597" sldId="2147484020"/>
          </pc:sldLayoutMkLst>
        </pc:sldLayoutChg>
        <pc:sldLayoutChg chg="add mod replId">
          <pc:chgData name="Guest User" userId="" providerId="Windows Live" clId="Web-{A1E5FACE-8B93-445E-A6E1-6B099FB7C1F7}" dt="2021-01-22T13:25:40.276" v="566"/>
          <pc:sldLayoutMkLst>
            <pc:docMk/>
            <pc:sldMasterMk cId="1511910725" sldId="2147484017"/>
            <pc:sldLayoutMk cId="1341205790" sldId="2147484021"/>
          </pc:sldLayoutMkLst>
        </pc:sldLayoutChg>
        <pc:sldLayoutChg chg="add mod replId">
          <pc:chgData name="Guest User" userId="" providerId="Windows Live" clId="Web-{A1E5FACE-8B93-445E-A6E1-6B099FB7C1F7}" dt="2021-01-22T13:25:40.276" v="566"/>
          <pc:sldLayoutMkLst>
            <pc:docMk/>
            <pc:sldMasterMk cId="1511910725" sldId="2147484017"/>
            <pc:sldLayoutMk cId="3758136617" sldId="2147484022"/>
          </pc:sldLayoutMkLst>
        </pc:sldLayoutChg>
        <pc:sldLayoutChg chg="add mod replId">
          <pc:chgData name="Guest User" userId="" providerId="Windows Live" clId="Web-{A1E5FACE-8B93-445E-A6E1-6B099FB7C1F7}" dt="2021-01-22T13:25:40.276" v="566"/>
          <pc:sldLayoutMkLst>
            <pc:docMk/>
            <pc:sldMasterMk cId="1511910725" sldId="2147484017"/>
            <pc:sldLayoutMk cId="950493839" sldId="2147484023"/>
          </pc:sldLayoutMkLst>
        </pc:sldLayoutChg>
        <pc:sldLayoutChg chg="add mod replId">
          <pc:chgData name="Guest User" userId="" providerId="Windows Live" clId="Web-{A1E5FACE-8B93-445E-A6E1-6B099FB7C1F7}" dt="2021-01-22T13:25:40.276" v="566"/>
          <pc:sldLayoutMkLst>
            <pc:docMk/>
            <pc:sldMasterMk cId="1511910725" sldId="2147484017"/>
            <pc:sldLayoutMk cId="2360878783" sldId="2147484024"/>
          </pc:sldLayoutMkLst>
        </pc:sldLayoutChg>
        <pc:sldLayoutChg chg="add mod replId">
          <pc:chgData name="Guest User" userId="" providerId="Windows Live" clId="Web-{A1E5FACE-8B93-445E-A6E1-6B099FB7C1F7}" dt="2021-01-22T13:25:40.276" v="566"/>
          <pc:sldLayoutMkLst>
            <pc:docMk/>
            <pc:sldMasterMk cId="1511910725" sldId="2147484017"/>
            <pc:sldLayoutMk cId="2911974955" sldId="2147484025"/>
          </pc:sldLayoutMkLst>
        </pc:sldLayoutChg>
        <pc:sldLayoutChg chg="add mod replId">
          <pc:chgData name="Guest User" userId="" providerId="Windows Live" clId="Web-{A1E5FACE-8B93-445E-A6E1-6B099FB7C1F7}" dt="2021-01-22T13:25:40.276" v="566"/>
          <pc:sldLayoutMkLst>
            <pc:docMk/>
            <pc:sldMasterMk cId="1511910725" sldId="2147484017"/>
            <pc:sldLayoutMk cId="1074088441" sldId="2147484026"/>
          </pc:sldLayoutMkLst>
        </pc:sldLayoutChg>
        <pc:sldLayoutChg chg="add mod replId">
          <pc:chgData name="Guest User" userId="" providerId="Windows Live" clId="Web-{A1E5FACE-8B93-445E-A6E1-6B099FB7C1F7}" dt="2021-01-22T13:25:40.276" v="566"/>
          <pc:sldLayoutMkLst>
            <pc:docMk/>
            <pc:sldMasterMk cId="1511910725" sldId="2147484017"/>
            <pc:sldLayoutMk cId="2980528444" sldId="2147484027"/>
          </pc:sldLayoutMkLst>
        </pc:sldLayoutChg>
        <pc:sldLayoutChg chg="add mod replId">
          <pc:chgData name="Guest User" userId="" providerId="Windows Live" clId="Web-{A1E5FACE-8B93-445E-A6E1-6B099FB7C1F7}" dt="2021-01-22T13:25:40.276" v="566"/>
          <pc:sldLayoutMkLst>
            <pc:docMk/>
            <pc:sldMasterMk cId="1511910725" sldId="2147484017"/>
            <pc:sldLayoutMk cId="2559159959" sldId="2147484028"/>
          </pc:sldLayoutMkLst>
        </pc:sldLayoutChg>
        <pc:sldLayoutChg chg="add mod replId">
          <pc:chgData name="Guest User" userId="" providerId="Windows Live" clId="Web-{A1E5FACE-8B93-445E-A6E1-6B099FB7C1F7}" dt="2021-01-22T13:25:40.276" v="566"/>
          <pc:sldLayoutMkLst>
            <pc:docMk/>
            <pc:sldMasterMk cId="1511910725" sldId="2147484017"/>
            <pc:sldLayoutMk cId="1878331967" sldId="2147484029"/>
          </pc:sldLayoutMkLst>
        </pc:sldLayoutChg>
        <pc:sldLayoutChg chg="add mod replId">
          <pc:chgData name="Guest User" userId="" providerId="Windows Live" clId="Web-{A1E5FACE-8B93-445E-A6E1-6B099FB7C1F7}" dt="2021-01-22T13:25:40.276" v="566"/>
          <pc:sldLayoutMkLst>
            <pc:docMk/>
            <pc:sldMasterMk cId="1511910725" sldId="2147484017"/>
            <pc:sldLayoutMk cId="369712" sldId="2147484030"/>
          </pc:sldLayoutMkLst>
        </pc:sldLayoutChg>
        <pc:sldLayoutChg chg="add mod replId">
          <pc:chgData name="Guest User" userId="" providerId="Windows Live" clId="Web-{A1E5FACE-8B93-445E-A6E1-6B099FB7C1F7}" dt="2021-01-22T13:25:40.276" v="566"/>
          <pc:sldLayoutMkLst>
            <pc:docMk/>
            <pc:sldMasterMk cId="1511910725" sldId="2147484017"/>
            <pc:sldLayoutMk cId="4059052833" sldId="2147484031"/>
          </pc:sldLayoutMkLst>
        </pc:sldLayoutChg>
        <pc:sldLayoutChg chg="add mod replId">
          <pc:chgData name="Guest User" userId="" providerId="Windows Live" clId="Web-{A1E5FACE-8B93-445E-A6E1-6B099FB7C1F7}" dt="2021-01-22T13:25:40.276" v="566"/>
          <pc:sldLayoutMkLst>
            <pc:docMk/>
            <pc:sldMasterMk cId="1511910725" sldId="2147484017"/>
            <pc:sldLayoutMk cId="3326432588" sldId="2147484032"/>
          </pc:sldLayoutMkLst>
        </pc:sldLayoutChg>
        <pc:sldLayoutChg chg="add mod replId">
          <pc:chgData name="Guest User" userId="" providerId="Windows Live" clId="Web-{A1E5FACE-8B93-445E-A6E1-6B099FB7C1F7}" dt="2021-01-22T13:25:40.276" v="566"/>
          <pc:sldLayoutMkLst>
            <pc:docMk/>
            <pc:sldMasterMk cId="1511910725" sldId="2147484017"/>
            <pc:sldLayoutMk cId="3642612651" sldId="2147484033"/>
          </pc:sldLayoutMkLst>
        </pc:sldLayoutChg>
        <pc:sldLayoutChg chg="add mod replId">
          <pc:chgData name="Guest User" userId="" providerId="Windows Live" clId="Web-{A1E5FACE-8B93-445E-A6E1-6B099FB7C1F7}" dt="2021-01-22T13:25:40.276" v="566"/>
          <pc:sldLayoutMkLst>
            <pc:docMk/>
            <pc:sldMasterMk cId="1511910725" sldId="2147484017"/>
            <pc:sldLayoutMk cId="3653066494" sldId="2147484034"/>
          </pc:sldLayoutMkLst>
        </pc:sldLayoutChg>
      </pc:sldMasterChg>
    </pc:docChg>
  </pc:docChgLst>
  <pc:docChgLst>
    <pc:chgData name="Ritik Gupta" userId="8a63eeb7a7d35679" providerId="Windows Live" clId="Web-{74246452-A82A-4542-9474-5E66C3869A40}"/>
    <pc:docChg chg="modSld">
      <pc:chgData name="Ritik Gupta" userId="8a63eeb7a7d35679" providerId="Windows Live" clId="Web-{74246452-A82A-4542-9474-5E66C3869A40}" dt="2021-04-15T14:05:35.600" v="3" actId="1076"/>
      <pc:docMkLst>
        <pc:docMk/>
      </pc:docMkLst>
      <pc:sldChg chg="modSp">
        <pc:chgData name="Ritik Gupta" userId="8a63eeb7a7d35679" providerId="Windows Live" clId="Web-{74246452-A82A-4542-9474-5E66C3869A40}" dt="2021-04-15T14:05:35.600" v="3" actId="1076"/>
        <pc:sldMkLst>
          <pc:docMk/>
          <pc:sldMk cId="56876984" sldId="265"/>
        </pc:sldMkLst>
        <pc:spChg chg="mod">
          <ac:chgData name="Ritik Gupta" userId="8a63eeb7a7d35679" providerId="Windows Live" clId="Web-{74246452-A82A-4542-9474-5E66C3869A40}" dt="2021-04-15T14:05:24.709" v="1" actId="1076"/>
          <ac:spMkLst>
            <pc:docMk/>
            <pc:sldMk cId="56876984" sldId="265"/>
            <ac:spMk id="2" creationId="{3CA0192B-07B1-4305-8EE9-A8629F30A885}"/>
          </ac:spMkLst>
        </pc:spChg>
        <pc:spChg chg="mod">
          <ac:chgData name="Ritik Gupta" userId="8a63eeb7a7d35679" providerId="Windows Live" clId="Web-{74246452-A82A-4542-9474-5E66C3869A40}" dt="2021-04-15T14:05:30.975" v="2" actId="1076"/>
          <ac:spMkLst>
            <pc:docMk/>
            <pc:sldMk cId="56876984" sldId="265"/>
            <ac:spMk id="3" creationId="{97EB2AC4-4E9E-4CDC-8A67-71DD70638995}"/>
          </ac:spMkLst>
        </pc:spChg>
        <pc:spChg chg="mod">
          <ac:chgData name="Ritik Gupta" userId="8a63eeb7a7d35679" providerId="Windows Live" clId="Web-{74246452-A82A-4542-9474-5E66C3869A40}" dt="2021-04-15T14:05:35.600" v="3" actId="1076"/>
          <ac:spMkLst>
            <pc:docMk/>
            <pc:sldMk cId="56876984" sldId="265"/>
            <ac:spMk id="4" creationId="{72BEEFC9-C72C-4BC2-9067-48B9262D0AC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072851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592652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045011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577121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1822543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981521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488658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590076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617038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lvl1pPr>
              <a:buClr>
                <a:schemeClr val="accent1">
                  <a:lumMod val="75000"/>
                </a:schemeClr>
              </a:buCl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279298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2391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5/3/2021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76764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5/3/2021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803503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5/3/2021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02962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964949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676544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939401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5/3/2021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3620719139"/>
      </p:ext>
    </p:extLst>
  </p:cSld>
  <p:clrMap bg1="lt1" tx1="dk1" bg2="lt2" tx2="dk2" accent1="accent1" accent2="accent2" accent3="accent3" accent4="accent4" accent5="accent5" accent6="accent6" hlink="hlink" folHlink="folHlink"/>
  <p:sldLayoutIdLst>
    <p:sldLayoutId id="2147484054" r:id="rId1"/>
    <p:sldLayoutId id="2147484055" r:id="rId2"/>
    <p:sldLayoutId id="2147484056" r:id="rId3"/>
    <p:sldLayoutId id="2147484057" r:id="rId4"/>
    <p:sldLayoutId id="2147484058" r:id="rId5"/>
    <p:sldLayoutId id="2147484059" r:id="rId6"/>
    <p:sldLayoutId id="2147484060" r:id="rId7"/>
    <p:sldLayoutId id="2147484061" r:id="rId8"/>
    <p:sldLayoutId id="2147484062" r:id="rId9"/>
    <p:sldLayoutId id="2147484063" r:id="rId10"/>
    <p:sldLayoutId id="2147484064" r:id="rId11"/>
    <p:sldLayoutId id="2147484065" r:id="rId12"/>
    <p:sldLayoutId id="2147484066" r:id="rId13"/>
    <p:sldLayoutId id="2147484067" r:id="rId14"/>
    <p:sldLayoutId id="2147484068" r:id="rId15"/>
    <p:sldLayoutId id="2147484069" r:id="rId16"/>
    <p:sldLayoutId id="2147484070"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98086-73CE-4ED6-862B-42AF669D2C75}"/>
              </a:ext>
            </a:extLst>
          </p:cNvPr>
          <p:cNvSpPr>
            <a:spLocks noGrp="1"/>
          </p:cNvSpPr>
          <p:nvPr>
            <p:ph type="title"/>
          </p:nvPr>
        </p:nvSpPr>
        <p:spPr>
          <a:xfrm>
            <a:off x="1599133" y="925882"/>
            <a:ext cx="10018713" cy="1429870"/>
          </a:xfrm>
        </p:spPr>
        <p:txBody>
          <a:bodyPr/>
          <a:lstStyle/>
          <a:p>
            <a:r>
              <a:rPr lang="en-US" sz="4400">
                <a:latin typeface="Comic Sans MS"/>
                <a:ea typeface="+mj-lt"/>
                <a:cs typeface="+mj-lt"/>
              </a:rPr>
              <a:t>Platform Web App</a:t>
            </a:r>
            <a:endParaRPr lang="en-US" sz="4400">
              <a:latin typeface="Comic Sans MS"/>
            </a:endParaRPr>
          </a:p>
          <a:p>
            <a:endParaRPr lang="en-US" sz="4400">
              <a:latin typeface="Comic Sans MS"/>
            </a:endParaRPr>
          </a:p>
        </p:txBody>
      </p:sp>
      <p:sp>
        <p:nvSpPr>
          <p:cNvPr id="3" name="Content Placeholder 2">
            <a:extLst>
              <a:ext uri="{FF2B5EF4-FFF2-40B4-BE49-F238E27FC236}">
                <a16:creationId xmlns:a16="http://schemas.microsoft.com/office/drawing/2014/main" id="{C692111D-584C-47F8-AAC5-7A4EE991DA8E}"/>
              </a:ext>
            </a:extLst>
          </p:cNvPr>
          <p:cNvSpPr>
            <a:spLocks noGrp="1"/>
          </p:cNvSpPr>
          <p:nvPr>
            <p:ph idx="1"/>
          </p:nvPr>
        </p:nvSpPr>
        <p:spPr>
          <a:xfrm>
            <a:off x="2434814" y="1897316"/>
            <a:ext cx="9391184" cy="3617820"/>
          </a:xfrm>
        </p:spPr>
        <p:txBody>
          <a:bodyPr>
            <a:normAutofit/>
          </a:bodyPr>
          <a:lstStyle/>
          <a:p>
            <a:pPr marL="0" indent="0">
              <a:lnSpc>
                <a:spcPct val="90000"/>
              </a:lnSpc>
              <a:buNone/>
            </a:pPr>
            <a:r>
              <a:rPr lang="en-US" sz="3200" dirty="0">
                <a:ea typeface="+mn-lt"/>
                <a:cs typeface="+mn-lt"/>
              </a:rPr>
              <a:t>Creating a web app for organizations to host their Coding Interview Round. Organizations can create contests and users participate in those contests and when the contest is over, organizations can see the leaderboard.</a:t>
            </a:r>
            <a:endParaRPr lang="en-US" dirty="0">
              <a:ea typeface="+mn-lt"/>
              <a:cs typeface="+mn-lt"/>
            </a:endParaRPr>
          </a:p>
        </p:txBody>
      </p:sp>
    </p:spTree>
    <p:extLst>
      <p:ext uri="{BB962C8B-B14F-4D97-AF65-F5344CB8AC3E}">
        <p14:creationId xmlns:p14="http://schemas.microsoft.com/office/powerpoint/2010/main" val="550110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19BA5-E978-4D92-AE00-73F8446E20A0}"/>
              </a:ext>
            </a:extLst>
          </p:cNvPr>
          <p:cNvSpPr>
            <a:spLocks noGrp="1"/>
          </p:cNvSpPr>
          <p:nvPr>
            <p:ph type="title"/>
          </p:nvPr>
        </p:nvSpPr>
        <p:spPr>
          <a:xfrm>
            <a:off x="1484312" y="101253"/>
            <a:ext cx="10018711" cy="2526081"/>
          </a:xfrm>
        </p:spPr>
        <p:txBody>
          <a:bodyPr vert="horz" lIns="91440" tIns="45720" rIns="91440" bIns="45720" rtlCol="0" anchor="b">
            <a:normAutofit/>
          </a:bodyPr>
          <a:lstStyle/>
          <a:p>
            <a:r>
              <a:rPr lang="en-US" sz="4400">
                <a:latin typeface="Comic Sans MS"/>
              </a:rPr>
              <a:t>Team Members</a:t>
            </a:r>
            <a:br>
              <a:rPr lang="en-US" sz="4400">
                <a:latin typeface="Comic Sans MS"/>
              </a:rPr>
            </a:br>
            <a:br>
              <a:rPr lang="en-US" sz="4400">
                <a:latin typeface="Comic Sans MS"/>
              </a:rPr>
            </a:br>
            <a:endParaRPr lang="en-US" sz="4400">
              <a:latin typeface="Comic Sans MS"/>
            </a:endParaRPr>
          </a:p>
        </p:txBody>
      </p:sp>
      <p:sp>
        <p:nvSpPr>
          <p:cNvPr id="4" name="Content Placeholder 3">
            <a:extLst>
              <a:ext uri="{FF2B5EF4-FFF2-40B4-BE49-F238E27FC236}">
                <a16:creationId xmlns:a16="http://schemas.microsoft.com/office/drawing/2014/main" id="{15F3B164-CC4F-44E5-AAC9-4645ED8EE92A}"/>
              </a:ext>
            </a:extLst>
          </p:cNvPr>
          <p:cNvSpPr>
            <a:spLocks noGrp="1"/>
          </p:cNvSpPr>
          <p:nvPr>
            <p:ph type="body" idx="1"/>
          </p:nvPr>
        </p:nvSpPr>
        <p:spPr>
          <a:xfrm>
            <a:off x="2653408" y="1618990"/>
            <a:ext cx="8421644" cy="4777634"/>
          </a:xfrm>
        </p:spPr>
        <p:txBody>
          <a:bodyPr>
            <a:normAutofit/>
          </a:bodyPr>
          <a:lstStyle/>
          <a:p>
            <a:pPr algn="l"/>
            <a:r>
              <a:rPr lang="en-US" sz="3200">
                <a:latin typeface="Arial"/>
                <a:ea typeface="+mn-lt"/>
                <a:cs typeface="+mn-lt"/>
              </a:rPr>
              <a:t>Sahil Goyal                              Ritik Gupta</a:t>
            </a:r>
            <a:endParaRPr lang="en-US" sz="3200">
              <a:latin typeface="Arial"/>
              <a:ea typeface="+mn-lt"/>
              <a:cs typeface="Arial"/>
            </a:endParaRPr>
          </a:p>
          <a:p>
            <a:pPr algn="l"/>
            <a:r>
              <a:rPr lang="en-US" sz="3200">
                <a:latin typeface="Arial"/>
                <a:ea typeface="+mn-lt"/>
                <a:cs typeface="+mn-lt"/>
              </a:rPr>
              <a:t>(18001003104)                        (18001003097)</a:t>
            </a:r>
            <a:endParaRPr lang="en-US" sz="3200">
              <a:latin typeface="Arial"/>
              <a:cs typeface="Arial"/>
            </a:endParaRPr>
          </a:p>
          <a:p>
            <a:pPr algn="l"/>
            <a:endParaRPr lang="en-US" sz="4400">
              <a:latin typeface="Comic Sans MS"/>
            </a:endParaRPr>
          </a:p>
          <a:p>
            <a:pPr algn="l"/>
            <a:endParaRPr lang="en-US" sz="4000">
              <a:latin typeface="Comic Sans MS"/>
            </a:endParaRPr>
          </a:p>
          <a:p>
            <a:pPr algn="r"/>
            <a:r>
              <a:rPr lang="en-US" sz="4000">
                <a:latin typeface="Comic Sans MS"/>
              </a:rPr>
              <a:t>Mentor:</a:t>
            </a:r>
            <a:r>
              <a:rPr lang="en-US" sz="4400">
                <a:latin typeface="Comic Sans MS"/>
              </a:rPr>
              <a:t> </a:t>
            </a:r>
            <a:r>
              <a:rPr lang="en-US" sz="3600">
                <a:latin typeface="Arial"/>
              </a:rPr>
              <a:t>Dr. Neelam Duhan</a:t>
            </a:r>
            <a:endParaRPr lang="en-US" sz="3600">
              <a:latin typeface="Arial"/>
              <a:cs typeface="Arial"/>
            </a:endParaRPr>
          </a:p>
        </p:txBody>
      </p:sp>
    </p:spTree>
    <p:extLst>
      <p:ext uri="{BB962C8B-B14F-4D97-AF65-F5344CB8AC3E}">
        <p14:creationId xmlns:p14="http://schemas.microsoft.com/office/powerpoint/2010/main" val="1017828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0192B-07B1-4305-8EE9-A8629F30A885}"/>
              </a:ext>
            </a:extLst>
          </p:cNvPr>
          <p:cNvSpPr>
            <a:spLocks noGrp="1"/>
          </p:cNvSpPr>
          <p:nvPr>
            <p:ph type="title"/>
          </p:nvPr>
        </p:nvSpPr>
        <p:spPr>
          <a:xfrm>
            <a:off x="1751287" y="1535"/>
            <a:ext cx="9991819" cy="1668440"/>
          </a:xfrm>
        </p:spPr>
        <p:txBody>
          <a:bodyPr>
            <a:normAutofit/>
          </a:bodyPr>
          <a:lstStyle/>
          <a:p>
            <a:r>
              <a:rPr lang="en-GB" sz="4400">
                <a:latin typeface="Comic Sans MS"/>
                <a:cs typeface="Calibri Light"/>
              </a:rPr>
              <a:t>Technology Used</a:t>
            </a:r>
          </a:p>
        </p:txBody>
      </p:sp>
      <p:sp>
        <p:nvSpPr>
          <p:cNvPr id="3" name="Content Placeholder 2">
            <a:extLst>
              <a:ext uri="{FF2B5EF4-FFF2-40B4-BE49-F238E27FC236}">
                <a16:creationId xmlns:a16="http://schemas.microsoft.com/office/drawing/2014/main" id="{97EB2AC4-4E9E-4CDC-8A67-71DD70638995}"/>
              </a:ext>
            </a:extLst>
          </p:cNvPr>
          <p:cNvSpPr>
            <a:spLocks noGrp="1"/>
          </p:cNvSpPr>
          <p:nvPr>
            <p:ph sz="half" idx="1"/>
          </p:nvPr>
        </p:nvSpPr>
        <p:spPr>
          <a:xfrm>
            <a:off x="2372116" y="1967166"/>
            <a:ext cx="4618451" cy="4287533"/>
          </a:xfrm>
        </p:spPr>
        <p:txBody>
          <a:bodyPr vert="horz" lIns="91440" tIns="45720" rIns="91440" bIns="45720" rtlCol="0" anchor="t">
            <a:normAutofit/>
          </a:bodyPr>
          <a:lstStyle/>
          <a:p>
            <a:pPr marL="0" indent="0">
              <a:buNone/>
            </a:pPr>
            <a:r>
              <a:rPr lang="en-GB" sz="2800" b="1" dirty="0">
                <a:latin typeface="Corbel"/>
                <a:cs typeface="Calibri"/>
              </a:rPr>
              <a:t>For Frontend: </a:t>
            </a:r>
            <a:endParaRPr lang="en-US" sz="2800" b="1" dirty="0">
              <a:latin typeface="Corbel"/>
              <a:cs typeface="Calibri"/>
            </a:endParaRPr>
          </a:p>
          <a:p>
            <a:pPr marL="514350" indent="-514350">
              <a:buClr>
                <a:srgbClr val="B96C11"/>
              </a:buClr>
              <a:buFont typeface="Wingdings" panose="020B0604020202020204" pitchFamily="34" charset="0"/>
              <a:buChar char="Ø"/>
            </a:pPr>
            <a:r>
              <a:rPr lang="en-GB" dirty="0">
                <a:cs typeface="Calibri"/>
              </a:rPr>
              <a:t>ReactJS</a:t>
            </a:r>
            <a:endParaRPr lang="en-GB" sz="1800" dirty="0">
              <a:cs typeface="Calibri"/>
            </a:endParaRPr>
          </a:p>
          <a:p>
            <a:pPr marL="514350" indent="-514350">
              <a:buClr>
                <a:srgbClr val="B96C11"/>
              </a:buClr>
              <a:buFont typeface="Wingdings" panose="020B0604020202020204" pitchFamily="34" charset="0"/>
              <a:buChar char="Ø"/>
            </a:pPr>
            <a:r>
              <a:rPr lang="en-GB" dirty="0">
                <a:cs typeface="Calibri"/>
              </a:rPr>
              <a:t>CSS</a:t>
            </a:r>
          </a:p>
          <a:p>
            <a:pPr marL="514350" indent="-514350">
              <a:buClr>
                <a:srgbClr val="B96C11"/>
              </a:buClr>
              <a:buFont typeface="Wingdings" panose="020B0604020202020204" pitchFamily="34" charset="0"/>
              <a:buChar char="Ø"/>
            </a:pPr>
            <a:r>
              <a:rPr lang="en-GB" dirty="0">
                <a:cs typeface="Calibri"/>
              </a:rPr>
              <a:t>React Bootstrap</a:t>
            </a:r>
          </a:p>
          <a:p>
            <a:pPr marL="514350" indent="-514350">
              <a:buClr>
                <a:srgbClr val="B96C11"/>
              </a:buClr>
              <a:buFont typeface="Wingdings" panose="020B0604020202020204" pitchFamily="34" charset="0"/>
              <a:buChar char="Ø"/>
            </a:pPr>
            <a:r>
              <a:rPr lang="en-GB" dirty="0" err="1">
                <a:cs typeface="Calibri"/>
              </a:rPr>
              <a:t>CodeMirror</a:t>
            </a:r>
            <a:endParaRPr lang="en-GB" dirty="0">
              <a:cs typeface="Calibri"/>
            </a:endParaRPr>
          </a:p>
        </p:txBody>
      </p:sp>
      <p:sp>
        <p:nvSpPr>
          <p:cNvPr id="4" name="Content Placeholder 3">
            <a:extLst>
              <a:ext uri="{FF2B5EF4-FFF2-40B4-BE49-F238E27FC236}">
                <a16:creationId xmlns:a16="http://schemas.microsoft.com/office/drawing/2014/main" id="{72BEEFC9-C72C-4BC2-9067-48B9262D0ACA}"/>
              </a:ext>
            </a:extLst>
          </p:cNvPr>
          <p:cNvSpPr>
            <a:spLocks noGrp="1"/>
          </p:cNvSpPr>
          <p:nvPr>
            <p:ph sz="half" idx="2"/>
          </p:nvPr>
        </p:nvSpPr>
        <p:spPr>
          <a:xfrm>
            <a:off x="7409942" y="1963159"/>
            <a:ext cx="4012505" cy="4606163"/>
          </a:xfrm>
        </p:spPr>
        <p:txBody>
          <a:bodyPr vert="horz" lIns="91440" tIns="45720" rIns="91440" bIns="45720" rtlCol="0" anchor="t">
            <a:noAutofit/>
          </a:bodyPr>
          <a:lstStyle/>
          <a:p>
            <a:pPr marL="0" indent="0">
              <a:buNone/>
            </a:pPr>
            <a:r>
              <a:rPr lang="en-GB" sz="2800" b="1" dirty="0">
                <a:latin typeface="Corbel"/>
                <a:ea typeface="+mn-lt"/>
                <a:cs typeface="+mn-lt"/>
              </a:rPr>
              <a:t>For</a:t>
            </a:r>
            <a:r>
              <a:rPr lang="en-GB" sz="2800" b="1" i="1" dirty="0">
                <a:latin typeface="Corbel"/>
                <a:ea typeface="+mn-lt"/>
                <a:cs typeface="+mn-lt"/>
              </a:rPr>
              <a:t> </a:t>
            </a:r>
            <a:r>
              <a:rPr lang="en-GB" sz="2800" b="1" dirty="0">
                <a:latin typeface="Corbel"/>
                <a:ea typeface="+mn-lt"/>
                <a:cs typeface="+mn-lt"/>
              </a:rPr>
              <a:t>Backend</a:t>
            </a:r>
            <a:r>
              <a:rPr lang="en-GB" sz="2800" b="1" i="1" dirty="0">
                <a:latin typeface="Corbel"/>
                <a:ea typeface="+mn-lt"/>
                <a:cs typeface="+mn-lt"/>
              </a:rPr>
              <a:t>:</a:t>
            </a:r>
            <a:r>
              <a:rPr lang="en-GB" sz="1800" i="1" dirty="0">
                <a:latin typeface="Comic Sans MS"/>
                <a:ea typeface="+mn-lt"/>
                <a:cs typeface="+mn-lt"/>
              </a:rPr>
              <a:t> </a:t>
            </a:r>
            <a:endParaRPr lang="en-US" sz="1800" i="1" dirty="0">
              <a:latin typeface="Comic Sans MS"/>
              <a:ea typeface="+mn-lt"/>
              <a:cs typeface="+mn-lt"/>
            </a:endParaRPr>
          </a:p>
          <a:p>
            <a:pPr marL="457200" indent="-457200">
              <a:buFont typeface="Wingdings" panose="020B0604020202020204" pitchFamily="34" charset="0"/>
              <a:buChar char="Ø"/>
            </a:pPr>
            <a:r>
              <a:rPr lang="en-GB" dirty="0">
                <a:ea typeface="+mn-lt"/>
                <a:cs typeface="Calibri"/>
              </a:rPr>
              <a:t>NodeJS</a:t>
            </a:r>
          </a:p>
          <a:p>
            <a:pPr marL="457200" indent="-457200">
              <a:buClr>
                <a:srgbClr val="B96C11"/>
              </a:buClr>
              <a:buFont typeface="Wingdings" panose="020B0604020202020204" pitchFamily="34" charset="0"/>
              <a:buChar char="Ø"/>
            </a:pPr>
            <a:r>
              <a:rPr lang="en-GB" err="1">
                <a:ea typeface="+mn-lt"/>
                <a:cs typeface="+mn-lt"/>
              </a:rPr>
              <a:t>ExpressJS</a:t>
            </a:r>
            <a:endParaRPr lang="en-GB" err="1">
              <a:cs typeface="Calibri"/>
            </a:endParaRPr>
          </a:p>
          <a:p>
            <a:pPr marL="457200" indent="-457200">
              <a:buClr>
                <a:srgbClr val="B96C11"/>
              </a:buClr>
              <a:buFont typeface="Wingdings" panose="020B0604020202020204" pitchFamily="34" charset="0"/>
              <a:buChar char="Ø"/>
            </a:pPr>
            <a:r>
              <a:rPr lang="en-GB" dirty="0">
                <a:ea typeface="+mn-lt"/>
                <a:cs typeface="+mn-lt"/>
              </a:rPr>
              <a:t>Mongoose</a:t>
            </a:r>
            <a:endParaRPr lang="en-GB" dirty="0">
              <a:ea typeface="+mn-lt"/>
              <a:cs typeface="Calibri"/>
            </a:endParaRPr>
          </a:p>
          <a:p>
            <a:pPr marL="457200" indent="-457200">
              <a:buClr>
                <a:srgbClr val="B96C11"/>
              </a:buClr>
              <a:buFont typeface="Wingdings" panose="020B0604020202020204" pitchFamily="34" charset="0"/>
              <a:buChar char="Ø"/>
            </a:pPr>
            <a:r>
              <a:rPr lang="en-GB" err="1">
                <a:ea typeface="+mn-lt"/>
                <a:cs typeface="+mn-lt"/>
              </a:rPr>
              <a:t>Nodemon</a:t>
            </a:r>
            <a:endParaRPr lang="en-GB" err="1">
              <a:ea typeface="+mn-lt"/>
              <a:cs typeface="Calibri"/>
            </a:endParaRPr>
          </a:p>
          <a:p>
            <a:pPr marL="457200" indent="-457200">
              <a:buClr>
                <a:srgbClr val="B96C11"/>
              </a:buClr>
              <a:buFont typeface="Wingdings" panose="020B0604020202020204" pitchFamily="34" charset="0"/>
              <a:buChar char="Ø"/>
            </a:pPr>
            <a:r>
              <a:rPr lang="en-GB" dirty="0">
                <a:ea typeface="+mn-lt"/>
                <a:cs typeface="+mn-lt"/>
              </a:rPr>
              <a:t>Json Web Token</a:t>
            </a:r>
            <a:endParaRPr lang="en-GB" dirty="0" err="1">
              <a:ea typeface="+mn-lt"/>
              <a:cs typeface="Calibri"/>
            </a:endParaRPr>
          </a:p>
          <a:p>
            <a:pPr marL="457200" indent="-457200">
              <a:buClr>
                <a:srgbClr val="B96C11"/>
              </a:buClr>
              <a:buFont typeface="Wingdings" panose="020B0604020202020204" pitchFamily="34" charset="0"/>
              <a:buChar char="Ø"/>
            </a:pPr>
            <a:r>
              <a:rPr lang="en-GB" dirty="0" err="1">
                <a:ea typeface="+mn-lt"/>
                <a:cs typeface="+mn-lt"/>
              </a:rPr>
              <a:t>NodeMailer</a:t>
            </a:r>
            <a:endParaRPr lang="en-GB" sz="1800" dirty="0" err="1">
              <a:ea typeface="+mn-lt"/>
              <a:cs typeface="+mn-lt"/>
            </a:endParaRPr>
          </a:p>
          <a:p>
            <a:pPr marL="457200" indent="-457200">
              <a:buClr>
                <a:srgbClr val="B96C11"/>
              </a:buClr>
              <a:buFont typeface="Wingdings" panose="020B0604020202020204" pitchFamily="34" charset="0"/>
              <a:buChar char="Ø"/>
            </a:pPr>
            <a:r>
              <a:rPr lang="en-GB" err="1">
                <a:ea typeface="+mn-lt"/>
                <a:cs typeface="+mn-lt"/>
              </a:rPr>
              <a:t>BcryptJS</a:t>
            </a:r>
            <a:endParaRPr lang="en-GB">
              <a:ea typeface="+mn-lt"/>
              <a:cs typeface="+mn-lt"/>
            </a:endParaRPr>
          </a:p>
          <a:p>
            <a:pPr marL="457200" indent="-457200">
              <a:buClr>
                <a:srgbClr val="B96C11"/>
              </a:buClr>
              <a:buFont typeface="Wingdings" panose="020B0604020202020204" pitchFamily="34" charset="0"/>
              <a:buChar char="Ø"/>
            </a:pPr>
            <a:endParaRPr lang="en-GB">
              <a:ea typeface="+mn-lt"/>
              <a:cs typeface="+mn-lt"/>
            </a:endParaRPr>
          </a:p>
          <a:p>
            <a:pPr marL="457200" indent="-457200">
              <a:buClr>
                <a:srgbClr val="B96C11"/>
              </a:buClr>
              <a:buFont typeface="Wingdings" panose="020B0604020202020204" pitchFamily="34" charset="0"/>
              <a:buChar char="Ø"/>
            </a:pPr>
            <a:endParaRPr lang="en-GB">
              <a:ea typeface="+mn-lt"/>
              <a:cs typeface="+mn-lt"/>
            </a:endParaRPr>
          </a:p>
          <a:p>
            <a:pPr marL="457200" indent="-457200">
              <a:buClr>
                <a:srgbClr val="B96C11"/>
              </a:buClr>
              <a:buFont typeface="Wingdings" panose="020B0604020202020204" pitchFamily="34" charset="0"/>
              <a:buChar char="Ø"/>
            </a:pPr>
            <a:endParaRPr lang="en-GB">
              <a:ea typeface="+mn-lt"/>
              <a:cs typeface="+mn-lt"/>
            </a:endParaRPr>
          </a:p>
        </p:txBody>
      </p:sp>
    </p:spTree>
    <p:extLst>
      <p:ext uri="{BB962C8B-B14F-4D97-AF65-F5344CB8AC3E}">
        <p14:creationId xmlns:p14="http://schemas.microsoft.com/office/powerpoint/2010/main" val="56876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E7303-DF13-41CC-AB73-2387496C2C17}"/>
              </a:ext>
            </a:extLst>
          </p:cNvPr>
          <p:cNvSpPr>
            <a:spLocks noGrp="1"/>
          </p:cNvSpPr>
          <p:nvPr>
            <p:ph type="title"/>
          </p:nvPr>
        </p:nvSpPr>
        <p:spPr>
          <a:xfrm>
            <a:off x="1389061" y="0"/>
            <a:ext cx="10018713" cy="1752599"/>
          </a:xfrm>
        </p:spPr>
        <p:txBody>
          <a:bodyPr/>
          <a:lstStyle/>
          <a:p>
            <a:r>
              <a:rPr lang="en-GB" b="1" dirty="0"/>
              <a:t>Objectives</a:t>
            </a:r>
            <a:endParaRPr lang="en-US" dirty="0"/>
          </a:p>
        </p:txBody>
      </p:sp>
      <p:sp>
        <p:nvSpPr>
          <p:cNvPr id="3" name="Content Placeholder 2">
            <a:extLst>
              <a:ext uri="{FF2B5EF4-FFF2-40B4-BE49-F238E27FC236}">
                <a16:creationId xmlns:a16="http://schemas.microsoft.com/office/drawing/2014/main" id="{F68DA8C7-B69D-40EE-87A5-0338A14C7076}"/>
              </a:ext>
            </a:extLst>
          </p:cNvPr>
          <p:cNvSpPr>
            <a:spLocks noGrp="1"/>
          </p:cNvSpPr>
          <p:nvPr>
            <p:ph idx="1"/>
          </p:nvPr>
        </p:nvSpPr>
        <p:spPr>
          <a:xfrm>
            <a:off x="1998660" y="1676399"/>
            <a:ext cx="9209088" cy="4838701"/>
          </a:xfrm>
        </p:spPr>
        <p:txBody>
          <a:bodyPr>
            <a:normAutofit lnSpcReduction="10000"/>
          </a:bodyPr>
          <a:lstStyle/>
          <a:p>
            <a:pPr marL="0" indent="0">
              <a:buClr>
                <a:srgbClr val="EB8F22">
                  <a:lumMod val="75000"/>
                </a:srgbClr>
              </a:buClr>
              <a:buNone/>
            </a:pPr>
            <a:r>
              <a:rPr lang="en-GB" dirty="0">
                <a:ea typeface="+mn-lt"/>
                <a:cs typeface="+mn-lt"/>
              </a:rPr>
              <a:t>Our primary objectives are:-</a:t>
            </a:r>
            <a:endParaRPr lang="en-GB" dirty="0"/>
          </a:p>
          <a:p>
            <a:pPr marL="0" indent="0">
              <a:buNone/>
            </a:pPr>
            <a:endParaRPr lang="en-GB" dirty="0">
              <a:ea typeface="+mn-lt"/>
              <a:cs typeface="+mn-lt"/>
            </a:endParaRPr>
          </a:p>
          <a:p>
            <a:r>
              <a:rPr lang="en-GB" dirty="0">
                <a:ea typeface="+mn-lt"/>
                <a:cs typeface="+mn-lt"/>
              </a:rPr>
              <a:t>Login and signup for users and organizations</a:t>
            </a:r>
            <a:endParaRPr lang="en-GB" dirty="0"/>
          </a:p>
          <a:p>
            <a:r>
              <a:rPr lang="en-GB" dirty="0">
                <a:ea typeface="+mn-lt"/>
                <a:cs typeface="+mn-lt"/>
              </a:rPr>
              <a:t>Add questions page</a:t>
            </a:r>
            <a:endParaRPr lang="en-GB" dirty="0"/>
          </a:p>
          <a:p>
            <a:r>
              <a:rPr lang="en-GB" dirty="0">
                <a:ea typeface="+mn-lt"/>
                <a:cs typeface="+mn-lt"/>
              </a:rPr>
              <a:t>All questions page</a:t>
            </a:r>
            <a:endParaRPr lang="en-GB" dirty="0"/>
          </a:p>
          <a:p>
            <a:r>
              <a:rPr lang="en-GB" dirty="0">
                <a:ea typeface="+mn-lt"/>
                <a:cs typeface="+mn-lt"/>
              </a:rPr>
              <a:t>Single question view page</a:t>
            </a:r>
            <a:endParaRPr lang="en-GB" dirty="0"/>
          </a:p>
          <a:p>
            <a:r>
              <a:rPr lang="en-GB" dirty="0">
                <a:ea typeface="+mn-lt"/>
                <a:cs typeface="+mn-lt"/>
              </a:rPr>
              <a:t>New contest page</a:t>
            </a:r>
            <a:endParaRPr lang="en-GB" dirty="0"/>
          </a:p>
          <a:p>
            <a:r>
              <a:rPr lang="en-GB" dirty="0">
                <a:ea typeface="+mn-lt"/>
                <a:cs typeface="+mn-lt"/>
              </a:rPr>
              <a:t>Contest hosting page</a:t>
            </a:r>
            <a:endParaRPr lang="en-GB" dirty="0"/>
          </a:p>
          <a:p>
            <a:r>
              <a:rPr lang="en-GB" dirty="0">
                <a:ea typeface="+mn-lt"/>
                <a:cs typeface="+mn-lt"/>
              </a:rPr>
              <a:t>Integrated Development Environment(IDE)</a:t>
            </a:r>
            <a:endParaRPr lang="en-GB" dirty="0"/>
          </a:p>
          <a:p>
            <a:r>
              <a:rPr lang="en-GB" dirty="0" err="1">
                <a:ea typeface="+mn-lt"/>
                <a:cs typeface="+mn-lt"/>
              </a:rPr>
              <a:t>Leaderboard</a:t>
            </a:r>
            <a:endParaRPr lang="en-GB" dirty="0" err="1"/>
          </a:p>
          <a:p>
            <a:pPr>
              <a:buClr>
                <a:srgbClr val="B96C11"/>
              </a:buClr>
            </a:pPr>
            <a:endParaRPr lang="en-GB" dirty="0"/>
          </a:p>
        </p:txBody>
      </p:sp>
    </p:spTree>
    <p:extLst>
      <p:ext uri="{BB962C8B-B14F-4D97-AF65-F5344CB8AC3E}">
        <p14:creationId xmlns:p14="http://schemas.microsoft.com/office/powerpoint/2010/main" val="301620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DC657-E17F-41F9-AAF0-AB989FB3CFE0}"/>
              </a:ext>
            </a:extLst>
          </p:cNvPr>
          <p:cNvSpPr>
            <a:spLocks noGrp="1"/>
          </p:cNvSpPr>
          <p:nvPr>
            <p:ph type="title"/>
          </p:nvPr>
        </p:nvSpPr>
        <p:spPr>
          <a:xfrm>
            <a:off x="1484311" y="219075"/>
            <a:ext cx="10018713" cy="1238249"/>
          </a:xfrm>
        </p:spPr>
        <p:txBody>
          <a:bodyPr/>
          <a:lstStyle/>
          <a:p>
            <a:r>
              <a:rPr lang="en-GB" b="1" dirty="0">
                <a:ea typeface="+mj-lt"/>
                <a:cs typeface="+mj-lt"/>
              </a:rPr>
              <a:t>Welcome Page</a:t>
            </a:r>
            <a:endParaRPr lang="en-US" dirty="0"/>
          </a:p>
        </p:txBody>
      </p:sp>
      <p:sp>
        <p:nvSpPr>
          <p:cNvPr id="3" name="Content Placeholder 2">
            <a:extLst>
              <a:ext uri="{FF2B5EF4-FFF2-40B4-BE49-F238E27FC236}">
                <a16:creationId xmlns:a16="http://schemas.microsoft.com/office/drawing/2014/main" id="{F00D9A70-B2BF-44BD-AE0C-04260F909B55}"/>
              </a:ext>
            </a:extLst>
          </p:cNvPr>
          <p:cNvSpPr>
            <a:spLocks noGrp="1"/>
          </p:cNvSpPr>
          <p:nvPr>
            <p:ph idx="1"/>
          </p:nvPr>
        </p:nvSpPr>
        <p:spPr>
          <a:xfrm>
            <a:off x="1484310" y="1762124"/>
            <a:ext cx="10018713" cy="4324351"/>
          </a:xfrm>
        </p:spPr>
        <p:txBody>
          <a:bodyPr>
            <a:normAutofit fontScale="92500" lnSpcReduction="20000"/>
          </a:bodyPr>
          <a:lstStyle/>
          <a:p>
            <a:r>
              <a:rPr lang="en-GB" b="1" dirty="0">
                <a:ea typeface="+mn-lt"/>
                <a:cs typeface="+mn-lt"/>
              </a:rPr>
              <a:t>Register</a:t>
            </a:r>
            <a:r>
              <a:rPr lang="en-GB" dirty="0">
                <a:ea typeface="+mn-lt"/>
                <a:cs typeface="+mn-lt"/>
              </a:rPr>
              <a:t>: User or organizations register themselves as an user or admin respectively using email id which is not registered yet.</a:t>
            </a:r>
            <a:endParaRPr lang="en-GB" dirty="0"/>
          </a:p>
          <a:p>
            <a:pPr>
              <a:buClr>
                <a:srgbClr val="B96C11"/>
              </a:buClr>
            </a:pPr>
            <a:r>
              <a:rPr lang="en-GB" b="1" dirty="0">
                <a:ea typeface="+mn-lt"/>
                <a:cs typeface="+mn-lt"/>
              </a:rPr>
              <a:t>Login</a:t>
            </a:r>
            <a:r>
              <a:rPr lang="en-GB" dirty="0">
                <a:ea typeface="+mn-lt"/>
                <a:cs typeface="+mn-lt"/>
              </a:rPr>
              <a:t>: Login as an admin if you are from organization or login as an user. If not registered then error </a:t>
            </a:r>
            <a:r>
              <a:rPr lang="en-GB" dirty="0" err="1">
                <a:ea typeface="+mn-lt"/>
                <a:cs typeface="+mn-lt"/>
              </a:rPr>
              <a:t>msg</a:t>
            </a:r>
            <a:r>
              <a:rPr lang="en-GB" dirty="0">
                <a:ea typeface="+mn-lt"/>
                <a:cs typeface="+mn-lt"/>
              </a:rPr>
              <a:t> “E-mail is not registered!” display, so register before login.</a:t>
            </a:r>
            <a:endParaRPr lang="en-GB" dirty="0"/>
          </a:p>
          <a:p>
            <a:pPr>
              <a:buClr>
                <a:srgbClr val="B96C11"/>
              </a:buClr>
            </a:pPr>
            <a:r>
              <a:rPr lang="en-GB" b="1" dirty="0">
                <a:ea typeface="+mn-lt"/>
                <a:cs typeface="+mn-lt"/>
              </a:rPr>
              <a:t>IDE</a:t>
            </a:r>
            <a:r>
              <a:rPr lang="en-GB" dirty="0">
                <a:ea typeface="+mn-lt"/>
                <a:cs typeface="+mn-lt"/>
              </a:rPr>
              <a:t>: For compilation of any code, there is an IDE where any person can compile their code on any test case. On this given IDE, there are two options of languages which are C++ and Python.</a:t>
            </a:r>
            <a:endParaRPr lang="en-GB" dirty="0"/>
          </a:p>
          <a:p>
            <a:pPr>
              <a:buClr>
                <a:srgbClr val="B96C11"/>
              </a:buClr>
            </a:pPr>
            <a:r>
              <a:rPr lang="en-GB" b="1" dirty="0">
                <a:ea typeface="+mn-lt"/>
                <a:cs typeface="+mn-lt"/>
              </a:rPr>
              <a:t>Help</a:t>
            </a:r>
            <a:r>
              <a:rPr lang="en-GB" dirty="0">
                <a:ea typeface="+mn-lt"/>
                <a:cs typeface="+mn-lt"/>
              </a:rPr>
              <a:t>: Any person can take help from this tab on how the platform web app works?</a:t>
            </a:r>
            <a:endParaRPr lang="en-GB" dirty="0"/>
          </a:p>
          <a:p>
            <a:pPr>
              <a:buClr>
                <a:srgbClr val="B96C11"/>
              </a:buClr>
            </a:pPr>
            <a:r>
              <a:rPr lang="en-GB" b="1" dirty="0">
                <a:ea typeface="+mn-lt"/>
                <a:cs typeface="+mn-lt"/>
              </a:rPr>
              <a:t>Developers</a:t>
            </a:r>
            <a:r>
              <a:rPr lang="en-GB" dirty="0">
                <a:ea typeface="+mn-lt"/>
                <a:cs typeface="+mn-lt"/>
              </a:rPr>
              <a:t>: Developer team description is given in this tab. Also anyone can contact any developer using social media or </a:t>
            </a:r>
            <a:r>
              <a:rPr lang="en-GB" dirty="0" err="1">
                <a:ea typeface="+mn-lt"/>
                <a:cs typeface="+mn-lt"/>
              </a:rPr>
              <a:t>gmail</a:t>
            </a:r>
            <a:r>
              <a:rPr lang="en-GB" dirty="0">
                <a:ea typeface="+mn-lt"/>
                <a:cs typeface="+mn-lt"/>
              </a:rPr>
              <a:t>.</a:t>
            </a:r>
            <a:endParaRPr lang="en-GB" dirty="0"/>
          </a:p>
          <a:p>
            <a:pPr>
              <a:buClr>
                <a:srgbClr val="B96C11"/>
              </a:buClr>
            </a:pPr>
            <a:r>
              <a:rPr lang="en-GB" b="1" dirty="0">
                <a:ea typeface="+mn-lt"/>
                <a:cs typeface="+mn-lt"/>
              </a:rPr>
              <a:t>Contact Us</a:t>
            </a:r>
            <a:r>
              <a:rPr lang="en-GB" dirty="0">
                <a:ea typeface="+mn-lt"/>
                <a:cs typeface="+mn-lt"/>
              </a:rPr>
              <a:t>: If there is any query or suggestion related to the platform web app, mail to developers using this option.</a:t>
            </a:r>
            <a:endParaRPr lang="en-GB" dirty="0"/>
          </a:p>
        </p:txBody>
      </p:sp>
    </p:spTree>
    <p:extLst>
      <p:ext uri="{BB962C8B-B14F-4D97-AF65-F5344CB8AC3E}">
        <p14:creationId xmlns:p14="http://schemas.microsoft.com/office/powerpoint/2010/main" val="1004999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037F1-3D3B-4169-8BA3-4DF75C3C94EC}"/>
              </a:ext>
            </a:extLst>
          </p:cNvPr>
          <p:cNvSpPr>
            <a:spLocks noGrp="1"/>
          </p:cNvSpPr>
          <p:nvPr>
            <p:ph type="title"/>
          </p:nvPr>
        </p:nvSpPr>
        <p:spPr>
          <a:xfrm>
            <a:off x="1787024" y="54801"/>
            <a:ext cx="10018713" cy="1733549"/>
          </a:xfrm>
        </p:spPr>
        <p:txBody>
          <a:bodyPr>
            <a:normAutofit/>
          </a:bodyPr>
          <a:lstStyle/>
          <a:p>
            <a:r>
              <a:rPr lang="en-GB" sz="4400" dirty="0">
                <a:latin typeface="Comic Sans MS"/>
              </a:rPr>
              <a:t>For Admin</a:t>
            </a:r>
          </a:p>
        </p:txBody>
      </p:sp>
      <p:sp>
        <p:nvSpPr>
          <p:cNvPr id="3" name="Content Placeholder 2">
            <a:extLst>
              <a:ext uri="{FF2B5EF4-FFF2-40B4-BE49-F238E27FC236}">
                <a16:creationId xmlns:a16="http://schemas.microsoft.com/office/drawing/2014/main" id="{2CA99002-A26F-45E7-9B4D-0B81E193AB79}"/>
              </a:ext>
            </a:extLst>
          </p:cNvPr>
          <p:cNvSpPr>
            <a:spLocks noGrp="1"/>
          </p:cNvSpPr>
          <p:nvPr>
            <p:ph idx="1"/>
          </p:nvPr>
        </p:nvSpPr>
        <p:spPr>
          <a:xfrm>
            <a:off x="1933159" y="1537569"/>
            <a:ext cx="10018713" cy="5029201"/>
          </a:xfrm>
        </p:spPr>
        <p:txBody>
          <a:bodyPr>
            <a:normAutofit fontScale="70000" lnSpcReduction="20000"/>
          </a:bodyPr>
          <a:lstStyle/>
          <a:p>
            <a:pPr>
              <a:buClr>
                <a:srgbClr val="B96C11"/>
              </a:buClr>
            </a:pPr>
            <a:r>
              <a:rPr lang="en-GB" b="1" dirty="0">
                <a:ea typeface="+mn-lt"/>
                <a:cs typeface="+mn-lt"/>
              </a:rPr>
              <a:t>Add Question</a:t>
            </a:r>
            <a:r>
              <a:rPr lang="en-GB" dirty="0">
                <a:ea typeface="+mn-lt"/>
                <a:cs typeface="+mn-lt"/>
              </a:rPr>
              <a:t>: Admin can add questions by adding question statement with sample </a:t>
            </a:r>
            <a:r>
              <a:rPr lang="en-GB" dirty="0" err="1">
                <a:ea typeface="+mn-lt"/>
                <a:cs typeface="+mn-lt"/>
              </a:rPr>
              <a:t>i</a:t>
            </a:r>
            <a:r>
              <a:rPr lang="en-GB" dirty="0">
                <a:ea typeface="+mn-lt"/>
                <a:cs typeface="+mn-lt"/>
              </a:rPr>
              <a:t>/o test cases, test case </a:t>
            </a:r>
            <a:r>
              <a:rPr lang="en-GB" dirty="0" err="1">
                <a:ea typeface="+mn-lt"/>
                <a:cs typeface="+mn-lt"/>
              </a:rPr>
              <a:t>i</a:t>
            </a:r>
            <a:r>
              <a:rPr lang="en-GB" dirty="0">
                <a:ea typeface="+mn-lt"/>
                <a:cs typeface="+mn-lt"/>
              </a:rPr>
              <a:t>/o file.</a:t>
            </a:r>
            <a:endParaRPr lang="en-US" dirty="0"/>
          </a:p>
          <a:p>
            <a:pPr>
              <a:buClr>
                <a:srgbClr val="B96C11"/>
              </a:buClr>
            </a:pPr>
            <a:r>
              <a:rPr lang="en-GB" b="1" dirty="0">
                <a:ea typeface="+mn-lt"/>
                <a:cs typeface="+mn-lt"/>
              </a:rPr>
              <a:t>All Questions</a:t>
            </a:r>
            <a:r>
              <a:rPr lang="en-GB" dirty="0">
                <a:ea typeface="+mn-lt"/>
                <a:cs typeface="+mn-lt"/>
              </a:rPr>
              <a:t>: Admin can see all their added questions. There is a ‘+’ symbol on the right of each question, by clicking on this symbol admin add that question to the new contest.</a:t>
            </a:r>
          </a:p>
          <a:p>
            <a:pPr>
              <a:buClr>
                <a:srgbClr val="B96C11"/>
              </a:buClr>
            </a:pPr>
            <a:r>
              <a:rPr lang="en-GB" b="1" dirty="0">
                <a:ea typeface="+mn-lt"/>
                <a:cs typeface="+mn-lt"/>
              </a:rPr>
              <a:t>New Contest</a:t>
            </a:r>
            <a:r>
              <a:rPr lang="en-GB" dirty="0">
                <a:ea typeface="+mn-lt"/>
                <a:cs typeface="+mn-lt"/>
              </a:rPr>
              <a:t>: Add some questions from all questions page and add contest start date and time and contest end date and time. There is a ‘-’ symbol on the right of each question, to remove question from the new contest click on this symbol. Click on the ‘host’ button for hosting this new contest.</a:t>
            </a:r>
            <a:endParaRPr lang="en-US" dirty="0"/>
          </a:p>
          <a:p>
            <a:pPr>
              <a:buClr>
                <a:srgbClr val="B96C11"/>
              </a:buClr>
            </a:pPr>
            <a:r>
              <a:rPr lang="en-GB" b="1" dirty="0">
                <a:ea typeface="+mn-lt"/>
                <a:cs typeface="+mn-lt"/>
              </a:rPr>
              <a:t>Final Contest</a:t>
            </a:r>
            <a:r>
              <a:rPr lang="en-GB" dirty="0">
                <a:ea typeface="+mn-lt"/>
                <a:cs typeface="+mn-lt"/>
              </a:rPr>
              <a:t>: All contests which are added by admin and end time is not over are visible on this page. Any contest is open if the contest is started according to their start time. Contest is automatically hidden if the contest is ended according to their end time.</a:t>
            </a:r>
          </a:p>
          <a:p>
            <a:pPr>
              <a:buClr>
                <a:srgbClr val="B96C11"/>
              </a:buClr>
            </a:pPr>
            <a:r>
              <a:rPr lang="en-GB" b="1" dirty="0">
                <a:ea typeface="+mn-lt"/>
                <a:cs typeface="+mn-lt"/>
              </a:rPr>
              <a:t>All Contests</a:t>
            </a:r>
            <a:r>
              <a:rPr lang="en-GB" dirty="0">
                <a:ea typeface="+mn-lt"/>
                <a:cs typeface="+mn-lt"/>
              </a:rPr>
              <a:t>: All contests which are ended are visible on this page. There is a ‘Result’ button on the right of each contest where the admin can see the </a:t>
            </a:r>
            <a:r>
              <a:rPr lang="en-GB" dirty="0" err="1">
                <a:ea typeface="+mn-lt"/>
                <a:cs typeface="+mn-lt"/>
              </a:rPr>
              <a:t>leaderboard</a:t>
            </a:r>
            <a:r>
              <a:rPr lang="en-GB" dirty="0">
                <a:ea typeface="+mn-lt"/>
                <a:cs typeface="+mn-lt"/>
              </a:rPr>
              <a:t>.</a:t>
            </a:r>
          </a:p>
          <a:p>
            <a:pPr>
              <a:buClr>
                <a:srgbClr val="B96C11"/>
              </a:buClr>
            </a:pPr>
            <a:r>
              <a:rPr lang="en-GB" b="1" dirty="0" err="1">
                <a:ea typeface="+mn-lt"/>
                <a:cs typeface="+mn-lt"/>
              </a:rPr>
              <a:t>Leaderboard</a:t>
            </a:r>
            <a:r>
              <a:rPr lang="en-GB" dirty="0">
                <a:ea typeface="+mn-lt"/>
                <a:cs typeface="+mn-lt"/>
              </a:rPr>
              <a:t>: On </a:t>
            </a:r>
            <a:r>
              <a:rPr lang="en-GB" dirty="0" err="1">
                <a:ea typeface="+mn-lt"/>
                <a:cs typeface="+mn-lt"/>
              </a:rPr>
              <a:t>leaderboard</a:t>
            </a:r>
            <a:r>
              <a:rPr lang="en-GB" dirty="0">
                <a:ea typeface="+mn-lt"/>
                <a:cs typeface="+mn-lt"/>
              </a:rPr>
              <a:t> results are sorted according to marks of users and also admin can see the solution of any users.</a:t>
            </a:r>
            <a:endParaRPr lang="en-US" dirty="0"/>
          </a:p>
          <a:p>
            <a:pPr>
              <a:buClr>
                <a:srgbClr val="B96C11"/>
              </a:buClr>
            </a:pPr>
            <a:r>
              <a:rPr lang="en-GB" b="1" dirty="0">
                <a:ea typeface="+mn-lt"/>
                <a:cs typeface="+mn-lt"/>
              </a:rPr>
              <a:t>Single Question</a:t>
            </a:r>
            <a:r>
              <a:rPr lang="en-GB" dirty="0">
                <a:ea typeface="+mn-lt"/>
                <a:cs typeface="+mn-lt"/>
              </a:rPr>
              <a:t>: By clicking on any question name a page is open where question statement with sample test cases are displayed. Below question there is an IDE where admin can compile their code on random test cases.</a:t>
            </a:r>
          </a:p>
          <a:p>
            <a:pPr>
              <a:buClr>
                <a:srgbClr val="B96C11"/>
              </a:buClr>
            </a:pPr>
            <a:r>
              <a:rPr lang="en-GB" b="1" dirty="0">
                <a:ea typeface="+mn-lt"/>
                <a:cs typeface="+mn-lt"/>
              </a:rPr>
              <a:t>Help</a:t>
            </a:r>
            <a:r>
              <a:rPr lang="en-GB" dirty="0">
                <a:ea typeface="+mn-lt"/>
                <a:cs typeface="+mn-lt"/>
              </a:rPr>
              <a:t>: Admin can take help from this tab on how the platform web app works?</a:t>
            </a:r>
            <a:endParaRPr lang="en-GB" dirty="0"/>
          </a:p>
        </p:txBody>
      </p:sp>
    </p:spTree>
    <p:extLst>
      <p:ext uri="{BB962C8B-B14F-4D97-AF65-F5344CB8AC3E}">
        <p14:creationId xmlns:p14="http://schemas.microsoft.com/office/powerpoint/2010/main" val="2568794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2F2EF-B6F2-4023-B78D-690DE9B3CB89}"/>
              </a:ext>
            </a:extLst>
          </p:cNvPr>
          <p:cNvSpPr>
            <a:spLocks noGrp="1"/>
          </p:cNvSpPr>
          <p:nvPr>
            <p:ph type="title"/>
          </p:nvPr>
        </p:nvSpPr>
        <p:spPr>
          <a:xfrm>
            <a:off x="1776585" y="3914"/>
            <a:ext cx="10018713" cy="1866899"/>
          </a:xfrm>
        </p:spPr>
        <p:txBody>
          <a:bodyPr>
            <a:normAutofit/>
          </a:bodyPr>
          <a:lstStyle/>
          <a:p>
            <a:r>
              <a:rPr lang="en-GB" sz="4400" dirty="0">
                <a:latin typeface="Comic Sans MS"/>
              </a:rPr>
              <a:t>For User</a:t>
            </a:r>
          </a:p>
        </p:txBody>
      </p:sp>
      <p:sp>
        <p:nvSpPr>
          <p:cNvPr id="3" name="Content Placeholder 2">
            <a:extLst>
              <a:ext uri="{FF2B5EF4-FFF2-40B4-BE49-F238E27FC236}">
                <a16:creationId xmlns:a16="http://schemas.microsoft.com/office/drawing/2014/main" id="{5ADE560A-7D3F-4638-B17F-6C5A8C3D8AC7}"/>
              </a:ext>
            </a:extLst>
          </p:cNvPr>
          <p:cNvSpPr>
            <a:spLocks noGrp="1"/>
          </p:cNvSpPr>
          <p:nvPr>
            <p:ph idx="1"/>
          </p:nvPr>
        </p:nvSpPr>
        <p:spPr>
          <a:xfrm>
            <a:off x="1936843" y="1775625"/>
            <a:ext cx="10018713" cy="4381631"/>
          </a:xfrm>
        </p:spPr>
        <p:txBody>
          <a:bodyPr>
            <a:normAutofit fontScale="85000" lnSpcReduction="20000"/>
          </a:bodyPr>
          <a:lstStyle/>
          <a:p>
            <a:r>
              <a:rPr lang="en-GB" b="1" dirty="0">
                <a:ea typeface="+mn-lt"/>
                <a:cs typeface="+mn-lt"/>
              </a:rPr>
              <a:t>Dashboard</a:t>
            </a:r>
            <a:r>
              <a:rPr lang="en-GB" dirty="0">
                <a:ea typeface="+mn-lt"/>
                <a:cs typeface="+mn-lt"/>
              </a:rPr>
              <a:t>: All contests which are currently running are visible on this page. Any contest is open if the user is registered and the contest is started according to their start time. Contest is automatically hidden if the contest is ended according to their end time.</a:t>
            </a:r>
          </a:p>
          <a:p>
            <a:pPr>
              <a:buClr>
                <a:srgbClr val="B96C11"/>
              </a:buClr>
            </a:pPr>
            <a:r>
              <a:rPr lang="en-GB" b="1" dirty="0">
                <a:ea typeface="+mn-lt"/>
                <a:cs typeface="+mn-lt"/>
              </a:rPr>
              <a:t>Registration</a:t>
            </a:r>
            <a:r>
              <a:rPr lang="en-GB" dirty="0">
                <a:ea typeface="+mn-lt"/>
                <a:cs typeface="+mn-lt"/>
              </a:rPr>
              <a:t>: There is a ‘Register’ button on the right of each contest, click on this button for registration. If registered successfully, ‘Register’ button changes to ‘registered’ text.</a:t>
            </a:r>
          </a:p>
          <a:p>
            <a:pPr>
              <a:buClr>
                <a:srgbClr val="B96C11"/>
              </a:buClr>
            </a:pPr>
            <a:r>
              <a:rPr lang="en-GB" b="1" dirty="0">
                <a:ea typeface="+mn-lt"/>
                <a:cs typeface="+mn-lt"/>
              </a:rPr>
              <a:t>Single Question</a:t>
            </a:r>
            <a:r>
              <a:rPr lang="en-GB" dirty="0">
                <a:ea typeface="+mn-lt"/>
                <a:cs typeface="+mn-lt"/>
              </a:rPr>
              <a:t>: By clicking on any question name a page is open where question statement with sample test cases are displayed. Below question there is an IDE.</a:t>
            </a:r>
          </a:p>
          <a:p>
            <a:pPr>
              <a:buClr>
                <a:srgbClr val="B96C11"/>
              </a:buClr>
            </a:pPr>
            <a:r>
              <a:rPr lang="en-GB" b="1" dirty="0">
                <a:ea typeface="+mn-lt"/>
                <a:cs typeface="+mn-lt"/>
              </a:rPr>
              <a:t>IDE</a:t>
            </a:r>
            <a:r>
              <a:rPr lang="en-GB" dirty="0">
                <a:ea typeface="+mn-lt"/>
                <a:cs typeface="+mn-lt"/>
              </a:rPr>
              <a:t>: On the IDE user can compile their code on random test cases. Users submit their code as an answer for that question and IDE returns a verdict. If there is any error compiler returns that error else if the answer is correct compiler returns ‘100 marks’ else compiler returns ‘wrong answer’.</a:t>
            </a:r>
            <a:endParaRPr lang="en-GB" dirty="0"/>
          </a:p>
          <a:p>
            <a:pPr>
              <a:buClr>
                <a:srgbClr val="B96C11"/>
              </a:buClr>
            </a:pPr>
            <a:r>
              <a:rPr lang="en-GB" b="1" dirty="0">
                <a:ea typeface="+mn-lt"/>
                <a:cs typeface="+mn-lt"/>
              </a:rPr>
              <a:t>Help</a:t>
            </a:r>
            <a:r>
              <a:rPr lang="en-GB" dirty="0">
                <a:ea typeface="+mn-lt"/>
                <a:cs typeface="+mn-lt"/>
              </a:rPr>
              <a:t>: Users can take help from this tab on how the platform web app works?</a:t>
            </a:r>
          </a:p>
          <a:p>
            <a:pPr>
              <a:buClr>
                <a:srgbClr val="B96C11"/>
              </a:buClr>
            </a:pPr>
            <a:r>
              <a:rPr lang="en-GB" b="1" dirty="0">
                <a:ea typeface="+mn-lt"/>
                <a:cs typeface="+mn-lt"/>
              </a:rPr>
              <a:t>Logout</a:t>
            </a:r>
            <a:r>
              <a:rPr lang="en-GB" dirty="0">
                <a:ea typeface="+mn-lt"/>
                <a:cs typeface="+mn-lt"/>
              </a:rPr>
              <a:t>: Click on the logout button can end the session of user login on the browser of the user.</a:t>
            </a:r>
            <a:endParaRPr lang="en-GB"/>
          </a:p>
          <a:p>
            <a:pPr>
              <a:buClr>
                <a:srgbClr val="B96C11"/>
              </a:buClr>
            </a:pPr>
            <a:endParaRPr lang="en-GB" sz="2400"/>
          </a:p>
        </p:txBody>
      </p:sp>
    </p:spTree>
    <p:extLst>
      <p:ext uri="{BB962C8B-B14F-4D97-AF65-F5344CB8AC3E}">
        <p14:creationId xmlns:p14="http://schemas.microsoft.com/office/powerpoint/2010/main" val="3932662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800F5-772A-4F85-8F7B-E4768498D287}"/>
              </a:ext>
            </a:extLst>
          </p:cNvPr>
          <p:cNvSpPr>
            <a:spLocks noGrp="1"/>
          </p:cNvSpPr>
          <p:nvPr>
            <p:ph type="title"/>
          </p:nvPr>
        </p:nvSpPr>
        <p:spPr>
          <a:xfrm>
            <a:off x="1744287" y="830793"/>
            <a:ext cx="10018713" cy="2666999"/>
          </a:xfrm>
        </p:spPr>
        <p:txBody>
          <a:bodyPr>
            <a:normAutofit fontScale="90000"/>
          </a:bodyPr>
          <a:lstStyle/>
          <a:p>
            <a:r>
              <a:rPr lang="en-US" sz="5400">
                <a:latin typeface="Comic Sans MS"/>
              </a:rPr>
              <a:t>Thank You</a:t>
            </a:r>
            <a:br>
              <a:rPr lang="en-US" sz="5400">
                <a:latin typeface="Comic Sans MS"/>
              </a:rPr>
            </a:br>
            <a:br>
              <a:rPr lang="en-US" sz="5400">
                <a:latin typeface="Comic Sans MS"/>
              </a:rPr>
            </a:br>
            <a:r>
              <a:rPr lang="en-US" sz="5400">
                <a:latin typeface="Comic Sans MS"/>
              </a:rPr>
              <a:t>Happy Coding :)</a:t>
            </a:r>
            <a:br>
              <a:rPr lang="en-US" sz="5400">
                <a:latin typeface="Comic Sans MS"/>
              </a:rPr>
            </a:br>
            <a:endParaRPr lang="en-US" sz="5400">
              <a:latin typeface="Comic Sans MS"/>
            </a:endParaRPr>
          </a:p>
        </p:txBody>
      </p:sp>
      <p:pic>
        <p:nvPicPr>
          <p:cNvPr id="4" name="Graphic 4" descr="Angel face with solid fill with solid fill">
            <a:extLst>
              <a:ext uri="{FF2B5EF4-FFF2-40B4-BE49-F238E27FC236}">
                <a16:creationId xmlns:a16="http://schemas.microsoft.com/office/drawing/2014/main" id="{8B39B175-EE15-482F-8D8E-09F52E8EBDF6}"/>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5781390" y="4090399"/>
            <a:ext cx="1945448" cy="1876425"/>
          </a:xfrm>
        </p:spPr>
      </p:pic>
    </p:spTree>
    <p:extLst>
      <p:ext uri="{BB962C8B-B14F-4D97-AF65-F5344CB8AC3E}">
        <p14:creationId xmlns:p14="http://schemas.microsoft.com/office/powerpoint/2010/main" val="41080480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EB8F22"/>
      </a:accent1>
      <a:accent2>
        <a:srgbClr val="CD4223"/>
      </a:accent2>
      <a:accent3>
        <a:srgbClr val="A89374"/>
      </a:accent3>
      <a:accent4>
        <a:srgbClr val="83AA67"/>
      </a:accent4>
      <a:accent5>
        <a:srgbClr val="4FA9C1"/>
      </a:accent5>
      <a:accent6>
        <a:srgbClr val="9390AF"/>
      </a:accent6>
      <a:hlink>
        <a:srgbClr val="EC7220"/>
      </a:hlink>
      <a:folHlink>
        <a:srgbClr val="F09355"/>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Parallax</vt:lpstr>
      <vt:lpstr>Platform Web App </vt:lpstr>
      <vt:lpstr>Team Members  </vt:lpstr>
      <vt:lpstr>Technology Used</vt:lpstr>
      <vt:lpstr>Objectives</vt:lpstr>
      <vt:lpstr>Welcome Page</vt:lpstr>
      <vt:lpstr>For Admin</vt:lpstr>
      <vt:lpstr>For User</vt:lpstr>
      <vt:lpstr>Thank You  Happy Coding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c:title>
  <dc:creator/>
  <cp:revision>66</cp:revision>
  <dcterms:created xsi:type="dcterms:W3CDTF">2021-01-22T12:26:48Z</dcterms:created>
  <dcterms:modified xsi:type="dcterms:W3CDTF">2021-05-03T13:40:04Z</dcterms:modified>
</cp:coreProperties>
</file>