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3" r:id="rId1"/>
  </p:sldMasterIdLst>
  <p:sldIdLst>
    <p:sldId id="266" r:id="rId2"/>
    <p:sldId id="275" r:id="rId3"/>
    <p:sldId id="265" r:id="rId4"/>
    <p:sldId id="267" r:id="rId5"/>
    <p:sldId id="270" r:id="rId6"/>
    <p:sldId id="272" r:id="rId7"/>
    <p:sldId id="273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630829-132C-405C-95F1-7B0DBD478B89}" v="5620" dt="2021-04-15T08:08:58.757"/>
    <p1510:client id="{74246452-A82A-4542-9474-5E66C3869A40}" v="4" dt="2021-04-15T14:05:35.600"/>
    <p1510:client id="{903BD472-20EB-4D86-AF08-3312372C1532}" v="2714" dt="2021-01-22T13:55:27.229"/>
    <p1510:client id="{9D6E1C1A-CB1A-4E7F-8FF5-12DDFA7D7C5C}" v="33" dt="2021-04-16T06:25:50.674"/>
    <p1510:client id="{A1E5FACE-8B93-445E-A6E1-6B099FB7C1F7}" v="1375" dt="2021-01-22T13:46:12.917"/>
    <p1510:client id="{C0EFFBAE-4479-4448-801A-C641D486CA5F}" v="28" dt="2021-01-22T12:29:39.488"/>
    <p1510:client id="{F3D8F634-6487-4F63-A9A7-E8F04376542C}" v="1489" dt="2021-04-15T08:00:46.4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tik Gupta" userId="8a63eeb7a7d35679" providerId="Windows Live" clId="Web-{9D6E1C1A-CB1A-4E7F-8FF5-12DDFA7D7C5C}"/>
    <pc:docChg chg="modSld">
      <pc:chgData name="Ritik Gupta" userId="8a63eeb7a7d35679" providerId="Windows Live" clId="Web-{9D6E1C1A-CB1A-4E7F-8FF5-12DDFA7D7C5C}" dt="2021-04-16T06:22:41.139" v="14" actId="20577"/>
      <pc:docMkLst>
        <pc:docMk/>
      </pc:docMkLst>
      <pc:sldChg chg="modSp">
        <pc:chgData name="Ritik Gupta" userId="8a63eeb7a7d35679" providerId="Windows Live" clId="Web-{9D6E1C1A-CB1A-4E7F-8FF5-12DDFA7D7C5C}" dt="2021-04-16T06:17:00.133" v="1" actId="20577"/>
        <pc:sldMkLst>
          <pc:docMk/>
          <pc:sldMk cId="3378892952" sldId="267"/>
        </pc:sldMkLst>
        <pc:spChg chg="mod">
          <ac:chgData name="Ritik Gupta" userId="8a63eeb7a7d35679" providerId="Windows Live" clId="Web-{9D6E1C1A-CB1A-4E7F-8FF5-12DDFA7D7C5C}" dt="2021-04-16T06:17:00.133" v="1" actId="20577"/>
          <ac:spMkLst>
            <pc:docMk/>
            <pc:sldMk cId="3378892952" sldId="267"/>
            <ac:spMk id="6" creationId="{36F26C12-3118-4101-9352-8A17520F1D9F}"/>
          </ac:spMkLst>
        </pc:spChg>
      </pc:sldChg>
      <pc:sldChg chg="modSp">
        <pc:chgData name="Ritik Gupta" userId="8a63eeb7a7d35679" providerId="Windows Live" clId="Web-{9D6E1C1A-CB1A-4E7F-8FF5-12DDFA7D7C5C}" dt="2021-04-16T06:17:23.509" v="6" actId="20577"/>
        <pc:sldMkLst>
          <pc:docMk/>
          <pc:sldMk cId="2798023286" sldId="270"/>
        </pc:sldMkLst>
        <pc:spChg chg="mod">
          <ac:chgData name="Ritik Gupta" userId="8a63eeb7a7d35679" providerId="Windows Live" clId="Web-{9D6E1C1A-CB1A-4E7F-8FF5-12DDFA7D7C5C}" dt="2021-04-16T06:17:23.509" v="6" actId="20577"/>
          <ac:spMkLst>
            <pc:docMk/>
            <pc:sldMk cId="2798023286" sldId="270"/>
            <ac:spMk id="5" creationId="{911486DB-4FC4-427E-A513-D24CCDFB2ADD}"/>
          </ac:spMkLst>
        </pc:spChg>
      </pc:sldChg>
      <pc:sldChg chg="modSp">
        <pc:chgData name="Ritik Gupta" userId="8a63eeb7a7d35679" providerId="Windows Live" clId="Web-{9D6E1C1A-CB1A-4E7F-8FF5-12DDFA7D7C5C}" dt="2021-04-16T06:22:40.968" v="13" actId="20577"/>
        <pc:sldMkLst>
          <pc:docMk/>
          <pc:sldMk cId="2568794149" sldId="272"/>
        </pc:sldMkLst>
        <pc:spChg chg="mod">
          <ac:chgData name="Ritik Gupta" userId="8a63eeb7a7d35679" providerId="Windows Live" clId="Web-{9D6E1C1A-CB1A-4E7F-8FF5-12DDFA7D7C5C}" dt="2021-04-16T06:22:40.968" v="13" actId="20577"/>
          <ac:spMkLst>
            <pc:docMk/>
            <pc:sldMk cId="2568794149" sldId="272"/>
            <ac:spMk id="3" creationId="{2CA99002-A26F-45E7-9B4D-0B81E193AB79}"/>
          </ac:spMkLst>
        </pc:spChg>
      </pc:sldChg>
      <pc:sldChg chg="modSp">
        <pc:chgData name="Ritik Gupta" userId="8a63eeb7a7d35679" providerId="Windows Live" clId="Web-{9D6E1C1A-CB1A-4E7F-8FF5-12DDFA7D7C5C}" dt="2021-04-16T06:22:41.139" v="14" actId="20577"/>
        <pc:sldMkLst>
          <pc:docMk/>
          <pc:sldMk cId="3932662117" sldId="273"/>
        </pc:sldMkLst>
        <pc:spChg chg="mod">
          <ac:chgData name="Ritik Gupta" userId="8a63eeb7a7d35679" providerId="Windows Live" clId="Web-{9D6E1C1A-CB1A-4E7F-8FF5-12DDFA7D7C5C}" dt="2021-04-16T06:22:41.139" v="14" actId="20577"/>
          <ac:spMkLst>
            <pc:docMk/>
            <pc:sldMk cId="3932662117" sldId="273"/>
            <ac:spMk id="3" creationId="{5ADE560A-7D3F-4638-B17F-6C5A8C3D8AC7}"/>
          </ac:spMkLst>
        </pc:spChg>
      </pc:sldChg>
    </pc:docChg>
  </pc:docChgLst>
  <pc:docChgLst>
    <pc:chgData name="Ritik Gupta" userId="8a63eeb7a7d35679" providerId="Windows Live" clId="Web-{0D630829-132C-405C-95F1-7B0DBD478B89}"/>
    <pc:docChg chg="addSld delSld modSld sldOrd">
      <pc:chgData name="Ritik Gupta" userId="8a63eeb7a7d35679" providerId="Windows Live" clId="Web-{0D630829-132C-405C-95F1-7B0DBD478B89}" dt="2021-04-15T08:08:58.757" v="2850" actId="1076"/>
      <pc:docMkLst>
        <pc:docMk/>
      </pc:docMkLst>
      <pc:sldChg chg="modSp del mod setBg">
        <pc:chgData name="Ritik Gupta" userId="8a63eeb7a7d35679" providerId="Windows Live" clId="Web-{0D630829-132C-405C-95F1-7B0DBD478B89}" dt="2021-04-15T06:29:05.531" v="82"/>
        <pc:sldMkLst>
          <pc:docMk/>
          <pc:sldMk cId="109857222" sldId="256"/>
        </pc:sldMkLst>
        <pc:spChg chg="mod">
          <ac:chgData name="Ritik Gupta" userId="8a63eeb7a7d35679" providerId="Windows Live" clId="Web-{0D630829-132C-405C-95F1-7B0DBD478B89}" dt="2021-04-15T06:26:57.997" v="31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Ritik Gupta" userId="8a63eeb7a7d35679" providerId="Windows Live" clId="Web-{0D630829-132C-405C-95F1-7B0DBD478B89}" dt="2021-04-15T06:28:36.249" v="77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del">
        <pc:chgData name="Ritik Gupta" userId="8a63eeb7a7d35679" providerId="Windows Live" clId="Web-{0D630829-132C-405C-95F1-7B0DBD478B89}" dt="2021-04-15T06:41:58.048" v="423"/>
        <pc:sldMkLst>
          <pc:docMk/>
          <pc:sldMk cId="2104824419" sldId="259"/>
        </pc:sldMkLst>
      </pc:sldChg>
      <pc:sldChg chg="del">
        <pc:chgData name="Ritik Gupta" userId="8a63eeb7a7d35679" providerId="Windows Live" clId="Web-{0D630829-132C-405C-95F1-7B0DBD478B89}" dt="2021-04-15T06:41:55.157" v="422"/>
        <pc:sldMkLst>
          <pc:docMk/>
          <pc:sldMk cId="521847919" sldId="262"/>
        </pc:sldMkLst>
      </pc:sldChg>
      <pc:sldChg chg="del">
        <pc:chgData name="Ritik Gupta" userId="8a63eeb7a7d35679" providerId="Windows Live" clId="Web-{0D630829-132C-405C-95F1-7B0DBD478B89}" dt="2021-04-15T06:41:52.204" v="421"/>
        <pc:sldMkLst>
          <pc:docMk/>
          <pc:sldMk cId="2035421533" sldId="263"/>
        </pc:sldMkLst>
      </pc:sldChg>
      <pc:sldChg chg="del">
        <pc:chgData name="Ritik Gupta" userId="8a63eeb7a7d35679" providerId="Windows Live" clId="Web-{0D630829-132C-405C-95F1-7B0DBD478B89}" dt="2021-04-15T06:41:20.594" v="417"/>
        <pc:sldMkLst>
          <pc:docMk/>
          <pc:sldMk cId="4265497233" sldId="264"/>
        </pc:sldMkLst>
      </pc:sldChg>
      <pc:sldChg chg="modSp ord">
        <pc:chgData name="Ritik Gupta" userId="8a63eeb7a7d35679" providerId="Windows Live" clId="Web-{0D630829-132C-405C-95F1-7B0DBD478B89}" dt="2021-04-15T08:07:48.052" v="2842" actId="1076"/>
        <pc:sldMkLst>
          <pc:docMk/>
          <pc:sldMk cId="56876984" sldId="265"/>
        </pc:sldMkLst>
        <pc:spChg chg="mod">
          <ac:chgData name="Ritik Gupta" userId="8a63eeb7a7d35679" providerId="Windows Live" clId="Web-{0D630829-132C-405C-95F1-7B0DBD478B89}" dt="2021-04-15T07:43:56.927" v="1492" actId="20577"/>
          <ac:spMkLst>
            <pc:docMk/>
            <pc:sldMk cId="56876984" sldId="265"/>
            <ac:spMk id="2" creationId="{3CA0192B-07B1-4305-8EE9-A8629F30A885}"/>
          </ac:spMkLst>
        </pc:spChg>
        <pc:spChg chg="mod">
          <ac:chgData name="Ritik Gupta" userId="8a63eeb7a7d35679" providerId="Windows Live" clId="Web-{0D630829-132C-405C-95F1-7B0DBD478B89}" dt="2021-04-15T08:07:43.849" v="2841" actId="1076"/>
          <ac:spMkLst>
            <pc:docMk/>
            <pc:sldMk cId="56876984" sldId="265"/>
            <ac:spMk id="3" creationId="{97EB2AC4-4E9E-4CDC-8A67-71DD70638995}"/>
          </ac:spMkLst>
        </pc:spChg>
        <pc:spChg chg="mod">
          <ac:chgData name="Ritik Gupta" userId="8a63eeb7a7d35679" providerId="Windows Live" clId="Web-{0D630829-132C-405C-95F1-7B0DBD478B89}" dt="2021-04-15T08:07:48.052" v="2842" actId="1076"/>
          <ac:spMkLst>
            <pc:docMk/>
            <pc:sldMk cId="56876984" sldId="265"/>
            <ac:spMk id="4" creationId="{72BEEFC9-C72C-4BC2-9067-48B9262D0ACA}"/>
          </ac:spMkLst>
        </pc:spChg>
      </pc:sldChg>
      <pc:sldChg chg="modSp new">
        <pc:chgData name="Ritik Gupta" userId="8a63eeb7a7d35679" providerId="Windows Live" clId="Web-{0D630829-132C-405C-95F1-7B0DBD478B89}" dt="2021-04-15T07:42:35.441" v="1481" actId="1076"/>
        <pc:sldMkLst>
          <pc:docMk/>
          <pc:sldMk cId="550110573" sldId="266"/>
        </pc:sldMkLst>
        <pc:spChg chg="mod">
          <ac:chgData name="Ritik Gupta" userId="8a63eeb7a7d35679" providerId="Windows Live" clId="Web-{0D630829-132C-405C-95F1-7B0DBD478B89}" dt="2021-04-15T07:42:30.503" v="1480" actId="1076"/>
          <ac:spMkLst>
            <pc:docMk/>
            <pc:sldMk cId="550110573" sldId="266"/>
            <ac:spMk id="2" creationId="{95E98086-73CE-4ED6-862B-42AF669D2C75}"/>
          </ac:spMkLst>
        </pc:spChg>
        <pc:spChg chg="mod">
          <ac:chgData name="Ritik Gupta" userId="8a63eeb7a7d35679" providerId="Windows Live" clId="Web-{0D630829-132C-405C-95F1-7B0DBD478B89}" dt="2021-04-15T07:42:35.441" v="1481" actId="1076"/>
          <ac:spMkLst>
            <pc:docMk/>
            <pc:sldMk cId="550110573" sldId="266"/>
            <ac:spMk id="3" creationId="{C692111D-584C-47F8-AAC5-7A4EE991DA8E}"/>
          </ac:spMkLst>
        </pc:spChg>
      </pc:sldChg>
      <pc:sldChg chg="addSp delSp modSp new mod modClrScheme chgLayout">
        <pc:chgData name="Ritik Gupta" userId="8a63eeb7a7d35679" providerId="Windows Live" clId="Web-{0D630829-132C-405C-95F1-7B0DBD478B89}" dt="2021-04-15T06:57:24.662" v="716" actId="1076"/>
        <pc:sldMkLst>
          <pc:docMk/>
          <pc:sldMk cId="3378892952" sldId="267"/>
        </pc:sldMkLst>
        <pc:spChg chg="mod ord">
          <ac:chgData name="Ritik Gupta" userId="8a63eeb7a7d35679" providerId="Windows Live" clId="Web-{0D630829-132C-405C-95F1-7B0DBD478B89}" dt="2021-04-15T06:57:24.662" v="716" actId="1076"/>
          <ac:spMkLst>
            <pc:docMk/>
            <pc:sldMk cId="3378892952" sldId="267"/>
            <ac:spMk id="2" creationId="{2E7A5D14-DB5B-4997-8265-B59A19578E6B}"/>
          </ac:spMkLst>
        </pc:spChg>
        <pc:spChg chg="mod ord">
          <ac:chgData name="Ritik Gupta" userId="8a63eeb7a7d35679" providerId="Windows Live" clId="Web-{0D630829-132C-405C-95F1-7B0DBD478B89}" dt="2021-04-15T06:55:28.102" v="703" actId="1076"/>
          <ac:spMkLst>
            <pc:docMk/>
            <pc:sldMk cId="3378892952" sldId="267"/>
            <ac:spMk id="3" creationId="{49AEAD71-7442-457F-B0A7-9B6CDADBD48F}"/>
          </ac:spMkLst>
        </pc:spChg>
        <pc:spChg chg="add del mod ord">
          <ac:chgData name="Ritik Gupta" userId="8a63eeb7a7d35679" providerId="Windows Live" clId="Web-{0D630829-132C-405C-95F1-7B0DBD478B89}" dt="2021-04-15T06:40:36.374" v="405"/>
          <ac:spMkLst>
            <pc:docMk/>
            <pc:sldMk cId="3378892952" sldId="267"/>
            <ac:spMk id="4" creationId="{EB47439F-4124-49CF-9765-F9BDDED3D317}"/>
          </ac:spMkLst>
        </pc:spChg>
        <pc:spChg chg="add del mod ord">
          <ac:chgData name="Ritik Gupta" userId="8a63eeb7a7d35679" providerId="Windows Live" clId="Web-{0D630829-132C-405C-95F1-7B0DBD478B89}" dt="2021-04-15T06:40:43.140" v="406"/>
          <ac:spMkLst>
            <pc:docMk/>
            <pc:sldMk cId="3378892952" sldId="267"/>
            <ac:spMk id="5" creationId="{69114E8A-19B4-4303-8941-CB0E7F65519E}"/>
          </ac:spMkLst>
        </pc:spChg>
        <pc:spChg chg="add mod ord">
          <ac:chgData name="Ritik Gupta" userId="8a63eeb7a7d35679" providerId="Windows Live" clId="Web-{0D630829-132C-405C-95F1-7B0DBD478B89}" dt="2021-04-15T06:56:54.583" v="713" actId="1076"/>
          <ac:spMkLst>
            <pc:docMk/>
            <pc:sldMk cId="3378892952" sldId="267"/>
            <ac:spMk id="6" creationId="{36F26C12-3118-4101-9352-8A17520F1D9F}"/>
          </ac:spMkLst>
        </pc:spChg>
      </pc:sldChg>
      <pc:sldChg chg="modSp">
        <pc:chgData name="Ritik Gupta" userId="8a63eeb7a7d35679" providerId="Windows Live" clId="Web-{0D630829-132C-405C-95F1-7B0DBD478B89}" dt="2021-04-15T06:39:05.247" v="372" actId="1076"/>
        <pc:sldMkLst>
          <pc:docMk/>
          <pc:sldMk cId="3887572293" sldId="268"/>
        </pc:sldMkLst>
        <pc:spChg chg="mod">
          <ac:chgData name="Ritik Gupta" userId="8a63eeb7a7d35679" providerId="Windows Live" clId="Web-{0D630829-132C-405C-95F1-7B0DBD478B89}" dt="2021-04-15T06:39:05.247" v="372" actId="1076"/>
          <ac:spMkLst>
            <pc:docMk/>
            <pc:sldMk cId="3887572293" sldId="268"/>
            <ac:spMk id="3" creationId="{205B372F-030C-4488-9D35-C7BBAA48D3F2}"/>
          </ac:spMkLst>
        </pc:spChg>
      </pc:sldChg>
      <pc:sldChg chg="new del">
        <pc:chgData name="Ritik Gupta" userId="8a63eeb7a7d35679" providerId="Windows Live" clId="Web-{0D630829-132C-405C-95F1-7B0DBD478B89}" dt="2021-04-15T06:41:49.157" v="420"/>
        <pc:sldMkLst>
          <pc:docMk/>
          <pc:sldMk cId="1733404612" sldId="269"/>
        </pc:sldMkLst>
      </pc:sldChg>
      <pc:sldChg chg="addSp delSp modSp add replId">
        <pc:chgData name="Ritik Gupta" userId="8a63eeb7a7d35679" providerId="Windows Live" clId="Web-{0D630829-132C-405C-95F1-7B0DBD478B89}" dt="2021-04-15T06:57:07.630" v="715" actId="1076"/>
        <pc:sldMkLst>
          <pc:docMk/>
          <pc:sldMk cId="2798023286" sldId="270"/>
        </pc:sldMkLst>
        <pc:spChg chg="mod">
          <ac:chgData name="Ritik Gupta" userId="8a63eeb7a7d35679" providerId="Windows Live" clId="Web-{0D630829-132C-405C-95F1-7B0DBD478B89}" dt="2021-04-15T06:55:53.051" v="706" actId="1076"/>
          <ac:spMkLst>
            <pc:docMk/>
            <pc:sldMk cId="2798023286" sldId="270"/>
            <ac:spMk id="2" creationId="{2E7A5D14-DB5B-4997-8265-B59A19578E6B}"/>
          </ac:spMkLst>
        </pc:spChg>
        <pc:spChg chg="mod">
          <ac:chgData name="Ritik Gupta" userId="8a63eeb7a7d35679" providerId="Windows Live" clId="Web-{0D630829-132C-405C-95F1-7B0DBD478B89}" dt="2021-04-15T06:57:02.880" v="714" actId="1076"/>
          <ac:spMkLst>
            <pc:docMk/>
            <pc:sldMk cId="2798023286" sldId="270"/>
            <ac:spMk id="3" creationId="{49AEAD71-7442-457F-B0A7-9B6CDADBD48F}"/>
          </ac:spMkLst>
        </pc:spChg>
        <pc:spChg chg="add del mod">
          <ac:chgData name="Ritik Gupta" userId="8a63eeb7a7d35679" providerId="Windows Live" clId="Web-{0D630829-132C-405C-95F1-7B0DBD478B89}" dt="2021-04-15T06:57:07.630" v="715" actId="1076"/>
          <ac:spMkLst>
            <pc:docMk/>
            <pc:sldMk cId="2798023286" sldId="270"/>
            <ac:spMk id="5" creationId="{911486DB-4FC4-427E-A513-D24CCDFB2ADD}"/>
          </ac:spMkLst>
        </pc:spChg>
        <pc:spChg chg="del">
          <ac:chgData name="Ritik Gupta" userId="8a63eeb7a7d35679" providerId="Windows Live" clId="Web-{0D630829-132C-405C-95F1-7B0DBD478B89}" dt="2021-04-15T06:43:03.690" v="432"/>
          <ac:spMkLst>
            <pc:docMk/>
            <pc:sldMk cId="2798023286" sldId="270"/>
            <ac:spMk id="6" creationId="{36F26C12-3118-4101-9352-8A17520F1D9F}"/>
          </ac:spMkLst>
        </pc:spChg>
      </pc:sldChg>
      <pc:sldChg chg="modSp new">
        <pc:chgData name="Ritik Gupta" userId="8a63eeb7a7d35679" providerId="Windows Live" clId="Web-{0D630829-132C-405C-95F1-7B0DBD478B89}" dt="2021-04-15T08:08:58.757" v="2850" actId="1076"/>
        <pc:sldMkLst>
          <pc:docMk/>
          <pc:sldMk cId="4108048014" sldId="271"/>
        </pc:sldMkLst>
        <pc:spChg chg="mod">
          <ac:chgData name="Ritik Gupta" userId="8a63eeb7a7d35679" providerId="Windows Live" clId="Web-{0D630829-132C-405C-95F1-7B0DBD478B89}" dt="2021-04-15T08:08:58.757" v="2850" actId="1076"/>
          <ac:spMkLst>
            <pc:docMk/>
            <pc:sldMk cId="4108048014" sldId="271"/>
            <ac:spMk id="2" creationId="{BAF800F5-772A-4F85-8F7B-E4768498D287}"/>
          </ac:spMkLst>
        </pc:spChg>
        <pc:spChg chg="mod">
          <ac:chgData name="Ritik Gupta" userId="8a63eeb7a7d35679" providerId="Windows Live" clId="Web-{0D630829-132C-405C-95F1-7B0DBD478B89}" dt="2021-04-15T06:51:03.435" v="647" actId="20577"/>
          <ac:spMkLst>
            <pc:docMk/>
            <pc:sldMk cId="4108048014" sldId="271"/>
            <ac:spMk id="3" creationId="{27ACEB74-56C1-444D-A05D-E84A85001D27}"/>
          </ac:spMkLst>
        </pc:spChg>
        <pc:picChg chg="mod">
          <ac:chgData name="Ritik Gupta" userId="8a63eeb7a7d35679" providerId="Windows Live" clId="Web-{0D630829-132C-405C-95F1-7B0DBD478B89}" dt="2021-04-15T08:08:54.618" v="2849" actId="1076"/>
          <ac:picMkLst>
            <pc:docMk/>
            <pc:sldMk cId="4108048014" sldId="271"/>
            <ac:picMk id="4" creationId="{8B39B175-EE15-482F-8D8E-09F52E8EBDF6}"/>
          </ac:picMkLst>
        </pc:picChg>
      </pc:sldChg>
      <pc:sldChg chg="modSp">
        <pc:chgData name="Ritik Gupta" userId="8a63eeb7a7d35679" providerId="Windows Live" clId="Web-{0D630829-132C-405C-95F1-7B0DBD478B89}" dt="2021-04-15T08:02:43.655" v="2682" actId="20577"/>
        <pc:sldMkLst>
          <pc:docMk/>
          <pc:sldMk cId="2568794149" sldId="272"/>
        </pc:sldMkLst>
        <pc:spChg chg="mod">
          <ac:chgData name="Ritik Gupta" userId="8a63eeb7a7d35679" providerId="Windows Live" clId="Web-{0D630829-132C-405C-95F1-7B0DBD478B89}" dt="2021-04-15T07:59:35.666" v="2638" actId="1076"/>
          <ac:spMkLst>
            <pc:docMk/>
            <pc:sldMk cId="2568794149" sldId="272"/>
            <ac:spMk id="2" creationId="{C4B037F1-3D3B-4169-8BA3-4DF75C3C94EC}"/>
          </ac:spMkLst>
        </pc:spChg>
        <pc:spChg chg="mod">
          <ac:chgData name="Ritik Gupta" userId="8a63eeb7a7d35679" providerId="Windows Live" clId="Web-{0D630829-132C-405C-95F1-7B0DBD478B89}" dt="2021-04-15T08:02:43.655" v="2682" actId="20577"/>
          <ac:spMkLst>
            <pc:docMk/>
            <pc:sldMk cId="2568794149" sldId="272"/>
            <ac:spMk id="3" creationId="{2CA99002-A26F-45E7-9B4D-0B81E193AB79}"/>
          </ac:spMkLst>
        </pc:spChg>
      </pc:sldChg>
      <pc:sldChg chg="del">
        <pc:chgData name="Ritik Gupta" userId="8a63eeb7a7d35679" providerId="Windows Live" clId="Web-{0D630829-132C-405C-95F1-7B0DBD478B89}" dt="2021-04-15T07:18:20.159" v="789"/>
        <pc:sldMkLst>
          <pc:docMk/>
          <pc:sldMk cId="2749149721" sldId="272"/>
        </pc:sldMkLst>
      </pc:sldChg>
      <pc:sldChg chg="modSp">
        <pc:chgData name="Ritik Gupta" userId="8a63eeb7a7d35679" providerId="Windows Live" clId="Web-{0D630829-132C-405C-95F1-7B0DBD478B89}" dt="2021-04-15T08:08:12.725" v="2844" actId="1076"/>
        <pc:sldMkLst>
          <pc:docMk/>
          <pc:sldMk cId="3932662117" sldId="273"/>
        </pc:sldMkLst>
        <pc:spChg chg="mod">
          <ac:chgData name="Ritik Gupta" userId="8a63eeb7a7d35679" providerId="Windows Live" clId="Web-{0D630829-132C-405C-95F1-7B0DBD478B89}" dt="2021-04-15T08:08:09.412" v="2843" actId="1076"/>
          <ac:spMkLst>
            <pc:docMk/>
            <pc:sldMk cId="3932662117" sldId="273"/>
            <ac:spMk id="2" creationId="{4AD2F2EF-B6F2-4023-B78D-690DE9B3CB89}"/>
          </ac:spMkLst>
        </pc:spChg>
        <pc:spChg chg="mod">
          <ac:chgData name="Ritik Gupta" userId="8a63eeb7a7d35679" providerId="Windows Live" clId="Web-{0D630829-132C-405C-95F1-7B0DBD478B89}" dt="2021-04-15T08:08:12.725" v="2844" actId="1076"/>
          <ac:spMkLst>
            <pc:docMk/>
            <pc:sldMk cId="3932662117" sldId="273"/>
            <ac:spMk id="3" creationId="{5ADE560A-7D3F-4638-B17F-6C5A8C3D8AC7}"/>
          </ac:spMkLst>
        </pc:spChg>
      </pc:sldChg>
      <pc:sldChg chg="addSp delSp modSp del">
        <pc:chgData name="Ritik Gupta" userId="8a63eeb7a7d35679" providerId="Windows Live" clId="Web-{0D630829-132C-405C-95F1-7B0DBD478B89}" dt="2021-04-15T07:41:31.705" v="1448"/>
        <pc:sldMkLst>
          <pc:docMk/>
          <pc:sldMk cId="885458142" sldId="274"/>
        </pc:sldMkLst>
        <pc:spChg chg="add mod">
          <ac:chgData name="Ritik Gupta" userId="8a63eeb7a7d35679" providerId="Windows Live" clId="Web-{0D630829-132C-405C-95F1-7B0DBD478B89}" dt="2021-04-15T07:35:50.869" v="1351"/>
          <ac:spMkLst>
            <pc:docMk/>
            <pc:sldMk cId="885458142" sldId="274"/>
            <ac:spMk id="10" creationId="{49ABEA9F-0B2E-4A47-947D-C9245511981E}"/>
          </ac:spMkLst>
        </pc:spChg>
        <pc:spChg chg="add del mod">
          <ac:chgData name="Ritik Gupta" userId="8a63eeb7a7d35679" providerId="Windows Live" clId="Web-{0D630829-132C-405C-95F1-7B0DBD478B89}" dt="2021-04-15T07:35:58.401" v="1353"/>
          <ac:spMkLst>
            <pc:docMk/>
            <pc:sldMk cId="885458142" sldId="274"/>
            <ac:spMk id="12" creationId="{00739485-73EB-484D-B3DB-420C10AA391E}"/>
          </ac:spMkLst>
        </pc:spChg>
        <pc:spChg chg="add mod">
          <ac:chgData name="Ritik Gupta" userId="8a63eeb7a7d35679" providerId="Windows Live" clId="Web-{0D630829-132C-405C-95F1-7B0DBD478B89}" dt="2021-04-15T07:36:14.979" v="1355"/>
          <ac:spMkLst>
            <pc:docMk/>
            <pc:sldMk cId="885458142" sldId="274"/>
            <ac:spMk id="27" creationId="{0D656D86-6B33-4DA0-96C9-CF471099ED72}"/>
          </ac:spMkLst>
        </pc:spChg>
        <pc:graphicFrameChg chg="add del mod ord modGraphic">
          <ac:chgData name="Ritik Gupta" userId="8a63eeb7a7d35679" providerId="Windows Live" clId="Web-{0D630829-132C-405C-95F1-7B0DBD478B89}" dt="2021-04-15T07:36:14.979" v="1355"/>
          <ac:graphicFrameMkLst>
            <pc:docMk/>
            <pc:sldMk cId="885458142" sldId="274"/>
            <ac:graphicFrameMk id="13" creationId="{F175AA49-290A-4DE0-B84B-31113E0C2053}"/>
          </ac:graphicFrameMkLst>
        </pc:graphicFrameChg>
        <pc:picChg chg="del">
          <ac:chgData name="Ritik Gupta" userId="8a63eeb7a7d35679" providerId="Windows Live" clId="Web-{0D630829-132C-405C-95F1-7B0DBD478B89}" dt="2021-04-15T07:35:56.229" v="1352"/>
          <ac:picMkLst>
            <pc:docMk/>
            <pc:sldMk cId="885458142" sldId="274"/>
            <ac:picMk id="5" creationId="{8F0EB3B7-864D-47F7-AF64-03C7FDC98C11}"/>
          </ac:picMkLst>
        </pc:picChg>
        <pc:picChg chg="del">
          <ac:chgData name="Ritik Gupta" userId="8a63eeb7a7d35679" providerId="Windows Live" clId="Web-{0D630829-132C-405C-95F1-7B0DBD478B89}" dt="2021-04-15T07:35:50.869" v="1351"/>
          <ac:picMkLst>
            <pc:docMk/>
            <pc:sldMk cId="885458142" sldId="274"/>
            <ac:picMk id="6" creationId="{335D8FDB-98D3-49DE-B99A-627E55822B0F}"/>
          </ac:picMkLst>
        </pc:picChg>
      </pc:sldChg>
      <pc:sldChg chg="del">
        <pc:chgData name="Ritik Gupta" userId="8a63eeb7a7d35679" providerId="Windows Live" clId="Web-{0D630829-132C-405C-95F1-7B0DBD478B89}" dt="2021-04-15T07:18:22.315" v="790"/>
        <pc:sldMkLst>
          <pc:docMk/>
          <pc:sldMk cId="261685881" sldId="275"/>
        </pc:sldMkLst>
      </pc:sldChg>
      <pc:sldChg chg="delSp modSp new mod modClrScheme chgLayout">
        <pc:chgData name="Ritik Gupta" userId="8a63eeb7a7d35679" providerId="Windows Live" clId="Web-{0D630829-132C-405C-95F1-7B0DBD478B89}" dt="2021-04-15T08:07:13.786" v="2840" actId="20577"/>
        <pc:sldMkLst>
          <pc:docMk/>
          <pc:sldMk cId="1017828441" sldId="275"/>
        </pc:sldMkLst>
        <pc:spChg chg="mod ord">
          <ac:chgData name="Ritik Gupta" userId="8a63eeb7a7d35679" providerId="Windows Live" clId="Web-{0D630829-132C-405C-95F1-7B0DBD478B89}" dt="2021-04-15T07:44:20.459" v="1494" actId="20577"/>
          <ac:spMkLst>
            <pc:docMk/>
            <pc:sldMk cId="1017828441" sldId="275"/>
            <ac:spMk id="2" creationId="{1D419BA5-E978-4D92-AE00-73F8446E20A0}"/>
          </ac:spMkLst>
        </pc:spChg>
        <pc:spChg chg="del">
          <ac:chgData name="Ritik Gupta" userId="8a63eeb7a7d35679" providerId="Windows Live" clId="Web-{0D630829-132C-405C-95F1-7B0DBD478B89}" dt="2021-04-15T07:37:11.105" v="1357"/>
          <ac:spMkLst>
            <pc:docMk/>
            <pc:sldMk cId="1017828441" sldId="275"/>
            <ac:spMk id="3" creationId="{F31817B1-BDF1-4B71-9C20-864F022B06CE}"/>
          </ac:spMkLst>
        </pc:spChg>
        <pc:spChg chg="mod">
          <ac:chgData name="Ritik Gupta" userId="8a63eeb7a7d35679" providerId="Windows Live" clId="Web-{0D630829-132C-405C-95F1-7B0DBD478B89}" dt="2021-04-15T08:07:13.786" v="2840" actId="20577"/>
          <ac:spMkLst>
            <pc:docMk/>
            <pc:sldMk cId="1017828441" sldId="275"/>
            <ac:spMk id="4" creationId="{15F3B164-CC4F-44E5-AAC9-4645ED8EE92A}"/>
          </ac:spMkLst>
        </pc:spChg>
        <pc:spChg chg="del mod">
          <ac:chgData name="Ritik Gupta" userId="8a63eeb7a7d35679" providerId="Windows Live" clId="Web-{0D630829-132C-405C-95F1-7B0DBD478B89}" dt="2021-04-15T08:04:35.376" v="2727"/>
          <ac:spMkLst>
            <pc:docMk/>
            <pc:sldMk cId="1017828441" sldId="275"/>
            <ac:spMk id="5" creationId="{2D02D9E2-8DC5-4CFB-8BE8-A91A75B53A26}"/>
          </ac:spMkLst>
        </pc:spChg>
      </pc:sldChg>
      <pc:sldChg chg="addSp delSp modSp new del">
        <pc:chgData name="Ritik Gupta" userId="8a63eeb7a7d35679" providerId="Windows Live" clId="Web-{0D630829-132C-405C-95F1-7B0DBD478B89}" dt="2021-04-15T07:18:15.205" v="788"/>
        <pc:sldMkLst>
          <pc:docMk/>
          <pc:sldMk cId="3826701178" sldId="276"/>
        </pc:sldMkLst>
        <pc:spChg chg="add del mod">
          <ac:chgData name="Ritik Gupta" userId="8a63eeb7a7d35679" providerId="Windows Live" clId="Web-{0D630829-132C-405C-95F1-7B0DBD478B89}" dt="2021-04-15T07:18:11.065" v="787" actId="20577"/>
          <ac:spMkLst>
            <pc:docMk/>
            <pc:sldMk cId="3826701178" sldId="276"/>
            <ac:spMk id="3" creationId="{7F4F4D8B-0E4F-49DD-89B6-B8CD8B49F5D9}"/>
          </ac:spMkLst>
        </pc:spChg>
        <pc:spChg chg="mod">
          <ac:chgData name="Ritik Gupta" userId="8a63eeb7a7d35679" providerId="Windows Live" clId="Web-{0D630829-132C-405C-95F1-7B0DBD478B89}" dt="2021-04-15T07:17:15.485" v="770" actId="20577"/>
          <ac:spMkLst>
            <pc:docMk/>
            <pc:sldMk cId="3826701178" sldId="276"/>
            <ac:spMk id="4" creationId="{1603B376-FA19-43AB-A666-6AE07F8C6717}"/>
          </ac:spMkLst>
        </pc:spChg>
        <pc:graphicFrameChg chg="add del mod ord modGraphic">
          <ac:chgData name="Ritik Gupta" userId="8a63eeb7a7d35679" providerId="Windows Live" clId="Web-{0D630829-132C-405C-95F1-7B0DBD478B89}" dt="2021-04-15T07:14:43.435" v="747"/>
          <ac:graphicFrameMkLst>
            <pc:docMk/>
            <pc:sldMk cId="3826701178" sldId="276"/>
            <ac:graphicFrameMk id="5" creationId="{D9C6C8EF-0686-4F63-A0C2-DBDF47CA8689}"/>
          </ac:graphicFrameMkLst>
        </pc:graphicFrameChg>
      </pc:sldChg>
    </pc:docChg>
  </pc:docChgLst>
  <pc:docChgLst>
    <pc:chgData name="Ritik Gupta" userId="8a63eeb7a7d35679" providerId="Windows Live" clId="Web-{903BD472-20EB-4D86-AF08-3312372C1532}"/>
    <pc:docChg chg="addSld delSld modSld addMainMaster delMainMaster">
      <pc:chgData name="Ritik Gupta" userId="8a63eeb7a7d35679" providerId="Windows Live" clId="Web-{903BD472-20EB-4D86-AF08-3312372C1532}" dt="2021-01-22T13:55:09.573" v="1375" actId="20577"/>
      <pc:docMkLst>
        <pc:docMk/>
      </pc:docMkLst>
      <pc:sldChg chg="modSp mod modClrScheme chgLayout">
        <pc:chgData name="Ritik Gupta" userId="8a63eeb7a7d35679" providerId="Windows Live" clId="Web-{903BD472-20EB-4D86-AF08-3312372C1532}" dt="2021-01-22T13:55:09.573" v="1375" actId="20577"/>
        <pc:sldMkLst>
          <pc:docMk/>
          <pc:sldMk cId="109857222" sldId="256"/>
        </pc:sldMkLst>
        <pc:spChg chg="mod ord">
          <ac:chgData name="Ritik Gupta" userId="8a63eeb7a7d35679" providerId="Windows Live" clId="Web-{903BD472-20EB-4D86-AF08-3312372C1532}" dt="2021-01-22T13:26:08.789" v="858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Ritik Gupta" userId="8a63eeb7a7d35679" providerId="Windows Live" clId="Web-{903BD472-20EB-4D86-AF08-3312372C1532}" dt="2021-01-22T13:55:09.573" v="1375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del">
        <pc:chgData name="Ritik Gupta" userId="8a63eeb7a7d35679" providerId="Windows Live" clId="Web-{903BD472-20EB-4D86-AF08-3312372C1532}" dt="2021-01-22T12:32:11.808" v="44"/>
        <pc:sldMkLst>
          <pc:docMk/>
          <pc:sldMk cId="3757916896" sldId="257"/>
        </pc:sldMkLst>
        <pc:spChg chg="mod">
          <ac:chgData name="Ritik Gupta" userId="8a63eeb7a7d35679" providerId="Windows Live" clId="Web-{903BD472-20EB-4D86-AF08-3312372C1532}" dt="2021-01-22T12:31:27.026" v="42" actId="20577"/>
          <ac:spMkLst>
            <pc:docMk/>
            <pc:sldMk cId="3757916896" sldId="257"/>
            <ac:spMk id="2" creationId="{8551BAA4-3853-457E-83EC-E77B30046271}"/>
          </ac:spMkLst>
        </pc:spChg>
      </pc:sldChg>
      <pc:sldChg chg="new del">
        <pc:chgData name="Ritik Gupta" userId="8a63eeb7a7d35679" providerId="Windows Live" clId="Web-{903BD472-20EB-4D86-AF08-3312372C1532}" dt="2021-01-22T12:32:20.106" v="45"/>
        <pc:sldMkLst>
          <pc:docMk/>
          <pc:sldMk cId="4046093795" sldId="258"/>
        </pc:sldMkLst>
      </pc:sldChg>
      <pc:sldChg chg="addSp delSp modSp new mod modClrScheme chgLayout">
        <pc:chgData name="Ritik Gupta" userId="8a63eeb7a7d35679" providerId="Windows Live" clId="Web-{903BD472-20EB-4D86-AF08-3312372C1532}" dt="2021-01-22T13:35:43.952" v="897" actId="14100"/>
        <pc:sldMkLst>
          <pc:docMk/>
          <pc:sldMk cId="2104824419" sldId="259"/>
        </pc:sldMkLst>
        <pc:spChg chg="del">
          <ac:chgData name="Ritik Gupta" userId="8a63eeb7a7d35679" providerId="Windows Live" clId="Web-{903BD472-20EB-4D86-AF08-3312372C1532}" dt="2021-01-22T12:46:24.890" v="328"/>
          <ac:spMkLst>
            <pc:docMk/>
            <pc:sldMk cId="2104824419" sldId="259"/>
            <ac:spMk id="2" creationId="{865F7F1F-B4EF-40AF-B573-F57FE7945027}"/>
          </ac:spMkLst>
        </pc:spChg>
        <pc:spChg chg="mod ord">
          <ac:chgData name="Ritik Gupta" userId="8a63eeb7a7d35679" providerId="Windows Live" clId="Web-{903BD472-20EB-4D86-AF08-3312372C1532}" dt="2021-01-22T13:35:43.952" v="897" actId="14100"/>
          <ac:spMkLst>
            <pc:docMk/>
            <pc:sldMk cId="2104824419" sldId="259"/>
            <ac:spMk id="3" creationId="{DA51FB66-6A35-46E2-B83A-D9C203E11721}"/>
          </ac:spMkLst>
        </pc:spChg>
        <pc:spChg chg="add del mod">
          <ac:chgData name="Ritik Gupta" userId="8a63eeb7a7d35679" providerId="Windows Live" clId="Web-{903BD472-20EB-4D86-AF08-3312372C1532}" dt="2021-01-22T12:46:36.531" v="329"/>
          <ac:spMkLst>
            <pc:docMk/>
            <pc:sldMk cId="2104824419" sldId="259"/>
            <ac:spMk id="5" creationId="{C3EF4520-5987-4A2B-A0A3-2272FC9CEEFD}"/>
          </ac:spMkLst>
        </pc:spChg>
      </pc:sldChg>
      <pc:sldChg chg="addSp delSp modSp new">
        <pc:chgData name="Ritik Gupta" userId="8a63eeb7a7d35679" providerId="Windows Live" clId="Web-{903BD472-20EB-4D86-AF08-3312372C1532}" dt="2021-01-22T12:54:50.355" v="415"/>
        <pc:sldMkLst>
          <pc:docMk/>
          <pc:sldMk cId="735402100" sldId="260"/>
        </pc:sldMkLst>
        <pc:spChg chg="mod">
          <ac:chgData name="Ritik Gupta" userId="8a63eeb7a7d35679" providerId="Windows Live" clId="Web-{903BD472-20EB-4D86-AF08-3312372C1532}" dt="2021-01-22T12:32:37.559" v="52" actId="20577"/>
          <ac:spMkLst>
            <pc:docMk/>
            <pc:sldMk cId="735402100" sldId="260"/>
            <ac:spMk id="2" creationId="{2346573F-EEF2-41A9-9DAC-AEFA197A84DD}"/>
          </ac:spMkLst>
        </pc:spChg>
        <pc:spChg chg="mod">
          <ac:chgData name="Ritik Gupta" userId="8a63eeb7a7d35679" providerId="Windows Live" clId="Web-{903BD472-20EB-4D86-AF08-3312372C1532}" dt="2021-01-22T12:50:53.225" v="391" actId="20577"/>
          <ac:spMkLst>
            <pc:docMk/>
            <pc:sldMk cId="735402100" sldId="260"/>
            <ac:spMk id="3" creationId="{65E6FD00-400B-47B9-851C-8538B7C3FD63}"/>
          </ac:spMkLst>
        </pc:spChg>
        <pc:picChg chg="add del">
          <ac:chgData name="Ritik Gupta" userId="8a63eeb7a7d35679" providerId="Windows Live" clId="Web-{903BD472-20EB-4D86-AF08-3312372C1532}" dt="2021-01-22T12:54:50.355" v="415"/>
          <ac:picMkLst>
            <pc:docMk/>
            <pc:sldMk cId="735402100" sldId="260"/>
            <ac:picMk id="5" creationId="{B3EE2C53-DD35-4984-A037-E658FD931D9F}"/>
          </ac:picMkLst>
        </pc:picChg>
      </pc:sldChg>
      <pc:sldChg chg="delSp modSp new">
        <pc:chgData name="Ritik Gupta" userId="8a63eeb7a7d35679" providerId="Windows Live" clId="Web-{903BD472-20EB-4D86-AF08-3312372C1532}" dt="2021-01-22T12:53:17.540" v="403" actId="14100"/>
        <pc:sldMkLst>
          <pc:docMk/>
          <pc:sldMk cId="2234558872" sldId="261"/>
        </pc:sldMkLst>
        <pc:spChg chg="del mod">
          <ac:chgData name="Ritik Gupta" userId="8a63eeb7a7d35679" providerId="Windows Live" clId="Web-{903BD472-20EB-4D86-AF08-3312372C1532}" dt="2021-01-22T12:35:34.408" v="130"/>
          <ac:spMkLst>
            <pc:docMk/>
            <pc:sldMk cId="2234558872" sldId="261"/>
            <ac:spMk id="2" creationId="{D2DE2DE3-FA31-4662-A970-73A5A1364A6A}"/>
          </ac:spMkLst>
        </pc:spChg>
        <pc:spChg chg="mod">
          <ac:chgData name="Ritik Gupta" userId="8a63eeb7a7d35679" providerId="Windows Live" clId="Web-{903BD472-20EB-4D86-AF08-3312372C1532}" dt="2021-01-22T12:53:17.540" v="403" actId="14100"/>
          <ac:spMkLst>
            <pc:docMk/>
            <pc:sldMk cId="2234558872" sldId="261"/>
            <ac:spMk id="3" creationId="{144D1A8D-5B0C-48EC-B01E-C76040C80428}"/>
          </ac:spMkLst>
        </pc:spChg>
        <pc:picChg chg="mod">
          <ac:chgData name="Ritik Gupta" userId="8a63eeb7a7d35679" providerId="Windows Live" clId="Web-{903BD472-20EB-4D86-AF08-3312372C1532}" dt="2021-01-22T12:53:11.212" v="402" actId="14100"/>
          <ac:picMkLst>
            <pc:docMk/>
            <pc:sldMk cId="2234558872" sldId="261"/>
            <ac:picMk id="5" creationId="{1AE28264-98EE-43C1-8F9A-68AC1189E1B1}"/>
          </ac:picMkLst>
        </pc:picChg>
      </pc:sldChg>
      <pc:sldChg chg="addSp delSp modSp mod modClrScheme chgLayout">
        <pc:chgData name="Ritik Gupta" userId="8a63eeb7a7d35679" providerId="Windows Live" clId="Web-{903BD472-20EB-4D86-AF08-3312372C1532}" dt="2021-01-22T13:35:27.639" v="895" actId="14100"/>
        <pc:sldMkLst>
          <pc:docMk/>
          <pc:sldMk cId="521847919" sldId="262"/>
        </pc:sldMkLst>
        <pc:spChg chg="mod ord">
          <ac:chgData name="Ritik Gupta" userId="8a63eeb7a7d35679" providerId="Windows Live" clId="Web-{903BD472-20EB-4D86-AF08-3312372C1532}" dt="2021-01-22T13:29:46.882" v="878" actId="1076"/>
          <ac:spMkLst>
            <pc:docMk/>
            <pc:sldMk cId="521847919" sldId="262"/>
            <ac:spMk id="2" creationId="{E4A7041C-FFE5-4C07-A7D2-B2FBA5848B66}"/>
          </ac:spMkLst>
        </pc:spChg>
        <pc:spChg chg="add del mod ord">
          <ac:chgData name="Ritik Gupta" userId="8a63eeb7a7d35679" providerId="Windows Live" clId="Web-{903BD472-20EB-4D86-AF08-3312372C1532}" dt="2021-01-22T13:35:27.639" v="895" actId="14100"/>
          <ac:spMkLst>
            <pc:docMk/>
            <pc:sldMk cId="521847919" sldId="262"/>
            <ac:spMk id="3" creationId="{EE4C11FC-765D-44F6-9631-A6B28868CFA3}"/>
          </ac:spMkLst>
        </pc:spChg>
        <pc:picChg chg="add del mod ord">
          <ac:chgData name="Ritik Gupta" userId="8a63eeb7a7d35679" providerId="Windows Live" clId="Web-{903BD472-20EB-4D86-AF08-3312372C1532}" dt="2021-01-22T12:55:26.856" v="424"/>
          <ac:picMkLst>
            <pc:docMk/>
            <pc:sldMk cId="521847919" sldId="262"/>
            <ac:picMk id="4" creationId="{E87CE729-0D5B-4479-B177-64D7035D8837}"/>
          </ac:picMkLst>
        </pc:picChg>
      </pc:sldChg>
      <pc:sldChg chg="delSp modSp new mod modClrScheme chgLayout">
        <pc:chgData name="Ritik Gupta" userId="8a63eeb7a7d35679" providerId="Windows Live" clId="Web-{903BD472-20EB-4D86-AF08-3312372C1532}" dt="2021-01-22T13:37:36.330" v="904" actId="20577"/>
        <pc:sldMkLst>
          <pc:docMk/>
          <pc:sldMk cId="2035421533" sldId="263"/>
        </pc:sldMkLst>
        <pc:spChg chg="del">
          <ac:chgData name="Ritik Gupta" userId="8a63eeb7a7d35679" providerId="Windows Live" clId="Web-{903BD472-20EB-4D86-AF08-3312372C1532}" dt="2021-01-22T12:57:43.031" v="446"/>
          <ac:spMkLst>
            <pc:docMk/>
            <pc:sldMk cId="2035421533" sldId="263"/>
            <ac:spMk id="2" creationId="{6CC48653-74FD-4FAA-A20C-A15097CF8996}"/>
          </ac:spMkLst>
        </pc:spChg>
        <pc:spChg chg="mod ord">
          <ac:chgData name="Ritik Gupta" userId="8a63eeb7a7d35679" providerId="Windows Live" clId="Web-{903BD472-20EB-4D86-AF08-3312372C1532}" dt="2021-01-22T13:37:36.330" v="904" actId="20577"/>
          <ac:spMkLst>
            <pc:docMk/>
            <pc:sldMk cId="2035421533" sldId="263"/>
            <ac:spMk id="3" creationId="{5BF7FCA0-5A83-459E-8935-E72C31C419FC}"/>
          </ac:spMkLst>
        </pc:spChg>
      </pc:sldChg>
      <pc:sldChg chg="modSp new mod modClrScheme chgLayout">
        <pc:chgData name="Ritik Gupta" userId="8a63eeb7a7d35679" providerId="Windows Live" clId="Web-{903BD472-20EB-4D86-AF08-3312372C1532}" dt="2021-01-22T13:36:45.407" v="900" actId="20577"/>
        <pc:sldMkLst>
          <pc:docMk/>
          <pc:sldMk cId="4265497233" sldId="264"/>
        </pc:sldMkLst>
        <pc:spChg chg="mod ord">
          <ac:chgData name="Ritik Gupta" userId="8a63eeb7a7d35679" providerId="Windows Live" clId="Web-{903BD472-20EB-4D86-AF08-3312372C1532}" dt="2021-01-22T13:28:37.958" v="871" actId="1076"/>
          <ac:spMkLst>
            <pc:docMk/>
            <pc:sldMk cId="4265497233" sldId="264"/>
            <ac:spMk id="2" creationId="{D7E362B4-AC05-4DA5-81CA-D21CF2753525}"/>
          </ac:spMkLst>
        </pc:spChg>
        <pc:spChg chg="mod ord">
          <ac:chgData name="Ritik Gupta" userId="8a63eeb7a7d35679" providerId="Windows Live" clId="Web-{903BD472-20EB-4D86-AF08-3312372C1532}" dt="2021-01-22T13:36:45.407" v="900" actId="20577"/>
          <ac:spMkLst>
            <pc:docMk/>
            <pc:sldMk cId="4265497233" sldId="264"/>
            <ac:spMk id="3" creationId="{E7FEF395-7689-40B7-9050-57F5366AAF2D}"/>
          </ac:spMkLst>
        </pc:spChg>
      </pc:sldChg>
      <pc:sldChg chg="addSp modSp mod modClrScheme chgLayout">
        <pc:chgData name="Ritik Gupta" userId="8a63eeb7a7d35679" providerId="Windows Live" clId="Web-{903BD472-20EB-4D86-AF08-3312372C1532}" dt="2021-01-22T13:39:05.316" v="914" actId="20577"/>
        <pc:sldMkLst>
          <pc:docMk/>
          <pc:sldMk cId="56876984" sldId="265"/>
        </pc:sldMkLst>
        <pc:spChg chg="mod ord">
          <ac:chgData name="Ritik Gupta" userId="8a63eeb7a7d35679" providerId="Windows Live" clId="Web-{903BD472-20EB-4D86-AF08-3312372C1532}" dt="2021-01-22T13:27:55.010" v="866" actId="1076"/>
          <ac:spMkLst>
            <pc:docMk/>
            <pc:sldMk cId="56876984" sldId="265"/>
            <ac:spMk id="2" creationId="{3CA0192B-07B1-4305-8EE9-A8629F30A885}"/>
          </ac:spMkLst>
        </pc:spChg>
        <pc:spChg chg="mod ord">
          <ac:chgData name="Ritik Gupta" userId="8a63eeb7a7d35679" providerId="Windows Live" clId="Web-{903BD472-20EB-4D86-AF08-3312372C1532}" dt="2021-01-22T13:31:04.587" v="887" actId="1076"/>
          <ac:spMkLst>
            <pc:docMk/>
            <pc:sldMk cId="56876984" sldId="265"/>
            <ac:spMk id="3" creationId="{97EB2AC4-4E9E-4CDC-8A67-71DD70638995}"/>
          </ac:spMkLst>
        </pc:spChg>
        <pc:spChg chg="add mod ord">
          <ac:chgData name="Ritik Gupta" userId="8a63eeb7a7d35679" providerId="Windows Live" clId="Web-{903BD472-20EB-4D86-AF08-3312372C1532}" dt="2021-01-22T13:39:05.316" v="914" actId="20577"/>
          <ac:spMkLst>
            <pc:docMk/>
            <pc:sldMk cId="56876984" sldId="265"/>
            <ac:spMk id="4" creationId="{72BEEFC9-C72C-4BC2-9067-48B9262D0ACA}"/>
          </ac:spMkLst>
        </pc:spChg>
      </pc:sldChg>
      <pc:sldChg chg="new">
        <pc:chgData name="Ritik Gupta" userId="8a63eeb7a7d35679" providerId="Windows Live" clId="Web-{903BD472-20EB-4D86-AF08-3312372C1532}" dt="2021-01-22T13:01:56.287" v="494"/>
        <pc:sldMkLst>
          <pc:docMk/>
          <pc:sldMk cId="2801720727" sldId="265"/>
        </pc:sldMkLst>
      </pc:sldChg>
      <pc:sldChg chg="del">
        <pc:chgData name="Ritik Gupta" userId="8a63eeb7a7d35679" providerId="Windows Live" clId="Web-{903BD472-20EB-4D86-AF08-3312372C1532}" dt="2021-01-22T13:02:42.835" v="509"/>
        <pc:sldMkLst>
          <pc:docMk/>
          <pc:sldMk cId="2801720727" sldId="266"/>
        </pc:sldMkLst>
      </pc:sldChg>
      <pc:sldChg chg="new del">
        <pc:chgData name="Ritik Gupta" userId="8a63eeb7a7d35679" providerId="Windows Live" clId="Web-{903BD472-20EB-4D86-AF08-3312372C1532}" dt="2021-01-22T13:13:50.162" v="570"/>
        <pc:sldMkLst>
          <pc:docMk/>
          <pc:sldMk cId="4068599430" sldId="266"/>
        </pc:sldMkLst>
      </pc:sldChg>
      <pc:sldMasterChg chg="del delSldLayout">
        <pc:chgData name="Ritik Gupta" userId="8a63eeb7a7d35679" providerId="Windows Live" clId="Web-{903BD472-20EB-4D86-AF08-3312372C1532}" dt="2021-01-22T13:21:22.516" v="840"/>
        <pc:sldMasterMkLst>
          <pc:docMk/>
          <pc:sldMasterMk cId="1563207756" sldId="2147483684"/>
        </pc:sldMasterMkLst>
        <pc:sldLayoutChg chg="del">
          <pc:chgData name="Ritik Gupta" userId="8a63eeb7a7d35679" providerId="Windows Live" clId="Web-{903BD472-20EB-4D86-AF08-3312372C1532}" dt="2021-01-22T13:21:22.516" v="840"/>
          <pc:sldLayoutMkLst>
            <pc:docMk/>
            <pc:sldMasterMk cId="1563207756" sldId="2147483684"/>
            <pc:sldLayoutMk cId="1459324708" sldId="2147483685"/>
          </pc:sldLayoutMkLst>
        </pc:sldLayoutChg>
        <pc:sldLayoutChg chg="del">
          <pc:chgData name="Ritik Gupta" userId="8a63eeb7a7d35679" providerId="Windows Live" clId="Web-{903BD472-20EB-4D86-AF08-3312372C1532}" dt="2021-01-22T13:21:22.516" v="840"/>
          <pc:sldLayoutMkLst>
            <pc:docMk/>
            <pc:sldMasterMk cId="1563207756" sldId="2147483684"/>
            <pc:sldLayoutMk cId="3010074503" sldId="2147483686"/>
          </pc:sldLayoutMkLst>
        </pc:sldLayoutChg>
        <pc:sldLayoutChg chg="del">
          <pc:chgData name="Ritik Gupta" userId="8a63eeb7a7d35679" providerId="Windows Live" clId="Web-{903BD472-20EB-4D86-AF08-3312372C1532}" dt="2021-01-22T13:21:22.516" v="840"/>
          <pc:sldLayoutMkLst>
            <pc:docMk/>
            <pc:sldMasterMk cId="1563207756" sldId="2147483684"/>
            <pc:sldLayoutMk cId="689558909" sldId="2147483687"/>
          </pc:sldLayoutMkLst>
        </pc:sldLayoutChg>
        <pc:sldLayoutChg chg="del">
          <pc:chgData name="Ritik Gupta" userId="8a63eeb7a7d35679" providerId="Windows Live" clId="Web-{903BD472-20EB-4D86-AF08-3312372C1532}" dt="2021-01-22T13:21:22.516" v="840"/>
          <pc:sldLayoutMkLst>
            <pc:docMk/>
            <pc:sldMasterMk cId="1563207756" sldId="2147483684"/>
            <pc:sldLayoutMk cId="3070857379" sldId="2147483688"/>
          </pc:sldLayoutMkLst>
        </pc:sldLayoutChg>
        <pc:sldLayoutChg chg="del">
          <pc:chgData name="Ritik Gupta" userId="8a63eeb7a7d35679" providerId="Windows Live" clId="Web-{903BD472-20EB-4D86-AF08-3312372C1532}" dt="2021-01-22T13:21:22.516" v="840"/>
          <pc:sldLayoutMkLst>
            <pc:docMk/>
            <pc:sldMasterMk cId="1563207756" sldId="2147483684"/>
            <pc:sldLayoutMk cId="1138051344" sldId="2147483689"/>
          </pc:sldLayoutMkLst>
        </pc:sldLayoutChg>
        <pc:sldLayoutChg chg="del">
          <pc:chgData name="Ritik Gupta" userId="8a63eeb7a7d35679" providerId="Windows Live" clId="Web-{903BD472-20EB-4D86-AF08-3312372C1532}" dt="2021-01-22T13:21:22.516" v="840"/>
          <pc:sldLayoutMkLst>
            <pc:docMk/>
            <pc:sldMasterMk cId="1563207756" sldId="2147483684"/>
            <pc:sldLayoutMk cId="3968581288" sldId="2147483690"/>
          </pc:sldLayoutMkLst>
        </pc:sldLayoutChg>
        <pc:sldLayoutChg chg="del">
          <pc:chgData name="Ritik Gupta" userId="8a63eeb7a7d35679" providerId="Windows Live" clId="Web-{903BD472-20EB-4D86-AF08-3312372C1532}" dt="2021-01-22T13:21:22.516" v="840"/>
          <pc:sldLayoutMkLst>
            <pc:docMk/>
            <pc:sldMasterMk cId="1563207756" sldId="2147483684"/>
            <pc:sldLayoutMk cId="499000419" sldId="2147483691"/>
          </pc:sldLayoutMkLst>
        </pc:sldLayoutChg>
        <pc:sldLayoutChg chg="del">
          <pc:chgData name="Ritik Gupta" userId="8a63eeb7a7d35679" providerId="Windows Live" clId="Web-{903BD472-20EB-4D86-AF08-3312372C1532}" dt="2021-01-22T13:21:22.516" v="840"/>
          <pc:sldLayoutMkLst>
            <pc:docMk/>
            <pc:sldMasterMk cId="1563207756" sldId="2147483684"/>
            <pc:sldLayoutMk cId="4227205429" sldId="2147483692"/>
          </pc:sldLayoutMkLst>
        </pc:sldLayoutChg>
        <pc:sldLayoutChg chg="del">
          <pc:chgData name="Ritik Gupta" userId="8a63eeb7a7d35679" providerId="Windows Live" clId="Web-{903BD472-20EB-4D86-AF08-3312372C1532}" dt="2021-01-22T13:21:22.516" v="840"/>
          <pc:sldLayoutMkLst>
            <pc:docMk/>
            <pc:sldMasterMk cId="1563207756" sldId="2147483684"/>
            <pc:sldLayoutMk cId="3744515885" sldId="2147483693"/>
          </pc:sldLayoutMkLst>
        </pc:sldLayoutChg>
        <pc:sldLayoutChg chg="del">
          <pc:chgData name="Ritik Gupta" userId="8a63eeb7a7d35679" providerId="Windows Live" clId="Web-{903BD472-20EB-4D86-AF08-3312372C1532}" dt="2021-01-22T13:21:22.516" v="840"/>
          <pc:sldLayoutMkLst>
            <pc:docMk/>
            <pc:sldMasterMk cId="1563207756" sldId="2147483684"/>
            <pc:sldLayoutMk cId="133258582" sldId="2147483694"/>
          </pc:sldLayoutMkLst>
        </pc:sldLayoutChg>
        <pc:sldLayoutChg chg="del">
          <pc:chgData name="Ritik Gupta" userId="8a63eeb7a7d35679" providerId="Windows Live" clId="Web-{903BD472-20EB-4D86-AF08-3312372C1532}" dt="2021-01-22T13:21:22.516" v="840"/>
          <pc:sldLayoutMkLst>
            <pc:docMk/>
            <pc:sldMasterMk cId="1563207756" sldId="2147483684"/>
            <pc:sldLayoutMk cId="3354407807" sldId="2147483695"/>
          </pc:sldLayoutMkLst>
        </pc:sldLayoutChg>
      </pc:sldMasterChg>
      <pc:sldMasterChg chg="add del addSldLayout delSldLayout modSldLayout">
        <pc:chgData name="Ritik Gupta" userId="8a63eeb7a7d35679" providerId="Windows Live" clId="Web-{903BD472-20EB-4D86-AF08-3312372C1532}" dt="2021-01-22T13:21:29.454" v="841"/>
        <pc:sldMasterMkLst>
          <pc:docMk/>
          <pc:sldMasterMk cId="3907261453" sldId="2147483696"/>
        </pc:sldMasterMkLst>
        <pc:sldLayoutChg chg="add del mod replId">
          <pc:chgData name="Ritik Gupta" userId="8a63eeb7a7d35679" providerId="Windows Live" clId="Web-{903BD472-20EB-4D86-AF08-3312372C1532}" dt="2021-01-22T13:21:29.454" v="841"/>
          <pc:sldLayoutMkLst>
            <pc:docMk/>
            <pc:sldMasterMk cId="3907261453" sldId="2147483696"/>
            <pc:sldLayoutMk cId="1835807203" sldId="2147483697"/>
          </pc:sldLayoutMkLst>
        </pc:sldLayoutChg>
        <pc:sldLayoutChg chg="add del mod replId">
          <pc:chgData name="Ritik Gupta" userId="8a63eeb7a7d35679" providerId="Windows Live" clId="Web-{903BD472-20EB-4D86-AF08-3312372C1532}" dt="2021-01-22T13:21:29.454" v="841"/>
          <pc:sldLayoutMkLst>
            <pc:docMk/>
            <pc:sldMasterMk cId="3907261453" sldId="2147483696"/>
            <pc:sldLayoutMk cId="364665821" sldId="2147483698"/>
          </pc:sldLayoutMkLst>
        </pc:sldLayoutChg>
        <pc:sldLayoutChg chg="add del mod replId">
          <pc:chgData name="Ritik Gupta" userId="8a63eeb7a7d35679" providerId="Windows Live" clId="Web-{903BD472-20EB-4D86-AF08-3312372C1532}" dt="2021-01-22T13:21:29.454" v="841"/>
          <pc:sldLayoutMkLst>
            <pc:docMk/>
            <pc:sldMasterMk cId="3907261453" sldId="2147483696"/>
            <pc:sldLayoutMk cId="1472504664" sldId="2147483699"/>
          </pc:sldLayoutMkLst>
        </pc:sldLayoutChg>
        <pc:sldLayoutChg chg="add del mod replId">
          <pc:chgData name="Ritik Gupta" userId="8a63eeb7a7d35679" providerId="Windows Live" clId="Web-{903BD472-20EB-4D86-AF08-3312372C1532}" dt="2021-01-22T13:21:29.454" v="841"/>
          <pc:sldLayoutMkLst>
            <pc:docMk/>
            <pc:sldMasterMk cId="3907261453" sldId="2147483696"/>
            <pc:sldLayoutMk cId="2429224053" sldId="2147483700"/>
          </pc:sldLayoutMkLst>
        </pc:sldLayoutChg>
        <pc:sldLayoutChg chg="add del mod replId">
          <pc:chgData name="Ritik Gupta" userId="8a63eeb7a7d35679" providerId="Windows Live" clId="Web-{903BD472-20EB-4D86-AF08-3312372C1532}" dt="2021-01-22T13:21:29.454" v="841"/>
          <pc:sldLayoutMkLst>
            <pc:docMk/>
            <pc:sldMasterMk cId="3907261453" sldId="2147483696"/>
            <pc:sldLayoutMk cId="1963825855" sldId="2147483701"/>
          </pc:sldLayoutMkLst>
        </pc:sldLayoutChg>
        <pc:sldLayoutChg chg="add del mod replId">
          <pc:chgData name="Ritik Gupta" userId="8a63eeb7a7d35679" providerId="Windows Live" clId="Web-{903BD472-20EB-4D86-AF08-3312372C1532}" dt="2021-01-22T13:21:29.454" v="841"/>
          <pc:sldLayoutMkLst>
            <pc:docMk/>
            <pc:sldMasterMk cId="3907261453" sldId="2147483696"/>
            <pc:sldLayoutMk cId="66033337" sldId="2147483702"/>
          </pc:sldLayoutMkLst>
        </pc:sldLayoutChg>
        <pc:sldLayoutChg chg="add del mod replId">
          <pc:chgData name="Ritik Gupta" userId="8a63eeb7a7d35679" providerId="Windows Live" clId="Web-{903BD472-20EB-4D86-AF08-3312372C1532}" dt="2021-01-22T13:21:29.454" v="841"/>
          <pc:sldLayoutMkLst>
            <pc:docMk/>
            <pc:sldMasterMk cId="3907261453" sldId="2147483696"/>
            <pc:sldLayoutMk cId="2850326423" sldId="2147483703"/>
          </pc:sldLayoutMkLst>
        </pc:sldLayoutChg>
        <pc:sldLayoutChg chg="add del mod replId">
          <pc:chgData name="Ritik Gupta" userId="8a63eeb7a7d35679" providerId="Windows Live" clId="Web-{903BD472-20EB-4D86-AF08-3312372C1532}" dt="2021-01-22T13:21:29.454" v="841"/>
          <pc:sldLayoutMkLst>
            <pc:docMk/>
            <pc:sldMasterMk cId="3907261453" sldId="2147483696"/>
            <pc:sldLayoutMk cId="2718787675" sldId="2147483704"/>
          </pc:sldLayoutMkLst>
        </pc:sldLayoutChg>
        <pc:sldLayoutChg chg="add del mod replId">
          <pc:chgData name="Ritik Gupta" userId="8a63eeb7a7d35679" providerId="Windows Live" clId="Web-{903BD472-20EB-4D86-AF08-3312372C1532}" dt="2021-01-22T13:21:29.454" v="841"/>
          <pc:sldLayoutMkLst>
            <pc:docMk/>
            <pc:sldMasterMk cId="3907261453" sldId="2147483696"/>
            <pc:sldLayoutMk cId="2635556191" sldId="2147483705"/>
          </pc:sldLayoutMkLst>
        </pc:sldLayoutChg>
        <pc:sldLayoutChg chg="add del mod replId">
          <pc:chgData name="Ritik Gupta" userId="8a63eeb7a7d35679" providerId="Windows Live" clId="Web-{903BD472-20EB-4D86-AF08-3312372C1532}" dt="2021-01-22T13:21:29.454" v="841"/>
          <pc:sldLayoutMkLst>
            <pc:docMk/>
            <pc:sldMasterMk cId="3907261453" sldId="2147483696"/>
            <pc:sldLayoutMk cId="2266052289" sldId="2147483706"/>
          </pc:sldLayoutMkLst>
        </pc:sldLayoutChg>
        <pc:sldLayoutChg chg="add del mod replId">
          <pc:chgData name="Ritik Gupta" userId="8a63eeb7a7d35679" providerId="Windows Live" clId="Web-{903BD472-20EB-4D86-AF08-3312372C1532}" dt="2021-01-22T13:21:29.454" v="841"/>
          <pc:sldLayoutMkLst>
            <pc:docMk/>
            <pc:sldMasterMk cId="3907261453" sldId="2147483696"/>
            <pc:sldLayoutMk cId="3145547944" sldId="2147483707"/>
          </pc:sldLayoutMkLst>
        </pc:sldLayoutChg>
      </pc:sldMasterChg>
      <pc:sldMasterChg chg="add del addSldLayout delSldLayout modSldLayout">
        <pc:chgData name="Ritik Gupta" userId="8a63eeb7a7d35679" providerId="Windows Live" clId="Web-{903BD472-20EB-4D86-AF08-3312372C1532}" dt="2021-01-22T13:21:38.079" v="842"/>
        <pc:sldMasterMkLst>
          <pc:docMk/>
          <pc:sldMasterMk cId="1584240136" sldId="2147483708"/>
        </pc:sldMasterMkLst>
        <pc:sldLayoutChg chg="add del mod replId">
          <pc:chgData name="Ritik Gupta" userId="8a63eeb7a7d35679" providerId="Windows Live" clId="Web-{903BD472-20EB-4D86-AF08-3312372C1532}" dt="2021-01-22T13:21:38.079" v="842"/>
          <pc:sldLayoutMkLst>
            <pc:docMk/>
            <pc:sldMasterMk cId="1584240136" sldId="2147483708"/>
            <pc:sldLayoutMk cId="1673993757" sldId="2147483709"/>
          </pc:sldLayoutMkLst>
        </pc:sldLayoutChg>
        <pc:sldLayoutChg chg="add del mod replId">
          <pc:chgData name="Ritik Gupta" userId="8a63eeb7a7d35679" providerId="Windows Live" clId="Web-{903BD472-20EB-4D86-AF08-3312372C1532}" dt="2021-01-22T13:21:38.079" v="842"/>
          <pc:sldLayoutMkLst>
            <pc:docMk/>
            <pc:sldMasterMk cId="1584240136" sldId="2147483708"/>
            <pc:sldLayoutMk cId="2532057092" sldId="2147483710"/>
          </pc:sldLayoutMkLst>
        </pc:sldLayoutChg>
        <pc:sldLayoutChg chg="add del mod replId">
          <pc:chgData name="Ritik Gupta" userId="8a63eeb7a7d35679" providerId="Windows Live" clId="Web-{903BD472-20EB-4D86-AF08-3312372C1532}" dt="2021-01-22T13:21:38.079" v="842"/>
          <pc:sldLayoutMkLst>
            <pc:docMk/>
            <pc:sldMasterMk cId="1584240136" sldId="2147483708"/>
            <pc:sldLayoutMk cId="3573461812" sldId="2147483711"/>
          </pc:sldLayoutMkLst>
        </pc:sldLayoutChg>
        <pc:sldLayoutChg chg="add del mod replId">
          <pc:chgData name="Ritik Gupta" userId="8a63eeb7a7d35679" providerId="Windows Live" clId="Web-{903BD472-20EB-4D86-AF08-3312372C1532}" dt="2021-01-22T13:21:38.079" v="842"/>
          <pc:sldLayoutMkLst>
            <pc:docMk/>
            <pc:sldMasterMk cId="1584240136" sldId="2147483708"/>
            <pc:sldLayoutMk cId="1580653313" sldId="2147483712"/>
          </pc:sldLayoutMkLst>
        </pc:sldLayoutChg>
        <pc:sldLayoutChg chg="add del mod replId">
          <pc:chgData name="Ritik Gupta" userId="8a63eeb7a7d35679" providerId="Windows Live" clId="Web-{903BD472-20EB-4D86-AF08-3312372C1532}" dt="2021-01-22T13:21:38.079" v="842"/>
          <pc:sldLayoutMkLst>
            <pc:docMk/>
            <pc:sldMasterMk cId="1584240136" sldId="2147483708"/>
            <pc:sldLayoutMk cId="1074492054" sldId="2147483713"/>
          </pc:sldLayoutMkLst>
        </pc:sldLayoutChg>
        <pc:sldLayoutChg chg="add del mod replId">
          <pc:chgData name="Ritik Gupta" userId="8a63eeb7a7d35679" providerId="Windows Live" clId="Web-{903BD472-20EB-4D86-AF08-3312372C1532}" dt="2021-01-22T13:21:38.079" v="842"/>
          <pc:sldLayoutMkLst>
            <pc:docMk/>
            <pc:sldMasterMk cId="1584240136" sldId="2147483708"/>
            <pc:sldLayoutMk cId="3694317398" sldId="2147483714"/>
          </pc:sldLayoutMkLst>
        </pc:sldLayoutChg>
        <pc:sldLayoutChg chg="add del mod replId">
          <pc:chgData name="Ritik Gupta" userId="8a63eeb7a7d35679" providerId="Windows Live" clId="Web-{903BD472-20EB-4D86-AF08-3312372C1532}" dt="2021-01-22T13:21:38.079" v="842"/>
          <pc:sldLayoutMkLst>
            <pc:docMk/>
            <pc:sldMasterMk cId="1584240136" sldId="2147483708"/>
            <pc:sldLayoutMk cId="2227786592" sldId="2147483715"/>
          </pc:sldLayoutMkLst>
        </pc:sldLayoutChg>
        <pc:sldLayoutChg chg="add del mod replId">
          <pc:chgData name="Ritik Gupta" userId="8a63eeb7a7d35679" providerId="Windows Live" clId="Web-{903BD472-20EB-4D86-AF08-3312372C1532}" dt="2021-01-22T13:21:38.079" v="842"/>
          <pc:sldLayoutMkLst>
            <pc:docMk/>
            <pc:sldMasterMk cId="1584240136" sldId="2147483708"/>
            <pc:sldLayoutMk cId="1490552252" sldId="2147483716"/>
          </pc:sldLayoutMkLst>
        </pc:sldLayoutChg>
        <pc:sldLayoutChg chg="add del mod replId">
          <pc:chgData name="Ritik Gupta" userId="8a63eeb7a7d35679" providerId="Windows Live" clId="Web-{903BD472-20EB-4D86-AF08-3312372C1532}" dt="2021-01-22T13:21:38.079" v="842"/>
          <pc:sldLayoutMkLst>
            <pc:docMk/>
            <pc:sldMasterMk cId="1584240136" sldId="2147483708"/>
            <pc:sldLayoutMk cId="392324961" sldId="2147483717"/>
          </pc:sldLayoutMkLst>
        </pc:sldLayoutChg>
        <pc:sldLayoutChg chg="add del mod replId">
          <pc:chgData name="Ritik Gupta" userId="8a63eeb7a7d35679" providerId="Windows Live" clId="Web-{903BD472-20EB-4D86-AF08-3312372C1532}" dt="2021-01-22T13:21:38.079" v="842"/>
          <pc:sldLayoutMkLst>
            <pc:docMk/>
            <pc:sldMasterMk cId="1584240136" sldId="2147483708"/>
            <pc:sldLayoutMk cId="3255633559" sldId="2147483718"/>
          </pc:sldLayoutMkLst>
        </pc:sldLayoutChg>
        <pc:sldLayoutChg chg="add del mod replId">
          <pc:chgData name="Ritik Gupta" userId="8a63eeb7a7d35679" providerId="Windows Live" clId="Web-{903BD472-20EB-4D86-AF08-3312372C1532}" dt="2021-01-22T13:21:38.079" v="842"/>
          <pc:sldLayoutMkLst>
            <pc:docMk/>
            <pc:sldMasterMk cId="1584240136" sldId="2147483708"/>
            <pc:sldLayoutMk cId="3947148270" sldId="2147483719"/>
          </pc:sldLayoutMkLst>
        </pc:sldLayoutChg>
      </pc:sldMasterChg>
      <pc:sldMasterChg chg="add del addSldLayout delSldLayout modSldLayout">
        <pc:chgData name="Ritik Gupta" userId="8a63eeb7a7d35679" providerId="Windows Live" clId="Web-{903BD472-20EB-4D86-AF08-3312372C1532}" dt="2021-01-22T13:21:52.783" v="843"/>
        <pc:sldMasterMkLst>
          <pc:docMk/>
          <pc:sldMasterMk cId="2373123834" sldId="2147483720"/>
        </pc:sldMasterMkLst>
        <pc:sldLayoutChg chg="add del mod replId">
          <pc:chgData name="Ritik Gupta" userId="8a63eeb7a7d35679" providerId="Windows Live" clId="Web-{903BD472-20EB-4D86-AF08-3312372C1532}" dt="2021-01-22T13:21:52.783" v="843"/>
          <pc:sldLayoutMkLst>
            <pc:docMk/>
            <pc:sldMasterMk cId="2373123834" sldId="2147483720"/>
            <pc:sldLayoutMk cId="1450995715" sldId="2147483721"/>
          </pc:sldLayoutMkLst>
        </pc:sldLayoutChg>
        <pc:sldLayoutChg chg="add del mod replId">
          <pc:chgData name="Ritik Gupta" userId="8a63eeb7a7d35679" providerId="Windows Live" clId="Web-{903BD472-20EB-4D86-AF08-3312372C1532}" dt="2021-01-22T13:21:52.783" v="843"/>
          <pc:sldLayoutMkLst>
            <pc:docMk/>
            <pc:sldMasterMk cId="2373123834" sldId="2147483720"/>
            <pc:sldLayoutMk cId="207837850" sldId="2147483722"/>
          </pc:sldLayoutMkLst>
        </pc:sldLayoutChg>
        <pc:sldLayoutChg chg="add del mod replId">
          <pc:chgData name="Ritik Gupta" userId="8a63eeb7a7d35679" providerId="Windows Live" clId="Web-{903BD472-20EB-4D86-AF08-3312372C1532}" dt="2021-01-22T13:21:52.783" v="843"/>
          <pc:sldLayoutMkLst>
            <pc:docMk/>
            <pc:sldMasterMk cId="2373123834" sldId="2147483720"/>
            <pc:sldLayoutMk cId="2589653344" sldId="2147483723"/>
          </pc:sldLayoutMkLst>
        </pc:sldLayoutChg>
        <pc:sldLayoutChg chg="add del mod replId">
          <pc:chgData name="Ritik Gupta" userId="8a63eeb7a7d35679" providerId="Windows Live" clId="Web-{903BD472-20EB-4D86-AF08-3312372C1532}" dt="2021-01-22T13:21:52.783" v="843"/>
          <pc:sldLayoutMkLst>
            <pc:docMk/>
            <pc:sldMasterMk cId="2373123834" sldId="2147483720"/>
            <pc:sldLayoutMk cId="1331035932" sldId="2147483724"/>
          </pc:sldLayoutMkLst>
        </pc:sldLayoutChg>
        <pc:sldLayoutChg chg="add del mod replId">
          <pc:chgData name="Ritik Gupta" userId="8a63eeb7a7d35679" providerId="Windows Live" clId="Web-{903BD472-20EB-4D86-AF08-3312372C1532}" dt="2021-01-22T13:21:52.783" v="843"/>
          <pc:sldLayoutMkLst>
            <pc:docMk/>
            <pc:sldMasterMk cId="2373123834" sldId="2147483720"/>
            <pc:sldLayoutMk cId="1688377466" sldId="2147483725"/>
          </pc:sldLayoutMkLst>
        </pc:sldLayoutChg>
        <pc:sldLayoutChg chg="add del mod replId">
          <pc:chgData name="Ritik Gupta" userId="8a63eeb7a7d35679" providerId="Windows Live" clId="Web-{903BD472-20EB-4D86-AF08-3312372C1532}" dt="2021-01-22T13:21:52.783" v="843"/>
          <pc:sldLayoutMkLst>
            <pc:docMk/>
            <pc:sldMasterMk cId="2373123834" sldId="2147483720"/>
            <pc:sldLayoutMk cId="3806626965" sldId="2147483726"/>
          </pc:sldLayoutMkLst>
        </pc:sldLayoutChg>
        <pc:sldLayoutChg chg="add del mod replId">
          <pc:chgData name="Ritik Gupta" userId="8a63eeb7a7d35679" providerId="Windows Live" clId="Web-{903BD472-20EB-4D86-AF08-3312372C1532}" dt="2021-01-22T13:21:52.783" v="843"/>
          <pc:sldLayoutMkLst>
            <pc:docMk/>
            <pc:sldMasterMk cId="2373123834" sldId="2147483720"/>
            <pc:sldLayoutMk cId="697129602" sldId="2147483727"/>
          </pc:sldLayoutMkLst>
        </pc:sldLayoutChg>
        <pc:sldLayoutChg chg="add del mod replId">
          <pc:chgData name="Ritik Gupta" userId="8a63eeb7a7d35679" providerId="Windows Live" clId="Web-{903BD472-20EB-4D86-AF08-3312372C1532}" dt="2021-01-22T13:21:52.783" v="843"/>
          <pc:sldLayoutMkLst>
            <pc:docMk/>
            <pc:sldMasterMk cId="2373123834" sldId="2147483720"/>
            <pc:sldLayoutMk cId="3318665640" sldId="2147483728"/>
          </pc:sldLayoutMkLst>
        </pc:sldLayoutChg>
        <pc:sldLayoutChg chg="add del mod replId">
          <pc:chgData name="Ritik Gupta" userId="8a63eeb7a7d35679" providerId="Windows Live" clId="Web-{903BD472-20EB-4D86-AF08-3312372C1532}" dt="2021-01-22T13:21:52.783" v="843"/>
          <pc:sldLayoutMkLst>
            <pc:docMk/>
            <pc:sldMasterMk cId="2373123834" sldId="2147483720"/>
            <pc:sldLayoutMk cId="558865018" sldId="2147483729"/>
          </pc:sldLayoutMkLst>
        </pc:sldLayoutChg>
        <pc:sldLayoutChg chg="add del mod replId">
          <pc:chgData name="Ritik Gupta" userId="8a63eeb7a7d35679" providerId="Windows Live" clId="Web-{903BD472-20EB-4D86-AF08-3312372C1532}" dt="2021-01-22T13:21:52.783" v="843"/>
          <pc:sldLayoutMkLst>
            <pc:docMk/>
            <pc:sldMasterMk cId="2373123834" sldId="2147483720"/>
            <pc:sldLayoutMk cId="1692488391" sldId="2147483730"/>
          </pc:sldLayoutMkLst>
        </pc:sldLayoutChg>
        <pc:sldLayoutChg chg="add del mod replId">
          <pc:chgData name="Ritik Gupta" userId="8a63eeb7a7d35679" providerId="Windows Live" clId="Web-{903BD472-20EB-4D86-AF08-3312372C1532}" dt="2021-01-22T13:21:52.783" v="843"/>
          <pc:sldLayoutMkLst>
            <pc:docMk/>
            <pc:sldMasterMk cId="2373123834" sldId="2147483720"/>
            <pc:sldLayoutMk cId="3455281710" sldId="2147483731"/>
          </pc:sldLayoutMkLst>
        </pc:sldLayoutChg>
        <pc:sldLayoutChg chg="add del mod replId">
          <pc:chgData name="Ritik Gupta" userId="8a63eeb7a7d35679" providerId="Windows Live" clId="Web-{903BD472-20EB-4D86-AF08-3312372C1532}" dt="2021-01-22T13:21:52.783" v="843"/>
          <pc:sldLayoutMkLst>
            <pc:docMk/>
            <pc:sldMasterMk cId="2373123834" sldId="2147483720"/>
            <pc:sldLayoutMk cId="2665068946" sldId="2147483732"/>
          </pc:sldLayoutMkLst>
        </pc:sldLayoutChg>
        <pc:sldLayoutChg chg="add del mod replId">
          <pc:chgData name="Ritik Gupta" userId="8a63eeb7a7d35679" providerId="Windows Live" clId="Web-{903BD472-20EB-4D86-AF08-3312372C1532}" dt="2021-01-22T13:21:52.783" v="843"/>
          <pc:sldLayoutMkLst>
            <pc:docMk/>
            <pc:sldMasterMk cId="2373123834" sldId="2147483720"/>
            <pc:sldLayoutMk cId="687509314" sldId="2147483733"/>
          </pc:sldLayoutMkLst>
        </pc:sldLayoutChg>
        <pc:sldLayoutChg chg="add del mod replId">
          <pc:chgData name="Ritik Gupta" userId="8a63eeb7a7d35679" providerId="Windows Live" clId="Web-{903BD472-20EB-4D86-AF08-3312372C1532}" dt="2021-01-22T13:21:52.783" v="843"/>
          <pc:sldLayoutMkLst>
            <pc:docMk/>
            <pc:sldMasterMk cId="2373123834" sldId="2147483720"/>
            <pc:sldLayoutMk cId="891127873" sldId="2147483734"/>
          </pc:sldLayoutMkLst>
        </pc:sldLayoutChg>
        <pc:sldLayoutChg chg="add del mod replId">
          <pc:chgData name="Ritik Gupta" userId="8a63eeb7a7d35679" providerId="Windows Live" clId="Web-{903BD472-20EB-4D86-AF08-3312372C1532}" dt="2021-01-22T13:21:52.783" v="843"/>
          <pc:sldLayoutMkLst>
            <pc:docMk/>
            <pc:sldMasterMk cId="2373123834" sldId="2147483720"/>
            <pc:sldLayoutMk cId="998301537" sldId="2147483735"/>
          </pc:sldLayoutMkLst>
        </pc:sldLayoutChg>
        <pc:sldLayoutChg chg="add del mod replId">
          <pc:chgData name="Ritik Gupta" userId="8a63eeb7a7d35679" providerId="Windows Live" clId="Web-{903BD472-20EB-4D86-AF08-3312372C1532}" dt="2021-01-22T13:21:52.783" v="843"/>
          <pc:sldLayoutMkLst>
            <pc:docMk/>
            <pc:sldMasterMk cId="2373123834" sldId="2147483720"/>
            <pc:sldLayoutMk cId="2015261121" sldId="2147483736"/>
          </pc:sldLayoutMkLst>
        </pc:sldLayoutChg>
        <pc:sldLayoutChg chg="add del mod replId">
          <pc:chgData name="Ritik Gupta" userId="8a63eeb7a7d35679" providerId="Windows Live" clId="Web-{903BD472-20EB-4D86-AF08-3312372C1532}" dt="2021-01-22T13:21:52.783" v="843"/>
          <pc:sldLayoutMkLst>
            <pc:docMk/>
            <pc:sldMasterMk cId="2373123834" sldId="2147483720"/>
            <pc:sldLayoutMk cId="3667786181" sldId="2147483737"/>
          </pc:sldLayoutMkLst>
        </pc:sldLayoutChg>
      </pc:sldMasterChg>
      <pc:sldMasterChg chg="add addSldLayout modSldLayout">
        <pc:chgData name="Ritik Gupta" userId="8a63eeb7a7d35679" providerId="Windows Live" clId="Web-{903BD472-20EB-4D86-AF08-3312372C1532}" dt="2021-01-22T13:21:52.783" v="843"/>
        <pc:sldMasterMkLst>
          <pc:docMk/>
          <pc:sldMasterMk cId="375305722" sldId="2147483738"/>
        </pc:sldMasterMkLst>
        <pc:sldLayoutChg chg="add mod replId">
          <pc:chgData name="Ritik Gupta" userId="8a63eeb7a7d35679" providerId="Windows Live" clId="Web-{903BD472-20EB-4D86-AF08-3312372C1532}" dt="2021-01-22T13:21:52.783" v="843"/>
          <pc:sldLayoutMkLst>
            <pc:docMk/>
            <pc:sldMasterMk cId="375305722" sldId="2147483738"/>
            <pc:sldLayoutMk cId="113847294" sldId="2147483739"/>
          </pc:sldLayoutMkLst>
        </pc:sldLayoutChg>
        <pc:sldLayoutChg chg="add mod replId">
          <pc:chgData name="Ritik Gupta" userId="8a63eeb7a7d35679" providerId="Windows Live" clId="Web-{903BD472-20EB-4D86-AF08-3312372C1532}" dt="2021-01-22T13:21:52.783" v="843"/>
          <pc:sldLayoutMkLst>
            <pc:docMk/>
            <pc:sldMasterMk cId="375305722" sldId="2147483738"/>
            <pc:sldLayoutMk cId="1681022101" sldId="2147483740"/>
          </pc:sldLayoutMkLst>
        </pc:sldLayoutChg>
        <pc:sldLayoutChg chg="add mod replId">
          <pc:chgData name="Ritik Gupta" userId="8a63eeb7a7d35679" providerId="Windows Live" clId="Web-{903BD472-20EB-4D86-AF08-3312372C1532}" dt="2021-01-22T13:21:52.783" v="843"/>
          <pc:sldLayoutMkLst>
            <pc:docMk/>
            <pc:sldMasterMk cId="375305722" sldId="2147483738"/>
            <pc:sldLayoutMk cId="3462669307" sldId="2147483741"/>
          </pc:sldLayoutMkLst>
        </pc:sldLayoutChg>
        <pc:sldLayoutChg chg="add mod replId">
          <pc:chgData name="Ritik Gupta" userId="8a63eeb7a7d35679" providerId="Windows Live" clId="Web-{903BD472-20EB-4D86-AF08-3312372C1532}" dt="2021-01-22T13:21:52.783" v="843"/>
          <pc:sldLayoutMkLst>
            <pc:docMk/>
            <pc:sldMasterMk cId="375305722" sldId="2147483738"/>
            <pc:sldLayoutMk cId="2273343230" sldId="2147483742"/>
          </pc:sldLayoutMkLst>
        </pc:sldLayoutChg>
        <pc:sldLayoutChg chg="add mod replId">
          <pc:chgData name="Ritik Gupta" userId="8a63eeb7a7d35679" providerId="Windows Live" clId="Web-{903BD472-20EB-4D86-AF08-3312372C1532}" dt="2021-01-22T13:21:52.783" v="843"/>
          <pc:sldLayoutMkLst>
            <pc:docMk/>
            <pc:sldMasterMk cId="375305722" sldId="2147483738"/>
            <pc:sldLayoutMk cId="3499974338" sldId="2147483743"/>
          </pc:sldLayoutMkLst>
        </pc:sldLayoutChg>
        <pc:sldLayoutChg chg="add mod replId">
          <pc:chgData name="Ritik Gupta" userId="8a63eeb7a7d35679" providerId="Windows Live" clId="Web-{903BD472-20EB-4D86-AF08-3312372C1532}" dt="2021-01-22T13:21:52.783" v="843"/>
          <pc:sldLayoutMkLst>
            <pc:docMk/>
            <pc:sldMasterMk cId="375305722" sldId="2147483738"/>
            <pc:sldLayoutMk cId="1551669056" sldId="2147483744"/>
          </pc:sldLayoutMkLst>
        </pc:sldLayoutChg>
        <pc:sldLayoutChg chg="add mod replId">
          <pc:chgData name="Ritik Gupta" userId="8a63eeb7a7d35679" providerId="Windows Live" clId="Web-{903BD472-20EB-4D86-AF08-3312372C1532}" dt="2021-01-22T13:21:52.783" v="843"/>
          <pc:sldLayoutMkLst>
            <pc:docMk/>
            <pc:sldMasterMk cId="375305722" sldId="2147483738"/>
            <pc:sldLayoutMk cId="889847516" sldId="2147483745"/>
          </pc:sldLayoutMkLst>
        </pc:sldLayoutChg>
        <pc:sldLayoutChg chg="add mod replId">
          <pc:chgData name="Ritik Gupta" userId="8a63eeb7a7d35679" providerId="Windows Live" clId="Web-{903BD472-20EB-4D86-AF08-3312372C1532}" dt="2021-01-22T13:21:52.783" v="843"/>
          <pc:sldLayoutMkLst>
            <pc:docMk/>
            <pc:sldMasterMk cId="375305722" sldId="2147483738"/>
            <pc:sldLayoutMk cId="2092252409" sldId="2147483746"/>
          </pc:sldLayoutMkLst>
        </pc:sldLayoutChg>
        <pc:sldLayoutChg chg="add mod replId">
          <pc:chgData name="Ritik Gupta" userId="8a63eeb7a7d35679" providerId="Windows Live" clId="Web-{903BD472-20EB-4D86-AF08-3312372C1532}" dt="2021-01-22T13:21:52.783" v="843"/>
          <pc:sldLayoutMkLst>
            <pc:docMk/>
            <pc:sldMasterMk cId="375305722" sldId="2147483738"/>
            <pc:sldLayoutMk cId="1443671747" sldId="2147483747"/>
          </pc:sldLayoutMkLst>
        </pc:sldLayoutChg>
        <pc:sldLayoutChg chg="add mod replId">
          <pc:chgData name="Ritik Gupta" userId="8a63eeb7a7d35679" providerId="Windows Live" clId="Web-{903BD472-20EB-4D86-AF08-3312372C1532}" dt="2021-01-22T13:21:52.783" v="843"/>
          <pc:sldLayoutMkLst>
            <pc:docMk/>
            <pc:sldMasterMk cId="375305722" sldId="2147483738"/>
            <pc:sldLayoutMk cId="3465822204" sldId="2147483748"/>
          </pc:sldLayoutMkLst>
        </pc:sldLayoutChg>
        <pc:sldLayoutChg chg="add mod replId">
          <pc:chgData name="Ritik Gupta" userId="8a63eeb7a7d35679" providerId="Windows Live" clId="Web-{903BD472-20EB-4D86-AF08-3312372C1532}" dt="2021-01-22T13:21:52.783" v="843"/>
          <pc:sldLayoutMkLst>
            <pc:docMk/>
            <pc:sldMasterMk cId="375305722" sldId="2147483738"/>
            <pc:sldLayoutMk cId="2619796490" sldId="2147483749"/>
          </pc:sldLayoutMkLst>
        </pc:sldLayoutChg>
        <pc:sldLayoutChg chg="add mod replId">
          <pc:chgData name="Ritik Gupta" userId="8a63eeb7a7d35679" providerId="Windows Live" clId="Web-{903BD472-20EB-4D86-AF08-3312372C1532}" dt="2021-01-22T13:21:52.783" v="843"/>
          <pc:sldLayoutMkLst>
            <pc:docMk/>
            <pc:sldMasterMk cId="375305722" sldId="2147483738"/>
            <pc:sldLayoutMk cId="3716169780" sldId="2147483750"/>
          </pc:sldLayoutMkLst>
        </pc:sldLayoutChg>
        <pc:sldLayoutChg chg="add mod replId">
          <pc:chgData name="Ritik Gupta" userId="8a63eeb7a7d35679" providerId="Windows Live" clId="Web-{903BD472-20EB-4D86-AF08-3312372C1532}" dt="2021-01-22T13:21:52.783" v="843"/>
          <pc:sldLayoutMkLst>
            <pc:docMk/>
            <pc:sldMasterMk cId="375305722" sldId="2147483738"/>
            <pc:sldLayoutMk cId="2752779339" sldId="2147483751"/>
          </pc:sldLayoutMkLst>
        </pc:sldLayoutChg>
        <pc:sldLayoutChg chg="add mod replId">
          <pc:chgData name="Ritik Gupta" userId="8a63eeb7a7d35679" providerId="Windows Live" clId="Web-{903BD472-20EB-4D86-AF08-3312372C1532}" dt="2021-01-22T13:21:52.783" v="843"/>
          <pc:sldLayoutMkLst>
            <pc:docMk/>
            <pc:sldMasterMk cId="375305722" sldId="2147483738"/>
            <pc:sldLayoutMk cId="1399342079" sldId="2147483752"/>
          </pc:sldLayoutMkLst>
        </pc:sldLayoutChg>
        <pc:sldLayoutChg chg="add mod replId">
          <pc:chgData name="Ritik Gupta" userId="8a63eeb7a7d35679" providerId="Windows Live" clId="Web-{903BD472-20EB-4D86-AF08-3312372C1532}" dt="2021-01-22T13:21:52.783" v="843"/>
          <pc:sldLayoutMkLst>
            <pc:docMk/>
            <pc:sldMasterMk cId="375305722" sldId="2147483738"/>
            <pc:sldLayoutMk cId="2457779953" sldId="2147483753"/>
          </pc:sldLayoutMkLst>
        </pc:sldLayoutChg>
        <pc:sldLayoutChg chg="add mod replId">
          <pc:chgData name="Ritik Gupta" userId="8a63eeb7a7d35679" providerId="Windows Live" clId="Web-{903BD472-20EB-4D86-AF08-3312372C1532}" dt="2021-01-22T13:21:52.783" v="843"/>
          <pc:sldLayoutMkLst>
            <pc:docMk/>
            <pc:sldMasterMk cId="375305722" sldId="2147483738"/>
            <pc:sldLayoutMk cId="821926197" sldId="2147483754"/>
          </pc:sldLayoutMkLst>
        </pc:sldLayoutChg>
        <pc:sldLayoutChg chg="add mod replId">
          <pc:chgData name="Ritik Gupta" userId="8a63eeb7a7d35679" providerId="Windows Live" clId="Web-{903BD472-20EB-4D86-AF08-3312372C1532}" dt="2021-01-22T13:21:52.783" v="843"/>
          <pc:sldLayoutMkLst>
            <pc:docMk/>
            <pc:sldMasterMk cId="375305722" sldId="2147483738"/>
            <pc:sldLayoutMk cId="195321927" sldId="2147483755"/>
          </pc:sldLayoutMkLst>
        </pc:sldLayoutChg>
      </pc:sldMasterChg>
      <pc:sldMasterChg chg="del delSldLayout">
        <pc:chgData name="Ritik Gupta" userId="8a63eeb7a7d35679" providerId="Windows Live" clId="Web-{903BD472-20EB-4D86-AF08-3312372C1532}" dt="2021-01-22T13:23:06.144" v="844"/>
        <pc:sldMasterMkLst>
          <pc:docMk/>
          <pc:sldMasterMk cId="1550840255" sldId="2147483816"/>
        </pc:sldMasterMkLst>
        <pc:sldLayoutChg chg="del">
          <pc:chgData name="Ritik Gupta" userId="8a63eeb7a7d35679" providerId="Windows Live" clId="Web-{903BD472-20EB-4D86-AF08-3312372C1532}" dt="2021-01-22T13:23:06.144" v="844"/>
          <pc:sldLayoutMkLst>
            <pc:docMk/>
            <pc:sldMasterMk cId="1550840255" sldId="2147483816"/>
            <pc:sldLayoutMk cId="2744380376" sldId="2147483817"/>
          </pc:sldLayoutMkLst>
        </pc:sldLayoutChg>
        <pc:sldLayoutChg chg="del">
          <pc:chgData name="Ritik Gupta" userId="8a63eeb7a7d35679" providerId="Windows Live" clId="Web-{903BD472-20EB-4D86-AF08-3312372C1532}" dt="2021-01-22T13:23:06.144" v="844"/>
          <pc:sldLayoutMkLst>
            <pc:docMk/>
            <pc:sldMasterMk cId="1550840255" sldId="2147483816"/>
            <pc:sldLayoutMk cId="3439041799" sldId="2147483818"/>
          </pc:sldLayoutMkLst>
        </pc:sldLayoutChg>
        <pc:sldLayoutChg chg="del">
          <pc:chgData name="Ritik Gupta" userId="8a63eeb7a7d35679" providerId="Windows Live" clId="Web-{903BD472-20EB-4D86-AF08-3312372C1532}" dt="2021-01-22T13:23:06.144" v="844"/>
          <pc:sldLayoutMkLst>
            <pc:docMk/>
            <pc:sldMasterMk cId="1550840255" sldId="2147483816"/>
            <pc:sldLayoutMk cId="750924990" sldId="2147483819"/>
          </pc:sldLayoutMkLst>
        </pc:sldLayoutChg>
        <pc:sldLayoutChg chg="del">
          <pc:chgData name="Ritik Gupta" userId="8a63eeb7a7d35679" providerId="Windows Live" clId="Web-{903BD472-20EB-4D86-AF08-3312372C1532}" dt="2021-01-22T13:23:06.144" v="844"/>
          <pc:sldLayoutMkLst>
            <pc:docMk/>
            <pc:sldMasterMk cId="1550840255" sldId="2147483816"/>
            <pc:sldLayoutMk cId="2927228755" sldId="2147483820"/>
          </pc:sldLayoutMkLst>
        </pc:sldLayoutChg>
        <pc:sldLayoutChg chg="del">
          <pc:chgData name="Ritik Gupta" userId="8a63eeb7a7d35679" providerId="Windows Live" clId="Web-{903BD472-20EB-4D86-AF08-3312372C1532}" dt="2021-01-22T13:23:06.144" v="844"/>
          <pc:sldLayoutMkLst>
            <pc:docMk/>
            <pc:sldMasterMk cId="1550840255" sldId="2147483816"/>
            <pc:sldLayoutMk cId="2233286186" sldId="2147483821"/>
          </pc:sldLayoutMkLst>
        </pc:sldLayoutChg>
        <pc:sldLayoutChg chg="del">
          <pc:chgData name="Ritik Gupta" userId="8a63eeb7a7d35679" providerId="Windows Live" clId="Web-{903BD472-20EB-4D86-AF08-3312372C1532}" dt="2021-01-22T13:23:06.144" v="844"/>
          <pc:sldLayoutMkLst>
            <pc:docMk/>
            <pc:sldMasterMk cId="1550840255" sldId="2147483816"/>
            <pc:sldLayoutMk cId="4042762561" sldId="2147483822"/>
          </pc:sldLayoutMkLst>
        </pc:sldLayoutChg>
        <pc:sldLayoutChg chg="del">
          <pc:chgData name="Ritik Gupta" userId="8a63eeb7a7d35679" providerId="Windows Live" clId="Web-{903BD472-20EB-4D86-AF08-3312372C1532}" dt="2021-01-22T13:23:06.144" v="844"/>
          <pc:sldLayoutMkLst>
            <pc:docMk/>
            <pc:sldMasterMk cId="1550840255" sldId="2147483816"/>
            <pc:sldLayoutMk cId="1625305686" sldId="2147483823"/>
          </pc:sldLayoutMkLst>
        </pc:sldLayoutChg>
        <pc:sldLayoutChg chg="del">
          <pc:chgData name="Ritik Gupta" userId="8a63eeb7a7d35679" providerId="Windows Live" clId="Web-{903BD472-20EB-4D86-AF08-3312372C1532}" dt="2021-01-22T13:23:06.144" v="844"/>
          <pc:sldLayoutMkLst>
            <pc:docMk/>
            <pc:sldMasterMk cId="1550840255" sldId="2147483816"/>
            <pc:sldLayoutMk cId="185429375" sldId="2147483824"/>
          </pc:sldLayoutMkLst>
        </pc:sldLayoutChg>
        <pc:sldLayoutChg chg="del">
          <pc:chgData name="Ritik Gupta" userId="8a63eeb7a7d35679" providerId="Windows Live" clId="Web-{903BD472-20EB-4D86-AF08-3312372C1532}" dt="2021-01-22T13:23:06.144" v="844"/>
          <pc:sldLayoutMkLst>
            <pc:docMk/>
            <pc:sldMasterMk cId="1550840255" sldId="2147483816"/>
            <pc:sldLayoutMk cId="2254288867" sldId="2147483825"/>
          </pc:sldLayoutMkLst>
        </pc:sldLayoutChg>
        <pc:sldLayoutChg chg="del">
          <pc:chgData name="Ritik Gupta" userId="8a63eeb7a7d35679" providerId="Windows Live" clId="Web-{903BD472-20EB-4D86-AF08-3312372C1532}" dt="2021-01-22T13:23:06.144" v="844"/>
          <pc:sldLayoutMkLst>
            <pc:docMk/>
            <pc:sldMasterMk cId="1550840255" sldId="2147483816"/>
            <pc:sldLayoutMk cId="2284113859" sldId="2147483826"/>
          </pc:sldLayoutMkLst>
        </pc:sldLayoutChg>
        <pc:sldLayoutChg chg="del">
          <pc:chgData name="Ritik Gupta" userId="8a63eeb7a7d35679" providerId="Windows Live" clId="Web-{903BD472-20EB-4D86-AF08-3312372C1532}" dt="2021-01-22T13:23:06.144" v="844"/>
          <pc:sldLayoutMkLst>
            <pc:docMk/>
            <pc:sldMasterMk cId="1550840255" sldId="2147483816"/>
            <pc:sldLayoutMk cId="2379122366" sldId="2147483827"/>
          </pc:sldLayoutMkLst>
        </pc:sldLayoutChg>
      </pc:sldMasterChg>
      <pc:sldMasterChg chg="add del addSldLayout delSldLayout modSldLayout">
        <pc:chgData name="Ritik Gupta" userId="8a63eeb7a7d35679" providerId="Windows Live" clId="Web-{903BD472-20EB-4D86-AF08-3312372C1532}" dt="2021-01-22T13:23:16.832" v="845"/>
        <pc:sldMasterMkLst>
          <pc:docMk/>
          <pc:sldMasterMk cId="893911632" sldId="2147483828"/>
        </pc:sldMasterMkLst>
        <pc:sldLayoutChg chg="add del mod replId">
          <pc:chgData name="Ritik Gupta" userId="8a63eeb7a7d35679" providerId="Windows Live" clId="Web-{903BD472-20EB-4D86-AF08-3312372C1532}" dt="2021-01-22T13:23:16.832" v="845"/>
          <pc:sldLayoutMkLst>
            <pc:docMk/>
            <pc:sldMasterMk cId="893911632" sldId="2147483828"/>
            <pc:sldLayoutMk cId="3803652252" sldId="2147483829"/>
          </pc:sldLayoutMkLst>
        </pc:sldLayoutChg>
        <pc:sldLayoutChg chg="add del mod replId">
          <pc:chgData name="Ritik Gupta" userId="8a63eeb7a7d35679" providerId="Windows Live" clId="Web-{903BD472-20EB-4D86-AF08-3312372C1532}" dt="2021-01-22T13:23:16.832" v="845"/>
          <pc:sldLayoutMkLst>
            <pc:docMk/>
            <pc:sldMasterMk cId="893911632" sldId="2147483828"/>
            <pc:sldLayoutMk cId="3386010554" sldId="2147483830"/>
          </pc:sldLayoutMkLst>
        </pc:sldLayoutChg>
        <pc:sldLayoutChg chg="add del mod replId">
          <pc:chgData name="Ritik Gupta" userId="8a63eeb7a7d35679" providerId="Windows Live" clId="Web-{903BD472-20EB-4D86-AF08-3312372C1532}" dt="2021-01-22T13:23:16.832" v="845"/>
          <pc:sldLayoutMkLst>
            <pc:docMk/>
            <pc:sldMasterMk cId="893911632" sldId="2147483828"/>
            <pc:sldLayoutMk cId="3209824608" sldId="2147483831"/>
          </pc:sldLayoutMkLst>
        </pc:sldLayoutChg>
        <pc:sldLayoutChg chg="add del mod replId">
          <pc:chgData name="Ritik Gupta" userId="8a63eeb7a7d35679" providerId="Windows Live" clId="Web-{903BD472-20EB-4D86-AF08-3312372C1532}" dt="2021-01-22T13:23:16.832" v="845"/>
          <pc:sldLayoutMkLst>
            <pc:docMk/>
            <pc:sldMasterMk cId="893911632" sldId="2147483828"/>
            <pc:sldLayoutMk cId="721469917" sldId="2147483832"/>
          </pc:sldLayoutMkLst>
        </pc:sldLayoutChg>
        <pc:sldLayoutChg chg="add del mod replId">
          <pc:chgData name="Ritik Gupta" userId="8a63eeb7a7d35679" providerId="Windows Live" clId="Web-{903BD472-20EB-4D86-AF08-3312372C1532}" dt="2021-01-22T13:23:16.832" v="845"/>
          <pc:sldLayoutMkLst>
            <pc:docMk/>
            <pc:sldMasterMk cId="893911632" sldId="2147483828"/>
            <pc:sldLayoutMk cId="3128093839" sldId="2147483833"/>
          </pc:sldLayoutMkLst>
        </pc:sldLayoutChg>
        <pc:sldLayoutChg chg="add del mod replId">
          <pc:chgData name="Ritik Gupta" userId="8a63eeb7a7d35679" providerId="Windows Live" clId="Web-{903BD472-20EB-4D86-AF08-3312372C1532}" dt="2021-01-22T13:23:16.832" v="845"/>
          <pc:sldLayoutMkLst>
            <pc:docMk/>
            <pc:sldMasterMk cId="893911632" sldId="2147483828"/>
            <pc:sldLayoutMk cId="675891606" sldId="2147483834"/>
          </pc:sldLayoutMkLst>
        </pc:sldLayoutChg>
        <pc:sldLayoutChg chg="add del mod replId">
          <pc:chgData name="Ritik Gupta" userId="8a63eeb7a7d35679" providerId="Windows Live" clId="Web-{903BD472-20EB-4D86-AF08-3312372C1532}" dt="2021-01-22T13:23:16.832" v="845"/>
          <pc:sldLayoutMkLst>
            <pc:docMk/>
            <pc:sldMasterMk cId="893911632" sldId="2147483828"/>
            <pc:sldLayoutMk cId="3793601142" sldId="2147483835"/>
          </pc:sldLayoutMkLst>
        </pc:sldLayoutChg>
        <pc:sldLayoutChg chg="add del mod replId">
          <pc:chgData name="Ritik Gupta" userId="8a63eeb7a7d35679" providerId="Windows Live" clId="Web-{903BD472-20EB-4D86-AF08-3312372C1532}" dt="2021-01-22T13:23:16.832" v="845"/>
          <pc:sldLayoutMkLst>
            <pc:docMk/>
            <pc:sldMasterMk cId="893911632" sldId="2147483828"/>
            <pc:sldLayoutMk cId="1620859888" sldId="2147483836"/>
          </pc:sldLayoutMkLst>
        </pc:sldLayoutChg>
        <pc:sldLayoutChg chg="add del mod replId">
          <pc:chgData name="Ritik Gupta" userId="8a63eeb7a7d35679" providerId="Windows Live" clId="Web-{903BD472-20EB-4D86-AF08-3312372C1532}" dt="2021-01-22T13:23:16.832" v="845"/>
          <pc:sldLayoutMkLst>
            <pc:docMk/>
            <pc:sldMasterMk cId="893911632" sldId="2147483828"/>
            <pc:sldLayoutMk cId="2122006126" sldId="2147483837"/>
          </pc:sldLayoutMkLst>
        </pc:sldLayoutChg>
        <pc:sldLayoutChg chg="add del mod replId">
          <pc:chgData name="Ritik Gupta" userId="8a63eeb7a7d35679" providerId="Windows Live" clId="Web-{903BD472-20EB-4D86-AF08-3312372C1532}" dt="2021-01-22T13:23:16.832" v="845"/>
          <pc:sldLayoutMkLst>
            <pc:docMk/>
            <pc:sldMasterMk cId="893911632" sldId="2147483828"/>
            <pc:sldLayoutMk cId="1611579699" sldId="2147483838"/>
          </pc:sldLayoutMkLst>
        </pc:sldLayoutChg>
        <pc:sldLayoutChg chg="add del mod replId">
          <pc:chgData name="Ritik Gupta" userId="8a63eeb7a7d35679" providerId="Windows Live" clId="Web-{903BD472-20EB-4D86-AF08-3312372C1532}" dt="2021-01-22T13:23:16.832" v="845"/>
          <pc:sldLayoutMkLst>
            <pc:docMk/>
            <pc:sldMasterMk cId="893911632" sldId="2147483828"/>
            <pc:sldLayoutMk cId="1859557876" sldId="2147483839"/>
          </pc:sldLayoutMkLst>
        </pc:sldLayoutChg>
      </pc:sldMasterChg>
      <pc:sldMasterChg chg="add del addSldLayout delSldLayout modSldLayout">
        <pc:chgData name="Ritik Gupta" userId="8a63eeb7a7d35679" providerId="Windows Live" clId="Web-{903BD472-20EB-4D86-AF08-3312372C1532}" dt="2021-01-22T13:23:22.488" v="846"/>
        <pc:sldMasterMkLst>
          <pc:docMk/>
          <pc:sldMasterMk cId="480598854" sldId="2147483840"/>
        </pc:sldMasterMkLst>
        <pc:sldLayoutChg chg="add del mod replId">
          <pc:chgData name="Ritik Gupta" userId="8a63eeb7a7d35679" providerId="Windows Live" clId="Web-{903BD472-20EB-4D86-AF08-3312372C1532}" dt="2021-01-22T13:23:22.488" v="846"/>
          <pc:sldLayoutMkLst>
            <pc:docMk/>
            <pc:sldMasterMk cId="480598854" sldId="2147483840"/>
            <pc:sldLayoutMk cId="2197863561" sldId="2147483841"/>
          </pc:sldLayoutMkLst>
        </pc:sldLayoutChg>
        <pc:sldLayoutChg chg="add del mod replId">
          <pc:chgData name="Ritik Gupta" userId="8a63eeb7a7d35679" providerId="Windows Live" clId="Web-{903BD472-20EB-4D86-AF08-3312372C1532}" dt="2021-01-22T13:23:22.488" v="846"/>
          <pc:sldLayoutMkLst>
            <pc:docMk/>
            <pc:sldMasterMk cId="480598854" sldId="2147483840"/>
            <pc:sldLayoutMk cId="1203893532" sldId="2147483842"/>
          </pc:sldLayoutMkLst>
        </pc:sldLayoutChg>
        <pc:sldLayoutChg chg="add del mod replId">
          <pc:chgData name="Ritik Gupta" userId="8a63eeb7a7d35679" providerId="Windows Live" clId="Web-{903BD472-20EB-4D86-AF08-3312372C1532}" dt="2021-01-22T13:23:22.488" v="846"/>
          <pc:sldLayoutMkLst>
            <pc:docMk/>
            <pc:sldMasterMk cId="480598854" sldId="2147483840"/>
            <pc:sldLayoutMk cId="2936533181" sldId="2147483843"/>
          </pc:sldLayoutMkLst>
        </pc:sldLayoutChg>
        <pc:sldLayoutChg chg="add del mod replId">
          <pc:chgData name="Ritik Gupta" userId="8a63eeb7a7d35679" providerId="Windows Live" clId="Web-{903BD472-20EB-4D86-AF08-3312372C1532}" dt="2021-01-22T13:23:22.488" v="846"/>
          <pc:sldLayoutMkLst>
            <pc:docMk/>
            <pc:sldMasterMk cId="480598854" sldId="2147483840"/>
            <pc:sldLayoutMk cId="2532467083" sldId="2147483844"/>
          </pc:sldLayoutMkLst>
        </pc:sldLayoutChg>
        <pc:sldLayoutChg chg="add del mod replId">
          <pc:chgData name="Ritik Gupta" userId="8a63eeb7a7d35679" providerId="Windows Live" clId="Web-{903BD472-20EB-4D86-AF08-3312372C1532}" dt="2021-01-22T13:23:22.488" v="846"/>
          <pc:sldLayoutMkLst>
            <pc:docMk/>
            <pc:sldMasterMk cId="480598854" sldId="2147483840"/>
            <pc:sldLayoutMk cId="2900173327" sldId="2147483845"/>
          </pc:sldLayoutMkLst>
        </pc:sldLayoutChg>
        <pc:sldLayoutChg chg="add del mod replId">
          <pc:chgData name="Ritik Gupta" userId="8a63eeb7a7d35679" providerId="Windows Live" clId="Web-{903BD472-20EB-4D86-AF08-3312372C1532}" dt="2021-01-22T13:23:22.488" v="846"/>
          <pc:sldLayoutMkLst>
            <pc:docMk/>
            <pc:sldMasterMk cId="480598854" sldId="2147483840"/>
            <pc:sldLayoutMk cId="3583918075" sldId="2147483846"/>
          </pc:sldLayoutMkLst>
        </pc:sldLayoutChg>
        <pc:sldLayoutChg chg="add del mod replId">
          <pc:chgData name="Ritik Gupta" userId="8a63eeb7a7d35679" providerId="Windows Live" clId="Web-{903BD472-20EB-4D86-AF08-3312372C1532}" dt="2021-01-22T13:23:22.488" v="846"/>
          <pc:sldLayoutMkLst>
            <pc:docMk/>
            <pc:sldMasterMk cId="480598854" sldId="2147483840"/>
            <pc:sldLayoutMk cId="1810304201" sldId="2147483847"/>
          </pc:sldLayoutMkLst>
        </pc:sldLayoutChg>
        <pc:sldLayoutChg chg="add del mod replId">
          <pc:chgData name="Ritik Gupta" userId="8a63eeb7a7d35679" providerId="Windows Live" clId="Web-{903BD472-20EB-4D86-AF08-3312372C1532}" dt="2021-01-22T13:23:22.488" v="846"/>
          <pc:sldLayoutMkLst>
            <pc:docMk/>
            <pc:sldMasterMk cId="480598854" sldId="2147483840"/>
            <pc:sldLayoutMk cId="2228822837" sldId="2147483848"/>
          </pc:sldLayoutMkLst>
        </pc:sldLayoutChg>
        <pc:sldLayoutChg chg="add del mod replId">
          <pc:chgData name="Ritik Gupta" userId="8a63eeb7a7d35679" providerId="Windows Live" clId="Web-{903BD472-20EB-4D86-AF08-3312372C1532}" dt="2021-01-22T13:23:22.488" v="846"/>
          <pc:sldLayoutMkLst>
            <pc:docMk/>
            <pc:sldMasterMk cId="480598854" sldId="2147483840"/>
            <pc:sldLayoutMk cId="1917575677" sldId="2147483849"/>
          </pc:sldLayoutMkLst>
        </pc:sldLayoutChg>
        <pc:sldLayoutChg chg="add del mod replId">
          <pc:chgData name="Ritik Gupta" userId="8a63eeb7a7d35679" providerId="Windows Live" clId="Web-{903BD472-20EB-4D86-AF08-3312372C1532}" dt="2021-01-22T13:23:22.488" v="846"/>
          <pc:sldLayoutMkLst>
            <pc:docMk/>
            <pc:sldMasterMk cId="480598854" sldId="2147483840"/>
            <pc:sldLayoutMk cId="796894079" sldId="2147483850"/>
          </pc:sldLayoutMkLst>
        </pc:sldLayoutChg>
        <pc:sldLayoutChg chg="add del mod replId">
          <pc:chgData name="Ritik Gupta" userId="8a63eeb7a7d35679" providerId="Windows Live" clId="Web-{903BD472-20EB-4D86-AF08-3312372C1532}" dt="2021-01-22T13:23:22.488" v="846"/>
          <pc:sldLayoutMkLst>
            <pc:docMk/>
            <pc:sldMasterMk cId="480598854" sldId="2147483840"/>
            <pc:sldLayoutMk cId="1432336040" sldId="2147483851"/>
          </pc:sldLayoutMkLst>
        </pc:sldLayoutChg>
      </pc:sldMasterChg>
      <pc:sldMasterChg chg="add del addSldLayout delSldLayout modSldLayout">
        <pc:chgData name="Ritik Gupta" userId="8a63eeb7a7d35679" providerId="Windows Live" clId="Web-{903BD472-20EB-4D86-AF08-3312372C1532}" dt="2021-01-22T13:23:32.691" v="847"/>
        <pc:sldMasterMkLst>
          <pc:docMk/>
          <pc:sldMasterMk cId="1523964927" sldId="2147483852"/>
        </pc:sldMasterMkLst>
        <pc:sldLayoutChg chg="add del mod replId">
          <pc:chgData name="Ritik Gupta" userId="8a63eeb7a7d35679" providerId="Windows Live" clId="Web-{903BD472-20EB-4D86-AF08-3312372C1532}" dt="2021-01-22T13:23:32.691" v="847"/>
          <pc:sldLayoutMkLst>
            <pc:docMk/>
            <pc:sldMasterMk cId="1523964927" sldId="2147483852"/>
            <pc:sldLayoutMk cId="1895108208" sldId="2147483853"/>
          </pc:sldLayoutMkLst>
        </pc:sldLayoutChg>
        <pc:sldLayoutChg chg="add del mod replId">
          <pc:chgData name="Ritik Gupta" userId="8a63eeb7a7d35679" providerId="Windows Live" clId="Web-{903BD472-20EB-4D86-AF08-3312372C1532}" dt="2021-01-22T13:23:32.691" v="847"/>
          <pc:sldLayoutMkLst>
            <pc:docMk/>
            <pc:sldMasterMk cId="1523964927" sldId="2147483852"/>
            <pc:sldLayoutMk cId="3532738865" sldId="2147483854"/>
          </pc:sldLayoutMkLst>
        </pc:sldLayoutChg>
        <pc:sldLayoutChg chg="add del mod replId">
          <pc:chgData name="Ritik Gupta" userId="8a63eeb7a7d35679" providerId="Windows Live" clId="Web-{903BD472-20EB-4D86-AF08-3312372C1532}" dt="2021-01-22T13:23:32.691" v="847"/>
          <pc:sldLayoutMkLst>
            <pc:docMk/>
            <pc:sldMasterMk cId="1523964927" sldId="2147483852"/>
            <pc:sldLayoutMk cId="2032394392" sldId="2147483855"/>
          </pc:sldLayoutMkLst>
        </pc:sldLayoutChg>
        <pc:sldLayoutChg chg="add del mod replId">
          <pc:chgData name="Ritik Gupta" userId="8a63eeb7a7d35679" providerId="Windows Live" clId="Web-{903BD472-20EB-4D86-AF08-3312372C1532}" dt="2021-01-22T13:23:32.691" v="847"/>
          <pc:sldLayoutMkLst>
            <pc:docMk/>
            <pc:sldMasterMk cId="1523964927" sldId="2147483852"/>
            <pc:sldLayoutMk cId="2818837076" sldId="2147483856"/>
          </pc:sldLayoutMkLst>
        </pc:sldLayoutChg>
        <pc:sldLayoutChg chg="add del mod replId">
          <pc:chgData name="Ritik Gupta" userId="8a63eeb7a7d35679" providerId="Windows Live" clId="Web-{903BD472-20EB-4D86-AF08-3312372C1532}" dt="2021-01-22T13:23:32.691" v="847"/>
          <pc:sldLayoutMkLst>
            <pc:docMk/>
            <pc:sldMasterMk cId="1523964927" sldId="2147483852"/>
            <pc:sldLayoutMk cId="3665380148" sldId="2147483857"/>
          </pc:sldLayoutMkLst>
        </pc:sldLayoutChg>
        <pc:sldLayoutChg chg="add del mod replId">
          <pc:chgData name="Ritik Gupta" userId="8a63eeb7a7d35679" providerId="Windows Live" clId="Web-{903BD472-20EB-4D86-AF08-3312372C1532}" dt="2021-01-22T13:23:32.691" v="847"/>
          <pc:sldLayoutMkLst>
            <pc:docMk/>
            <pc:sldMasterMk cId="1523964927" sldId="2147483852"/>
            <pc:sldLayoutMk cId="4233816395" sldId="2147483858"/>
          </pc:sldLayoutMkLst>
        </pc:sldLayoutChg>
        <pc:sldLayoutChg chg="add del mod replId">
          <pc:chgData name="Ritik Gupta" userId="8a63eeb7a7d35679" providerId="Windows Live" clId="Web-{903BD472-20EB-4D86-AF08-3312372C1532}" dt="2021-01-22T13:23:32.691" v="847"/>
          <pc:sldLayoutMkLst>
            <pc:docMk/>
            <pc:sldMasterMk cId="1523964927" sldId="2147483852"/>
            <pc:sldLayoutMk cId="3634745978" sldId="2147483859"/>
          </pc:sldLayoutMkLst>
        </pc:sldLayoutChg>
        <pc:sldLayoutChg chg="add del mod replId">
          <pc:chgData name="Ritik Gupta" userId="8a63eeb7a7d35679" providerId="Windows Live" clId="Web-{903BD472-20EB-4D86-AF08-3312372C1532}" dt="2021-01-22T13:23:32.691" v="847"/>
          <pc:sldLayoutMkLst>
            <pc:docMk/>
            <pc:sldMasterMk cId="1523964927" sldId="2147483852"/>
            <pc:sldLayoutMk cId="561549530" sldId="2147483860"/>
          </pc:sldLayoutMkLst>
        </pc:sldLayoutChg>
        <pc:sldLayoutChg chg="add del mod replId">
          <pc:chgData name="Ritik Gupta" userId="8a63eeb7a7d35679" providerId="Windows Live" clId="Web-{903BD472-20EB-4D86-AF08-3312372C1532}" dt="2021-01-22T13:23:32.691" v="847"/>
          <pc:sldLayoutMkLst>
            <pc:docMk/>
            <pc:sldMasterMk cId="1523964927" sldId="2147483852"/>
            <pc:sldLayoutMk cId="1661194539" sldId="2147483861"/>
          </pc:sldLayoutMkLst>
        </pc:sldLayoutChg>
        <pc:sldLayoutChg chg="add del mod replId">
          <pc:chgData name="Ritik Gupta" userId="8a63eeb7a7d35679" providerId="Windows Live" clId="Web-{903BD472-20EB-4D86-AF08-3312372C1532}" dt="2021-01-22T13:23:32.691" v="847"/>
          <pc:sldLayoutMkLst>
            <pc:docMk/>
            <pc:sldMasterMk cId="1523964927" sldId="2147483852"/>
            <pc:sldLayoutMk cId="172734916" sldId="2147483862"/>
          </pc:sldLayoutMkLst>
        </pc:sldLayoutChg>
        <pc:sldLayoutChg chg="add del mod replId">
          <pc:chgData name="Ritik Gupta" userId="8a63eeb7a7d35679" providerId="Windows Live" clId="Web-{903BD472-20EB-4D86-AF08-3312372C1532}" dt="2021-01-22T13:23:32.691" v="847"/>
          <pc:sldLayoutMkLst>
            <pc:docMk/>
            <pc:sldMasterMk cId="1523964927" sldId="2147483852"/>
            <pc:sldLayoutMk cId="827056592" sldId="2147483863"/>
          </pc:sldLayoutMkLst>
        </pc:sldLayoutChg>
        <pc:sldLayoutChg chg="add del mod replId">
          <pc:chgData name="Ritik Gupta" userId="8a63eeb7a7d35679" providerId="Windows Live" clId="Web-{903BD472-20EB-4D86-AF08-3312372C1532}" dt="2021-01-22T13:23:32.691" v="847"/>
          <pc:sldLayoutMkLst>
            <pc:docMk/>
            <pc:sldMasterMk cId="1523964927" sldId="2147483852"/>
            <pc:sldLayoutMk cId="1268201967" sldId="2147483864"/>
          </pc:sldLayoutMkLst>
        </pc:sldLayoutChg>
        <pc:sldLayoutChg chg="add del mod replId">
          <pc:chgData name="Ritik Gupta" userId="8a63eeb7a7d35679" providerId="Windows Live" clId="Web-{903BD472-20EB-4D86-AF08-3312372C1532}" dt="2021-01-22T13:23:32.691" v="847"/>
          <pc:sldLayoutMkLst>
            <pc:docMk/>
            <pc:sldMasterMk cId="1523964927" sldId="2147483852"/>
            <pc:sldLayoutMk cId="1532786305" sldId="2147483865"/>
          </pc:sldLayoutMkLst>
        </pc:sldLayoutChg>
        <pc:sldLayoutChg chg="add del mod replId">
          <pc:chgData name="Ritik Gupta" userId="8a63eeb7a7d35679" providerId="Windows Live" clId="Web-{903BD472-20EB-4D86-AF08-3312372C1532}" dt="2021-01-22T13:23:32.691" v="847"/>
          <pc:sldLayoutMkLst>
            <pc:docMk/>
            <pc:sldMasterMk cId="1523964927" sldId="2147483852"/>
            <pc:sldLayoutMk cId="1450338482" sldId="2147483866"/>
          </pc:sldLayoutMkLst>
        </pc:sldLayoutChg>
        <pc:sldLayoutChg chg="add del mod replId">
          <pc:chgData name="Ritik Gupta" userId="8a63eeb7a7d35679" providerId="Windows Live" clId="Web-{903BD472-20EB-4D86-AF08-3312372C1532}" dt="2021-01-22T13:23:32.691" v="847"/>
          <pc:sldLayoutMkLst>
            <pc:docMk/>
            <pc:sldMasterMk cId="1523964927" sldId="2147483852"/>
            <pc:sldLayoutMk cId="3866833505" sldId="2147483867"/>
          </pc:sldLayoutMkLst>
        </pc:sldLayoutChg>
        <pc:sldLayoutChg chg="add del mod replId">
          <pc:chgData name="Ritik Gupta" userId="8a63eeb7a7d35679" providerId="Windows Live" clId="Web-{903BD472-20EB-4D86-AF08-3312372C1532}" dt="2021-01-22T13:23:32.691" v="847"/>
          <pc:sldLayoutMkLst>
            <pc:docMk/>
            <pc:sldMasterMk cId="1523964927" sldId="2147483852"/>
            <pc:sldLayoutMk cId="2435606989" sldId="2147483868"/>
          </pc:sldLayoutMkLst>
        </pc:sldLayoutChg>
        <pc:sldLayoutChg chg="add del mod replId">
          <pc:chgData name="Ritik Gupta" userId="8a63eeb7a7d35679" providerId="Windows Live" clId="Web-{903BD472-20EB-4D86-AF08-3312372C1532}" dt="2021-01-22T13:23:32.691" v="847"/>
          <pc:sldLayoutMkLst>
            <pc:docMk/>
            <pc:sldMasterMk cId="1523964927" sldId="2147483852"/>
            <pc:sldLayoutMk cId="2784950960" sldId="2147483869"/>
          </pc:sldLayoutMkLst>
        </pc:sldLayoutChg>
      </pc:sldMasterChg>
      <pc:sldMasterChg chg="add del addSldLayout delSldLayout modSldLayout">
        <pc:chgData name="Ritik Gupta" userId="8a63eeb7a7d35679" providerId="Windows Live" clId="Web-{903BD472-20EB-4D86-AF08-3312372C1532}" dt="2021-01-22T13:23:46.629" v="848"/>
        <pc:sldMasterMkLst>
          <pc:docMk/>
          <pc:sldMasterMk cId="4181224023" sldId="2147483870"/>
        </pc:sldMasterMkLst>
        <pc:sldLayoutChg chg="add del mod replId">
          <pc:chgData name="Ritik Gupta" userId="8a63eeb7a7d35679" providerId="Windows Live" clId="Web-{903BD472-20EB-4D86-AF08-3312372C1532}" dt="2021-01-22T13:23:46.629" v="848"/>
          <pc:sldLayoutMkLst>
            <pc:docMk/>
            <pc:sldMasterMk cId="4181224023" sldId="2147483870"/>
            <pc:sldLayoutMk cId="1066016313" sldId="2147483871"/>
          </pc:sldLayoutMkLst>
        </pc:sldLayoutChg>
        <pc:sldLayoutChg chg="add del mod replId">
          <pc:chgData name="Ritik Gupta" userId="8a63eeb7a7d35679" providerId="Windows Live" clId="Web-{903BD472-20EB-4D86-AF08-3312372C1532}" dt="2021-01-22T13:23:46.629" v="848"/>
          <pc:sldLayoutMkLst>
            <pc:docMk/>
            <pc:sldMasterMk cId="4181224023" sldId="2147483870"/>
            <pc:sldLayoutMk cId="1489553124" sldId="2147483872"/>
          </pc:sldLayoutMkLst>
        </pc:sldLayoutChg>
        <pc:sldLayoutChg chg="add del mod replId">
          <pc:chgData name="Ritik Gupta" userId="8a63eeb7a7d35679" providerId="Windows Live" clId="Web-{903BD472-20EB-4D86-AF08-3312372C1532}" dt="2021-01-22T13:23:46.629" v="848"/>
          <pc:sldLayoutMkLst>
            <pc:docMk/>
            <pc:sldMasterMk cId="4181224023" sldId="2147483870"/>
            <pc:sldLayoutMk cId="3793394611" sldId="2147483873"/>
          </pc:sldLayoutMkLst>
        </pc:sldLayoutChg>
        <pc:sldLayoutChg chg="add del mod replId">
          <pc:chgData name="Ritik Gupta" userId="8a63eeb7a7d35679" providerId="Windows Live" clId="Web-{903BD472-20EB-4D86-AF08-3312372C1532}" dt="2021-01-22T13:23:46.629" v="848"/>
          <pc:sldLayoutMkLst>
            <pc:docMk/>
            <pc:sldMasterMk cId="4181224023" sldId="2147483870"/>
            <pc:sldLayoutMk cId="2608296030" sldId="2147483874"/>
          </pc:sldLayoutMkLst>
        </pc:sldLayoutChg>
        <pc:sldLayoutChg chg="add del mod replId">
          <pc:chgData name="Ritik Gupta" userId="8a63eeb7a7d35679" providerId="Windows Live" clId="Web-{903BD472-20EB-4D86-AF08-3312372C1532}" dt="2021-01-22T13:23:46.629" v="848"/>
          <pc:sldLayoutMkLst>
            <pc:docMk/>
            <pc:sldMasterMk cId="4181224023" sldId="2147483870"/>
            <pc:sldLayoutMk cId="2060550511" sldId="2147483875"/>
          </pc:sldLayoutMkLst>
        </pc:sldLayoutChg>
        <pc:sldLayoutChg chg="add del mod replId">
          <pc:chgData name="Ritik Gupta" userId="8a63eeb7a7d35679" providerId="Windows Live" clId="Web-{903BD472-20EB-4D86-AF08-3312372C1532}" dt="2021-01-22T13:23:46.629" v="848"/>
          <pc:sldLayoutMkLst>
            <pc:docMk/>
            <pc:sldMasterMk cId="4181224023" sldId="2147483870"/>
            <pc:sldLayoutMk cId="2395818132" sldId="2147483876"/>
          </pc:sldLayoutMkLst>
        </pc:sldLayoutChg>
        <pc:sldLayoutChg chg="add del mod replId">
          <pc:chgData name="Ritik Gupta" userId="8a63eeb7a7d35679" providerId="Windows Live" clId="Web-{903BD472-20EB-4D86-AF08-3312372C1532}" dt="2021-01-22T13:23:46.629" v="848"/>
          <pc:sldLayoutMkLst>
            <pc:docMk/>
            <pc:sldMasterMk cId="4181224023" sldId="2147483870"/>
            <pc:sldLayoutMk cId="79714949" sldId="2147483877"/>
          </pc:sldLayoutMkLst>
        </pc:sldLayoutChg>
        <pc:sldLayoutChg chg="add del mod replId">
          <pc:chgData name="Ritik Gupta" userId="8a63eeb7a7d35679" providerId="Windows Live" clId="Web-{903BD472-20EB-4D86-AF08-3312372C1532}" dt="2021-01-22T13:23:46.629" v="848"/>
          <pc:sldLayoutMkLst>
            <pc:docMk/>
            <pc:sldMasterMk cId="4181224023" sldId="2147483870"/>
            <pc:sldLayoutMk cId="834737856" sldId="2147483878"/>
          </pc:sldLayoutMkLst>
        </pc:sldLayoutChg>
        <pc:sldLayoutChg chg="add del mod replId">
          <pc:chgData name="Ritik Gupta" userId="8a63eeb7a7d35679" providerId="Windows Live" clId="Web-{903BD472-20EB-4D86-AF08-3312372C1532}" dt="2021-01-22T13:23:46.629" v="848"/>
          <pc:sldLayoutMkLst>
            <pc:docMk/>
            <pc:sldMasterMk cId="4181224023" sldId="2147483870"/>
            <pc:sldLayoutMk cId="425020010" sldId="2147483879"/>
          </pc:sldLayoutMkLst>
        </pc:sldLayoutChg>
        <pc:sldLayoutChg chg="add del mod replId">
          <pc:chgData name="Ritik Gupta" userId="8a63eeb7a7d35679" providerId="Windows Live" clId="Web-{903BD472-20EB-4D86-AF08-3312372C1532}" dt="2021-01-22T13:23:46.629" v="848"/>
          <pc:sldLayoutMkLst>
            <pc:docMk/>
            <pc:sldMasterMk cId="4181224023" sldId="2147483870"/>
            <pc:sldLayoutMk cId="1656009610" sldId="2147483880"/>
          </pc:sldLayoutMkLst>
        </pc:sldLayoutChg>
        <pc:sldLayoutChg chg="add del mod replId">
          <pc:chgData name="Ritik Gupta" userId="8a63eeb7a7d35679" providerId="Windows Live" clId="Web-{903BD472-20EB-4D86-AF08-3312372C1532}" dt="2021-01-22T13:23:46.629" v="848"/>
          <pc:sldLayoutMkLst>
            <pc:docMk/>
            <pc:sldMasterMk cId="4181224023" sldId="2147483870"/>
            <pc:sldLayoutMk cId="252976922" sldId="2147483881"/>
          </pc:sldLayoutMkLst>
        </pc:sldLayoutChg>
        <pc:sldLayoutChg chg="add del mod replId">
          <pc:chgData name="Ritik Gupta" userId="8a63eeb7a7d35679" providerId="Windows Live" clId="Web-{903BD472-20EB-4D86-AF08-3312372C1532}" dt="2021-01-22T13:23:46.629" v="848"/>
          <pc:sldLayoutMkLst>
            <pc:docMk/>
            <pc:sldMasterMk cId="4181224023" sldId="2147483870"/>
            <pc:sldLayoutMk cId="123831938" sldId="2147483882"/>
          </pc:sldLayoutMkLst>
        </pc:sldLayoutChg>
        <pc:sldLayoutChg chg="add del mod replId">
          <pc:chgData name="Ritik Gupta" userId="8a63eeb7a7d35679" providerId="Windows Live" clId="Web-{903BD472-20EB-4D86-AF08-3312372C1532}" dt="2021-01-22T13:23:46.629" v="848"/>
          <pc:sldLayoutMkLst>
            <pc:docMk/>
            <pc:sldMasterMk cId="4181224023" sldId="2147483870"/>
            <pc:sldLayoutMk cId="402030961" sldId="2147483883"/>
          </pc:sldLayoutMkLst>
        </pc:sldLayoutChg>
        <pc:sldLayoutChg chg="add del mod replId">
          <pc:chgData name="Ritik Gupta" userId="8a63eeb7a7d35679" providerId="Windows Live" clId="Web-{903BD472-20EB-4D86-AF08-3312372C1532}" dt="2021-01-22T13:23:46.629" v="848"/>
          <pc:sldLayoutMkLst>
            <pc:docMk/>
            <pc:sldMasterMk cId="4181224023" sldId="2147483870"/>
            <pc:sldLayoutMk cId="3763866774" sldId="2147483884"/>
          </pc:sldLayoutMkLst>
        </pc:sldLayoutChg>
        <pc:sldLayoutChg chg="add del mod replId">
          <pc:chgData name="Ritik Gupta" userId="8a63eeb7a7d35679" providerId="Windows Live" clId="Web-{903BD472-20EB-4D86-AF08-3312372C1532}" dt="2021-01-22T13:23:46.629" v="848"/>
          <pc:sldLayoutMkLst>
            <pc:docMk/>
            <pc:sldMasterMk cId="4181224023" sldId="2147483870"/>
            <pc:sldLayoutMk cId="2660871678" sldId="2147483885"/>
          </pc:sldLayoutMkLst>
        </pc:sldLayoutChg>
        <pc:sldLayoutChg chg="add del mod replId">
          <pc:chgData name="Ritik Gupta" userId="8a63eeb7a7d35679" providerId="Windows Live" clId="Web-{903BD472-20EB-4D86-AF08-3312372C1532}" dt="2021-01-22T13:23:46.629" v="848"/>
          <pc:sldLayoutMkLst>
            <pc:docMk/>
            <pc:sldMasterMk cId="4181224023" sldId="2147483870"/>
            <pc:sldLayoutMk cId="1394208988" sldId="2147483886"/>
          </pc:sldLayoutMkLst>
        </pc:sldLayoutChg>
        <pc:sldLayoutChg chg="add del mod replId">
          <pc:chgData name="Ritik Gupta" userId="8a63eeb7a7d35679" providerId="Windows Live" clId="Web-{903BD472-20EB-4D86-AF08-3312372C1532}" dt="2021-01-22T13:23:46.629" v="848"/>
          <pc:sldLayoutMkLst>
            <pc:docMk/>
            <pc:sldMasterMk cId="4181224023" sldId="2147483870"/>
            <pc:sldLayoutMk cId="67356289" sldId="2147483887"/>
          </pc:sldLayoutMkLst>
        </pc:sldLayoutChg>
      </pc:sldMasterChg>
      <pc:sldMasterChg chg="add del addSldLayout delSldLayout modSldLayout">
        <pc:chgData name="Ritik Gupta" userId="8a63eeb7a7d35679" providerId="Windows Live" clId="Web-{903BD472-20EB-4D86-AF08-3312372C1532}" dt="2021-01-22T13:23:54.489" v="849"/>
        <pc:sldMasterMkLst>
          <pc:docMk/>
          <pc:sldMasterMk cId="3750966424" sldId="2147483888"/>
        </pc:sldMasterMkLst>
        <pc:sldLayoutChg chg="add del mod replId">
          <pc:chgData name="Ritik Gupta" userId="8a63eeb7a7d35679" providerId="Windows Live" clId="Web-{903BD472-20EB-4D86-AF08-3312372C1532}" dt="2021-01-22T13:23:54.489" v="849"/>
          <pc:sldLayoutMkLst>
            <pc:docMk/>
            <pc:sldMasterMk cId="3750966424" sldId="2147483888"/>
            <pc:sldLayoutMk cId="1814538403" sldId="2147483889"/>
          </pc:sldLayoutMkLst>
        </pc:sldLayoutChg>
        <pc:sldLayoutChg chg="add del mod replId">
          <pc:chgData name="Ritik Gupta" userId="8a63eeb7a7d35679" providerId="Windows Live" clId="Web-{903BD472-20EB-4D86-AF08-3312372C1532}" dt="2021-01-22T13:23:54.489" v="849"/>
          <pc:sldLayoutMkLst>
            <pc:docMk/>
            <pc:sldMasterMk cId="3750966424" sldId="2147483888"/>
            <pc:sldLayoutMk cId="2276687617" sldId="2147483890"/>
          </pc:sldLayoutMkLst>
        </pc:sldLayoutChg>
        <pc:sldLayoutChg chg="add del mod replId">
          <pc:chgData name="Ritik Gupta" userId="8a63eeb7a7d35679" providerId="Windows Live" clId="Web-{903BD472-20EB-4D86-AF08-3312372C1532}" dt="2021-01-22T13:23:54.489" v="849"/>
          <pc:sldLayoutMkLst>
            <pc:docMk/>
            <pc:sldMasterMk cId="3750966424" sldId="2147483888"/>
            <pc:sldLayoutMk cId="1325227038" sldId="2147483891"/>
          </pc:sldLayoutMkLst>
        </pc:sldLayoutChg>
        <pc:sldLayoutChg chg="add del mod replId">
          <pc:chgData name="Ritik Gupta" userId="8a63eeb7a7d35679" providerId="Windows Live" clId="Web-{903BD472-20EB-4D86-AF08-3312372C1532}" dt="2021-01-22T13:23:54.489" v="849"/>
          <pc:sldLayoutMkLst>
            <pc:docMk/>
            <pc:sldMasterMk cId="3750966424" sldId="2147483888"/>
            <pc:sldLayoutMk cId="1897518010" sldId="2147483892"/>
          </pc:sldLayoutMkLst>
        </pc:sldLayoutChg>
        <pc:sldLayoutChg chg="add del mod replId">
          <pc:chgData name="Ritik Gupta" userId="8a63eeb7a7d35679" providerId="Windows Live" clId="Web-{903BD472-20EB-4D86-AF08-3312372C1532}" dt="2021-01-22T13:23:54.489" v="849"/>
          <pc:sldLayoutMkLst>
            <pc:docMk/>
            <pc:sldMasterMk cId="3750966424" sldId="2147483888"/>
            <pc:sldLayoutMk cId="3141454628" sldId="2147483893"/>
          </pc:sldLayoutMkLst>
        </pc:sldLayoutChg>
        <pc:sldLayoutChg chg="add del mod replId">
          <pc:chgData name="Ritik Gupta" userId="8a63eeb7a7d35679" providerId="Windows Live" clId="Web-{903BD472-20EB-4D86-AF08-3312372C1532}" dt="2021-01-22T13:23:54.489" v="849"/>
          <pc:sldLayoutMkLst>
            <pc:docMk/>
            <pc:sldMasterMk cId="3750966424" sldId="2147483888"/>
            <pc:sldLayoutMk cId="2885751272" sldId="2147483894"/>
          </pc:sldLayoutMkLst>
        </pc:sldLayoutChg>
        <pc:sldLayoutChg chg="add del mod replId">
          <pc:chgData name="Ritik Gupta" userId="8a63eeb7a7d35679" providerId="Windows Live" clId="Web-{903BD472-20EB-4D86-AF08-3312372C1532}" dt="2021-01-22T13:23:54.489" v="849"/>
          <pc:sldLayoutMkLst>
            <pc:docMk/>
            <pc:sldMasterMk cId="3750966424" sldId="2147483888"/>
            <pc:sldLayoutMk cId="1213802159" sldId="2147483895"/>
          </pc:sldLayoutMkLst>
        </pc:sldLayoutChg>
        <pc:sldLayoutChg chg="add del mod replId">
          <pc:chgData name="Ritik Gupta" userId="8a63eeb7a7d35679" providerId="Windows Live" clId="Web-{903BD472-20EB-4D86-AF08-3312372C1532}" dt="2021-01-22T13:23:54.489" v="849"/>
          <pc:sldLayoutMkLst>
            <pc:docMk/>
            <pc:sldMasterMk cId="3750966424" sldId="2147483888"/>
            <pc:sldLayoutMk cId="3145719418" sldId="2147483896"/>
          </pc:sldLayoutMkLst>
        </pc:sldLayoutChg>
        <pc:sldLayoutChg chg="add del mod replId">
          <pc:chgData name="Ritik Gupta" userId="8a63eeb7a7d35679" providerId="Windows Live" clId="Web-{903BD472-20EB-4D86-AF08-3312372C1532}" dt="2021-01-22T13:23:54.489" v="849"/>
          <pc:sldLayoutMkLst>
            <pc:docMk/>
            <pc:sldMasterMk cId="3750966424" sldId="2147483888"/>
            <pc:sldLayoutMk cId="2666766597" sldId="2147483897"/>
          </pc:sldLayoutMkLst>
        </pc:sldLayoutChg>
        <pc:sldLayoutChg chg="add del mod replId">
          <pc:chgData name="Ritik Gupta" userId="8a63eeb7a7d35679" providerId="Windows Live" clId="Web-{903BD472-20EB-4D86-AF08-3312372C1532}" dt="2021-01-22T13:23:54.489" v="849"/>
          <pc:sldLayoutMkLst>
            <pc:docMk/>
            <pc:sldMasterMk cId="3750966424" sldId="2147483888"/>
            <pc:sldLayoutMk cId="707495523" sldId="2147483898"/>
          </pc:sldLayoutMkLst>
        </pc:sldLayoutChg>
        <pc:sldLayoutChg chg="add del mod replId">
          <pc:chgData name="Ritik Gupta" userId="8a63eeb7a7d35679" providerId="Windows Live" clId="Web-{903BD472-20EB-4D86-AF08-3312372C1532}" dt="2021-01-22T13:23:54.489" v="849"/>
          <pc:sldLayoutMkLst>
            <pc:docMk/>
            <pc:sldMasterMk cId="3750966424" sldId="2147483888"/>
            <pc:sldLayoutMk cId="3213523290" sldId="2147483899"/>
          </pc:sldLayoutMkLst>
        </pc:sldLayoutChg>
      </pc:sldMasterChg>
      <pc:sldMasterChg chg="add del addSldLayout delSldLayout modSldLayout">
        <pc:chgData name="Ritik Gupta" userId="8a63eeb7a7d35679" providerId="Windows Live" clId="Web-{903BD472-20EB-4D86-AF08-3312372C1532}" dt="2021-01-22T13:23:59.286" v="850"/>
        <pc:sldMasterMkLst>
          <pc:docMk/>
          <pc:sldMasterMk cId="4074447945" sldId="2147483900"/>
        </pc:sldMasterMkLst>
        <pc:sldLayoutChg chg="add del mod replId">
          <pc:chgData name="Ritik Gupta" userId="8a63eeb7a7d35679" providerId="Windows Live" clId="Web-{903BD472-20EB-4D86-AF08-3312372C1532}" dt="2021-01-22T13:23:59.286" v="850"/>
          <pc:sldLayoutMkLst>
            <pc:docMk/>
            <pc:sldMasterMk cId="4074447945" sldId="2147483900"/>
            <pc:sldLayoutMk cId="2482664970" sldId="2147483901"/>
          </pc:sldLayoutMkLst>
        </pc:sldLayoutChg>
        <pc:sldLayoutChg chg="add del mod replId">
          <pc:chgData name="Ritik Gupta" userId="8a63eeb7a7d35679" providerId="Windows Live" clId="Web-{903BD472-20EB-4D86-AF08-3312372C1532}" dt="2021-01-22T13:23:59.286" v="850"/>
          <pc:sldLayoutMkLst>
            <pc:docMk/>
            <pc:sldMasterMk cId="4074447945" sldId="2147483900"/>
            <pc:sldLayoutMk cId="1830985248" sldId="2147483902"/>
          </pc:sldLayoutMkLst>
        </pc:sldLayoutChg>
        <pc:sldLayoutChg chg="add del mod replId">
          <pc:chgData name="Ritik Gupta" userId="8a63eeb7a7d35679" providerId="Windows Live" clId="Web-{903BD472-20EB-4D86-AF08-3312372C1532}" dt="2021-01-22T13:23:59.286" v="850"/>
          <pc:sldLayoutMkLst>
            <pc:docMk/>
            <pc:sldMasterMk cId="4074447945" sldId="2147483900"/>
            <pc:sldLayoutMk cId="2914576661" sldId="2147483903"/>
          </pc:sldLayoutMkLst>
        </pc:sldLayoutChg>
        <pc:sldLayoutChg chg="add del mod replId">
          <pc:chgData name="Ritik Gupta" userId="8a63eeb7a7d35679" providerId="Windows Live" clId="Web-{903BD472-20EB-4D86-AF08-3312372C1532}" dt="2021-01-22T13:23:59.286" v="850"/>
          <pc:sldLayoutMkLst>
            <pc:docMk/>
            <pc:sldMasterMk cId="4074447945" sldId="2147483900"/>
            <pc:sldLayoutMk cId="4067677570" sldId="2147483904"/>
          </pc:sldLayoutMkLst>
        </pc:sldLayoutChg>
        <pc:sldLayoutChg chg="add del mod replId">
          <pc:chgData name="Ritik Gupta" userId="8a63eeb7a7d35679" providerId="Windows Live" clId="Web-{903BD472-20EB-4D86-AF08-3312372C1532}" dt="2021-01-22T13:23:59.286" v="850"/>
          <pc:sldLayoutMkLst>
            <pc:docMk/>
            <pc:sldMasterMk cId="4074447945" sldId="2147483900"/>
            <pc:sldLayoutMk cId="2995651679" sldId="2147483905"/>
          </pc:sldLayoutMkLst>
        </pc:sldLayoutChg>
        <pc:sldLayoutChg chg="add del mod replId">
          <pc:chgData name="Ritik Gupta" userId="8a63eeb7a7d35679" providerId="Windows Live" clId="Web-{903BD472-20EB-4D86-AF08-3312372C1532}" dt="2021-01-22T13:23:59.286" v="850"/>
          <pc:sldLayoutMkLst>
            <pc:docMk/>
            <pc:sldMasterMk cId="4074447945" sldId="2147483900"/>
            <pc:sldLayoutMk cId="3933722866" sldId="2147483906"/>
          </pc:sldLayoutMkLst>
        </pc:sldLayoutChg>
        <pc:sldLayoutChg chg="add del mod replId">
          <pc:chgData name="Ritik Gupta" userId="8a63eeb7a7d35679" providerId="Windows Live" clId="Web-{903BD472-20EB-4D86-AF08-3312372C1532}" dt="2021-01-22T13:23:59.286" v="850"/>
          <pc:sldLayoutMkLst>
            <pc:docMk/>
            <pc:sldMasterMk cId="4074447945" sldId="2147483900"/>
            <pc:sldLayoutMk cId="568590479" sldId="2147483907"/>
          </pc:sldLayoutMkLst>
        </pc:sldLayoutChg>
        <pc:sldLayoutChg chg="add del mod replId">
          <pc:chgData name="Ritik Gupta" userId="8a63eeb7a7d35679" providerId="Windows Live" clId="Web-{903BD472-20EB-4D86-AF08-3312372C1532}" dt="2021-01-22T13:23:59.286" v="850"/>
          <pc:sldLayoutMkLst>
            <pc:docMk/>
            <pc:sldMasterMk cId="4074447945" sldId="2147483900"/>
            <pc:sldLayoutMk cId="3657072472" sldId="2147483908"/>
          </pc:sldLayoutMkLst>
        </pc:sldLayoutChg>
        <pc:sldLayoutChg chg="add del mod replId">
          <pc:chgData name="Ritik Gupta" userId="8a63eeb7a7d35679" providerId="Windows Live" clId="Web-{903BD472-20EB-4D86-AF08-3312372C1532}" dt="2021-01-22T13:23:59.286" v="850"/>
          <pc:sldLayoutMkLst>
            <pc:docMk/>
            <pc:sldMasterMk cId="4074447945" sldId="2147483900"/>
            <pc:sldLayoutMk cId="4118578629" sldId="2147483909"/>
          </pc:sldLayoutMkLst>
        </pc:sldLayoutChg>
        <pc:sldLayoutChg chg="add del mod replId">
          <pc:chgData name="Ritik Gupta" userId="8a63eeb7a7d35679" providerId="Windows Live" clId="Web-{903BD472-20EB-4D86-AF08-3312372C1532}" dt="2021-01-22T13:23:59.286" v="850"/>
          <pc:sldLayoutMkLst>
            <pc:docMk/>
            <pc:sldMasterMk cId="4074447945" sldId="2147483900"/>
            <pc:sldLayoutMk cId="1921130327" sldId="2147483910"/>
          </pc:sldLayoutMkLst>
        </pc:sldLayoutChg>
        <pc:sldLayoutChg chg="add del mod replId">
          <pc:chgData name="Ritik Gupta" userId="8a63eeb7a7d35679" providerId="Windows Live" clId="Web-{903BD472-20EB-4D86-AF08-3312372C1532}" dt="2021-01-22T13:23:59.286" v="850"/>
          <pc:sldLayoutMkLst>
            <pc:docMk/>
            <pc:sldMasterMk cId="4074447945" sldId="2147483900"/>
            <pc:sldLayoutMk cId="784578484" sldId="2147483911"/>
          </pc:sldLayoutMkLst>
        </pc:sldLayoutChg>
      </pc:sldMasterChg>
      <pc:sldMasterChg chg="add del addSldLayout delSldLayout modSldLayout">
        <pc:chgData name="Ritik Gupta" userId="8a63eeb7a7d35679" providerId="Windows Live" clId="Web-{903BD472-20EB-4D86-AF08-3312372C1532}" dt="2021-01-22T13:24:31.521" v="851"/>
        <pc:sldMasterMkLst>
          <pc:docMk/>
          <pc:sldMasterMk cId="3412288824" sldId="2147483912"/>
        </pc:sldMasterMkLst>
        <pc:sldLayoutChg chg="add del mod replId">
          <pc:chgData name="Ritik Gupta" userId="8a63eeb7a7d35679" providerId="Windows Live" clId="Web-{903BD472-20EB-4D86-AF08-3312372C1532}" dt="2021-01-22T13:24:31.521" v="851"/>
          <pc:sldLayoutMkLst>
            <pc:docMk/>
            <pc:sldMasterMk cId="3412288824" sldId="2147483912"/>
            <pc:sldLayoutMk cId="471516017" sldId="2147483913"/>
          </pc:sldLayoutMkLst>
        </pc:sldLayoutChg>
        <pc:sldLayoutChg chg="add del mod replId">
          <pc:chgData name="Ritik Gupta" userId="8a63eeb7a7d35679" providerId="Windows Live" clId="Web-{903BD472-20EB-4D86-AF08-3312372C1532}" dt="2021-01-22T13:24:31.521" v="851"/>
          <pc:sldLayoutMkLst>
            <pc:docMk/>
            <pc:sldMasterMk cId="3412288824" sldId="2147483912"/>
            <pc:sldLayoutMk cId="2223024539" sldId="2147483914"/>
          </pc:sldLayoutMkLst>
        </pc:sldLayoutChg>
        <pc:sldLayoutChg chg="add del mod replId">
          <pc:chgData name="Ritik Gupta" userId="8a63eeb7a7d35679" providerId="Windows Live" clId="Web-{903BD472-20EB-4D86-AF08-3312372C1532}" dt="2021-01-22T13:24:31.521" v="851"/>
          <pc:sldLayoutMkLst>
            <pc:docMk/>
            <pc:sldMasterMk cId="3412288824" sldId="2147483912"/>
            <pc:sldLayoutMk cId="4000030193" sldId="2147483915"/>
          </pc:sldLayoutMkLst>
        </pc:sldLayoutChg>
        <pc:sldLayoutChg chg="add del mod replId">
          <pc:chgData name="Ritik Gupta" userId="8a63eeb7a7d35679" providerId="Windows Live" clId="Web-{903BD472-20EB-4D86-AF08-3312372C1532}" dt="2021-01-22T13:24:31.521" v="851"/>
          <pc:sldLayoutMkLst>
            <pc:docMk/>
            <pc:sldMasterMk cId="3412288824" sldId="2147483912"/>
            <pc:sldLayoutMk cId="3571991033" sldId="2147483916"/>
          </pc:sldLayoutMkLst>
        </pc:sldLayoutChg>
        <pc:sldLayoutChg chg="add del mod replId">
          <pc:chgData name="Ritik Gupta" userId="8a63eeb7a7d35679" providerId="Windows Live" clId="Web-{903BD472-20EB-4D86-AF08-3312372C1532}" dt="2021-01-22T13:24:31.521" v="851"/>
          <pc:sldLayoutMkLst>
            <pc:docMk/>
            <pc:sldMasterMk cId="3412288824" sldId="2147483912"/>
            <pc:sldLayoutMk cId="163094790" sldId="2147483917"/>
          </pc:sldLayoutMkLst>
        </pc:sldLayoutChg>
        <pc:sldLayoutChg chg="add del mod replId">
          <pc:chgData name="Ritik Gupta" userId="8a63eeb7a7d35679" providerId="Windows Live" clId="Web-{903BD472-20EB-4D86-AF08-3312372C1532}" dt="2021-01-22T13:24:31.521" v="851"/>
          <pc:sldLayoutMkLst>
            <pc:docMk/>
            <pc:sldMasterMk cId="3412288824" sldId="2147483912"/>
            <pc:sldLayoutMk cId="2465014016" sldId="2147483918"/>
          </pc:sldLayoutMkLst>
        </pc:sldLayoutChg>
        <pc:sldLayoutChg chg="add del mod replId">
          <pc:chgData name="Ritik Gupta" userId="8a63eeb7a7d35679" providerId="Windows Live" clId="Web-{903BD472-20EB-4D86-AF08-3312372C1532}" dt="2021-01-22T13:24:31.521" v="851"/>
          <pc:sldLayoutMkLst>
            <pc:docMk/>
            <pc:sldMasterMk cId="3412288824" sldId="2147483912"/>
            <pc:sldLayoutMk cId="2842911237" sldId="2147483919"/>
          </pc:sldLayoutMkLst>
        </pc:sldLayoutChg>
        <pc:sldLayoutChg chg="add del mod replId">
          <pc:chgData name="Ritik Gupta" userId="8a63eeb7a7d35679" providerId="Windows Live" clId="Web-{903BD472-20EB-4D86-AF08-3312372C1532}" dt="2021-01-22T13:24:31.521" v="851"/>
          <pc:sldLayoutMkLst>
            <pc:docMk/>
            <pc:sldMasterMk cId="3412288824" sldId="2147483912"/>
            <pc:sldLayoutMk cId="1585365571" sldId="2147483920"/>
          </pc:sldLayoutMkLst>
        </pc:sldLayoutChg>
        <pc:sldLayoutChg chg="add del mod replId">
          <pc:chgData name="Ritik Gupta" userId="8a63eeb7a7d35679" providerId="Windows Live" clId="Web-{903BD472-20EB-4D86-AF08-3312372C1532}" dt="2021-01-22T13:24:31.521" v="851"/>
          <pc:sldLayoutMkLst>
            <pc:docMk/>
            <pc:sldMasterMk cId="3412288824" sldId="2147483912"/>
            <pc:sldLayoutMk cId="4169399007" sldId="2147483921"/>
          </pc:sldLayoutMkLst>
        </pc:sldLayoutChg>
        <pc:sldLayoutChg chg="add del mod replId">
          <pc:chgData name="Ritik Gupta" userId="8a63eeb7a7d35679" providerId="Windows Live" clId="Web-{903BD472-20EB-4D86-AF08-3312372C1532}" dt="2021-01-22T13:24:31.521" v="851"/>
          <pc:sldLayoutMkLst>
            <pc:docMk/>
            <pc:sldMasterMk cId="3412288824" sldId="2147483912"/>
            <pc:sldLayoutMk cId="3139750569" sldId="2147483922"/>
          </pc:sldLayoutMkLst>
        </pc:sldLayoutChg>
        <pc:sldLayoutChg chg="add del mod replId">
          <pc:chgData name="Ritik Gupta" userId="8a63eeb7a7d35679" providerId="Windows Live" clId="Web-{903BD472-20EB-4D86-AF08-3312372C1532}" dt="2021-01-22T13:24:31.521" v="851"/>
          <pc:sldLayoutMkLst>
            <pc:docMk/>
            <pc:sldMasterMk cId="3412288824" sldId="2147483912"/>
            <pc:sldLayoutMk cId="1233027845" sldId="2147483923"/>
          </pc:sldLayoutMkLst>
        </pc:sldLayoutChg>
        <pc:sldLayoutChg chg="add del mod replId">
          <pc:chgData name="Ritik Gupta" userId="8a63eeb7a7d35679" providerId="Windows Live" clId="Web-{903BD472-20EB-4D86-AF08-3312372C1532}" dt="2021-01-22T13:24:31.521" v="851"/>
          <pc:sldLayoutMkLst>
            <pc:docMk/>
            <pc:sldMasterMk cId="3412288824" sldId="2147483912"/>
            <pc:sldLayoutMk cId="3043284462" sldId="2147483924"/>
          </pc:sldLayoutMkLst>
        </pc:sldLayoutChg>
        <pc:sldLayoutChg chg="add del mod replId">
          <pc:chgData name="Ritik Gupta" userId="8a63eeb7a7d35679" providerId="Windows Live" clId="Web-{903BD472-20EB-4D86-AF08-3312372C1532}" dt="2021-01-22T13:24:31.521" v="851"/>
          <pc:sldLayoutMkLst>
            <pc:docMk/>
            <pc:sldMasterMk cId="3412288824" sldId="2147483912"/>
            <pc:sldLayoutMk cId="1327547974" sldId="2147483925"/>
          </pc:sldLayoutMkLst>
        </pc:sldLayoutChg>
        <pc:sldLayoutChg chg="add del mod replId">
          <pc:chgData name="Ritik Gupta" userId="8a63eeb7a7d35679" providerId="Windows Live" clId="Web-{903BD472-20EB-4D86-AF08-3312372C1532}" dt="2021-01-22T13:24:31.521" v="851"/>
          <pc:sldLayoutMkLst>
            <pc:docMk/>
            <pc:sldMasterMk cId="3412288824" sldId="2147483912"/>
            <pc:sldLayoutMk cId="2079088752" sldId="2147483926"/>
          </pc:sldLayoutMkLst>
        </pc:sldLayoutChg>
      </pc:sldMasterChg>
      <pc:sldMasterChg chg="add del addSldLayout delSldLayout modSldLayout">
        <pc:chgData name="Ritik Gupta" userId="8a63eeb7a7d35679" providerId="Windows Live" clId="Web-{903BD472-20EB-4D86-AF08-3312372C1532}" dt="2021-01-22T13:24:46.037" v="852"/>
        <pc:sldMasterMkLst>
          <pc:docMk/>
          <pc:sldMasterMk cId="4154918857" sldId="2147483927"/>
        </pc:sldMasterMkLst>
        <pc:sldLayoutChg chg="add del mod replId">
          <pc:chgData name="Ritik Gupta" userId="8a63eeb7a7d35679" providerId="Windows Live" clId="Web-{903BD472-20EB-4D86-AF08-3312372C1532}" dt="2021-01-22T13:24:46.037" v="852"/>
          <pc:sldLayoutMkLst>
            <pc:docMk/>
            <pc:sldMasterMk cId="4154918857" sldId="2147483927"/>
            <pc:sldLayoutMk cId="2438860772" sldId="2147483928"/>
          </pc:sldLayoutMkLst>
        </pc:sldLayoutChg>
        <pc:sldLayoutChg chg="add del mod replId">
          <pc:chgData name="Ritik Gupta" userId="8a63eeb7a7d35679" providerId="Windows Live" clId="Web-{903BD472-20EB-4D86-AF08-3312372C1532}" dt="2021-01-22T13:24:46.037" v="852"/>
          <pc:sldLayoutMkLst>
            <pc:docMk/>
            <pc:sldMasterMk cId="4154918857" sldId="2147483927"/>
            <pc:sldLayoutMk cId="2467851587" sldId="2147483929"/>
          </pc:sldLayoutMkLst>
        </pc:sldLayoutChg>
        <pc:sldLayoutChg chg="add del mod replId">
          <pc:chgData name="Ritik Gupta" userId="8a63eeb7a7d35679" providerId="Windows Live" clId="Web-{903BD472-20EB-4D86-AF08-3312372C1532}" dt="2021-01-22T13:24:46.037" v="852"/>
          <pc:sldLayoutMkLst>
            <pc:docMk/>
            <pc:sldMasterMk cId="4154918857" sldId="2147483927"/>
            <pc:sldLayoutMk cId="2560950148" sldId="2147483930"/>
          </pc:sldLayoutMkLst>
        </pc:sldLayoutChg>
        <pc:sldLayoutChg chg="add del mod replId">
          <pc:chgData name="Ritik Gupta" userId="8a63eeb7a7d35679" providerId="Windows Live" clId="Web-{903BD472-20EB-4D86-AF08-3312372C1532}" dt="2021-01-22T13:24:46.037" v="852"/>
          <pc:sldLayoutMkLst>
            <pc:docMk/>
            <pc:sldMasterMk cId="4154918857" sldId="2147483927"/>
            <pc:sldLayoutMk cId="2657137745" sldId="2147483931"/>
          </pc:sldLayoutMkLst>
        </pc:sldLayoutChg>
        <pc:sldLayoutChg chg="add del mod replId">
          <pc:chgData name="Ritik Gupta" userId="8a63eeb7a7d35679" providerId="Windows Live" clId="Web-{903BD472-20EB-4D86-AF08-3312372C1532}" dt="2021-01-22T13:24:46.037" v="852"/>
          <pc:sldLayoutMkLst>
            <pc:docMk/>
            <pc:sldMasterMk cId="4154918857" sldId="2147483927"/>
            <pc:sldLayoutMk cId="1575156826" sldId="2147483932"/>
          </pc:sldLayoutMkLst>
        </pc:sldLayoutChg>
        <pc:sldLayoutChg chg="add del mod replId">
          <pc:chgData name="Ritik Gupta" userId="8a63eeb7a7d35679" providerId="Windows Live" clId="Web-{903BD472-20EB-4D86-AF08-3312372C1532}" dt="2021-01-22T13:24:46.037" v="852"/>
          <pc:sldLayoutMkLst>
            <pc:docMk/>
            <pc:sldMasterMk cId="4154918857" sldId="2147483927"/>
            <pc:sldLayoutMk cId="1545545851" sldId="2147483933"/>
          </pc:sldLayoutMkLst>
        </pc:sldLayoutChg>
        <pc:sldLayoutChg chg="add del mod replId">
          <pc:chgData name="Ritik Gupta" userId="8a63eeb7a7d35679" providerId="Windows Live" clId="Web-{903BD472-20EB-4D86-AF08-3312372C1532}" dt="2021-01-22T13:24:46.037" v="852"/>
          <pc:sldLayoutMkLst>
            <pc:docMk/>
            <pc:sldMasterMk cId="4154918857" sldId="2147483927"/>
            <pc:sldLayoutMk cId="302495586" sldId="2147483934"/>
          </pc:sldLayoutMkLst>
        </pc:sldLayoutChg>
        <pc:sldLayoutChg chg="add del mod replId">
          <pc:chgData name="Ritik Gupta" userId="8a63eeb7a7d35679" providerId="Windows Live" clId="Web-{903BD472-20EB-4D86-AF08-3312372C1532}" dt="2021-01-22T13:24:46.037" v="852"/>
          <pc:sldLayoutMkLst>
            <pc:docMk/>
            <pc:sldMasterMk cId="4154918857" sldId="2147483927"/>
            <pc:sldLayoutMk cId="987021078" sldId="2147483935"/>
          </pc:sldLayoutMkLst>
        </pc:sldLayoutChg>
        <pc:sldLayoutChg chg="add del mod replId">
          <pc:chgData name="Ritik Gupta" userId="8a63eeb7a7d35679" providerId="Windows Live" clId="Web-{903BD472-20EB-4D86-AF08-3312372C1532}" dt="2021-01-22T13:24:46.037" v="852"/>
          <pc:sldLayoutMkLst>
            <pc:docMk/>
            <pc:sldMasterMk cId="4154918857" sldId="2147483927"/>
            <pc:sldLayoutMk cId="192207595" sldId="2147483936"/>
          </pc:sldLayoutMkLst>
        </pc:sldLayoutChg>
        <pc:sldLayoutChg chg="add del mod replId">
          <pc:chgData name="Ritik Gupta" userId="8a63eeb7a7d35679" providerId="Windows Live" clId="Web-{903BD472-20EB-4D86-AF08-3312372C1532}" dt="2021-01-22T13:24:46.037" v="852"/>
          <pc:sldLayoutMkLst>
            <pc:docMk/>
            <pc:sldMasterMk cId="4154918857" sldId="2147483927"/>
            <pc:sldLayoutMk cId="3944872210" sldId="2147483937"/>
          </pc:sldLayoutMkLst>
        </pc:sldLayoutChg>
        <pc:sldLayoutChg chg="add del mod replId">
          <pc:chgData name="Ritik Gupta" userId="8a63eeb7a7d35679" providerId="Windows Live" clId="Web-{903BD472-20EB-4D86-AF08-3312372C1532}" dt="2021-01-22T13:24:46.037" v="852"/>
          <pc:sldLayoutMkLst>
            <pc:docMk/>
            <pc:sldMasterMk cId="4154918857" sldId="2147483927"/>
            <pc:sldLayoutMk cId="3293561901" sldId="2147483938"/>
          </pc:sldLayoutMkLst>
        </pc:sldLayoutChg>
      </pc:sldMasterChg>
      <pc:sldMasterChg chg="add del addSldLayout delSldLayout modSldLayout">
        <pc:chgData name="Ritik Gupta" userId="8a63eeb7a7d35679" providerId="Windows Live" clId="Web-{903BD472-20EB-4D86-AF08-3312372C1532}" dt="2021-01-22T13:24:53.615" v="853"/>
        <pc:sldMasterMkLst>
          <pc:docMk/>
          <pc:sldMasterMk cId="2219021870" sldId="2147483939"/>
        </pc:sldMasterMkLst>
        <pc:sldLayoutChg chg="add del mod replId">
          <pc:chgData name="Ritik Gupta" userId="8a63eeb7a7d35679" providerId="Windows Live" clId="Web-{903BD472-20EB-4D86-AF08-3312372C1532}" dt="2021-01-22T13:24:53.615" v="853"/>
          <pc:sldLayoutMkLst>
            <pc:docMk/>
            <pc:sldMasterMk cId="2219021870" sldId="2147483939"/>
            <pc:sldLayoutMk cId="2765619259" sldId="2147483940"/>
          </pc:sldLayoutMkLst>
        </pc:sldLayoutChg>
        <pc:sldLayoutChg chg="add del mod replId">
          <pc:chgData name="Ritik Gupta" userId="8a63eeb7a7d35679" providerId="Windows Live" clId="Web-{903BD472-20EB-4D86-AF08-3312372C1532}" dt="2021-01-22T13:24:53.615" v="853"/>
          <pc:sldLayoutMkLst>
            <pc:docMk/>
            <pc:sldMasterMk cId="2219021870" sldId="2147483939"/>
            <pc:sldLayoutMk cId="2612084708" sldId="2147483941"/>
          </pc:sldLayoutMkLst>
        </pc:sldLayoutChg>
        <pc:sldLayoutChg chg="add del mod replId">
          <pc:chgData name="Ritik Gupta" userId="8a63eeb7a7d35679" providerId="Windows Live" clId="Web-{903BD472-20EB-4D86-AF08-3312372C1532}" dt="2021-01-22T13:24:53.615" v="853"/>
          <pc:sldLayoutMkLst>
            <pc:docMk/>
            <pc:sldMasterMk cId="2219021870" sldId="2147483939"/>
            <pc:sldLayoutMk cId="2611264523" sldId="2147483942"/>
          </pc:sldLayoutMkLst>
        </pc:sldLayoutChg>
        <pc:sldLayoutChg chg="add del mod replId">
          <pc:chgData name="Ritik Gupta" userId="8a63eeb7a7d35679" providerId="Windows Live" clId="Web-{903BD472-20EB-4D86-AF08-3312372C1532}" dt="2021-01-22T13:24:53.615" v="853"/>
          <pc:sldLayoutMkLst>
            <pc:docMk/>
            <pc:sldMasterMk cId="2219021870" sldId="2147483939"/>
            <pc:sldLayoutMk cId="1123929611" sldId="2147483943"/>
          </pc:sldLayoutMkLst>
        </pc:sldLayoutChg>
        <pc:sldLayoutChg chg="add del mod replId">
          <pc:chgData name="Ritik Gupta" userId="8a63eeb7a7d35679" providerId="Windows Live" clId="Web-{903BD472-20EB-4D86-AF08-3312372C1532}" dt="2021-01-22T13:24:53.615" v="853"/>
          <pc:sldLayoutMkLst>
            <pc:docMk/>
            <pc:sldMasterMk cId="2219021870" sldId="2147483939"/>
            <pc:sldLayoutMk cId="3963747220" sldId="2147483944"/>
          </pc:sldLayoutMkLst>
        </pc:sldLayoutChg>
        <pc:sldLayoutChg chg="add del mod replId">
          <pc:chgData name="Ritik Gupta" userId="8a63eeb7a7d35679" providerId="Windows Live" clId="Web-{903BD472-20EB-4D86-AF08-3312372C1532}" dt="2021-01-22T13:24:53.615" v="853"/>
          <pc:sldLayoutMkLst>
            <pc:docMk/>
            <pc:sldMasterMk cId="2219021870" sldId="2147483939"/>
            <pc:sldLayoutMk cId="4266218001" sldId="2147483945"/>
          </pc:sldLayoutMkLst>
        </pc:sldLayoutChg>
        <pc:sldLayoutChg chg="add del mod replId">
          <pc:chgData name="Ritik Gupta" userId="8a63eeb7a7d35679" providerId="Windows Live" clId="Web-{903BD472-20EB-4D86-AF08-3312372C1532}" dt="2021-01-22T13:24:53.615" v="853"/>
          <pc:sldLayoutMkLst>
            <pc:docMk/>
            <pc:sldMasterMk cId="2219021870" sldId="2147483939"/>
            <pc:sldLayoutMk cId="3854868476" sldId="2147483946"/>
          </pc:sldLayoutMkLst>
        </pc:sldLayoutChg>
        <pc:sldLayoutChg chg="add del mod replId">
          <pc:chgData name="Ritik Gupta" userId="8a63eeb7a7d35679" providerId="Windows Live" clId="Web-{903BD472-20EB-4D86-AF08-3312372C1532}" dt="2021-01-22T13:24:53.615" v="853"/>
          <pc:sldLayoutMkLst>
            <pc:docMk/>
            <pc:sldMasterMk cId="2219021870" sldId="2147483939"/>
            <pc:sldLayoutMk cId="1433753038" sldId="2147483947"/>
          </pc:sldLayoutMkLst>
        </pc:sldLayoutChg>
        <pc:sldLayoutChg chg="add del mod replId">
          <pc:chgData name="Ritik Gupta" userId="8a63eeb7a7d35679" providerId="Windows Live" clId="Web-{903BD472-20EB-4D86-AF08-3312372C1532}" dt="2021-01-22T13:24:53.615" v="853"/>
          <pc:sldLayoutMkLst>
            <pc:docMk/>
            <pc:sldMasterMk cId="2219021870" sldId="2147483939"/>
            <pc:sldLayoutMk cId="11419027" sldId="2147483948"/>
          </pc:sldLayoutMkLst>
        </pc:sldLayoutChg>
        <pc:sldLayoutChg chg="add del mod replId">
          <pc:chgData name="Ritik Gupta" userId="8a63eeb7a7d35679" providerId="Windows Live" clId="Web-{903BD472-20EB-4D86-AF08-3312372C1532}" dt="2021-01-22T13:24:53.615" v="853"/>
          <pc:sldLayoutMkLst>
            <pc:docMk/>
            <pc:sldMasterMk cId="2219021870" sldId="2147483939"/>
            <pc:sldLayoutMk cId="1976167258" sldId="2147483949"/>
          </pc:sldLayoutMkLst>
        </pc:sldLayoutChg>
        <pc:sldLayoutChg chg="add del mod replId">
          <pc:chgData name="Ritik Gupta" userId="8a63eeb7a7d35679" providerId="Windows Live" clId="Web-{903BD472-20EB-4D86-AF08-3312372C1532}" dt="2021-01-22T13:24:53.615" v="853"/>
          <pc:sldLayoutMkLst>
            <pc:docMk/>
            <pc:sldMasterMk cId="2219021870" sldId="2147483939"/>
            <pc:sldLayoutMk cId="354394622" sldId="2147483950"/>
          </pc:sldLayoutMkLst>
        </pc:sldLayoutChg>
      </pc:sldMasterChg>
      <pc:sldMasterChg chg="add del addSldLayout delSldLayout modSldLayout">
        <pc:chgData name="Ritik Gupta" userId="8a63eeb7a7d35679" providerId="Windows Live" clId="Web-{903BD472-20EB-4D86-AF08-3312372C1532}" dt="2021-01-22T13:25:07.100" v="854"/>
        <pc:sldMasterMkLst>
          <pc:docMk/>
          <pc:sldMasterMk cId="3738697731" sldId="2147483951"/>
        </pc:sldMasterMkLst>
        <pc:sldLayoutChg chg="add del mod replId">
          <pc:chgData name="Ritik Gupta" userId="8a63eeb7a7d35679" providerId="Windows Live" clId="Web-{903BD472-20EB-4D86-AF08-3312372C1532}" dt="2021-01-22T13:25:07.100" v="854"/>
          <pc:sldLayoutMkLst>
            <pc:docMk/>
            <pc:sldMasterMk cId="3738697731" sldId="2147483951"/>
            <pc:sldLayoutMk cId="1827762092" sldId="2147483952"/>
          </pc:sldLayoutMkLst>
        </pc:sldLayoutChg>
        <pc:sldLayoutChg chg="add del mod replId">
          <pc:chgData name="Ritik Gupta" userId="8a63eeb7a7d35679" providerId="Windows Live" clId="Web-{903BD472-20EB-4D86-AF08-3312372C1532}" dt="2021-01-22T13:25:07.100" v="854"/>
          <pc:sldLayoutMkLst>
            <pc:docMk/>
            <pc:sldMasterMk cId="3738697731" sldId="2147483951"/>
            <pc:sldLayoutMk cId="3661645385" sldId="2147483953"/>
          </pc:sldLayoutMkLst>
        </pc:sldLayoutChg>
        <pc:sldLayoutChg chg="add del mod replId">
          <pc:chgData name="Ritik Gupta" userId="8a63eeb7a7d35679" providerId="Windows Live" clId="Web-{903BD472-20EB-4D86-AF08-3312372C1532}" dt="2021-01-22T13:25:07.100" v="854"/>
          <pc:sldLayoutMkLst>
            <pc:docMk/>
            <pc:sldMasterMk cId="3738697731" sldId="2147483951"/>
            <pc:sldLayoutMk cId="1005260605" sldId="2147483954"/>
          </pc:sldLayoutMkLst>
        </pc:sldLayoutChg>
        <pc:sldLayoutChg chg="add del mod replId">
          <pc:chgData name="Ritik Gupta" userId="8a63eeb7a7d35679" providerId="Windows Live" clId="Web-{903BD472-20EB-4D86-AF08-3312372C1532}" dt="2021-01-22T13:25:07.100" v="854"/>
          <pc:sldLayoutMkLst>
            <pc:docMk/>
            <pc:sldMasterMk cId="3738697731" sldId="2147483951"/>
            <pc:sldLayoutMk cId="2163708827" sldId="2147483955"/>
          </pc:sldLayoutMkLst>
        </pc:sldLayoutChg>
        <pc:sldLayoutChg chg="add del mod replId">
          <pc:chgData name="Ritik Gupta" userId="8a63eeb7a7d35679" providerId="Windows Live" clId="Web-{903BD472-20EB-4D86-AF08-3312372C1532}" dt="2021-01-22T13:25:07.100" v="854"/>
          <pc:sldLayoutMkLst>
            <pc:docMk/>
            <pc:sldMasterMk cId="3738697731" sldId="2147483951"/>
            <pc:sldLayoutMk cId="4035791159" sldId="2147483956"/>
          </pc:sldLayoutMkLst>
        </pc:sldLayoutChg>
        <pc:sldLayoutChg chg="add del mod replId">
          <pc:chgData name="Ritik Gupta" userId="8a63eeb7a7d35679" providerId="Windows Live" clId="Web-{903BD472-20EB-4D86-AF08-3312372C1532}" dt="2021-01-22T13:25:07.100" v="854"/>
          <pc:sldLayoutMkLst>
            <pc:docMk/>
            <pc:sldMasterMk cId="3738697731" sldId="2147483951"/>
            <pc:sldLayoutMk cId="962955189" sldId="2147483957"/>
          </pc:sldLayoutMkLst>
        </pc:sldLayoutChg>
        <pc:sldLayoutChg chg="add del mod replId">
          <pc:chgData name="Ritik Gupta" userId="8a63eeb7a7d35679" providerId="Windows Live" clId="Web-{903BD472-20EB-4D86-AF08-3312372C1532}" dt="2021-01-22T13:25:07.100" v="854"/>
          <pc:sldLayoutMkLst>
            <pc:docMk/>
            <pc:sldMasterMk cId="3738697731" sldId="2147483951"/>
            <pc:sldLayoutMk cId="3764012612" sldId="2147483958"/>
          </pc:sldLayoutMkLst>
        </pc:sldLayoutChg>
        <pc:sldLayoutChg chg="add del mod replId">
          <pc:chgData name="Ritik Gupta" userId="8a63eeb7a7d35679" providerId="Windows Live" clId="Web-{903BD472-20EB-4D86-AF08-3312372C1532}" dt="2021-01-22T13:25:07.100" v="854"/>
          <pc:sldLayoutMkLst>
            <pc:docMk/>
            <pc:sldMasterMk cId="3738697731" sldId="2147483951"/>
            <pc:sldLayoutMk cId="311894758" sldId="2147483959"/>
          </pc:sldLayoutMkLst>
        </pc:sldLayoutChg>
        <pc:sldLayoutChg chg="add del mod replId">
          <pc:chgData name="Ritik Gupta" userId="8a63eeb7a7d35679" providerId="Windows Live" clId="Web-{903BD472-20EB-4D86-AF08-3312372C1532}" dt="2021-01-22T13:25:07.100" v="854"/>
          <pc:sldLayoutMkLst>
            <pc:docMk/>
            <pc:sldMasterMk cId="3738697731" sldId="2147483951"/>
            <pc:sldLayoutMk cId="2540556753" sldId="2147483960"/>
          </pc:sldLayoutMkLst>
        </pc:sldLayoutChg>
        <pc:sldLayoutChg chg="add del mod replId">
          <pc:chgData name="Ritik Gupta" userId="8a63eeb7a7d35679" providerId="Windows Live" clId="Web-{903BD472-20EB-4D86-AF08-3312372C1532}" dt="2021-01-22T13:25:07.100" v="854"/>
          <pc:sldLayoutMkLst>
            <pc:docMk/>
            <pc:sldMasterMk cId="3738697731" sldId="2147483951"/>
            <pc:sldLayoutMk cId="2264870160" sldId="2147483961"/>
          </pc:sldLayoutMkLst>
        </pc:sldLayoutChg>
        <pc:sldLayoutChg chg="add del mod replId">
          <pc:chgData name="Ritik Gupta" userId="8a63eeb7a7d35679" providerId="Windows Live" clId="Web-{903BD472-20EB-4D86-AF08-3312372C1532}" dt="2021-01-22T13:25:07.100" v="854"/>
          <pc:sldLayoutMkLst>
            <pc:docMk/>
            <pc:sldMasterMk cId="3738697731" sldId="2147483951"/>
            <pc:sldLayoutMk cId="1667188676" sldId="2147483962"/>
          </pc:sldLayoutMkLst>
        </pc:sldLayoutChg>
        <pc:sldLayoutChg chg="add del mod replId">
          <pc:chgData name="Ritik Gupta" userId="8a63eeb7a7d35679" providerId="Windows Live" clId="Web-{903BD472-20EB-4D86-AF08-3312372C1532}" dt="2021-01-22T13:25:07.100" v="854"/>
          <pc:sldLayoutMkLst>
            <pc:docMk/>
            <pc:sldMasterMk cId="3738697731" sldId="2147483951"/>
            <pc:sldLayoutMk cId="2654748375" sldId="2147483963"/>
          </pc:sldLayoutMkLst>
        </pc:sldLayoutChg>
        <pc:sldLayoutChg chg="add del mod replId">
          <pc:chgData name="Ritik Gupta" userId="8a63eeb7a7d35679" providerId="Windows Live" clId="Web-{903BD472-20EB-4D86-AF08-3312372C1532}" dt="2021-01-22T13:25:07.100" v="854"/>
          <pc:sldLayoutMkLst>
            <pc:docMk/>
            <pc:sldMasterMk cId="3738697731" sldId="2147483951"/>
            <pc:sldLayoutMk cId="1277754653" sldId="2147483964"/>
          </pc:sldLayoutMkLst>
        </pc:sldLayoutChg>
        <pc:sldLayoutChg chg="add del mod replId">
          <pc:chgData name="Ritik Gupta" userId="8a63eeb7a7d35679" providerId="Windows Live" clId="Web-{903BD472-20EB-4D86-AF08-3312372C1532}" dt="2021-01-22T13:25:07.100" v="854"/>
          <pc:sldLayoutMkLst>
            <pc:docMk/>
            <pc:sldMasterMk cId="3738697731" sldId="2147483951"/>
            <pc:sldLayoutMk cId="1675760914" sldId="2147483965"/>
          </pc:sldLayoutMkLst>
        </pc:sldLayoutChg>
        <pc:sldLayoutChg chg="add del mod replId">
          <pc:chgData name="Ritik Gupta" userId="8a63eeb7a7d35679" providerId="Windows Live" clId="Web-{903BD472-20EB-4D86-AF08-3312372C1532}" dt="2021-01-22T13:25:07.100" v="854"/>
          <pc:sldLayoutMkLst>
            <pc:docMk/>
            <pc:sldMasterMk cId="3738697731" sldId="2147483951"/>
            <pc:sldLayoutMk cId="4167050" sldId="2147483966"/>
          </pc:sldLayoutMkLst>
        </pc:sldLayoutChg>
        <pc:sldLayoutChg chg="add del mod replId">
          <pc:chgData name="Ritik Gupta" userId="8a63eeb7a7d35679" providerId="Windows Live" clId="Web-{903BD472-20EB-4D86-AF08-3312372C1532}" dt="2021-01-22T13:25:07.100" v="854"/>
          <pc:sldLayoutMkLst>
            <pc:docMk/>
            <pc:sldMasterMk cId="3738697731" sldId="2147483951"/>
            <pc:sldLayoutMk cId="2561916075" sldId="2147483967"/>
          </pc:sldLayoutMkLst>
        </pc:sldLayoutChg>
        <pc:sldLayoutChg chg="add del mod replId">
          <pc:chgData name="Ritik Gupta" userId="8a63eeb7a7d35679" providerId="Windows Live" clId="Web-{903BD472-20EB-4D86-AF08-3312372C1532}" dt="2021-01-22T13:25:07.100" v="854"/>
          <pc:sldLayoutMkLst>
            <pc:docMk/>
            <pc:sldMasterMk cId="3738697731" sldId="2147483951"/>
            <pc:sldLayoutMk cId="1689791210" sldId="2147483968"/>
          </pc:sldLayoutMkLst>
        </pc:sldLayoutChg>
      </pc:sldMasterChg>
      <pc:sldMasterChg chg="add del addSldLayout delSldLayout modSldLayout">
        <pc:chgData name="Ritik Gupta" userId="8a63eeb7a7d35679" providerId="Windows Live" clId="Web-{903BD472-20EB-4D86-AF08-3312372C1532}" dt="2021-01-22T13:25:25.366" v="855"/>
        <pc:sldMasterMkLst>
          <pc:docMk/>
          <pc:sldMasterMk cId="2730191036" sldId="2147483969"/>
        </pc:sldMasterMkLst>
        <pc:sldLayoutChg chg="add del mod replId">
          <pc:chgData name="Ritik Gupta" userId="8a63eeb7a7d35679" providerId="Windows Live" clId="Web-{903BD472-20EB-4D86-AF08-3312372C1532}" dt="2021-01-22T13:25:25.366" v="855"/>
          <pc:sldLayoutMkLst>
            <pc:docMk/>
            <pc:sldMasterMk cId="2730191036" sldId="2147483969"/>
            <pc:sldLayoutMk cId="598113971" sldId="2147483970"/>
          </pc:sldLayoutMkLst>
        </pc:sldLayoutChg>
        <pc:sldLayoutChg chg="add del mod replId">
          <pc:chgData name="Ritik Gupta" userId="8a63eeb7a7d35679" providerId="Windows Live" clId="Web-{903BD472-20EB-4D86-AF08-3312372C1532}" dt="2021-01-22T13:25:25.366" v="855"/>
          <pc:sldLayoutMkLst>
            <pc:docMk/>
            <pc:sldMasterMk cId="2730191036" sldId="2147483969"/>
            <pc:sldLayoutMk cId="999705063" sldId="2147483971"/>
          </pc:sldLayoutMkLst>
        </pc:sldLayoutChg>
        <pc:sldLayoutChg chg="add del mod replId">
          <pc:chgData name="Ritik Gupta" userId="8a63eeb7a7d35679" providerId="Windows Live" clId="Web-{903BD472-20EB-4D86-AF08-3312372C1532}" dt="2021-01-22T13:25:25.366" v="855"/>
          <pc:sldLayoutMkLst>
            <pc:docMk/>
            <pc:sldMasterMk cId="2730191036" sldId="2147483969"/>
            <pc:sldLayoutMk cId="4287947738" sldId="2147483972"/>
          </pc:sldLayoutMkLst>
        </pc:sldLayoutChg>
        <pc:sldLayoutChg chg="add del mod replId">
          <pc:chgData name="Ritik Gupta" userId="8a63eeb7a7d35679" providerId="Windows Live" clId="Web-{903BD472-20EB-4D86-AF08-3312372C1532}" dt="2021-01-22T13:25:25.366" v="855"/>
          <pc:sldLayoutMkLst>
            <pc:docMk/>
            <pc:sldMasterMk cId="2730191036" sldId="2147483969"/>
            <pc:sldLayoutMk cId="843021045" sldId="2147483973"/>
          </pc:sldLayoutMkLst>
        </pc:sldLayoutChg>
        <pc:sldLayoutChg chg="add del mod replId">
          <pc:chgData name="Ritik Gupta" userId="8a63eeb7a7d35679" providerId="Windows Live" clId="Web-{903BD472-20EB-4D86-AF08-3312372C1532}" dt="2021-01-22T13:25:25.366" v="855"/>
          <pc:sldLayoutMkLst>
            <pc:docMk/>
            <pc:sldMasterMk cId="2730191036" sldId="2147483969"/>
            <pc:sldLayoutMk cId="3997062223" sldId="2147483974"/>
          </pc:sldLayoutMkLst>
        </pc:sldLayoutChg>
        <pc:sldLayoutChg chg="add del mod replId">
          <pc:chgData name="Ritik Gupta" userId="8a63eeb7a7d35679" providerId="Windows Live" clId="Web-{903BD472-20EB-4D86-AF08-3312372C1532}" dt="2021-01-22T13:25:25.366" v="855"/>
          <pc:sldLayoutMkLst>
            <pc:docMk/>
            <pc:sldMasterMk cId="2730191036" sldId="2147483969"/>
            <pc:sldLayoutMk cId="2453763231" sldId="2147483975"/>
          </pc:sldLayoutMkLst>
        </pc:sldLayoutChg>
        <pc:sldLayoutChg chg="add del mod replId">
          <pc:chgData name="Ritik Gupta" userId="8a63eeb7a7d35679" providerId="Windows Live" clId="Web-{903BD472-20EB-4D86-AF08-3312372C1532}" dt="2021-01-22T13:25:25.366" v="855"/>
          <pc:sldLayoutMkLst>
            <pc:docMk/>
            <pc:sldMasterMk cId="2730191036" sldId="2147483969"/>
            <pc:sldLayoutMk cId="2958172193" sldId="2147483976"/>
          </pc:sldLayoutMkLst>
        </pc:sldLayoutChg>
        <pc:sldLayoutChg chg="add del mod replId">
          <pc:chgData name="Ritik Gupta" userId="8a63eeb7a7d35679" providerId="Windows Live" clId="Web-{903BD472-20EB-4D86-AF08-3312372C1532}" dt="2021-01-22T13:25:25.366" v="855"/>
          <pc:sldLayoutMkLst>
            <pc:docMk/>
            <pc:sldMasterMk cId="2730191036" sldId="2147483969"/>
            <pc:sldLayoutMk cId="3185829107" sldId="2147483977"/>
          </pc:sldLayoutMkLst>
        </pc:sldLayoutChg>
        <pc:sldLayoutChg chg="add del mod replId">
          <pc:chgData name="Ritik Gupta" userId="8a63eeb7a7d35679" providerId="Windows Live" clId="Web-{903BD472-20EB-4D86-AF08-3312372C1532}" dt="2021-01-22T13:25:25.366" v="855"/>
          <pc:sldLayoutMkLst>
            <pc:docMk/>
            <pc:sldMasterMk cId="2730191036" sldId="2147483969"/>
            <pc:sldLayoutMk cId="1950502306" sldId="2147483978"/>
          </pc:sldLayoutMkLst>
        </pc:sldLayoutChg>
        <pc:sldLayoutChg chg="add del mod replId">
          <pc:chgData name="Ritik Gupta" userId="8a63eeb7a7d35679" providerId="Windows Live" clId="Web-{903BD472-20EB-4D86-AF08-3312372C1532}" dt="2021-01-22T13:25:25.366" v="855"/>
          <pc:sldLayoutMkLst>
            <pc:docMk/>
            <pc:sldMasterMk cId="2730191036" sldId="2147483969"/>
            <pc:sldLayoutMk cId="1628310047" sldId="2147483979"/>
          </pc:sldLayoutMkLst>
        </pc:sldLayoutChg>
        <pc:sldLayoutChg chg="add del mod replId">
          <pc:chgData name="Ritik Gupta" userId="8a63eeb7a7d35679" providerId="Windows Live" clId="Web-{903BD472-20EB-4D86-AF08-3312372C1532}" dt="2021-01-22T13:25:25.366" v="855"/>
          <pc:sldLayoutMkLst>
            <pc:docMk/>
            <pc:sldMasterMk cId="2730191036" sldId="2147483969"/>
            <pc:sldLayoutMk cId="2350371403" sldId="2147483980"/>
          </pc:sldLayoutMkLst>
        </pc:sldLayoutChg>
      </pc:sldMasterChg>
      <pc:sldMasterChg chg="del delSldLayout">
        <pc:chgData name="Ritik Gupta" userId="8a63eeb7a7d35679" providerId="Windows Live" clId="Web-{903BD472-20EB-4D86-AF08-3312372C1532}" dt="2021-01-22T13:25:36.303" v="856"/>
        <pc:sldMasterMkLst>
          <pc:docMk/>
          <pc:sldMasterMk cId="1217677442" sldId="2147483981"/>
        </pc:sldMasterMkLst>
        <pc:sldLayoutChg chg="del">
          <pc:chgData name="Ritik Gupta" userId="8a63eeb7a7d35679" providerId="Windows Live" clId="Web-{903BD472-20EB-4D86-AF08-3312372C1532}" dt="2021-01-22T13:25:36.303" v="856"/>
          <pc:sldLayoutMkLst>
            <pc:docMk/>
            <pc:sldMasterMk cId="1217677442" sldId="2147483981"/>
            <pc:sldLayoutMk cId="726327993" sldId="2147483982"/>
          </pc:sldLayoutMkLst>
        </pc:sldLayoutChg>
        <pc:sldLayoutChg chg="del">
          <pc:chgData name="Ritik Gupta" userId="8a63eeb7a7d35679" providerId="Windows Live" clId="Web-{903BD472-20EB-4D86-AF08-3312372C1532}" dt="2021-01-22T13:25:36.303" v="856"/>
          <pc:sldLayoutMkLst>
            <pc:docMk/>
            <pc:sldMasterMk cId="1217677442" sldId="2147483981"/>
            <pc:sldLayoutMk cId="1483365327" sldId="2147483983"/>
          </pc:sldLayoutMkLst>
        </pc:sldLayoutChg>
        <pc:sldLayoutChg chg="del">
          <pc:chgData name="Ritik Gupta" userId="8a63eeb7a7d35679" providerId="Windows Live" clId="Web-{903BD472-20EB-4D86-AF08-3312372C1532}" dt="2021-01-22T13:25:36.303" v="856"/>
          <pc:sldLayoutMkLst>
            <pc:docMk/>
            <pc:sldMasterMk cId="1217677442" sldId="2147483981"/>
            <pc:sldLayoutMk cId="2626727320" sldId="2147483984"/>
          </pc:sldLayoutMkLst>
        </pc:sldLayoutChg>
        <pc:sldLayoutChg chg="del">
          <pc:chgData name="Ritik Gupta" userId="8a63eeb7a7d35679" providerId="Windows Live" clId="Web-{903BD472-20EB-4D86-AF08-3312372C1532}" dt="2021-01-22T13:25:36.303" v="856"/>
          <pc:sldLayoutMkLst>
            <pc:docMk/>
            <pc:sldMasterMk cId="1217677442" sldId="2147483981"/>
            <pc:sldLayoutMk cId="1051987068" sldId="2147483985"/>
          </pc:sldLayoutMkLst>
        </pc:sldLayoutChg>
        <pc:sldLayoutChg chg="del">
          <pc:chgData name="Ritik Gupta" userId="8a63eeb7a7d35679" providerId="Windows Live" clId="Web-{903BD472-20EB-4D86-AF08-3312372C1532}" dt="2021-01-22T13:25:36.303" v="856"/>
          <pc:sldLayoutMkLst>
            <pc:docMk/>
            <pc:sldMasterMk cId="1217677442" sldId="2147483981"/>
            <pc:sldLayoutMk cId="1442230887" sldId="2147483986"/>
          </pc:sldLayoutMkLst>
        </pc:sldLayoutChg>
        <pc:sldLayoutChg chg="del">
          <pc:chgData name="Ritik Gupta" userId="8a63eeb7a7d35679" providerId="Windows Live" clId="Web-{903BD472-20EB-4D86-AF08-3312372C1532}" dt="2021-01-22T13:25:36.303" v="856"/>
          <pc:sldLayoutMkLst>
            <pc:docMk/>
            <pc:sldMasterMk cId="1217677442" sldId="2147483981"/>
            <pc:sldLayoutMk cId="2526700764" sldId="2147483987"/>
          </pc:sldLayoutMkLst>
        </pc:sldLayoutChg>
        <pc:sldLayoutChg chg="del">
          <pc:chgData name="Ritik Gupta" userId="8a63eeb7a7d35679" providerId="Windows Live" clId="Web-{903BD472-20EB-4D86-AF08-3312372C1532}" dt="2021-01-22T13:25:36.303" v="856"/>
          <pc:sldLayoutMkLst>
            <pc:docMk/>
            <pc:sldMasterMk cId="1217677442" sldId="2147483981"/>
            <pc:sldLayoutMk cId="4208367274" sldId="2147483988"/>
          </pc:sldLayoutMkLst>
        </pc:sldLayoutChg>
        <pc:sldLayoutChg chg="del">
          <pc:chgData name="Ritik Gupta" userId="8a63eeb7a7d35679" providerId="Windows Live" clId="Web-{903BD472-20EB-4D86-AF08-3312372C1532}" dt="2021-01-22T13:25:36.303" v="856"/>
          <pc:sldLayoutMkLst>
            <pc:docMk/>
            <pc:sldMasterMk cId="1217677442" sldId="2147483981"/>
            <pc:sldLayoutMk cId="975848509" sldId="2147483989"/>
          </pc:sldLayoutMkLst>
        </pc:sldLayoutChg>
        <pc:sldLayoutChg chg="del">
          <pc:chgData name="Ritik Gupta" userId="8a63eeb7a7d35679" providerId="Windows Live" clId="Web-{903BD472-20EB-4D86-AF08-3312372C1532}" dt="2021-01-22T13:25:36.303" v="856"/>
          <pc:sldLayoutMkLst>
            <pc:docMk/>
            <pc:sldMasterMk cId="1217677442" sldId="2147483981"/>
            <pc:sldLayoutMk cId="1155762324" sldId="2147483990"/>
          </pc:sldLayoutMkLst>
        </pc:sldLayoutChg>
        <pc:sldLayoutChg chg="del">
          <pc:chgData name="Ritik Gupta" userId="8a63eeb7a7d35679" providerId="Windows Live" clId="Web-{903BD472-20EB-4D86-AF08-3312372C1532}" dt="2021-01-22T13:25:36.303" v="856"/>
          <pc:sldLayoutMkLst>
            <pc:docMk/>
            <pc:sldMasterMk cId="1217677442" sldId="2147483981"/>
            <pc:sldLayoutMk cId="1576968815" sldId="2147483991"/>
          </pc:sldLayoutMkLst>
        </pc:sldLayoutChg>
        <pc:sldLayoutChg chg="del">
          <pc:chgData name="Ritik Gupta" userId="8a63eeb7a7d35679" providerId="Windows Live" clId="Web-{903BD472-20EB-4D86-AF08-3312372C1532}" dt="2021-01-22T13:25:36.303" v="856"/>
          <pc:sldLayoutMkLst>
            <pc:docMk/>
            <pc:sldMasterMk cId="1217677442" sldId="2147483981"/>
            <pc:sldLayoutMk cId="2497969401" sldId="2147483992"/>
          </pc:sldLayoutMkLst>
        </pc:sldLayoutChg>
        <pc:sldLayoutChg chg="del">
          <pc:chgData name="Ritik Gupta" userId="8a63eeb7a7d35679" providerId="Windows Live" clId="Web-{903BD472-20EB-4D86-AF08-3312372C1532}" dt="2021-01-22T13:25:36.303" v="856"/>
          <pc:sldLayoutMkLst>
            <pc:docMk/>
            <pc:sldMasterMk cId="1217677442" sldId="2147483981"/>
            <pc:sldLayoutMk cId="342532848" sldId="2147483993"/>
          </pc:sldLayoutMkLst>
        </pc:sldLayoutChg>
        <pc:sldLayoutChg chg="del">
          <pc:chgData name="Ritik Gupta" userId="8a63eeb7a7d35679" providerId="Windows Live" clId="Web-{903BD472-20EB-4D86-AF08-3312372C1532}" dt="2021-01-22T13:25:36.303" v="856"/>
          <pc:sldLayoutMkLst>
            <pc:docMk/>
            <pc:sldMasterMk cId="1217677442" sldId="2147483981"/>
            <pc:sldLayoutMk cId="1748718561" sldId="2147483994"/>
          </pc:sldLayoutMkLst>
        </pc:sldLayoutChg>
        <pc:sldLayoutChg chg="del">
          <pc:chgData name="Ritik Gupta" userId="8a63eeb7a7d35679" providerId="Windows Live" clId="Web-{903BD472-20EB-4D86-AF08-3312372C1532}" dt="2021-01-22T13:25:36.303" v="856"/>
          <pc:sldLayoutMkLst>
            <pc:docMk/>
            <pc:sldMasterMk cId="1217677442" sldId="2147483981"/>
            <pc:sldLayoutMk cId="2908877157" sldId="2147483995"/>
          </pc:sldLayoutMkLst>
        </pc:sldLayoutChg>
        <pc:sldLayoutChg chg="del">
          <pc:chgData name="Ritik Gupta" userId="8a63eeb7a7d35679" providerId="Windows Live" clId="Web-{903BD472-20EB-4D86-AF08-3312372C1532}" dt="2021-01-22T13:25:36.303" v="856"/>
          <pc:sldLayoutMkLst>
            <pc:docMk/>
            <pc:sldMasterMk cId="1217677442" sldId="2147483981"/>
            <pc:sldLayoutMk cId="2753330089" sldId="2147483996"/>
          </pc:sldLayoutMkLst>
        </pc:sldLayoutChg>
        <pc:sldLayoutChg chg="del">
          <pc:chgData name="Ritik Gupta" userId="8a63eeb7a7d35679" providerId="Windows Live" clId="Web-{903BD472-20EB-4D86-AF08-3312372C1532}" dt="2021-01-22T13:25:36.303" v="856"/>
          <pc:sldLayoutMkLst>
            <pc:docMk/>
            <pc:sldMasterMk cId="1217677442" sldId="2147483981"/>
            <pc:sldLayoutMk cId="1952125265" sldId="2147483997"/>
          </pc:sldLayoutMkLst>
        </pc:sldLayoutChg>
        <pc:sldLayoutChg chg="del">
          <pc:chgData name="Ritik Gupta" userId="8a63eeb7a7d35679" providerId="Windows Live" clId="Web-{903BD472-20EB-4D86-AF08-3312372C1532}" dt="2021-01-22T13:25:36.303" v="856"/>
          <pc:sldLayoutMkLst>
            <pc:docMk/>
            <pc:sldMasterMk cId="1217677442" sldId="2147483981"/>
            <pc:sldLayoutMk cId="3631460415" sldId="2147483998"/>
          </pc:sldLayoutMkLst>
        </pc:sldLayoutChg>
      </pc:sldMasterChg>
      <pc:sldMasterChg chg="add addSldLayout modSldLayout">
        <pc:chgData name="Ritik Gupta" userId="8a63eeb7a7d35679" providerId="Windows Live" clId="Web-{903BD472-20EB-4D86-AF08-3312372C1532}" dt="2021-01-22T13:25:25.366" v="855"/>
        <pc:sldMasterMkLst>
          <pc:docMk/>
          <pc:sldMasterMk cId="1287313918" sldId="2147483981"/>
        </pc:sldMasterMkLst>
        <pc:sldLayoutChg chg="add mod replId">
          <pc:chgData name="Ritik Gupta" userId="8a63eeb7a7d35679" providerId="Windows Live" clId="Web-{903BD472-20EB-4D86-AF08-3312372C1532}" dt="2021-01-22T13:25:25.366" v="855"/>
          <pc:sldLayoutMkLst>
            <pc:docMk/>
            <pc:sldMasterMk cId="1287313918" sldId="2147483981"/>
            <pc:sldLayoutMk cId="983384344" sldId="2147483982"/>
          </pc:sldLayoutMkLst>
        </pc:sldLayoutChg>
        <pc:sldLayoutChg chg="add mod replId">
          <pc:chgData name="Ritik Gupta" userId="8a63eeb7a7d35679" providerId="Windows Live" clId="Web-{903BD472-20EB-4D86-AF08-3312372C1532}" dt="2021-01-22T13:25:25.366" v="855"/>
          <pc:sldLayoutMkLst>
            <pc:docMk/>
            <pc:sldMasterMk cId="1287313918" sldId="2147483981"/>
            <pc:sldLayoutMk cId="3967118294" sldId="2147483983"/>
          </pc:sldLayoutMkLst>
        </pc:sldLayoutChg>
        <pc:sldLayoutChg chg="add mod replId">
          <pc:chgData name="Ritik Gupta" userId="8a63eeb7a7d35679" providerId="Windows Live" clId="Web-{903BD472-20EB-4D86-AF08-3312372C1532}" dt="2021-01-22T13:25:25.366" v="855"/>
          <pc:sldLayoutMkLst>
            <pc:docMk/>
            <pc:sldMasterMk cId="1287313918" sldId="2147483981"/>
            <pc:sldLayoutMk cId="3900340731" sldId="2147483984"/>
          </pc:sldLayoutMkLst>
        </pc:sldLayoutChg>
        <pc:sldLayoutChg chg="add mod replId">
          <pc:chgData name="Ritik Gupta" userId="8a63eeb7a7d35679" providerId="Windows Live" clId="Web-{903BD472-20EB-4D86-AF08-3312372C1532}" dt="2021-01-22T13:25:25.366" v="855"/>
          <pc:sldLayoutMkLst>
            <pc:docMk/>
            <pc:sldMasterMk cId="1287313918" sldId="2147483981"/>
            <pc:sldLayoutMk cId="1311546634" sldId="2147483985"/>
          </pc:sldLayoutMkLst>
        </pc:sldLayoutChg>
        <pc:sldLayoutChg chg="add mod replId">
          <pc:chgData name="Ritik Gupta" userId="8a63eeb7a7d35679" providerId="Windows Live" clId="Web-{903BD472-20EB-4D86-AF08-3312372C1532}" dt="2021-01-22T13:25:25.366" v="855"/>
          <pc:sldLayoutMkLst>
            <pc:docMk/>
            <pc:sldMasterMk cId="1287313918" sldId="2147483981"/>
            <pc:sldLayoutMk cId="1542508348" sldId="2147483986"/>
          </pc:sldLayoutMkLst>
        </pc:sldLayoutChg>
        <pc:sldLayoutChg chg="add mod replId">
          <pc:chgData name="Ritik Gupta" userId="8a63eeb7a7d35679" providerId="Windows Live" clId="Web-{903BD472-20EB-4D86-AF08-3312372C1532}" dt="2021-01-22T13:25:25.366" v="855"/>
          <pc:sldLayoutMkLst>
            <pc:docMk/>
            <pc:sldMasterMk cId="1287313918" sldId="2147483981"/>
            <pc:sldLayoutMk cId="885521830" sldId="2147483987"/>
          </pc:sldLayoutMkLst>
        </pc:sldLayoutChg>
        <pc:sldLayoutChg chg="add mod replId">
          <pc:chgData name="Ritik Gupta" userId="8a63eeb7a7d35679" providerId="Windows Live" clId="Web-{903BD472-20EB-4D86-AF08-3312372C1532}" dt="2021-01-22T13:25:25.366" v="855"/>
          <pc:sldLayoutMkLst>
            <pc:docMk/>
            <pc:sldMasterMk cId="1287313918" sldId="2147483981"/>
            <pc:sldLayoutMk cId="705221495" sldId="2147483988"/>
          </pc:sldLayoutMkLst>
        </pc:sldLayoutChg>
        <pc:sldLayoutChg chg="add mod replId">
          <pc:chgData name="Ritik Gupta" userId="8a63eeb7a7d35679" providerId="Windows Live" clId="Web-{903BD472-20EB-4D86-AF08-3312372C1532}" dt="2021-01-22T13:25:25.366" v="855"/>
          <pc:sldLayoutMkLst>
            <pc:docMk/>
            <pc:sldMasterMk cId="1287313918" sldId="2147483981"/>
            <pc:sldLayoutMk cId="3118354042" sldId="2147483989"/>
          </pc:sldLayoutMkLst>
        </pc:sldLayoutChg>
        <pc:sldLayoutChg chg="add mod replId">
          <pc:chgData name="Ritik Gupta" userId="8a63eeb7a7d35679" providerId="Windows Live" clId="Web-{903BD472-20EB-4D86-AF08-3312372C1532}" dt="2021-01-22T13:25:25.366" v="855"/>
          <pc:sldLayoutMkLst>
            <pc:docMk/>
            <pc:sldMasterMk cId="1287313918" sldId="2147483981"/>
            <pc:sldLayoutMk cId="2976606121" sldId="2147483990"/>
          </pc:sldLayoutMkLst>
        </pc:sldLayoutChg>
        <pc:sldLayoutChg chg="add mod replId">
          <pc:chgData name="Ritik Gupta" userId="8a63eeb7a7d35679" providerId="Windows Live" clId="Web-{903BD472-20EB-4D86-AF08-3312372C1532}" dt="2021-01-22T13:25:25.366" v="855"/>
          <pc:sldLayoutMkLst>
            <pc:docMk/>
            <pc:sldMasterMk cId="1287313918" sldId="2147483981"/>
            <pc:sldLayoutMk cId="1562659393" sldId="2147483991"/>
          </pc:sldLayoutMkLst>
        </pc:sldLayoutChg>
        <pc:sldLayoutChg chg="add mod replId">
          <pc:chgData name="Ritik Gupta" userId="8a63eeb7a7d35679" providerId="Windows Live" clId="Web-{903BD472-20EB-4D86-AF08-3312372C1532}" dt="2021-01-22T13:25:25.366" v="855"/>
          <pc:sldLayoutMkLst>
            <pc:docMk/>
            <pc:sldMasterMk cId="1287313918" sldId="2147483981"/>
            <pc:sldLayoutMk cId="2846671056" sldId="2147483992"/>
          </pc:sldLayoutMkLst>
        </pc:sldLayoutChg>
        <pc:sldLayoutChg chg="add mod replId">
          <pc:chgData name="Ritik Gupta" userId="8a63eeb7a7d35679" providerId="Windows Live" clId="Web-{903BD472-20EB-4D86-AF08-3312372C1532}" dt="2021-01-22T13:25:25.366" v="855"/>
          <pc:sldLayoutMkLst>
            <pc:docMk/>
            <pc:sldMasterMk cId="1287313918" sldId="2147483981"/>
            <pc:sldLayoutMk cId="4234718224" sldId="2147483993"/>
          </pc:sldLayoutMkLst>
        </pc:sldLayoutChg>
        <pc:sldLayoutChg chg="add mod replId">
          <pc:chgData name="Ritik Gupta" userId="8a63eeb7a7d35679" providerId="Windows Live" clId="Web-{903BD472-20EB-4D86-AF08-3312372C1532}" dt="2021-01-22T13:25:25.366" v="855"/>
          <pc:sldLayoutMkLst>
            <pc:docMk/>
            <pc:sldMasterMk cId="1287313918" sldId="2147483981"/>
            <pc:sldLayoutMk cId="3737531511" sldId="2147483994"/>
          </pc:sldLayoutMkLst>
        </pc:sldLayoutChg>
        <pc:sldLayoutChg chg="add mod replId">
          <pc:chgData name="Ritik Gupta" userId="8a63eeb7a7d35679" providerId="Windows Live" clId="Web-{903BD472-20EB-4D86-AF08-3312372C1532}" dt="2021-01-22T13:25:25.366" v="855"/>
          <pc:sldLayoutMkLst>
            <pc:docMk/>
            <pc:sldMasterMk cId="1287313918" sldId="2147483981"/>
            <pc:sldLayoutMk cId="3865054096" sldId="2147483995"/>
          </pc:sldLayoutMkLst>
        </pc:sldLayoutChg>
        <pc:sldLayoutChg chg="add mod replId">
          <pc:chgData name="Ritik Gupta" userId="8a63eeb7a7d35679" providerId="Windows Live" clId="Web-{903BD472-20EB-4D86-AF08-3312372C1532}" dt="2021-01-22T13:25:25.366" v="855"/>
          <pc:sldLayoutMkLst>
            <pc:docMk/>
            <pc:sldMasterMk cId="1287313918" sldId="2147483981"/>
            <pc:sldLayoutMk cId="1595968850" sldId="2147483996"/>
          </pc:sldLayoutMkLst>
        </pc:sldLayoutChg>
        <pc:sldLayoutChg chg="add mod replId">
          <pc:chgData name="Ritik Gupta" userId="8a63eeb7a7d35679" providerId="Windows Live" clId="Web-{903BD472-20EB-4D86-AF08-3312372C1532}" dt="2021-01-22T13:25:25.366" v="855"/>
          <pc:sldLayoutMkLst>
            <pc:docMk/>
            <pc:sldMasterMk cId="1287313918" sldId="2147483981"/>
            <pc:sldLayoutMk cId="2656705224" sldId="2147483997"/>
          </pc:sldLayoutMkLst>
        </pc:sldLayoutChg>
        <pc:sldLayoutChg chg="add mod replId">
          <pc:chgData name="Ritik Gupta" userId="8a63eeb7a7d35679" providerId="Windows Live" clId="Web-{903BD472-20EB-4D86-AF08-3312372C1532}" dt="2021-01-22T13:25:25.366" v="855"/>
          <pc:sldLayoutMkLst>
            <pc:docMk/>
            <pc:sldMasterMk cId="1287313918" sldId="2147483981"/>
            <pc:sldLayoutMk cId="2521159354" sldId="2147483998"/>
          </pc:sldLayoutMkLst>
        </pc:sldLayoutChg>
      </pc:sldMasterChg>
      <pc:sldMasterChg chg="add addSldLayout modSldLayout">
        <pc:chgData name="Ritik Gupta" userId="8a63eeb7a7d35679" providerId="Windows Live" clId="Web-{903BD472-20EB-4D86-AF08-3312372C1532}" dt="2021-01-22T13:25:36.303" v="856"/>
        <pc:sldMasterMkLst>
          <pc:docMk/>
          <pc:sldMasterMk cId="3681664144" sldId="2147483999"/>
        </pc:sldMasterMkLst>
        <pc:sldLayoutChg chg="add mod replId">
          <pc:chgData name="Ritik Gupta" userId="8a63eeb7a7d35679" providerId="Windows Live" clId="Web-{903BD472-20EB-4D86-AF08-3312372C1532}" dt="2021-01-22T13:25:36.303" v="856"/>
          <pc:sldLayoutMkLst>
            <pc:docMk/>
            <pc:sldMasterMk cId="3681664144" sldId="2147483999"/>
            <pc:sldLayoutMk cId="2766469440" sldId="2147484000"/>
          </pc:sldLayoutMkLst>
        </pc:sldLayoutChg>
        <pc:sldLayoutChg chg="add mod replId">
          <pc:chgData name="Ritik Gupta" userId="8a63eeb7a7d35679" providerId="Windows Live" clId="Web-{903BD472-20EB-4D86-AF08-3312372C1532}" dt="2021-01-22T13:25:36.303" v="856"/>
          <pc:sldLayoutMkLst>
            <pc:docMk/>
            <pc:sldMasterMk cId="3681664144" sldId="2147483999"/>
            <pc:sldLayoutMk cId="586822563" sldId="2147484001"/>
          </pc:sldLayoutMkLst>
        </pc:sldLayoutChg>
        <pc:sldLayoutChg chg="add mod replId">
          <pc:chgData name="Ritik Gupta" userId="8a63eeb7a7d35679" providerId="Windows Live" clId="Web-{903BD472-20EB-4D86-AF08-3312372C1532}" dt="2021-01-22T13:25:36.303" v="856"/>
          <pc:sldLayoutMkLst>
            <pc:docMk/>
            <pc:sldMasterMk cId="3681664144" sldId="2147483999"/>
            <pc:sldLayoutMk cId="1609279155" sldId="2147484002"/>
          </pc:sldLayoutMkLst>
        </pc:sldLayoutChg>
        <pc:sldLayoutChg chg="add mod replId">
          <pc:chgData name="Ritik Gupta" userId="8a63eeb7a7d35679" providerId="Windows Live" clId="Web-{903BD472-20EB-4D86-AF08-3312372C1532}" dt="2021-01-22T13:25:36.303" v="856"/>
          <pc:sldLayoutMkLst>
            <pc:docMk/>
            <pc:sldMasterMk cId="3681664144" sldId="2147483999"/>
            <pc:sldLayoutMk cId="3742829698" sldId="2147484003"/>
          </pc:sldLayoutMkLst>
        </pc:sldLayoutChg>
        <pc:sldLayoutChg chg="add mod replId">
          <pc:chgData name="Ritik Gupta" userId="8a63eeb7a7d35679" providerId="Windows Live" clId="Web-{903BD472-20EB-4D86-AF08-3312372C1532}" dt="2021-01-22T13:25:36.303" v="856"/>
          <pc:sldLayoutMkLst>
            <pc:docMk/>
            <pc:sldMasterMk cId="3681664144" sldId="2147483999"/>
            <pc:sldLayoutMk cId="1455103087" sldId="2147484004"/>
          </pc:sldLayoutMkLst>
        </pc:sldLayoutChg>
        <pc:sldLayoutChg chg="add mod replId">
          <pc:chgData name="Ritik Gupta" userId="8a63eeb7a7d35679" providerId="Windows Live" clId="Web-{903BD472-20EB-4D86-AF08-3312372C1532}" dt="2021-01-22T13:25:36.303" v="856"/>
          <pc:sldLayoutMkLst>
            <pc:docMk/>
            <pc:sldMasterMk cId="3681664144" sldId="2147483999"/>
            <pc:sldLayoutMk cId="622646444" sldId="2147484005"/>
          </pc:sldLayoutMkLst>
        </pc:sldLayoutChg>
        <pc:sldLayoutChg chg="add mod replId">
          <pc:chgData name="Ritik Gupta" userId="8a63eeb7a7d35679" providerId="Windows Live" clId="Web-{903BD472-20EB-4D86-AF08-3312372C1532}" dt="2021-01-22T13:25:36.303" v="856"/>
          <pc:sldLayoutMkLst>
            <pc:docMk/>
            <pc:sldMasterMk cId="3681664144" sldId="2147483999"/>
            <pc:sldLayoutMk cId="4199424070" sldId="2147484006"/>
          </pc:sldLayoutMkLst>
        </pc:sldLayoutChg>
        <pc:sldLayoutChg chg="add mod replId">
          <pc:chgData name="Ritik Gupta" userId="8a63eeb7a7d35679" providerId="Windows Live" clId="Web-{903BD472-20EB-4D86-AF08-3312372C1532}" dt="2021-01-22T13:25:36.303" v="856"/>
          <pc:sldLayoutMkLst>
            <pc:docMk/>
            <pc:sldMasterMk cId="3681664144" sldId="2147483999"/>
            <pc:sldLayoutMk cId="3666425637" sldId="2147484007"/>
          </pc:sldLayoutMkLst>
        </pc:sldLayoutChg>
        <pc:sldLayoutChg chg="add mod replId">
          <pc:chgData name="Ritik Gupta" userId="8a63eeb7a7d35679" providerId="Windows Live" clId="Web-{903BD472-20EB-4D86-AF08-3312372C1532}" dt="2021-01-22T13:25:36.303" v="856"/>
          <pc:sldLayoutMkLst>
            <pc:docMk/>
            <pc:sldMasterMk cId="3681664144" sldId="2147483999"/>
            <pc:sldLayoutMk cId="2476235138" sldId="2147484008"/>
          </pc:sldLayoutMkLst>
        </pc:sldLayoutChg>
        <pc:sldLayoutChg chg="add mod replId">
          <pc:chgData name="Ritik Gupta" userId="8a63eeb7a7d35679" providerId="Windows Live" clId="Web-{903BD472-20EB-4D86-AF08-3312372C1532}" dt="2021-01-22T13:25:36.303" v="856"/>
          <pc:sldLayoutMkLst>
            <pc:docMk/>
            <pc:sldMasterMk cId="3681664144" sldId="2147483999"/>
            <pc:sldLayoutMk cId="3386444707" sldId="2147484009"/>
          </pc:sldLayoutMkLst>
        </pc:sldLayoutChg>
        <pc:sldLayoutChg chg="add mod replId">
          <pc:chgData name="Ritik Gupta" userId="8a63eeb7a7d35679" providerId="Windows Live" clId="Web-{903BD472-20EB-4D86-AF08-3312372C1532}" dt="2021-01-22T13:25:36.303" v="856"/>
          <pc:sldLayoutMkLst>
            <pc:docMk/>
            <pc:sldMasterMk cId="3681664144" sldId="2147483999"/>
            <pc:sldLayoutMk cId="3962677197" sldId="2147484010"/>
          </pc:sldLayoutMkLst>
        </pc:sldLayoutChg>
        <pc:sldLayoutChg chg="add mod replId">
          <pc:chgData name="Ritik Gupta" userId="8a63eeb7a7d35679" providerId="Windows Live" clId="Web-{903BD472-20EB-4D86-AF08-3312372C1532}" dt="2021-01-22T13:25:36.303" v="856"/>
          <pc:sldLayoutMkLst>
            <pc:docMk/>
            <pc:sldMasterMk cId="3681664144" sldId="2147483999"/>
            <pc:sldLayoutMk cId="3689470001" sldId="2147484011"/>
          </pc:sldLayoutMkLst>
        </pc:sldLayoutChg>
        <pc:sldLayoutChg chg="add mod replId">
          <pc:chgData name="Ritik Gupta" userId="8a63eeb7a7d35679" providerId="Windows Live" clId="Web-{903BD472-20EB-4D86-AF08-3312372C1532}" dt="2021-01-22T13:25:36.303" v="856"/>
          <pc:sldLayoutMkLst>
            <pc:docMk/>
            <pc:sldMasterMk cId="3681664144" sldId="2147483999"/>
            <pc:sldLayoutMk cId="4128667752" sldId="2147484012"/>
          </pc:sldLayoutMkLst>
        </pc:sldLayoutChg>
        <pc:sldLayoutChg chg="add mod replId">
          <pc:chgData name="Ritik Gupta" userId="8a63eeb7a7d35679" providerId="Windows Live" clId="Web-{903BD472-20EB-4D86-AF08-3312372C1532}" dt="2021-01-22T13:25:36.303" v="856"/>
          <pc:sldLayoutMkLst>
            <pc:docMk/>
            <pc:sldMasterMk cId="3681664144" sldId="2147483999"/>
            <pc:sldLayoutMk cId="839204650" sldId="2147484013"/>
          </pc:sldLayoutMkLst>
        </pc:sldLayoutChg>
        <pc:sldLayoutChg chg="add mod replId">
          <pc:chgData name="Ritik Gupta" userId="8a63eeb7a7d35679" providerId="Windows Live" clId="Web-{903BD472-20EB-4D86-AF08-3312372C1532}" dt="2021-01-22T13:25:36.303" v="856"/>
          <pc:sldLayoutMkLst>
            <pc:docMk/>
            <pc:sldMasterMk cId="3681664144" sldId="2147483999"/>
            <pc:sldLayoutMk cId="3806207374" sldId="2147484014"/>
          </pc:sldLayoutMkLst>
        </pc:sldLayoutChg>
        <pc:sldLayoutChg chg="add mod replId">
          <pc:chgData name="Ritik Gupta" userId="8a63eeb7a7d35679" providerId="Windows Live" clId="Web-{903BD472-20EB-4D86-AF08-3312372C1532}" dt="2021-01-22T13:25:36.303" v="856"/>
          <pc:sldLayoutMkLst>
            <pc:docMk/>
            <pc:sldMasterMk cId="3681664144" sldId="2147483999"/>
            <pc:sldLayoutMk cId="1222926088" sldId="2147484015"/>
          </pc:sldLayoutMkLst>
        </pc:sldLayoutChg>
        <pc:sldLayoutChg chg="add mod replId">
          <pc:chgData name="Ritik Gupta" userId="8a63eeb7a7d35679" providerId="Windows Live" clId="Web-{903BD472-20EB-4D86-AF08-3312372C1532}" dt="2021-01-22T13:25:36.303" v="856"/>
          <pc:sldLayoutMkLst>
            <pc:docMk/>
            <pc:sldMasterMk cId="3681664144" sldId="2147483999"/>
            <pc:sldLayoutMk cId="2119347229" sldId="2147484016"/>
          </pc:sldLayoutMkLst>
        </pc:sldLayoutChg>
      </pc:sldMasterChg>
      <pc:sldMasterChg chg="del delSldLayout">
        <pc:chgData name="Ritik Gupta" userId="8a63eeb7a7d35679" providerId="Windows Live" clId="Web-{903BD472-20EB-4D86-AF08-3312372C1532}" dt="2021-01-22T13:26:01.304" v="857"/>
        <pc:sldMasterMkLst>
          <pc:docMk/>
          <pc:sldMasterMk cId="1511910725" sldId="2147484017"/>
        </pc:sldMasterMkLst>
        <pc:sldLayoutChg chg="del">
          <pc:chgData name="Ritik Gupta" userId="8a63eeb7a7d35679" providerId="Windows Live" clId="Web-{903BD472-20EB-4D86-AF08-3312372C1532}" dt="2021-01-22T13:26:01.304" v="857"/>
          <pc:sldLayoutMkLst>
            <pc:docMk/>
            <pc:sldMasterMk cId="1511910725" sldId="2147484017"/>
            <pc:sldLayoutMk cId="2400811612" sldId="2147484018"/>
          </pc:sldLayoutMkLst>
        </pc:sldLayoutChg>
        <pc:sldLayoutChg chg="del">
          <pc:chgData name="Ritik Gupta" userId="8a63eeb7a7d35679" providerId="Windows Live" clId="Web-{903BD472-20EB-4D86-AF08-3312372C1532}" dt="2021-01-22T13:26:01.304" v="857"/>
          <pc:sldLayoutMkLst>
            <pc:docMk/>
            <pc:sldMasterMk cId="1511910725" sldId="2147484017"/>
            <pc:sldLayoutMk cId="3120710738" sldId="2147484019"/>
          </pc:sldLayoutMkLst>
        </pc:sldLayoutChg>
        <pc:sldLayoutChg chg="del">
          <pc:chgData name="Ritik Gupta" userId="8a63eeb7a7d35679" providerId="Windows Live" clId="Web-{903BD472-20EB-4D86-AF08-3312372C1532}" dt="2021-01-22T13:26:01.304" v="857"/>
          <pc:sldLayoutMkLst>
            <pc:docMk/>
            <pc:sldMasterMk cId="1511910725" sldId="2147484017"/>
            <pc:sldLayoutMk cId="1188674597" sldId="2147484020"/>
          </pc:sldLayoutMkLst>
        </pc:sldLayoutChg>
        <pc:sldLayoutChg chg="del">
          <pc:chgData name="Ritik Gupta" userId="8a63eeb7a7d35679" providerId="Windows Live" clId="Web-{903BD472-20EB-4D86-AF08-3312372C1532}" dt="2021-01-22T13:26:01.304" v="857"/>
          <pc:sldLayoutMkLst>
            <pc:docMk/>
            <pc:sldMasterMk cId="1511910725" sldId="2147484017"/>
            <pc:sldLayoutMk cId="1341205790" sldId="2147484021"/>
          </pc:sldLayoutMkLst>
        </pc:sldLayoutChg>
        <pc:sldLayoutChg chg="del">
          <pc:chgData name="Ritik Gupta" userId="8a63eeb7a7d35679" providerId="Windows Live" clId="Web-{903BD472-20EB-4D86-AF08-3312372C1532}" dt="2021-01-22T13:26:01.304" v="857"/>
          <pc:sldLayoutMkLst>
            <pc:docMk/>
            <pc:sldMasterMk cId="1511910725" sldId="2147484017"/>
            <pc:sldLayoutMk cId="3758136617" sldId="2147484022"/>
          </pc:sldLayoutMkLst>
        </pc:sldLayoutChg>
        <pc:sldLayoutChg chg="del">
          <pc:chgData name="Ritik Gupta" userId="8a63eeb7a7d35679" providerId="Windows Live" clId="Web-{903BD472-20EB-4D86-AF08-3312372C1532}" dt="2021-01-22T13:26:01.304" v="857"/>
          <pc:sldLayoutMkLst>
            <pc:docMk/>
            <pc:sldMasterMk cId="1511910725" sldId="2147484017"/>
            <pc:sldLayoutMk cId="950493839" sldId="2147484023"/>
          </pc:sldLayoutMkLst>
        </pc:sldLayoutChg>
        <pc:sldLayoutChg chg="del">
          <pc:chgData name="Ritik Gupta" userId="8a63eeb7a7d35679" providerId="Windows Live" clId="Web-{903BD472-20EB-4D86-AF08-3312372C1532}" dt="2021-01-22T13:26:01.304" v="857"/>
          <pc:sldLayoutMkLst>
            <pc:docMk/>
            <pc:sldMasterMk cId="1511910725" sldId="2147484017"/>
            <pc:sldLayoutMk cId="2360878783" sldId="2147484024"/>
          </pc:sldLayoutMkLst>
        </pc:sldLayoutChg>
        <pc:sldLayoutChg chg="del">
          <pc:chgData name="Ritik Gupta" userId="8a63eeb7a7d35679" providerId="Windows Live" clId="Web-{903BD472-20EB-4D86-AF08-3312372C1532}" dt="2021-01-22T13:26:01.304" v="857"/>
          <pc:sldLayoutMkLst>
            <pc:docMk/>
            <pc:sldMasterMk cId="1511910725" sldId="2147484017"/>
            <pc:sldLayoutMk cId="2911974955" sldId="2147484025"/>
          </pc:sldLayoutMkLst>
        </pc:sldLayoutChg>
        <pc:sldLayoutChg chg="del">
          <pc:chgData name="Ritik Gupta" userId="8a63eeb7a7d35679" providerId="Windows Live" clId="Web-{903BD472-20EB-4D86-AF08-3312372C1532}" dt="2021-01-22T13:26:01.304" v="857"/>
          <pc:sldLayoutMkLst>
            <pc:docMk/>
            <pc:sldMasterMk cId="1511910725" sldId="2147484017"/>
            <pc:sldLayoutMk cId="1074088441" sldId="2147484026"/>
          </pc:sldLayoutMkLst>
        </pc:sldLayoutChg>
        <pc:sldLayoutChg chg="del">
          <pc:chgData name="Ritik Gupta" userId="8a63eeb7a7d35679" providerId="Windows Live" clId="Web-{903BD472-20EB-4D86-AF08-3312372C1532}" dt="2021-01-22T13:26:01.304" v="857"/>
          <pc:sldLayoutMkLst>
            <pc:docMk/>
            <pc:sldMasterMk cId="1511910725" sldId="2147484017"/>
            <pc:sldLayoutMk cId="2980528444" sldId="2147484027"/>
          </pc:sldLayoutMkLst>
        </pc:sldLayoutChg>
        <pc:sldLayoutChg chg="del">
          <pc:chgData name="Ritik Gupta" userId="8a63eeb7a7d35679" providerId="Windows Live" clId="Web-{903BD472-20EB-4D86-AF08-3312372C1532}" dt="2021-01-22T13:26:01.304" v="857"/>
          <pc:sldLayoutMkLst>
            <pc:docMk/>
            <pc:sldMasterMk cId="1511910725" sldId="2147484017"/>
            <pc:sldLayoutMk cId="2559159959" sldId="2147484028"/>
          </pc:sldLayoutMkLst>
        </pc:sldLayoutChg>
        <pc:sldLayoutChg chg="del">
          <pc:chgData name="Ritik Gupta" userId="8a63eeb7a7d35679" providerId="Windows Live" clId="Web-{903BD472-20EB-4D86-AF08-3312372C1532}" dt="2021-01-22T13:26:01.304" v="857"/>
          <pc:sldLayoutMkLst>
            <pc:docMk/>
            <pc:sldMasterMk cId="1511910725" sldId="2147484017"/>
            <pc:sldLayoutMk cId="1878331967" sldId="2147484029"/>
          </pc:sldLayoutMkLst>
        </pc:sldLayoutChg>
        <pc:sldLayoutChg chg="del">
          <pc:chgData name="Ritik Gupta" userId="8a63eeb7a7d35679" providerId="Windows Live" clId="Web-{903BD472-20EB-4D86-AF08-3312372C1532}" dt="2021-01-22T13:26:01.304" v="857"/>
          <pc:sldLayoutMkLst>
            <pc:docMk/>
            <pc:sldMasterMk cId="1511910725" sldId="2147484017"/>
            <pc:sldLayoutMk cId="369712" sldId="2147484030"/>
          </pc:sldLayoutMkLst>
        </pc:sldLayoutChg>
        <pc:sldLayoutChg chg="del">
          <pc:chgData name="Ritik Gupta" userId="8a63eeb7a7d35679" providerId="Windows Live" clId="Web-{903BD472-20EB-4D86-AF08-3312372C1532}" dt="2021-01-22T13:26:01.304" v="857"/>
          <pc:sldLayoutMkLst>
            <pc:docMk/>
            <pc:sldMasterMk cId="1511910725" sldId="2147484017"/>
            <pc:sldLayoutMk cId="4059052833" sldId="2147484031"/>
          </pc:sldLayoutMkLst>
        </pc:sldLayoutChg>
        <pc:sldLayoutChg chg="del">
          <pc:chgData name="Ritik Gupta" userId="8a63eeb7a7d35679" providerId="Windows Live" clId="Web-{903BD472-20EB-4D86-AF08-3312372C1532}" dt="2021-01-22T13:26:01.304" v="857"/>
          <pc:sldLayoutMkLst>
            <pc:docMk/>
            <pc:sldMasterMk cId="1511910725" sldId="2147484017"/>
            <pc:sldLayoutMk cId="3326432588" sldId="2147484032"/>
          </pc:sldLayoutMkLst>
        </pc:sldLayoutChg>
        <pc:sldLayoutChg chg="del">
          <pc:chgData name="Ritik Gupta" userId="8a63eeb7a7d35679" providerId="Windows Live" clId="Web-{903BD472-20EB-4D86-AF08-3312372C1532}" dt="2021-01-22T13:26:01.304" v="857"/>
          <pc:sldLayoutMkLst>
            <pc:docMk/>
            <pc:sldMasterMk cId="1511910725" sldId="2147484017"/>
            <pc:sldLayoutMk cId="3642612651" sldId="2147484033"/>
          </pc:sldLayoutMkLst>
        </pc:sldLayoutChg>
        <pc:sldLayoutChg chg="del">
          <pc:chgData name="Ritik Gupta" userId="8a63eeb7a7d35679" providerId="Windows Live" clId="Web-{903BD472-20EB-4D86-AF08-3312372C1532}" dt="2021-01-22T13:26:01.304" v="857"/>
          <pc:sldLayoutMkLst>
            <pc:docMk/>
            <pc:sldMasterMk cId="1511910725" sldId="2147484017"/>
            <pc:sldLayoutMk cId="3653066494" sldId="2147484034"/>
          </pc:sldLayoutMkLst>
        </pc:sldLayoutChg>
      </pc:sldMasterChg>
      <pc:sldMasterChg chg="add del addSldLayout delSldLayout modSldLayout">
        <pc:chgData name="Ritik Gupta" userId="8a63eeb7a7d35679" providerId="Windows Live" clId="Web-{903BD472-20EB-4D86-AF08-3312372C1532}" dt="2021-01-22T13:26:08.789" v="858"/>
        <pc:sldMasterMkLst>
          <pc:docMk/>
          <pc:sldMasterMk cId="1147869194" sldId="2147484035"/>
        </pc:sldMasterMkLst>
        <pc:sldLayoutChg chg="add del mod replId">
          <pc:chgData name="Ritik Gupta" userId="8a63eeb7a7d35679" providerId="Windows Live" clId="Web-{903BD472-20EB-4D86-AF08-3312372C1532}" dt="2021-01-22T13:26:08.789" v="858"/>
          <pc:sldLayoutMkLst>
            <pc:docMk/>
            <pc:sldMasterMk cId="1147869194" sldId="2147484035"/>
            <pc:sldLayoutMk cId="3494027919" sldId="2147484036"/>
          </pc:sldLayoutMkLst>
        </pc:sldLayoutChg>
        <pc:sldLayoutChg chg="add del mod replId">
          <pc:chgData name="Ritik Gupta" userId="8a63eeb7a7d35679" providerId="Windows Live" clId="Web-{903BD472-20EB-4D86-AF08-3312372C1532}" dt="2021-01-22T13:26:08.789" v="858"/>
          <pc:sldLayoutMkLst>
            <pc:docMk/>
            <pc:sldMasterMk cId="1147869194" sldId="2147484035"/>
            <pc:sldLayoutMk cId="682190370" sldId="2147484037"/>
          </pc:sldLayoutMkLst>
        </pc:sldLayoutChg>
        <pc:sldLayoutChg chg="add del mod replId">
          <pc:chgData name="Ritik Gupta" userId="8a63eeb7a7d35679" providerId="Windows Live" clId="Web-{903BD472-20EB-4D86-AF08-3312372C1532}" dt="2021-01-22T13:26:08.789" v="858"/>
          <pc:sldLayoutMkLst>
            <pc:docMk/>
            <pc:sldMasterMk cId="1147869194" sldId="2147484035"/>
            <pc:sldLayoutMk cId="2839516473" sldId="2147484038"/>
          </pc:sldLayoutMkLst>
        </pc:sldLayoutChg>
        <pc:sldLayoutChg chg="add del mod replId">
          <pc:chgData name="Ritik Gupta" userId="8a63eeb7a7d35679" providerId="Windows Live" clId="Web-{903BD472-20EB-4D86-AF08-3312372C1532}" dt="2021-01-22T13:26:08.789" v="858"/>
          <pc:sldLayoutMkLst>
            <pc:docMk/>
            <pc:sldMasterMk cId="1147869194" sldId="2147484035"/>
            <pc:sldLayoutMk cId="540981684" sldId="2147484039"/>
          </pc:sldLayoutMkLst>
        </pc:sldLayoutChg>
        <pc:sldLayoutChg chg="add del mod replId">
          <pc:chgData name="Ritik Gupta" userId="8a63eeb7a7d35679" providerId="Windows Live" clId="Web-{903BD472-20EB-4D86-AF08-3312372C1532}" dt="2021-01-22T13:26:08.789" v="858"/>
          <pc:sldLayoutMkLst>
            <pc:docMk/>
            <pc:sldMasterMk cId="1147869194" sldId="2147484035"/>
            <pc:sldLayoutMk cId="2303691675" sldId="2147484040"/>
          </pc:sldLayoutMkLst>
        </pc:sldLayoutChg>
        <pc:sldLayoutChg chg="add del mod replId">
          <pc:chgData name="Ritik Gupta" userId="8a63eeb7a7d35679" providerId="Windows Live" clId="Web-{903BD472-20EB-4D86-AF08-3312372C1532}" dt="2021-01-22T13:26:08.789" v="858"/>
          <pc:sldLayoutMkLst>
            <pc:docMk/>
            <pc:sldMasterMk cId="1147869194" sldId="2147484035"/>
            <pc:sldLayoutMk cId="2767841410" sldId="2147484041"/>
          </pc:sldLayoutMkLst>
        </pc:sldLayoutChg>
        <pc:sldLayoutChg chg="add del mod replId">
          <pc:chgData name="Ritik Gupta" userId="8a63eeb7a7d35679" providerId="Windows Live" clId="Web-{903BD472-20EB-4D86-AF08-3312372C1532}" dt="2021-01-22T13:26:08.789" v="858"/>
          <pc:sldLayoutMkLst>
            <pc:docMk/>
            <pc:sldMasterMk cId="1147869194" sldId="2147484035"/>
            <pc:sldLayoutMk cId="2135137200" sldId="2147484042"/>
          </pc:sldLayoutMkLst>
        </pc:sldLayoutChg>
        <pc:sldLayoutChg chg="add del mod replId">
          <pc:chgData name="Ritik Gupta" userId="8a63eeb7a7d35679" providerId="Windows Live" clId="Web-{903BD472-20EB-4D86-AF08-3312372C1532}" dt="2021-01-22T13:26:08.789" v="858"/>
          <pc:sldLayoutMkLst>
            <pc:docMk/>
            <pc:sldMasterMk cId="1147869194" sldId="2147484035"/>
            <pc:sldLayoutMk cId="867243493" sldId="2147484043"/>
          </pc:sldLayoutMkLst>
        </pc:sldLayoutChg>
        <pc:sldLayoutChg chg="add del mod replId">
          <pc:chgData name="Ritik Gupta" userId="8a63eeb7a7d35679" providerId="Windows Live" clId="Web-{903BD472-20EB-4D86-AF08-3312372C1532}" dt="2021-01-22T13:26:08.789" v="858"/>
          <pc:sldLayoutMkLst>
            <pc:docMk/>
            <pc:sldMasterMk cId="1147869194" sldId="2147484035"/>
            <pc:sldLayoutMk cId="874892596" sldId="2147484044"/>
          </pc:sldLayoutMkLst>
        </pc:sldLayoutChg>
        <pc:sldLayoutChg chg="add del mod replId">
          <pc:chgData name="Ritik Gupta" userId="8a63eeb7a7d35679" providerId="Windows Live" clId="Web-{903BD472-20EB-4D86-AF08-3312372C1532}" dt="2021-01-22T13:26:08.789" v="858"/>
          <pc:sldLayoutMkLst>
            <pc:docMk/>
            <pc:sldMasterMk cId="1147869194" sldId="2147484035"/>
            <pc:sldLayoutMk cId="2057792715" sldId="2147484045"/>
          </pc:sldLayoutMkLst>
        </pc:sldLayoutChg>
        <pc:sldLayoutChg chg="add del mod replId">
          <pc:chgData name="Ritik Gupta" userId="8a63eeb7a7d35679" providerId="Windows Live" clId="Web-{903BD472-20EB-4D86-AF08-3312372C1532}" dt="2021-01-22T13:26:08.789" v="858"/>
          <pc:sldLayoutMkLst>
            <pc:docMk/>
            <pc:sldMasterMk cId="1147869194" sldId="2147484035"/>
            <pc:sldLayoutMk cId="291794807" sldId="2147484046"/>
          </pc:sldLayoutMkLst>
        </pc:sldLayoutChg>
        <pc:sldLayoutChg chg="add del mod replId">
          <pc:chgData name="Ritik Gupta" userId="8a63eeb7a7d35679" providerId="Windows Live" clId="Web-{903BD472-20EB-4D86-AF08-3312372C1532}" dt="2021-01-22T13:26:08.789" v="858"/>
          <pc:sldLayoutMkLst>
            <pc:docMk/>
            <pc:sldMasterMk cId="1147869194" sldId="2147484035"/>
            <pc:sldLayoutMk cId="1708445571" sldId="2147484047"/>
          </pc:sldLayoutMkLst>
        </pc:sldLayoutChg>
        <pc:sldLayoutChg chg="add del mod replId">
          <pc:chgData name="Ritik Gupta" userId="8a63eeb7a7d35679" providerId="Windows Live" clId="Web-{903BD472-20EB-4D86-AF08-3312372C1532}" dt="2021-01-22T13:26:08.789" v="858"/>
          <pc:sldLayoutMkLst>
            <pc:docMk/>
            <pc:sldMasterMk cId="1147869194" sldId="2147484035"/>
            <pc:sldLayoutMk cId="1487221343" sldId="2147484048"/>
          </pc:sldLayoutMkLst>
        </pc:sldLayoutChg>
        <pc:sldLayoutChg chg="add del mod replId">
          <pc:chgData name="Ritik Gupta" userId="8a63eeb7a7d35679" providerId="Windows Live" clId="Web-{903BD472-20EB-4D86-AF08-3312372C1532}" dt="2021-01-22T13:26:08.789" v="858"/>
          <pc:sldLayoutMkLst>
            <pc:docMk/>
            <pc:sldMasterMk cId="1147869194" sldId="2147484035"/>
            <pc:sldLayoutMk cId="2239711939" sldId="2147484049"/>
          </pc:sldLayoutMkLst>
        </pc:sldLayoutChg>
        <pc:sldLayoutChg chg="add del mod replId">
          <pc:chgData name="Ritik Gupta" userId="8a63eeb7a7d35679" providerId="Windows Live" clId="Web-{903BD472-20EB-4D86-AF08-3312372C1532}" dt="2021-01-22T13:26:08.789" v="858"/>
          <pc:sldLayoutMkLst>
            <pc:docMk/>
            <pc:sldMasterMk cId="1147869194" sldId="2147484035"/>
            <pc:sldLayoutMk cId="4124435860" sldId="2147484050"/>
          </pc:sldLayoutMkLst>
        </pc:sldLayoutChg>
        <pc:sldLayoutChg chg="add del mod replId">
          <pc:chgData name="Ritik Gupta" userId="8a63eeb7a7d35679" providerId="Windows Live" clId="Web-{903BD472-20EB-4D86-AF08-3312372C1532}" dt="2021-01-22T13:26:08.789" v="858"/>
          <pc:sldLayoutMkLst>
            <pc:docMk/>
            <pc:sldMasterMk cId="1147869194" sldId="2147484035"/>
            <pc:sldLayoutMk cId="674915948" sldId="2147484051"/>
          </pc:sldLayoutMkLst>
        </pc:sldLayoutChg>
        <pc:sldLayoutChg chg="add del mod replId">
          <pc:chgData name="Ritik Gupta" userId="8a63eeb7a7d35679" providerId="Windows Live" clId="Web-{903BD472-20EB-4D86-AF08-3312372C1532}" dt="2021-01-22T13:26:08.789" v="858"/>
          <pc:sldLayoutMkLst>
            <pc:docMk/>
            <pc:sldMasterMk cId="1147869194" sldId="2147484035"/>
            <pc:sldLayoutMk cId="721477529" sldId="2147484052"/>
          </pc:sldLayoutMkLst>
        </pc:sldLayoutChg>
      </pc:sldMasterChg>
      <pc:sldMasterChg chg="add addSldLayout modSldLayout">
        <pc:chgData name="Ritik Gupta" userId="8a63eeb7a7d35679" providerId="Windows Live" clId="Web-{903BD472-20EB-4D86-AF08-3312372C1532}" dt="2021-01-22T13:26:08.789" v="858"/>
        <pc:sldMasterMkLst>
          <pc:docMk/>
          <pc:sldMasterMk cId="3620719139" sldId="2147484053"/>
        </pc:sldMasterMkLst>
        <pc:sldLayoutChg chg="add mod replId">
          <pc:chgData name="Ritik Gupta" userId="8a63eeb7a7d35679" providerId="Windows Live" clId="Web-{903BD472-20EB-4D86-AF08-3312372C1532}" dt="2021-01-22T13:26:08.789" v="858"/>
          <pc:sldLayoutMkLst>
            <pc:docMk/>
            <pc:sldMasterMk cId="3620719139" sldId="2147484053"/>
            <pc:sldLayoutMk cId="3072851756" sldId="2147484054"/>
          </pc:sldLayoutMkLst>
        </pc:sldLayoutChg>
        <pc:sldLayoutChg chg="add mod replId">
          <pc:chgData name="Ritik Gupta" userId="8a63eeb7a7d35679" providerId="Windows Live" clId="Web-{903BD472-20EB-4D86-AF08-3312372C1532}" dt="2021-01-22T13:26:08.789" v="858"/>
          <pc:sldLayoutMkLst>
            <pc:docMk/>
            <pc:sldMasterMk cId="3620719139" sldId="2147484053"/>
            <pc:sldLayoutMk cId="1279298270" sldId="2147484055"/>
          </pc:sldLayoutMkLst>
        </pc:sldLayoutChg>
        <pc:sldLayoutChg chg="add mod replId">
          <pc:chgData name="Ritik Gupta" userId="8a63eeb7a7d35679" providerId="Windows Live" clId="Web-{903BD472-20EB-4D86-AF08-3312372C1532}" dt="2021-01-22T13:26:08.789" v="858"/>
          <pc:sldLayoutMkLst>
            <pc:docMk/>
            <pc:sldMasterMk cId="3620719139" sldId="2147484053"/>
            <pc:sldLayoutMk cId="223917316" sldId="2147484056"/>
          </pc:sldLayoutMkLst>
        </pc:sldLayoutChg>
        <pc:sldLayoutChg chg="add mod replId">
          <pc:chgData name="Ritik Gupta" userId="8a63eeb7a7d35679" providerId="Windows Live" clId="Web-{903BD472-20EB-4D86-AF08-3312372C1532}" dt="2021-01-22T13:26:08.789" v="858"/>
          <pc:sldLayoutMkLst>
            <pc:docMk/>
            <pc:sldMasterMk cId="3620719139" sldId="2147484053"/>
            <pc:sldLayoutMk cId="176764205" sldId="2147484057"/>
          </pc:sldLayoutMkLst>
        </pc:sldLayoutChg>
        <pc:sldLayoutChg chg="add mod replId">
          <pc:chgData name="Ritik Gupta" userId="8a63eeb7a7d35679" providerId="Windows Live" clId="Web-{903BD472-20EB-4D86-AF08-3312372C1532}" dt="2021-01-22T13:26:08.789" v="858"/>
          <pc:sldLayoutMkLst>
            <pc:docMk/>
            <pc:sldMasterMk cId="3620719139" sldId="2147484053"/>
            <pc:sldLayoutMk cId="1803503464" sldId="2147484058"/>
          </pc:sldLayoutMkLst>
        </pc:sldLayoutChg>
        <pc:sldLayoutChg chg="add mod replId">
          <pc:chgData name="Ritik Gupta" userId="8a63eeb7a7d35679" providerId="Windows Live" clId="Web-{903BD472-20EB-4D86-AF08-3312372C1532}" dt="2021-01-22T13:26:08.789" v="858"/>
          <pc:sldLayoutMkLst>
            <pc:docMk/>
            <pc:sldMasterMk cId="3620719139" sldId="2147484053"/>
            <pc:sldLayoutMk cId="3802962997" sldId="2147484059"/>
          </pc:sldLayoutMkLst>
        </pc:sldLayoutChg>
        <pc:sldLayoutChg chg="add mod replId">
          <pc:chgData name="Ritik Gupta" userId="8a63eeb7a7d35679" providerId="Windows Live" clId="Web-{903BD472-20EB-4D86-AF08-3312372C1532}" dt="2021-01-22T13:26:08.789" v="858"/>
          <pc:sldLayoutMkLst>
            <pc:docMk/>
            <pc:sldMasterMk cId="3620719139" sldId="2147484053"/>
            <pc:sldLayoutMk cId="1964949094" sldId="2147484060"/>
          </pc:sldLayoutMkLst>
        </pc:sldLayoutChg>
        <pc:sldLayoutChg chg="add mod replId">
          <pc:chgData name="Ritik Gupta" userId="8a63eeb7a7d35679" providerId="Windows Live" clId="Web-{903BD472-20EB-4D86-AF08-3312372C1532}" dt="2021-01-22T13:26:08.789" v="858"/>
          <pc:sldLayoutMkLst>
            <pc:docMk/>
            <pc:sldMasterMk cId="3620719139" sldId="2147484053"/>
            <pc:sldLayoutMk cId="1676544292" sldId="2147484061"/>
          </pc:sldLayoutMkLst>
        </pc:sldLayoutChg>
        <pc:sldLayoutChg chg="add mod replId">
          <pc:chgData name="Ritik Gupta" userId="8a63eeb7a7d35679" providerId="Windows Live" clId="Web-{903BD472-20EB-4D86-AF08-3312372C1532}" dt="2021-01-22T13:26:08.789" v="858"/>
          <pc:sldLayoutMkLst>
            <pc:docMk/>
            <pc:sldMasterMk cId="3620719139" sldId="2147484053"/>
            <pc:sldLayoutMk cId="939401392" sldId="2147484062"/>
          </pc:sldLayoutMkLst>
        </pc:sldLayoutChg>
        <pc:sldLayoutChg chg="add mod replId">
          <pc:chgData name="Ritik Gupta" userId="8a63eeb7a7d35679" providerId="Windows Live" clId="Web-{903BD472-20EB-4D86-AF08-3312372C1532}" dt="2021-01-22T13:26:08.789" v="858"/>
          <pc:sldLayoutMkLst>
            <pc:docMk/>
            <pc:sldMasterMk cId="3620719139" sldId="2147484053"/>
            <pc:sldLayoutMk cId="2592652578" sldId="2147484063"/>
          </pc:sldLayoutMkLst>
        </pc:sldLayoutChg>
        <pc:sldLayoutChg chg="add mod replId">
          <pc:chgData name="Ritik Gupta" userId="8a63eeb7a7d35679" providerId="Windows Live" clId="Web-{903BD472-20EB-4D86-AF08-3312372C1532}" dt="2021-01-22T13:26:08.789" v="858"/>
          <pc:sldLayoutMkLst>
            <pc:docMk/>
            <pc:sldMasterMk cId="3620719139" sldId="2147484053"/>
            <pc:sldLayoutMk cId="1045011096" sldId="2147484064"/>
          </pc:sldLayoutMkLst>
        </pc:sldLayoutChg>
        <pc:sldLayoutChg chg="add mod replId">
          <pc:chgData name="Ritik Gupta" userId="8a63eeb7a7d35679" providerId="Windows Live" clId="Web-{903BD472-20EB-4D86-AF08-3312372C1532}" dt="2021-01-22T13:26:08.789" v="858"/>
          <pc:sldLayoutMkLst>
            <pc:docMk/>
            <pc:sldMasterMk cId="3620719139" sldId="2147484053"/>
            <pc:sldLayoutMk cId="577121020" sldId="2147484065"/>
          </pc:sldLayoutMkLst>
        </pc:sldLayoutChg>
        <pc:sldLayoutChg chg="add mod replId">
          <pc:chgData name="Ritik Gupta" userId="8a63eeb7a7d35679" providerId="Windows Live" clId="Web-{903BD472-20EB-4D86-AF08-3312372C1532}" dt="2021-01-22T13:26:08.789" v="858"/>
          <pc:sldLayoutMkLst>
            <pc:docMk/>
            <pc:sldMasterMk cId="3620719139" sldId="2147484053"/>
            <pc:sldLayoutMk cId="2182254314" sldId="2147484066"/>
          </pc:sldLayoutMkLst>
        </pc:sldLayoutChg>
        <pc:sldLayoutChg chg="add mod replId">
          <pc:chgData name="Ritik Gupta" userId="8a63eeb7a7d35679" providerId="Windows Live" clId="Web-{903BD472-20EB-4D86-AF08-3312372C1532}" dt="2021-01-22T13:26:08.789" v="858"/>
          <pc:sldLayoutMkLst>
            <pc:docMk/>
            <pc:sldMasterMk cId="3620719139" sldId="2147484053"/>
            <pc:sldLayoutMk cId="798152137" sldId="2147484067"/>
          </pc:sldLayoutMkLst>
        </pc:sldLayoutChg>
        <pc:sldLayoutChg chg="add mod replId">
          <pc:chgData name="Ritik Gupta" userId="8a63eeb7a7d35679" providerId="Windows Live" clId="Web-{903BD472-20EB-4D86-AF08-3312372C1532}" dt="2021-01-22T13:26:08.789" v="858"/>
          <pc:sldLayoutMkLst>
            <pc:docMk/>
            <pc:sldMasterMk cId="3620719139" sldId="2147484053"/>
            <pc:sldLayoutMk cId="3488658661" sldId="2147484068"/>
          </pc:sldLayoutMkLst>
        </pc:sldLayoutChg>
        <pc:sldLayoutChg chg="add mod replId">
          <pc:chgData name="Ritik Gupta" userId="8a63eeb7a7d35679" providerId="Windows Live" clId="Web-{903BD472-20EB-4D86-AF08-3312372C1532}" dt="2021-01-22T13:26:08.789" v="858"/>
          <pc:sldLayoutMkLst>
            <pc:docMk/>
            <pc:sldMasterMk cId="3620719139" sldId="2147484053"/>
            <pc:sldLayoutMk cId="2059007651" sldId="2147484069"/>
          </pc:sldLayoutMkLst>
        </pc:sldLayoutChg>
        <pc:sldLayoutChg chg="add mod replId">
          <pc:chgData name="Ritik Gupta" userId="8a63eeb7a7d35679" providerId="Windows Live" clId="Web-{903BD472-20EB-4D86-AF08-3312372C1532}" dt="2021-01-22T13:26:08.789" v="858"/>
          <pc:sldLayoutMkLst>
            <pc:docMk/>
            <pc:sldMasterMk cId="3620719139" sldId="2147484053"/>
            <pc:sldLayoutMk cId="617038788" sldId="2147484070"/>
          </pc:sldLayoutMkLst>
        </pc:sldLayoutChg>
      </pc:sldMasterChg>
    </pc:docChg>
  </pc:docChgLst>
  <pc:docChgLst>
    <pc:chgData name="Guest User" providerId="Windows Live" clId="Web-{F3D8F634-6487-4F63-A9A7-E8F04376542C}"/>
    <pc:docChg chg="addSld delSld modSld sldOrd addMainMaster delMainMaster">
      <pc:chgData name="Guest User" userId="" providerId="Windows Live" clId="Web-{F3D8F634-6487-4F63-A9A7-E8F04376542C}" dt="2021-04-15T08:00:46.475" v="833" actId="1076"/>
      <pc:docMkLst>
        <pc:docMk/>
      </pc:docMkLst>
      <pc:sldChg chg="addSp delSp modSp mod setBg">
        <pc:chgData name="Guest User" userId="" providerId="Windows Live" clId="Web-{F3D8F634-6487-4F63-A9A7-E8F04376542C}" dt="2021-04-15T06:29:23.219" v="2"/>
        <pc:sldMkLst>
          <pc:docMk/>
          <pc:sldMk cId="4265497233" sldId="264"/>
        </pc:sldMkLst>
        <pc:spChg chg="mod">
          <ac:chgData name="Guest User" userId="" providerId="Windows Live" clId="Web-{F3D8F634-6487-4F63-A9A7-E8F04376542C}" dt="2021-04-15T06:29:23.219" v="2"/>
          <ac:spMkLst>
            <pc:docMk/>
            <pc:sldMk cId="4265497233" sldId="264"/>
            <ac:spMk id="2" creationId="{D7E362B4-AC05-4DA5-81CA-D21CF2753525}"/>
          </ac:spMkLst>
        </pc:spChg>
        <pc:spChg chg="mod">
          <ac:chgData name="Guest User" userId="" providerId="Windows Live" clId="Web-{F3D8F634-6487-4F63-A9A7-E8F04376542C}" dt="2021-04-15T06:29:23.219" v="2"/>
          <ac:spMkLst>
            <pc:docMk/>
            <pc:sldMk cId="4265497233" sldId="264"/>
            <ac:spMk id="3" creationId="{E7FEF395-7689-40B7-9050-57F5366AAF2D}"/>
          </ac:spMkLst>
        </pc:spChg>
        <pc:spChg chg="del">
          <ac:chgData name="Guest User" userId="" providerId="Windows Live" clId="Web-{F3D8F634-6487-4F63-A9A7-E8F04376542C}" dt="2021-04-15T06:27:47.170" v="0"/>
          <ac:spMkLst>
            <pc:docMk/>
            <pc:sldMk cId="4265497233" sldId="264"/>
            <ac:spMk id="7" creationId="{C8643778-7F6C-4E8D-84D1-D5CDB9928191}"/>
          </ac:spMkLst>
        </pc:spChg>
        <pc:spChg chg="del">
          <ac:chgData name="Guest User" userId="" providerId="Windows Live" clId="Web-{F3D8F634-6487-4F63-A9A7-E8F04376542C}" dt="2021-04-15T06:27:47.170" v="0"/>
          <ac:spMkLst>
            <pc:docMk/>
            <pc:sldMk cId="4265497233" sldId="264"/>
            <ac:spMk id="9" creationId="{1D22F88D-6907-48AF-B024-346E855E0D96}"/>
          </ac:spMkLst>
        </pc:spChg>
        <pc:spChg chg="add del">
          <ac:chgData name="Guest User" userId="" providerId="Windows Live" clId="Web-{F3D8F634-6487-4F63-A9A7-E8F04376542C}" dt="2021-04-15T06:28:49.859" v="1"/>
          <ac:spMkLst>
            <pc:docMk/>
            <pc:sldMk cId="4265497233" sldId="264"/>
            <ac:spMk id="24" creationId="{01355D4F-439D-46D1-9007-6D39B8422A19}"/>
          </ac:spMkLst>
        </pc:spChg>
        <pc:spChg chg="add del">
          <ac:chgData name="Guest User" userId="" providerId="Windows Live" clId="Web-{F3D8F634-6487-4F63-A9A7-E8F04376542C}" dt="2021-04-15T06:29:23.219" v="2"/>
          <ac:spMkLst>
            <pc:docMk/>
            <pc:sldMk cId="4265497233" sldId="264"/>
            <ac:spMk id="37" creationId="{E03BF673-8C68-4092-BF1B-53C57EFEC21F}"/>
          </ac:spMkLst>
        </pc:spChg>
        <pc:spChg chg="add del">
          <ac:chgData name="Guest User" userId="" providerId="Windows Live" clId="Web-{F3D8F634-6487-4F63-A9A7-E8F04376542C}" dt="2021-04-15T06:29:23.219" v="2"/>
          <ac:spMkLst>
            <pc:docMk/>
            <pc:sldMk cId="4265497233" sldId="264"/>
            <ac:spMk id="39" creationId="{B1BDB70B-F0E6-4867-818F-C582494FB6D6}"/>
          </ac:spMkLst>
        </pc:spChg>
        <pc:spChg chg="add">
          <ac:chgData name="Guest User" userId="" providerId="Windows Live" clId="Web-{F3D8F634-6487-4F63-A9A7-E8F04376542C}" dt="2021-04-15T06:29:23.219" v="2"/>
          <ac:spMkLst>
            <pc:docMk/>
            <pc:sldMk cId="4265497233" sldId="264"/>
            <ac:spMk id="52" creationId="{DE47280D-9DF4-4EC0-870E-F5799F7AD3CE}"/>
          </ac:spMkLst>
        </pc:spChg>
        <pc:spChg chg="add">
          <ac:chgData name="Guest User" userId="" providerId="Windows Live" clId="Web-{F3D8F634-6487-4F63-A9A7-E8F04376542C}" dt="2021-04-15T06:29:23.219" v="2"/>
          <ac:spMkLst>
            <pc:docMk/>
            <pc:sldMk cId="4265497233" sldId="264"/>
            <ac:spMk id="54" creationId="{7ED3A13C-2CCC-4715-A54F-87795E0CED50}"/>
          </ac:spMkLst>
        </pc:spChg>
        <pc:grpChg chg="del">
          <ac:chgData name="Guest User" userId="" providerId="Windows Live" clId="Web-{F3D8F634-6487-4F63-A9A7-E8F04376542C}" dt="2021-04-15T06:27:47.170" v="0"/>
          <ac:grpSpMkLst>
            <pc:docMk/>
            <pc:sldMk cId="4265497233" sldId="264"/>
            <ac:grpSpMk id="11" creationId="{F3842748-48B5-4DD0-A06A-A31C74024A99}"/>
          </ac:grpSpMkLst>
        </pc:grpChg>
        <pc:grpChg chg="add del">
          <ac:chgData name="Guest User" userId="" providerId="Windows Live" clId="Web-{F3D8F634-6487-4F63-A9A7-E8F04376542C}" dt="2021-04-15T06:28:49.859" v="1"/>
          <ac:grpSpMkLst>
            <pc:docMk/>
            <pc:sldMk cId="4265497233" sldId="264"/>
            <ac:grpSpMk id="26" creationId="{BAACB4EA-FD87-4345-AC16-8265F9596779}"/>
          </ac:grpSpMkLst>
        </pc:grpChg>
        <pc:grpChg chg="add del">
          <ac:chgData name="Guest User" userId="" providerId="Windows Live" clId="Web-{F3D8F634-6487-4F63-A9A7-E8F04376542C}" dt="2021-04-15T06:29:23.219" v="2"/>
          <ac:grpSpMkLst>
            <pc:docMk/>
            <pc:sldMk cId="4265497233" sldId="264"/>
            <ac:grpSpMk id="41" creationId="{1E52C707-F508-47B5-8864-8CC3EE0F030B}"/>
          </ac:grpSpMkLst>
        </pc:grpChg>
        <pc:grpChg chg="add">
          <ac:chgData name="Guest User" userId="" providerId="Windows Live" clId="Web-{F3D8F634-6487-4F63-A9A7-E8F04376542C}" dt="2021-04-15T06:29:23.219" v="2"/>
          <ac:grpSpMkLst>
            <pc:docMk/>
            <pc:sldMk cId="4265497233" sldId="264"/>
            <ac:grpSpMk id="56" creationId="{FB6C0892-83F6-4C98-B806-06627C732547}"/>
          </ac:grpSpMkLst>
        </pc:grpChg>
      </pc:sldChg>
      <pc:sldChg chg="addSp delSp modSp mod modClrScheme chgLayout">
        <pc:chgData name="Guest User" userId="" providerId="Windows Live" clId="Web-{F3D8F634-6487-4F63-A9A7-E8F04376542C}" dt="2021-04-15T07:15:21.550" v="566"/>
        <pc:sldMkLst>
          <pc:docMk/>
          <pc:sldMk cId="56876984" sldId="265"/>
        </pc:sldMkLst>
        <pc:spChg chg="mod ord">
          <ac:chgData name="Guest User" userId="" providerId="Windows Live" clId="Web-{F3D8F634-6487-4F63-A9A7-E8F04376542C}" dt="2021-04-15T07:15:21.550" v="566"/>
          <ac:spMkLst>
            <pc:docMk/>
            <pc:sldMk cId="56876984" sldId="265"/>
            <ac:spMk id="2" creationId="{3CA0192B-07B1-4305-8EE9-A8629F30A885}"/>
          </ac:spMkLst>
        </pc:spChg>
        <pc:spChg chg="add del mod ord">
          <ac:chgData name="Guest User" userId="" providerId="Windows Live" clId="Web-{F3D8F634-6487-4F63-A9A7-E8F04376542C}" dt="2021-04-15T07:15:21.550" v="566"/>
          <ac:spMkLst>
            <pc:docMk/>
            <pc:sldMk cId="56876984" sldId="265"/>
            <ac:spMk id="3" creationId="{97EB2AC4-4E9E-4CDC-8A67-71DD70638995}"/>
          </ac:spMkLst>
        </pc:spChg>
        <pc:spChg chg="mod ord">
          <ac:chgData name="Guest User" userId="" providerId="Windows Live" clId="Web-{F3D8F634-6487-4F63-A9A7-E8F04376542C}" dt="2021-04-15T07:15:21.550" v="566"/>
          <ac:spMkLst>
            <pc:docMk/>
            <pc:sldMk cId="56876984" sldId="265"/>
            <ac:spMk id="4" creationId="{72BEEFC9-C72C-4BC2-9067-48B9262D0ACA}"/>
          </ac:spMkLst>
        </pc:spChg>
        <pc:graphicFrameChg chg="add del">
          <ac:chgData name="Guest User" userId="" providerId="Windows Live" clId="Web-{F3D8F634-6487-4F63-A9A7-E8F04376542C}" dt="2021-04-15T07:05:29.789" v="488"/>
          <ac:graphicFrameMkLst>
            <pc:docMk/>
            <pc:sldMk cId="56876984" sldId="265"/>
            <ac:graphicFrameMk id="6" creationId="{47EBF731-9AEB-4965-B7AD-68F346853647}"/>
          </ac:graphicFrameMkLst>
        </pc:graphicFrameChg>
      </pc:sldChg>
      <pc:sldChg chg="modSp mod modClrScheme chgLayout">
        <pc:chgData name="Guest User" userId="" providerId="Windows Live" clId="Web-{F3D8F634-6487-4F63-A9A7-E8F04376542C}" dt="2021-04-15T07:35:38.947" v="752" actId="20577"/>
        <pc:sldMkLst>
          <pc:docMk/>
          <pc:sldMk cId="550110573" sldId="266"/>
        </pc:sldMkLst>
        <pc:spChg chg="mod ord">
          <ac:chgData name="Guest User" userId="" providerId="Windows Live" clId="Web-{F3D8F634-6487-4F63-A9A7-E8F04376542C}" dt="2021-04-15T07:15:21.550" v="566"/>
          <ac:spMkLst>
            <pc:docMk/>
            <pc:sldMk cId="550110573" sldId="266"/>
            <ac:spMk id="2" creationId="{95E98086-73CE-4ED6-862B-42AF669D2C75}"/>
          </ac:spMkLst>
        </pc:spChg>
        <pc:spChg chg="mod ord">
          <ac:chgData name="Guest User" userId="" providerId="Windows Live" clId="Web-{F3D8F634-6487-4F63-A9A7-E8F04376542C}" dt="2021-04-15T07:35:38.947" v="752" actId="20577"/>
          <ac:spMkLst>
            <pc:docMk/>
            <pc:sldMk cId="550110573" sldId="266"/>
            <ac:spMk id="3" creationId="{C692111D-584C-47F8-AAC5-7A4EE991DA8E}"/>
          </ac:spMkLst>
        </pc:spChg>
      </pc:sldChg>
      <pc:sldChg chg="modSp mod modClrScheme chgLayout">
        <pc:chgData name="Guest User" userId="" providerId="Windows Live" clId="Web-{F3D8F634-6487-4F63-A9A7-E8F04376542C}" dt="2021-04-15T07:15:21.550" v="566"/>
        <pc:sldMkLst>
          <pc:docMk/>
          <pc:sldMk cId="3378892952" sldId="267"/>
        </pc:sldMkLst>
        <pc:spChg chg="mod ord">
          <ac:chgData name="Guest User" userId="" providerId="Windows Live" clId="Web-{F3D8F634-6487-4F63-A9A7-E8F04376542C}" dt="2021-04-15T07:15:21.550" v="566"/>
          <ac:spMkLst>
            <pc:docMk/>
            <pc:sldMk cId="3378892952" sldId="267"/>
            <ac:spMk id="2" creationId="{2E7A5D14-DB5B-4997-8265-B59A19578E6B}"/>
          </ac:spMkLst>
        </pc:spChg>
        <pc:spChg chg="mod ord">
          <ac:chgData name="Guest User" userId="" providerId="Windows Live" clId="Web-{F3D8F634-6487-4F63-A9A7-E8F04376542C}" dt="2021-04-15T07:15:21.550" v="566"/>
          <ac:spMkLst>
            <pc:docMk/>
            <pc:sldMk cId="3378892952" sldId="267"/>
            <ac:spMk id="3" creationId="{49AEAD71-7442-457F-B0A7-9B6CDADBD48F}"/>
          </ac:spMkLst>
        </pc:spChg>
        <pc:spChg chg="mod ord">
          <ac:chgData name="Guest User" userId="" providerId="Windows Live" clId="Web-{F3D8F634-6487-4F63-A9A7-E8F04376542C}" dt="2021-04-15T07:15:21.550" v="566"/>
          <ac:spMkLst>
            <pc:docMk/>
            <pc:sldMk cId="3378892952" sldId="267"/>
            <ac:spMk id="6" creationId="{36F26C12-3118-4101-9352-8A17520F1D9F}"/>
          </ac:spMkLst>
        </pc:spChg>
      </pc:sldChg>
      <pc:sldChg chg="addSp modSp new del mod ord modClrScheme chgLayout">
        <pc:chgData name="Guest User" userId="" providerId="Windows Live" clId="Web-{F3D8F634-6487-4F63-A9A7-E8F04376542C}" dt="2021-04-15T06:42:31.999" v="180"/>
        <pc:sldMkLst>
          <pc:docMk/>
          <pc:sldMk cId="3887572293" sldId="268"/>
        </pc:sldMkLst>
        <pc:spChg chg="mod ord">
          <ac:chgData name="Guest User" userId="" providerId="Windows Live" clId="Web-{F3D8F634-6487-4F63-A9A7-E8F04376542C}" dt="2021-04-15T06:41:35.623" v="159" actId="14100"/>
          <ac:spMkLst>
            <pc:docMk/>
            <pc:sldMk cId="3887572293" sldId="268"/>
            <ac:spMk id="2" creationId="{A75951C3-A58E-4FE9-95C0-285821802F2B}"/>
          </ac:spMkLst>
        </pc:spChg>
        <pc:spChg chg="mod ord">
          <ac:chgData name="Guest User" userId="" providerId="Windows Live" clId="Web-{F3D8F634-6487-4F63-A9A7-E8F04376542C}" dt="2021-04-15T06:41:53.342" v="171" actId="20577"/>
          <ac:spMkLst>
            <pc:docMk/>
            <pc:sldMk cId="3887572293" sldId="268"/>
            <ac:spMk id="3" creationId="{205B372F-030C-4488-9D35-C7BBAA48D3F2}"/>
          </ac:spMkLst>
        </pc:spChg>
        <pc:spChg chg="add mod ord">
          <ac:chgData name="Guest User" userId="" providerId="Windows Live" clId="Web-{F3D8F634-6487-4F63-A9A7-E8F04376542C}" dt="2021-04-15T06:42:02.998" v="179" actId="20577"/>
          <ac:spMkLst>
            <pc:docMk/>
            <pc:sldMk cId="3887572293" sldId="268"/>
            <ac:spMk id="4" creationId="{C85B4ED4-FCE4-4826-A1C8-DC79B97CA81D}"/>
          </ac:spMkLst>
        </pc:spChg>
      </pc:sldChg>
      <pc:sldChg chg="modSp mod modClrScheme chgLayout">
        <pc:chgData name="Guest User" userId="" providerId="Windows Live" clId="Web-{F3D8F634-6487-4F63-A9A7-E8F04376542C}" dt="2021-04-15T07:15:21.550" v="566"/>
        <pc:sldMkLst>
          <pc:docMk/>
          <pc:sldMk cId="2798023286" sldId="270"/>
        </pc:sldMkLst>
        <pc:spChg chg="mod ord">
          <ac:chgData name="Guest User" userId="" providerId="Windows Live" clId="Web-{F3D8F634-6487-4F63-A9A7-E8F04376542C}" dt="2021-04-15T07:15:21.550" v="566"/>
          <ac:spMkLst>
            <pc:docMk/>
            <pc:sldMk cId="2798023286" sldId="270"/>
            <ac:spMk id="2" creationId="{2E7A5D14-DB5B-4997-8265-B59A19578E6B}"/>
          </ac:spMkLst>
        </pc:spChg>
        <pc:spChg chg="mod ord">
          <ac:chgData name="Guest User" userId="" providerId="Windows Live" clId="Web-{F3D8F634-6487-4F63-A9A7-E8F04376542C}" dt="2021-04-15T07:15:21.550" v="566"/>
          <ac:spMkLst>
            <pc:docMk/>
            <pc:sldMk cId="2798023286" sldId="270"/>
            <ac:spMk id="3" creationId="{49AEAD71-7442-457F-B0A7-9B6CDADBD48F}"/>
          </ac:spMkLst>
        </pc:spChg>
        <pc:spChg chg="mod ord">
          <ac:chgData name="Guest User" userId="" providerId="Windows Live" clId="Web-{F3D8F634-6487-4F63-A9A7-E8F04376542C}" dt="2021-04-15T07:15:21.550" v="566"/>
          <ac:spMkLst>
            <pc:docMk/>
            <pc:sldMk cId="2798023286" sldId="270"/>
            <ac:spMk id="5" creationId="{911486DB-4FC4-427E-A513-D24CCDFB2ADD}"/>
          </ac:spMkLst>
        </pc:spChg>
      </pc:sldChg>
      <pc:sldChg chg="addSp delSp modSp mod modClrScheme chgLayout">
        <pc:chgData name="Guest User" userId="" providerId="Windows Live" clId="Web-{F3D8F634-6487-4F63-A9A7-E8F04376542C}" dt="2021-04-15T07:53:56.327" v="818" actId="14100"/>
        <pc:sldMkLst>
          <pc:docMk/>
          <pc:sldMk cId="4108048014" sldId="271"/>
        </pc:sldMkLst>
        <pc:spChg chg="mod ord">
          <ac:chgData name="Guest User" userId="" providerId="Windows Live" clId="Web-{F3D8F634-6487-4F63-A9A7-E8F04376542C}" dt="2021-04-15T07:53:25.451" v="816" actId="20577"/>
          <ac:spMkLst>
            <pc:docMk/>
            <pc:sldMk cId="4108048014" sldId="271"/>
            <ac:spMk id="2" creationId="{BAF800F5-772A-4F85-8F7B-E4768498D287}"/>
          </ac:spMkLst>
        </pc:spChg>
        <pc:spChg chg="del mod">
          <ac:chgData name="Guest User" userId="" providerId="Windows Live" clId="Web-{F3D8F634-6487-4F63-A9A7-E8F04376542C}" dt="2021-04-15T06:56:48.171" v="451"/>
          <ac:spMkLst>
            <pc:docMk/>
            <pc:sldMk cId="4108048014" sldId="271"/>
            <ac:spMk id="3" creationId="{27ACEB74-56C1-444D-A05D-E84A85001D27}"/>
          </ac:spMkLst>
        </pc:spChg>
        <pc:picChg chg="add mod ord">
          <ac:chgData name="Guest User" userId="" providerId="Windows Live" clId="Web-{F3D8F634-6487-4F63-A9A7-E8F04376542C}" dt="2021-04-15T07:53:56.327" v="818" actId="14100"/>
          <ac:picMkLst>
            <pc:docMk/>
            <pc:sldMk cId="4108048014" sldId="271"/>
            <ac:picMk id="4" creationId="{8B39B175-EE15-482F-8D8E-09F52E8EBDF6}"/>
          </ac:picMkLst>
        </pc:picChg>
      </pc:sldChg>
      <pc:sldChg chg="modSp new ord">
        <pc:chgData name="Guest User" userId="" providerId="Windows Live" clId="Web-{F3D8F634-6487-4F63-A9A7-E8F04376542C}" dt="2021-04-15T07:58:59.926" v="823" actId="20577"/>
        <pc:sldMkLst>
          <pc:docMk/>
          <pc:sldMk cId="2568794149" sldId="272"/>
        </pc:sldMkLst>
        <pc:spChg chg="mod">
          <ac:chgData name="Guest User" userId="" providerId="Windows Live" clId="Web-{F3D8F634-6487-4F63-A9A7-E8F04376542C}" dt="2021-04-15T07:22:28.370" v="623" actId="20577"/>
          <ac:spMkLst>
            <pc:docMk/>
            <pc:sldMk cId="2568794149" sldId="272"/>
            <ac:spMk id="2" creationId="{C4B037F1-3D3B-4169-8BA3-4DF75C3C94EC}"/>
          </ac:spMkLst>
        </pc:spChg>
        <pc:spChg chg="mod">
          <ac:chgData name="Guest User" userId="" providerId="Windows Live" clId="Web-{F3D8F634-6487-4F63-A9A7-E8F04376542C}" dt="2021-04-15T07:58:59.926" v="823" actId="20577"/>
          <ac:spMkLst>
            <pc:docMk/>
            <pc:sldMk cId="2568794149" sldId="272"/>
            <ac:spMk id="3" creationId="{2CA99002-A26F-45E7-9B4D-0B81E193AB79}"/>
          </ac:spMkLst>
        </pc:spChg>
      </pc:sldChg>
      <pc:sldChg chg="new mod ord modClrScheme chgLayout">
        <pc:chgData name="Guest User" userId="" providerId="Windows Live" clId="Web-{F3D8F634-6487-4F63-A9A7-E8F04376542C}" dt="2021-04-15T07:15:21.550" v="566"/>
        <pc:sldMkLst>
          <pc:docMk/>
          <pc:sldMk cId="2749149721" sldId="272"/>
        </pc:sldMkLst>
      </pc:sldChg>
      <pc:sldChg chg="modSp new del">
        <pc:chgData name="Guest User" userId="" providerId="Windows Live" clId="Web-{F3D8F634-6487-4F63-A9A7-E8F04376542C}" dt="2021-04-15T07:07:41.323" v="504"/>
        <pc:sldMkLst>
          <pc:docMk/>
          <pc:sldMk cId="273561928" sldId="273"/>
        </pc:sldMkLst>
        <pc:spChg chg="mod">
          <ac:chgData name="Guest User" userId="" providerId="Windows Live" clId="Web-{F3D8F634-6487-4F63-A9A7-E8F04376542C}" dt="2021-04-15T07:07:16.416" v="502" actId="20577"/>
          <ac:spMkLst>
            <pc:docMk/>
            <pc:sldMk cId="273561928" sldId="273"/>
            <ac:spMk id="2" creationId="{BED58CA3-2338-43BF-BFA0-2AD5E91E8417}"/>
          </ac:spMkLst>
        </pc:spChg>
      </pc:sldChg>
      <pc:sldChg chg="new del">
        <pc:chgData name="Guest User" userId="" providerId="Windows Live" clId="Web-{F3D8F634-6487-4F63-A9A7-E8F04376542C}" dt="2021-04-15T07:02:28.599" v="469"/>
        <pc:sldMkLst>
          <pc:docMk/>
          <pc:sldMk cId="1229608271" sldId="273"/>
        </pc:sldMkLst>
      </pc:sldChg>
      <pc:sldChg chg="modSp new">
        <pc:chgData name="Guest User" userId="" providerId="Windows Live" clId="Web-{F3D8F634-6487-4F63-A9A7-E8F04376542C}" dt="2021-04-15T07:50:49.026" v="811" actId="20577"/>
        <pc:sldMkLst>
          <pc:docMk/>
          <pc:sldMk cId="3932662117" sldId="273"/>
        </pc:sldMkLst>
        <pc:spChg chg="mod">
          <ac:chgData name="Guest User" userId="" providerId="Windows Live" clId="Web-{F3D8F634-6487-4F63-A9A7-E8F04376542C}" dt="2021-04-15T07:22:16.839" v="622" actId="20577"/>
          <ac:spMkLst>
            <pc:docMk/>
            <pc:sldMk cId="3932662117" sldId="273"/>
            <ac:spMk id="2" creationId="{4AD2F2EF-B6F2-4023-B78D-690DE9B3CB89}"/>
          </ac:spMkLst>
        </pc:spChg>
        <pc:spChg chg="mod">
          <ac:chgData name="Guest User" userId="" providerId="Windows Live" clId="Web-{F3D8F634-6487-4F63-A9A7-E8F04376542C}" dt="2021-04-15T07:50:49.026" v="811" actId="20577"/>
          <ac:spMkLst>
            <pc:docMk/>
            <pc:sldMk cId="3932662117" sldId="273"/>
            <ac:spMk id="3" creationId="{5ADE560A-7D3F-4638-B17F-6C5A8C3D8AC7}"/>
          </ac:spMkLst>
        </pc:spChg>
      </pc:sldChg>
      <pc:sldChg chg="modSp new del">
        <pc:chgData name="Guest User" userId="" providerId="Windows Live" clId="Web-{F3D8F634-6487-4F63-A9A7-E8F04376542C}" dt="2021-04-15T07:04:30.116" v="485"/>
        <pc:sldMkLst>
          <pc:docMk/>
          <pc:sldMk cId="4124112035" sldId="273"/>
        </pc:sldMkLst>
        <pc:spChg chg="mod">
          <ac:chgData name="Guest User" userId="" providerId="Windows Live" clId="Web-{F3D8F634-6487-4F63-A9A7-E8F04376542C}" dt="2021-04-15T07:04:07.413" v="484" actId="20577"/>
          <ac:spMkLst>
            <pc:docMk/>
            <pc:sldMk cId="4124112035" sldId="273"/>
            <ac:spMk id="2" creationId="{FD940C03-2212-4AD3-9A90-73EA6C3203E2}"/>
          </ac:spMkLst>
        </pc:spChg>
      </pc:sldChg>
      <pc:sldChg chg="addSp delSp modSp new mod modClrScheme chgLayout">
        <pc:chgData name="Guest User" userId="" providerId="Windows Live" clId="Web-{F3D8F634-6487-4F63-A9A7-E8F04376542C}" dt="2021-04-15T07:31:44.974" v="732" actId="1076"/>
        <pc:sldMkLst>
          <pc:docMk/>
          <pc:sldMk cId="885458142" sldId="274"/>
        </pc:sldMkLst>
        <pc:spChg chg="mod ord">
          <ac:chgData name="Guest User" userId="" providerId="Windows Live" clId="Web-{F3D8F634-6487-4F63-A9A7-E8F04376542C}" dt="2021-04-15T07:29:29.925" v="687" actId="1076"/>
          <ac:spMkLst>
            <pc:docMk/>
            <pc:sldMk cId="885458142" sldId="274"/>
            <ac:spMk id="2" creationId="{C06B24C7-FD5D-4380-B84B-31FC56DC63EC}"/>
          </ac:spMkLst>
        </pc:spChg>
        <pc:spChg chg="del">
          <ac:chgData name="Guest User" userId="" providerId="Windows Live" clId="Web-{F3D8F634-6487-4F63-A9A7-E8F04376542C}" dt="2021-04-15T07:27:28.579" v="672"/>
          <ac:spMkLst>
            <pc:docMk/>
            <pc:sldMk cId="885458142" sldId="274"/>
            <ac:spMk id="3" creationId="{1A82A1FF-4861-435B-8882-48E1DC157ADD}"/>
          </ac:spMkLst>
        </pc:spChg>
        <pc:spChg chg="del">
          <ac:chgData name="Guest User" userId="" providerId="Windows Live" clId="Web-{F3D8F634-6487-4F63-A9A7-E8F04376542C}" dt="2021-04-15T07:26:48.828" v="667"/>
          <ac:spMkLst>
            <pc:docMk/>
            <pc:sldMk cId="885458142" sldId="274"/>
            <ac:spMk id="4" creationId="{B4A18489-35B3-439E-BF10-189314336572}"/>
          </ac:spMkLst>
        </pc:spChg>
        <pc:spChg chg="add mod ord">
          <ac:chgData name="Guest User" userId="" providerId="Windows Live" clId="Web-{F3D8F634-6487-4F63-A9A7-E8F04376542C}" dt="2021-04-15T07:31:32.162" v="730" actId="14100"/>
          <ac:spMkLst>
            <pc:docMk/>
            <pc:sldMk cId="885458142" sldId="274"/>
            <ac:spMk id="7" creationId="{288D50A7-D471-4F06-9AB3-90CABD91974D}"/>
          </ac:spMkLst>
        </pc:spChg>
        <pc:spChg chg="add mod ord">
          <ac:chgData name="Guest User" userId="" providerId="Windows Live" clId="Web-{F3D8F634-6487-4F63-A9A7-E8F04376542C}" dt="2021-04-15T07:31:22.739" v="729" actId="14100"/>
          <ac:spMkLst>
            <pc:docMk/>
            <pc:sldMk cId="885458142" sldId="274"/>
            <ac:spMk id="8" creationId="{A5E60538-BB0C-473A-86A1-BA3ED6C76A95}"/>
          </ac:spMkLst>
        </pc:spChg>
        <pc:picChg chg="add mod ord">
          <ac:chgData name="Guest User" userId="" providerId="Windows Live" clId="Web-{F3D8F634-6487-4F63-A9A7-E8F04376542C}" dt="2021-04-15T07:31:44.974" v="732" actId="1076"/>
          <ac:picMkLst>
            <pc:docMk/>
            <pc:sldMk cId="885458142" sldId="274"/>
            <ac:picMk id="5" creationId="{8F0EB3B7-864D-47F7-AF64-03C7FDC98C11}"/>
          </ac:picMkLst>
        </pc:picChg>
        <pc:picChg chg="add mod ord">
          <ac:chgData name="Guest User" userId="" providerId="Windows Live" clId="Web-{F3D8F634-6487-4F63-A9A7-E8F04376542C}" dt="2021-04-15T07:31:38.755" v="731" actId="1076"/>
          <ac:picMkLst>
            <pc:docMk/>
            <pc:sldMk cId="885458142" sldId="274"/>
            <ac:picMk id="6" creationId="{335D8FDB-98D3-49DE-B99A-627E55822B0F}"/>
          </ac:picMkLst>
        </pc:picChg>
      </pc:sldChg>
      <pc:sldChg chg="addSp delSp modSp new del mod modClrScheme chgLayout">
        <pc:chgData name="Guest User" userId="" providerId="Windows Live" clId="Web-{F3D8F634-6487-4F63-A9A7-E8F04376542C}" dt="2021-04-15T07:12:56.798" v="561"/>
        <pc:sldMkLst>
          <pc:docMk/>
          <pc:sldMk cId="2331281760" sldId="274"/>
        </pc:sldMkLst>
        <pc:spChg chg="mod ord">
          <ac:chgData name="Guest User" userId="" providerId="Windows Live" clId="Web-{F3D8F634-6487-4F63-A9A7-E8F04376542C}" dt="2021-04-15T07:11:20.093" v="559"/>
          <ac:spMkLst>
            <pc:docMk/>
            <pc:sldMk cId="2331281760" sldId="274"/>
            <ac:spMk id="2" creationId="{2C439E53-0D71-4DB1-8FCA-814A54EE3C06}"/>
          </ac:spMkLst>
        </pc:spChg>
        <pc:spChg chg="del mod ord">
          <ac:chgData name="Guest User" userId="" providerId="Windows Live" clId="Web-{F3D8F634-6487-4F63-A9A7-E8F04376542C}" dt="2021-04-15T07:09:19.419" v="551"/>
          <ac:spMkLst>
            <pc:docMk/>
            <pc:sldMk cId="2331281760" sldId="274"/>
            <ac:spMk id="3" creationId="{E32A19C3-517E-4ABB-9B4F-F7B87035C6B8}"/>
          </ac:spMkLst>
        </pc:spChg>
        <pc:spChg chg="del mod ord">
          <ac:chgData name="Guest User" userId="" providerId="Windows Live" clId="Web-{F3D8F634-6487-4F63-A9A7-E8F04376542C}" dt="2021-04-15T07:11:00.764" v="558"/>
          <ac:spMkLst>
            <pc:docMk/>
            <pc:sldMk cId="2331281760" sldId="274"/>
            <ac:spMk id="4" creationId="{63E67433-D361-451F-B3EB-718E824E8550}"/>
          </ac:spMkLst>
        </pc:spChg>
        <pc:spChg chg="add del mod ord">
          <ac:chgData name="Guest User" userId="" providerId="Windows Live" clId="Web-{F3D8F634-6487-4F63-A9A7-E8F04376542C}" dt="2021-04-15T07:09:19.419" v="551"/>
          <ac:spMkLst>
            <pc:docMk/>
            <pc:sldMk cId="2331281760" sldId="274"/>
            <ac:spMk id="5" creationId="{F8DA8AF1-B7E3-4AA3-94D3-A10EFAB5D168}"/>
          </ac:spMkLst>
        </pc:spChg>
        <pc:spChg chg="add del mod ord">
          <ac:chgData name="Guest User" userId="" providerId="Windows Live" clId="Web-{F3D8F634-6487-4F63-A9A7-E8F04376542C}" dt="2021-04-15T07:09:19.419" v="551"/>
          <ac:spMkLst>
            <pc:docMk/>
            <pc:sldMk cId="2331281760" sldId="274"/>
            <ac:spMk id="6" creationId="{312AAB9B-3C5E-41A8-979A-3D5AA6586BB4}"/>
          </ac:spMkLst>
        </pc:spChg>
        <pc:spChg chg="add mod ord">
          <ac:chgData name="Guest User" userId="" providerId="Windows Live" clId="Web-{F3D8F634-6487-4F63-A9A7-E8F04376542C}" dt="2021-04-15T07:11:20.093" v="559"/>
          <ac:spMkLst>
            <pc:docMk/>
            <pc:sldMk cId="2331281760" sldId="274"/>
            <ac:spMk id="7" creationId="{E4464EE7-5F25-4066-BD61-1EEB13D833D5}"/>
          </ac:spMkLst>
        </pc:spChg>
      </pc:sldChg>
      <pc:sldChg chg="new mod modClrScheme chgLayout">
        <pc:chgData name="Guest User" userId="" providerId="Windows Live" clId="Web-{F3D8F634-6487-4F63-A9A7-E8F04376542C}" dt="2021-04-15T07:15:21.550" v="566"/>
        <pc:sldMkLst>
          <pc:docMk/>
          <pc:sldMk cId="261685881" sldId="275"/>
        </pc:sldMkLst>
      </pc:sldChg>
      <pc:sldChg chg="addSp modSp mod modClrScheme chgLayout">
        <pc:chgData name="Guest User" userId="" providerId="Windows Live" clId="Web-{F3D8F634-6487-4F63-A9A7-E8F04376542C}" dt="2021-04-15T08:00:46.475" v="833" actId="1076"/>
        <pc:sldMkLst>
          <pc:docMk/>
          <pc:sldMk cId="1017828441" sldId="275"/>
        </pc:sldMkLst>
        <pc:spChg chg="mod ord">
          <ac:chgData name="Guest User" userId="" providerId="Windows Live" clId="Web-{F3D8F634-6487-4F63-A9A7-E8F04376542C}" dt="2021-04-15T07:52:18.559" v="813" actId="14100"/>
          <ac:spMkLst>
            <pc:docMk/>
            <pc:sldMk cId="1017828441" sldId="275"/>
            <ac:spMk id="2" creationId="{1D419BA5-E978-4D92-AE00-73F8446E20A0}"/>
          </ac:spMkLst>
        </pc:spChg>
        <pc:spChg chg="add mod ord">
          <ac:chgData name="Guest User" userId="" providerId="Windows Live" clId="Web-{F3D8F634-6487-4F63-A9A7-E8F04376542C}" dt="2021-04-15T08:00:26.271" v="830" actId="20577"/>
          <ac:spMkLst>
            <pc:docMk/>
            <pc:sldMk cId="1017828441" sldId="275"/>
            <ac:spMk id="4" creationId="{15F3B164-CC4F-44E5-AAC9-4645ED8EE92A}"/>
          </ac:spMkLst>
        </pc:spChg>
        <pc:spChg chg="add mod ord">
          <ac:chgData name="Guest User" userId="" providerId="Windows Live" clId="Web-{F3D8F634-6487-4F63-A9A7-E8F04376542C}" dt="2021-04-15T08:00:46.475" v="833" actId="1076"/>
          <ac:spMkLst>
            <pc:docMk/>
            <pc:sldMk cId="1017828441" sldId="275"/>
            <ac:spMk id="5" creationId="{2D02D9E2-8DC5-4CFB-8BE8-A91A75B53A26}"/>
          </ac:spMkLst>
        </pc:spChg>
      </pc:sldChg>
      <pc:sldChg chg="modSp mod modClrScheme chgLayout">
        <pc:chgData name="Guest User" userId="" providerId="Windows Live" clId="Web-{F3D8F634-6487-4F63-A9A7-E8F04376542C}" dt="2021-04-15T07:16:31.851" v="571" actId="20577"/>
        <pc:sldMkLst>
          <pc:docMk/>
          <pc:sldMk cId="3826701178" sldId="276"/>
        </pc:sldMkLst>
        <pc:spChg chg="mod ord">
          <ac:chgData name="Guest User" userId="" providerId="Windows Live" clId="Web-{F3D8F634-6487-4F63-A9A7-E8F04376542C}" dt="2021-04-15T07:16:31.851" v="571" actId="20577"/>
          <ac:spMkLst>
            <pc:docMk/>
            <pc:sldMk cId="3826701178" sldId="276"/>
            <ac:spMk id="2" creationId="{096A4232-CDBC-41E0-B0B7-4863442E47C0}"/>
          </ac:spMkLst>
        </pc:spChg>
        <pc:spChg chg="mod ord">
          <ac:chgData name="Guest User" userId="" providerId="Windows Live" clId="Web-{F3D8F634-6487-4F63-A9A7-E8F04376542C}" dt="2021-04-15T07:15:21.550" v="566"/>
          <ac:spMkLst>
            <pc:docMk/>
            <pc:sldMk cId="3826701178" sldId="276"/>
            <ac:spMk id="3" creationId="{7F4F4D8B-0E4F-49DD-89B6-B8CD8B49F5D9}"/>
          </ac:spMkLst>
        </pc:spChg>
        <pc:spChg chg="mod ord">
          <ac:chgData name="Guest User" userId="" providerId="Windows Live" clId="Web-{F3D8F634-6487-4F63-A9A7-E8F04376542C}" dt="2021-04-15T07:15:21.550" v="566"/>
          <ac:spMkLst>
            <pc:docMk/>
            <pc:sldMk cId="3826701178" sldId="276"/>
            <ac:spMk id="4" creationId="{1603B376-FA19-43AB-A666-6AE07F8C6717}"/>
          </ac:spMkLst>
        </pc:spChg>
        <pc:graphicFrameChg chg="mod modGraphic">
          <ac:chgData name="Guest User" userId="" providerId="Windows Live" clId="Web-{F3D8F634-6487-4F63-A9A7-E8F04376542C}" dt="2021-04-15T07:13:50.752" v="564"/>
          <ac:graphicFrameMkLst>
            <pc:docMk/>
            <pc:sldMk cId="3826701178" sldId="276"/>
            <ac:graphicFrameMk id="5" creationId="{D9C6C8EF-0686-4F63-A0C2-DBDF47CA8689}"/>
          </ac:graphicFrameMkLst>
        </pc:graphicFrameChg>
      </pc:sldChg>
      <pc:sldMasterChg chg="add del addSldLayout delSldLayout">
        <pc:chgData name="Guest User" userId="" providerId="Windows Live" clId="Web-{F3D8F634-6487-4F63-A9A7-E8F04376542C}" dt="2021-04-15T07:15:21.550" v="566"/>
        <pc:sldMasterMkLst>
          <pc:docMk/>
          <pc:sldMasterMk cId="3620719139" sldId="2147484053"/>
        </pc:sldMasterMkLst>
        <pc:sldLayoutChg chg="add del">
          <pc:chgData name="Guest User" userId="" providerId="Windows Live" clId="Web-{F3D8F634-6487-4F63-A9A7-E8F04376542C}" dt="2021-04-15T07:15:21.550" v="566"/>
          <pc:sldLayoutMkLst>
            <pc:docMk/>
            <pc:sldMasterMk cId="3620719139" sldId="2147484053"/>
            <pc:sldLayoutMk cId="3072851756" sldId="2147484054"/>
          </pc:sldLayoutMkLst>
        </pc:sldLayoutChg>
        <pc:sldLayoutChg chg="add del">
          <pc:chgData name="Guest User" userId="" providerId="Windows Live" clId="Web-{F3D8F634-6487-4F63-A9A7-E8F04376542C}" dt="2021-04-15T07:15:21.550" v="566"/>
          <pc:sldLayoutMkLst>
            <pc:docMk/>
            <pc:sldMasterMk cId="3620719139" sldId="2147484053"/>
            <pc:sldLayoutMk cId="1279298270" sldId="2147484055"/>
          </pc:sldLayoutMkLst>
        </pc:sldLayoutChg>
        <pc:sldLayoutChg chg="add del">
          <pc:chgData name="Guest User" userId="" providerId="Windows Live" clId="Web-{F3D8F634-6487-4F63-A9A7-E8F04376542C}" dt="2021-04-15T07:15:21.550" v="566"/>
          <pc:sldLayoutMkLst>
            <pc:docMk/>
            <pc:sldMasterMk cId="3620719139" sldId="2147484053"/>
            <pc:sldLayoutMk cId="223917316" sldId="2147484056"/>
          </pc:sldLayoutMkLst>
        </pc:sldLayoutChg>
        <pc:sldLayoutChg chg="add del">
          <pc:chgData name="Guest User" userId="" providerId="Windows Live" clId="Web-{F3D8F634-6487-4F63-A9A7-E8F04376542C}" dt="2021-04-15T07:15:21.550" v="566"/>
          <pc:sldLayoutMkLst>
            <pc:docMk/>
            <pc:sldMasterMk cId="3620719139" sldId="2147484053"/>
            <pc:sldLayoutMk cId="176764205" sldId="2147484057"/>
          </pc:sldLayoutMkLst>
        </pc:sldLayoutChg>
        <pc:sldLayoutChg chg="add del">
          <pc:chgData name="Guest User" userId="" providerId="Windows Live" clId="Web-{F3D8F634-6487-4F63-A9A7-E8F04376542C}" dt="2021-04-15T07:15:21.550" v="566"/>
          <pc:sldLayoutMkLst>
            <pc:docMk/>
            <pc:sldMasterMk cId="3620719139" sldId="2147484053"/>
            <pc:sldLayoutMk cId="1803503464" sldId="2147484058"/>
          </pc:sldLayoutMkLst>
        </pc:sldLayoutChg>
        <pc:sldLayoutChg chg="add del">
          <pc:chgData name="Guest User" userId="" providerId="Windows Live" clId="Web-{F3D8F634-6487-4F63-A9A7-E8F04376542C}" dt="2021-04-15T07:15:21.550" v="566"/>
          <pc:sldLayoutMkLst>
            <pc:docMk/>
            <pc:sldMasterMk cId="3620719139" sldId="2147484053"/>
            <pc:sldLayoutMk cId="3802962997" sldId="2147484059"/>
          </pc:sldLayoutMkLst>
        </pc:sldLayoutChg>
        <pc:sldLayoutChg chg="add del">
          <pc:chgData name="Guest User" userId="" providerId="Windows Live" clId="Web-{F3D8F634-6487-4F63-A9A7-E8F04376542C}" dt="2021-04-15T07:15:21.550" v="566"/>
          <pc:sldLayoutMkLst>
            <pc:docMk/>
            <pc:sldMasterMk cId="3620719139" sldId="2147484053"/>
            <pc:sldLayoutMk cId="1964949094" sldId="2147484060"/>
          </pc:sldLayoutMkLst>
        </pc:sldLayoutChg>
        <pc:sldLayoutChg chg="add del">
          <pc:chgData name="Guest User" userId="" providerId="Windows Live" clId="Web-{F3D8F634-6487-4F63-A9A7-E8F04376542C}" dt="2021-04-15T07:15:21.550" v="566"/>
          <pc:sldLayoutMkLst>
            <pc:docMk/>
            <pc:sldMasterMk cId="3620719139" sldId="2147484053"/>
            <pc:sldLayoutMk cId="1676544292" sldId="2147484061"/>
          </pc:sldLayoutMkLst>
        </pc:sldLayoutChg>
        <pc:sldLayoutChg chg="add del">
          <pc:chgData name="Guest User" userId="" providerId="Windows Live" clId="Web-{F3D8F634-6487-4F63-A9A7-E8F04376542C}" dt="2021-04-15T07:15:21.550" v="566"/>
          <pc:sldLayoutMkLst>
            <pc:docMk/>
            <pc:sldMasterMk cId="3620719139" sldId="2147484053"/>
            <pc:sldLayoutMk cId="939401392" sldId="2147484062"/>
          </pc:sldLayoutMkLst>
        </pc:sldLayoutChg>
        <pc:sldLayoutChg chg="add del">
          <pc:chgData name="Guest User" userId="" providerId="Windows Live" clId="Web-{F3D8F634-6487-4F63-A9A7-E8F04376542C}" dt="2021-04-15T07:15:21.550" v="566"/>
          <pc:sldLayoutMkLst>
            <pc:docMk/>
            <pc:sldMasterMk cId="3620719139" sldId="2147484053"/>
            <pc:sldLayoutMk cId="2592652578" sldId="2147484063"/>
          </pc:sldLayoutMkLst>
        </pc:sldLayoutChg>
        <pc:sldLayoutChg chg="add del">
          <pc:chgData name="Guest User" userId="" providerId="Windows Live" clId="Web-{F3D8F634-6487-4F63-A9A7-E8F04376542C}" dt="2021-04-15T07:15:21.550" v="566"/>
          <pc:sldLayoutMkLst>
            <pc:docMk/>
            <pc:sldMasterMk cId="3620719139" sldId="2147484053"/>
            <pc:sldLayoutMk cId="1045011096" sldId="2147484064"/>
          </pc:sldLayoutMkLst>
        </pc:sldLayoutChg>
        <pc:sldLayoutChg chg="add del">
          <pc:chgData name="Guest User" userId="" providerId="Windows Live" clId="Web-{F3D8F634-6487-4F63-A9A7-E8F04376542C}" dt="2021-04-15T07:15:21.550" v="566"/>
          <pc:sldLayoutMkLst>
            <pc:docMk/>
            <pc:sldMasterMk cId="3620719139" sldId="2147484053"/>
            <pc:sldLayoutMk cId="577121020" sldId="2147484065"/>
          </pc:sldLayoutMkLst>
        </pc:sldLayoutChg>
        <pc:sldLayoutChg chg="add del">
          <pc:chgData name="Guest User" userId="" providerId="Windows Live" clId="Web-{F3D8F634-6487-4F63-A9A7-E8F04376542C}" dt="2021-04-15T07:15:21.550" v="566"/>
          <pc:sldLayoutMkLst>
            <pc:docMk/>
            <pc:sldMasterMk cId="3620719139" sldId="2147484053"/>
            <pc:sldLayoutMk cId="2182254314" sldId="2147484066"/>
          </pc:sldLayoutMkLst>
        </pc:sldLayoutChg>
        <pc:sldLayoutChg chg="add del">
          <pc:chgData name="Guest User" userId="" providerId="Windows Live" clId="Web-{F3D8F634-6487-4F63-A9A7-E8F04376542C}" dt="2021-04-15T07:15:21.550" v="566"/>
          <pc:sldLayoutMkLst>
            <pc:docMk/>
            <pc:sldMasterMk cId="3620719139" sldId="2147484053"/>
            <pc:sldLayoutMk cId="798152137" sldId="2147484067"/>
          </pc:sldLayoutMkLst>
        </pc:sldLayoutChg>
        <pc:sldLayoutChg chg="add del">
          <pc:chgData name="Guest User" userId="" providerId="Windows Live" clId="Web-{F3D8F634-6487-4F63-A9A7-E8F04376542C}" dt="2021-04-15T07:15:21.550" v="566"/>
          <pc:sldLayoutMkLst>
            <pc:docMk/>
            <pc:sldMasterMk cId="3620719139" sldId="2147484053"/>
            <pc:sldLayoutMk cId="3488658661" sldId="2147484068"/>
          </pc:sldLayoutMkLst>
        </pc:sldLayoutChg>
        <pc:sldLayoutChg chg="add del">
          <pc:chgData name="Guest User" userId="" providerId="Windows Live" clId="Web-{F3D8F634-6487-4F63-A9A7-E8F04376542C}" dt="2021-04-15T07:15:21.550" v="566"/>
          <pc:sldLayoutMkLst>
            <pc:docMk/>
            <pc:sldMasterMk cId="3620719139" sldId="2147484053"/>
            <pc:sldLayoutMk cId="2059007651" sldId="2147484069"/>
          </pc:sldLayoutMkLst>
        </pc:sldLayoutChg>
        <pc:sldLayoutChg chg="add del">
          <pc:chgData name="Guest User" userId="" providerId="Windows Live" clId="Web-{F3D8F634-6487-4F63-A9A7-E8F04376542C}" dt="2021-04-15T07:15:21.550" v="566"/>
          <pc:sldLayoutMkLst>
            <pc:docMk/>
            <pc:sldMasterMk cId="3620719139" sldId="2147484053"/>
            <pc:sldLayoutMk cId="617038788" sldId="2147484070"/>
          </pc:sldLayoutMkLst>
        </pc:sldLayoutChg>
      </pc:sldMasterChg>
      <pc:sldMasterChg chg="add del addSldLayout delSldLayout modSldLayout">
        <pc:chgData name="Guest User" userId="" providerId="Windows Live" clId="Web-{F3D8F634-6487-4F63-A9A7-E8F04376542C}" dt="2021-04-15T07:15:21.550" v="566"/>
        <pc:sldMasterMkLst>
          <pc:docMk/>
          <pc:sldMasterMk cId="1194647464" sldId="2147484071"/>
        </pc:sldMasterMkLst>
        <pc:sldLayoutChg chg="add del mod replId">
          <pc:chgData name="Guest User" userId="" providerId="Windows Live" clId="Web-{F3D8F634-6487-4F63-A9A7-E8F04376542C}" dt="2021-04-15T07:15:21.550" v="566"/>
          <pc:sldLayoutMkLst>
            <pc:docMk/>
            <pc:sldMasterMk cId="1194647464" sldId="2147484071"/>
            <pc:sldLayoutMk cId="1842988351" sldId="2147484072"/>
          </pc:sldLayoutMkLst>
        </pc:sldLayoutChg>
        <pc:sldLayoutChg chg="add del mod replId">
          <pc:chgData name="Guest User" userId="" providerId="Windows Live" clId="Web-{F3D8F634-6487-4F63-A9A7-E8F04376542C}" dt="2021-04-15T07:15:21.550" v="566"/>
          <pc:sldLayoutMkLst>
            <pc:docMk/>
            <pc:sldMasterMk cId="1194647464" sldId="2147484071"/>
            <pc:sldLayoutMk cId="4182376543" sldId="2147484073"/>
          </pc:sldLayoutMkLst>
        </pc:sldLayoutChg>
        <pc:sldLayoutChg chg="add del mod replId">
          <pc:chgData name="Guest User" userId="" providerId="Windows Live" clId="Web-{F3D8F634-6487-4F63-A9A7-E8F04376542C}" dt="2021-04-15T07:15:21.550" v="566"/>
          <pc:sldLayoutMkLst>
            <pc:docMk/>
            <pc:sldMasterMk cId="1194647464" sldId="2147484071"/>
            <pc:sldLayoutMk cId="836109464" sldId="2147484074"/>
          </pc:sldLayoutMkLst>
        </pc:sldLayoutChg>
        <pc:sldLayoutChg chg="add del mod replId">
          <pc:chgData name="Guest User" userId="" providerId="Windows Live" clId="Web-{F3D8F634-6487-4F63-A9A7-E8F04376542C}" dt="2021-04-15T07:15:21.550" v="566"/>
          <pc:sldLayoutMkLst>
            <pc:docMk/>
            <pc:sldMasterMk cId="1194647464" sldId="2147484071"/>
            <pc:sldLayoutMk cId="105990277" sldId="2147484075"/>
          </pc:sldLayoutMkLst>
        </pc:sldLayoutChg>
        <pc:sldLayoutChg chg="add del mod replId">
          <pc:chgData name="Guest User" userId="" providerId="Windows Live" clId="Web-{F3D8F634-6487-4F63-A9A7-E8F04376542C}" dt="2021-04-15T07:15:21.550" v="566"/>
          <pc:sldLayoutMkLst>
            <pc:docMk/>
            <pc:sldMasterMk cId="1194647464" sldId="2147484071"/>
            <pc:sldLayoutMk cId="3638127817" sldId="2147484076"/>
          </pc:sldLayoutMkLst>
        </pc:sldLayoutChg>
        <pc:sldLayoutChg chg="add del mod replId">
          <pc:chgData name="Guest User" userId="" providerId="Windows Live" clId="Web-{F3D8F634-6487-4F63-A9A7-E8F04376542C}" dt="2021-04-15T07:15:21.550" v="566"/>
          <pc:sldLayoutMkLst>
            <pc:docMk/>
            <pc:sldMasterMk cId="1194647464" sldId="2147484071"/>
            <pc:sldLayoutMk cId="2415256588" sldId="2147484077"/>
          </pc:sldLayoutMkLst>
        </pc:sldLayoutChg>
        <pc:sldLayoutChg chg="add del mod replId">
          <pc:chgData name="Guest User" userId="" providerId="Windows Live" clId="Web-{F3D8F634-6487-4F63-A9A7-E8F04376542C}" dt="2021-04-15T07:15:21.550" v="566"/>
          <pc:sldLayoutMkLst>
            <pc:docMk/>
            <pc:sldMasterMk cId="1194647464" sldId="2147484071"/>
            <pc:sldLayoutMk cId="912175872" sldId="2147484078"/>
          </pc:sldLayoutMkLst>
        </pc:sldLayoutChg>
        <pc:sldLayoutChg chg="add del mod replId">
          <pc:chgData name="Guest User" userId="" providerId="Windows Live" clId="Web-{F3D8F634-6487-4F63-A9A7-E8F04376542C}" dt="2021-04-15T07:15:21.550" v="566"/>
          <pc:sldLayoutMkLst>
            <pc:docMk/>
            <pc:sldMasterMk cId="1194647464" sldId="2147484071"/>
            <pc:sldLayoutMk cId="862078928" sldId="2147484079"/>
          </pc:sldLayoutMkLst>
        </pc:sldLayoutChg>
        <pc:sldLayoutChg chg="add del mod replId">
          <pc:chgData name="Guest User" userId="" providerId="Windows Live" clId="Web-{F3D8F634-6487-4F63-A9A7-E8F04376542C}" dt="2021-04-15T07:15:21.550" v="566"/>
          <pc:sldLayoutMkLst>
            <pc:docMk/>
            <pc:sldMasterMk cId="1194647464" sldId="2147484071"/>
            <pc:sldLayoutMk cId="2708199568" sldId="2147484080"/>
          </pc:sldLayoutMkLst>
        </pc:sldLayoutChg>
        <pc:sldLayoutChg chg="add del mod replId">
          <pc:chgData name="Guest User" userId="" providerId="Windows Live" clId="Web-{F3D8F634-6487-4F63-A9A7-E8F04376542C}" dt="2021-04-15T07:15:21.550" v="566"/>
          <pc:sldLayoutMkLst>
            <pc:docMk/>
            <pc:sldMasterMk cId="1194647464" sldId="2147484071"/>
            <pc:sldLayoutMk cId="4125131293" sldId="2147484081"/>
          </pc:sldLayoutMkLst>
        </pc:sldLayoutChg>
        <pc:sldLayoutChg chg="add del mod replId">
          <pc:chgData name="Guest User" userId="" providerId="Windows Live" clId="Web-{F3D8F634-6487-4F63-A9A7-E8F04376542C}" dt="2021-04-15T07:15:21.550" v="566"/>
          <pc:sldLayoutMkLst>
            <pc:docMk/>
            <pc:sldMasterMk cId="1194647464" sldId="2147484071"/>
            <pc:sldLayoutMk cId="2071176018" sldId="2147484082"/>
          </pc:sldLayoutMkLst>
        </pc:sldLayoutChg>
      </pc:sldMasterChg>
    </pc:docChg>
  </pc:docChgLst>
  <pc:docChgLst>
    <pc:chgData name="Guest User" providerId="Windows Live" clId="Web-{C0EFFBAE-4479-4448-801A-C641D486CA5F}"/>
    <pc:docChg chg="modSld">
      <pc:chgData name="Guest User" userId="" providerId="Windows Live" clId="Web-{C0EFFBAE-4479-4448-801A-C641D486CA5F}" dt="2021-01-22T12:28:22.487" v="10" actId="20577"/>
      <pc:docMkLst>
        <pc:docMk/>
      </pc:docMkLst>
      <pc:sldChg chg="modSp">
        <pc:chgData name="Guest User" userId="" providerId="Windows Live" clId="Web-{C0EFFBAE-4479-4448-801A-C641D486CA5F}" dt="2021-01-22T12:28:22.487" v="10" actId="20577"/>
        <pc:sldMkLst>
          <pc:docMk/>
          <pc:sldMk cId="109857222" sldId="256"/>
        </pc:sldMkLst>
        <pc:spChg chg="mod">
          <ac:chgData name="Guest User" userId="" providerId="Windows Live" clId="Web-{C0EFFBAE-4479-4448-801A-C641D486CA5F}" dt="2021-01-22T12:28:22.487" v="10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Guest User" providerId="Windows Live" clId="Web-{A1E5FACE-8B93-445E-A6E1-6B099FB7C1F7}"/>
    <pc:docChg chg="addSld delSld modSld sldOrd addMainMaster delMainMaster">
      <pc:chgData name="Guest User" userId="" providerId="Windows Live" clId="Web-{A1E5FACE-8B93-445E-A6E1-6B099FB7C1F7}" dt="2021-01-22T13:59:37.094" v="759"/>
      <pc:docMkLst>
        <pc:docMk/>
      </pc:docMkLst>
      <pc:sldChg chg="addSp modSp mod setBg modClrScheme setClrOvrMap chgLayout">
        <pc:chgData name="Guest User" userId="" providerId="Windows Live" clId="Web-{A1E5FACE-8B93-445E-A6E1-6B099FB7C1F7}" dt="2021-01-22T13:58:49.796" v="754"/>
        <pc:sldMkLst>
          <pc:docMk/>
          <pc:sldMk cId="109857222" sldId="256"/>
        </pc:sldMkLst>
        <pc:spChg chg="mod ord">
          <ac:chgData name="Guest User" userId="" providerId="Windows Live" clId="Web-{A1E5FACE-8B93-445E-A6E1-6B099FB7C1F7}" dt="2021-01-22T13:58:49.796" v="754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Guest User" userId="" providerId="Windows Live" clId="Web-{A1E5FACE-8B93-445E-A6E1-6B099FB7C1F7}" dt="2021-01-22T13:58:49.796" v="754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Guest User" userId="" providerId="Windows Live" clId="Web-{A1E5FACE-8B93-445E-A6E1-6B099FB7C1F7}" dt="2021-01-22T13:58:49.796" v="754"/>
          <ac:spMkLst>
            <pc:docMk/>
            <pc:sldMk cId="109857222" sldId="256"/>
            <ac:spMk id="8" creationId="{99CAC3B1-4879-424D-8F15-206277196159}"/>
          </ac:spMkLst>
        </pc:spChg>
        <pc:grpChg chg="add">
          <ac:chgData name="Guest User" userId="" providerId="Windows Live" clId="Web-{A1E5FACE-8B93-445E-A6E1-6B099FB7C1F7}" dt="2021-01-22T13:58:49.796" v="754"/>
          <ac:grpSpMkLst>
            <pc:docMk/>
            <pc:sldMk cId="109857222" sldId="256"/>
            <ac:grpSpMk id="10" creationId="{4B8492CB-DFBA-4A82-9778-F21493DA36C1}"/>
          </ac:grpSpMkLst>
        </pc:grpChg>
      </pc:sldChg>
      <pc:sldChg chg="modSp">
        <pc:chgData name="Guest User" userId="" providerId="Windows Live" clId="Web-{A1E5FACE-8B93-445E-A6E1-6B099FB7C1F7}" dt="2021-01-22T12:31:53.912" v="19" actId="14100"/>
        <pc:sldMkLst>
          <pc:docMk/>
          <pc:sldMk cId="4046093795" sldId="258"/>
        </pc:sldMkLst>
        <pc:spChg chg="mod">
          <ac:chgData name="Guest User" userId="" providerId="Windows Live" clId="Web-{A1E5FACE-8B93-445E-A6E1-6B099FB7C1F7}" dt="2021-01-22T12:31:53.912" v="19" actId="14100"/>
          <ac:spMkLst>
            <pc:docMk/>
            <pc:sldMk cId="4046093795" sldId="258"/>
            <ac:spMk id="2" creationId="{F8A067EF-957C-4F7E-8461-C5894C257298}"/>
          </ac:spMkLst>
        </pc:spChg>
      </pc:sldChg>
      <pc:sldChg chg="modSp mod modClrScheme chgLayout">
        <pc:chgData name="Guest User" userId="" providerId="Windows Live" clId="Web-{A1E5FACE-8B93-445E-A6E1-6B099FB7C1F7}" dt="2021-01-22T13:38:36.796" v="742" actId="20577"/>
        <pc:sldMkLst>
          <pc:docMk/>
          <pc:sldMk cId="2104824419" sldId="259"/>
        </pc:sldMkLst>
        <pc:spChg chg="mod ord">
          <ac:chgData name="Guest User" userId="" providerId="Windows Live" clId="Web-{A1E5FACE-8B93-445E-A6E1-6B099FB7C1F7}" dt="2021-01-22T12:32:49.851" v="42"/>
          <ac:spMkLst>
            <pc:docMk/>
            <pc:sldMk cId="2104824419" sldId="259"/>
            <ac:spMk id="2" creationId="{865F7F1F-B4EF-40AF-B573-F57FE7945027}"/>
          </ac:spMkLst>
        </pc:spChg>
        <pc:spChg chg="mod ord">
          <ac:chgData name="Guest User" userId="" providerId="Windows Live" clId="Web-{A1E5FACE-8B93-445E-A6E1-6B099FB7C1F7}" dt="2021-01-22T13:38:36.796" v="742" actId="20577"/>
          <ac:spMkLst>
            <pc:docMk/>
            <pc:sldMk cId="2104824419" sldId="259"/>
            <ac:spMk id="3" creationId="{DA51FB66-6A35-46E2-B83A-D9C203E11721}"/>
          </ac:spMkLst>
        </pc:spChg>
      </pc:sldChg>
      <pc:sldChg chg="addSp modSp del mod setBg modClrScheme chgLayout">
        <pc:chgData name="Guest User" userId="" providerId="Windows Live" clId="Web-{A1E5FACE-8B93-445E-A6E1-6B099FB7C1F7}" dt="2021-01-22T12:58:22.077" v="311"/>
        <pc:sldMkLst>
          <pc:docMk/>
          <pc:sldMk cId="735402100" sldId="260"/>
        </pc:sldMkLst>
        <pc:spChg chg="mod ord">
          <ac:chgData name="Guest User" userId="" providerId="Windows Live" clId="Web-{A1E5FACE-8B93-445E-A6E1-6B099FB7C1F7}" dt="2021-01-22T12:50:37.362" v="303"/>
          <ac:spMkLst>
            <pc:docMk/>
            <pc:sldMk cId="735402100" sldId="260"/>
            <ac:spMk id="2" creationId="{2346573F-EEF2-41A9-9DAC-AEFA197A84DD}"/>
          </ac:spMkLst>
        </pc:spChg>
        <pc:spChg chg="mod ord">
          <ac:chgData name="Guest User" userId="" providerId="Windows Live" clId="Web-{A1E5FACE-8B93-445E-A6E1-6B099FB7C1F7}" dt="2021-01-22T12:50:37.362" v="303"/>
          <ac:spMkLst>
            <pc:docMk/>
            <pc:sldMk cId="735402100" sldId="260"/>
            <ac:spMk id="3" creationId="{65E6FD00-400B-47B9-851C-8538B7C3FD63}"/>
          </ac:spMkLst>
        </pc:spChg>
        <pc:picChg chg="add">
          <ac:chgData name="Guest User" userId="" providerId="Windows Live" clId="Web-{A1E5FACE-8B93-445E-A6E1-6B099FB7C1F7}" dt="2021-01-22T12:50:37.362" v="303"/>
          <ac:picMkLst>
            <pc:docMk/>
            <pc:sldMk cId="735402100" sldId="260"/>
            <ac:picMk id="5" creationId="{B3EE2C53-DD35-4984-A037-E658FD931D9F}"/>
          </ac:picMkLst>
        </pc:picChg>
        <pc:cxnChg chg="add">
          <ac:chgData name="Guest User" userId="" providerId="Windows Live" clId="Web-{A1E5FACE-8B93-445E-A6E1-6B099FB7C1F7}" dt="2021-01-22T12:50:37.362" v="303"/>
          <ac:cxnSpMkLst>
            <pc:docMk/>
            <pc:sldMk cId="735402100" sldId="260"/>
            <ac:cxnSpMk id="9" creationId="{A7F400EE-A8A5-48AF-B4D6-291B52C6F0B0}"/>
          </ac:cxnSpMkLst>
        </pc:cxnChg>
      </pc:sldChg>
      <pc:sldChg chg="addSp delSp modSp del mod setBg modClrScheme delDesignElem chgLayout">
        <pc:chgData name="Guest User" userId="" providerId="Windows Live" clId="Web-{A1E5FACE-8B93-445E-A6E1-6B099FB7C1F7}" dt="2021-01-22T12:58:01.842" v="310"/>
        <pc:sldMkLst>
          <pc:docMk/>
          <pc:sldMk cId="2234558872" sldId="261"/>
        </pc:sldMkLst>
        <pc:spChg chg="mod ord">
          <ac:chgData name="Guest User" userId="" providerId="Windows Live" clId="Web-{A1E5FACE-8B93-445E-A6E1-6B099FB7C1F7}" dt="2021-01-22T12:56:28.590" v="308"/>
          <ac:spMkLst>
            <pc:docMk/>
            <pc:sldMk cId="2234558872" sldId="261"/>
            <ac:spMk id="3" creationId="{144D1A8D-5B0C-48EC-B01E-C76040C80428}"/>
          </ac:spMkLst>
        </pc:spChg>
        <pc:picChg chg="add mod">
          <ac:chgData name="Guest User" userId="" providerId="Windows Live" clId="Web-{A1E5FACE-8B93-445E-A6E1-6B099FB7C1F7}" dt="2021-01-22T12:56:44.527" v="309" actId="1076"/>
          <ac:picMkLst>
            <pc:docMk/>
            <pc:sldMk cId="2234558872" sldId="261"/>
            <ac:picMk id="5" creationId="{1AE28264-98EE-43C1-8F9A-68AC1189E1B1}"/>
          </ac:picMkLst>
        </pc:picChg>
        <pc:picChg chg="add del">
          <ac:chgData name="Guest User" userId="" providerId="Windows Live" clId="Web-{A1E5FACE-8B93-445E-A6E1-6B099FB7C1F7}" dt="2021-01-22T12:56:28.590" v="308"/>
          <ac:picMkLst>
            <pc:docMk/>
            <pc:sldMk cId="2234558872" sldId="261"/>
            <ac:picMk id="14" creationId="{54DDEBDD-D8BD-41A6-8A0D-B00E3768B0F9}"/>
          </ac:picMkLst>
        </pc:picChg>
        <pc:cxnChg chg="add del">
          <ac:chgData name="Guest User" userId="" providerId="Windows Live" clId="Web-{A1E5FACE-8B93-445E-A6E1-6B099FB7C1F7}" dt="2021-01-22T12:52:12.833" v="305"/>
          <ac:cxnSpMkLst>
            <pc:docMk/>
            <pc:sldMk cId="2234558872" sldId="261"/>
            <ac:cxnSpMk id="9" creationId="{A7F400EE-A8A5-48AF-B4D6-291B52C6F0B0}"/>
          </ac:cxnSpMkLst>
        </pc:cxnChg>
      </pc:sldChg>
      <pc:sldChg chg="modSp new mod ord modClrScheme chgLayout">
        <pc:chgData name="Guest User" userId="" providerId="Windows Live" clId="Web-{A1E5FACE-8B93-445E-A6E1-6B099FB7C1F7}" dt="2021-01-22T13:37:57.154" v="738" actId="20577"/>
        <pc:sldMkLst>
          <pc:docMk/>
          <pc:sldMk cId="521847919" sldId="262"/>
        </pc:sldMkLst>
        <pc:spChg chg="mod ord">
          <ac:chgData name="Guest User" userId="" providerId="Windows Live" clId="Web-{A1E5FACE-8B93-445E-A6E1-6B099FB7C1F7}" dt="2021-01-22T13:25:40.276" v="566"/>
          <ac:spMkLst>
            <pc:docMk/>
            <pc:sldMk cId="521847919" sldId="262"/>
            <ac:spMk id="2" creationId="{E4A7041C-FFE5-4C07-A7D2-B2FBA5848B66}"/>
          </ac:spMkLst>
        </pc:spChg>
        <pc:spChg chg="mod ord">
          <ac:chgData name="Guest User" userId="" providerId="Windows Live" clId="Web-{A1E5FACE-8B93-445E-A6E1-6B099FB7C1F7}" dt="2021-01-22T13:37:57.154" v="738" actId="20577"/>
          <ac:spMkLst>
            <pc:docMk/>
            <pc:sldMk cId="521847919" sldId="262"/>
            <ac:spMk id="3" creationId="{EE4C11FC-765D-44F6-9631-A6B28868CFA3}"/>
          </ac:spMkLst>
        </pc:spChg>
      </pc:sldChg>
      <pc:sldChg chg="modSp mod modClrScheme chgLayout">
        <pc:chgData name="Guest User" userId="" providerId="Windows Live" clId="Web-{A1E5FACE-8B93-445E-A6E1-6B099FB7C1F7}" dt="2021-01-22T13:25:40.276" v="566"/>
        <pc:sldMkLst>
          <pc:docMk/>
          <pc:sldMk cId="2035421533" sldId="263"/>
        </pc:sldMkLst>
        <pc:spChg chg="mod ord">
          <ac:chgData name="Guest User" userId="" providerId="Windows Live" clId="Web-{A1E5FACE-8B93-445E-A6E1-6B099FB7C1F7}" dt="2021-01-22T13:25:40.276" v="566"/>
          <ac:spMkLst>
            <pc:docMk/>
            <pc:sldMk cId="2035421533" sldId="263"/>
            <ac:spMk id="3" creationId="{5BF7FCA0-5A83-459E-8935-E72C31C419FC}"/>
          </ac:spMkLst>
        </pc:spChg>
      </pc:sldChg>
      <pc:sldChg chg="addSp delSp modSp mod setBg modClrScheme setClrOvrMap chgLayout">
        <pc:chgData name="Guest User" userId="" providerId="Windows Live" clId="Web-{A1E5FACE-8B93-445E-A6E1-6B099FB7C1F7}" dt="2021-01-22T13:59:37.094" v="759"/>
        <pc:sldMkLst>
          <pc:docMk/>
          <pc:sldMk cId="4265497233" sldId="264"/>
        </pc:sldMkLst>
        <pc:spChg chg="mod ord">
          <ac:chgData name="Guest User" userId="" providerId="Windows Live" clId="Web-{A1E5FACE-8B93-445E-A6E1-6B099FB7C1F7}" dt="2021-01-22T13:59:37.094" v="759"/>
          <ac:spMkLst>
            <pc:docMk/>
            <pc:sldMk cId="4265497233" sldId="264"/>
            <ac:spMk id="2" creationId="{D7E362B4-AC05-4DA5-81CA-D21CF2753525}"/>
          </ac:spMkLst>
        </pc:spChg>
        <pc:spChg chg="mod ord">
          <ac:chgData name="Guest User" userId="" providerId="Windows Live" clId="Web-{A1E5FACE-8B93-445E-A6E1-6B099FB7C1F7}" dt="2021-01-22T13:59:37.094" v="759"/>
          <ac:spMkLst>
            <pc:docMk/>
            <pc:sldMk cId="4265497233" sldId="264"/>
            <ac:spMk id="3" creationId="{E7FEF395-7689-40B7-9050-57F5366AAF2D}"/>
          </ac:spMkLst>
        </pc:spChg>
        <pc:spChg chg="add del">
          <ac:chgData name="Guest User" userId="" providerId="Windows Live" clId="Web-{A1E5FACE-8B93-445E-A6E1-6B099FB7C1F7}" dt="2021-01-22T13:59:37.078" v="758"/>
          <ac:spMkLst>
            <pc:docMk/>
            <pc:sldMk cId="4265497233" sldId="264"/>
            <ac:spMk id="5" creationId="{E03BF673-8C68-4092-BF1B-53C57EFEC21F}"/>
          </ac:spMkLst>
        </pc:spChg>
        <pc:spChg chg="add del">
          <ac:chgData name="Guest User" userId="" providerId="Windows Live" clId="Web-{A1E5FACE-8B93-445E-A6E1-6B099FB7C1F7}" dt="2021-01-22T13:59:37.078" v="758"/>
          <ac:spMkLst>
            <pc:docMk/>
            <pc:sldMk cId="4265497233" sldId="264"/>
            <ac:spMk id="6" creationId="{B1BDB70B-F0E6-4867-818F-C582494FB6D6}"/>
          </ac:spMkLst>
        </pc:spChg>
        <pc:spChg chg="add">
          <ac:chgData name="Guest User" userId="" providerId="Windows Live" clId="Web-{A1E5FACE-8B93-445E-A6E1-6B099FB7C1F7}" dt="2021-01-22T13:59:37.094" v="759"/>
          <ac:spMkLst>
            <pc:docMk/>
            <pc:sldMk cId="4265497233" sldId="264"/>
            <ac:spMk id="7" creationId="{C8643778-7F6C-4E8D-84D1-D5CDB9928191}"/>
          </ac:spMkLst>
        </pc:spChg>
        <pc:spChg chg="add del">
          <ac:chgData name="Guest User" userId="" providerId="Windows Live" clId="Web-{A1E5FACE-8B93-445E-A6E1-6B099FB7C1F7}" dt="2021-01-22T13:59:32.594" v="756"/>
          <ac:spMkLst>
            <pc:docMk/>
            <pc:sldMk cId="4265497233" sldId="264"/>
            <ac:spMk id="8" creationId="{F659138C-74A1-445B-848C-3608AE871A9F}"/>
          </ac:spMkLst>
        </pc:spChg>
        <pc:spChg chg="add">
          <ac:chgData name="Guest User" userId="" providerId="Windows Live" clId="Web-{A1E5FACE-8B93-445E-A6E1-6B099FB7C1F7}" dt="2021-01-22T13:59:37.094" v="759"/>
          <ac:spMkLst>
            <pc:docMk/>
            <pc:sldMk cId="4265497233" sldId="264"/>
            <ac:spMk id="9" creationId="{1D22F88D-6907-48AF-B024-346E855E0D96}"/>
          </ac:spMkLst>
        </pc:spChg>
        <pc:spChg chg="add del">
          <ac:chgData name="Guest User" userId="" providerId="Windows Live" clId="Web-{A1E5FACE-8B93-445E-A6E1-6B099FB7C1F7}" dt="2021-01-22T13:59:32.594" v="756"/>
          <ac:spMkLst>
            <pc:docMk/>
            <pc:sldMk cId="4265497233" sldId="264"/>
            <ac:spMk id="18" creationId="{225F4217-4021-45A0-812B-398F9A7A93F9}"/>
          </ac:spMkLst>
        </pc:spChg>
        <pc:grpChg chg="add del">
          <ac:chgData name="Guest User" userId="" providerId="Windows Live" clId="Web-{A1E5FACE-8B93-445E-A6E1-6B099FB7C1F7}" dt="2021-01-22T13:59:32.594" v="756"/>
          <ac:grpSpMkLst>
            <pc:docMk/>
            <pc:sldMk cId="4265497233" sldId="264"/>
            <ac:grpSpMk id="10" creationId="{7DFD7409-66D7-4C9C-B528-E79EB64A4D31}"/>
          </ac:grpSpMkLst>
        </pc:grpChg>
        <pc:grpChg chg="add">
          <ac:chgData name="Guest User" userId="" providerId="Windows Live" clId="Web-{A1E5FACE-8B93-445E-A6E1-6B099FB7C1F7}" dt="2021-01-22T13:59:37.094" v="759"/>
          <ac:grpSpMkLst>
            <pc:docMk/>
            <pc:sldMk cId="4265497233" sldId="264"/>
            <ac:grpSpMk id="11" creationId="{F3842748-48B5-4DD0-A06A-A31C74024A99}"/>
          </ac:grpSpMkLst>
        </pc:grpChg>
        <pc:grpChg chg="add del">
          <ac:chgData name="Guest User" userId="" providerId="Windows Live" clId="Web-{A1E5FACE-8B93-445E-A6E1-6B099FB7C1F7}" dt="2021-01-22T13:59:37.078" v="758"/>
          <ac:grpSpMkLst>
            <pc:docMk/>
            <pc:sldMk cId="4265497233" sldId="264"/>
            <ac:grpSpMk id="12" creationId="{1E52C707-F508-47B5-8864-8CC3EE0F030B}"/>
          </ac:grpSpMkLst>
        </pc:grpChg>
        <pc:cxnChg chg="add del">
          <ac:chgData name="Guest User" userId="" providerId="Windows Live" clId="Web-{A1E5FACE-8B93-445E-A6E1-6B099FB7C1F7}" dt="2021-01-22T13:59:32.594" v="756"/>
          <ac:cxnSpMkLst>
            <pc:docMk/>
            <pc:sldMk cId="4265497233" sldId="264"/>
            <ac:cxnSpMk id="20" creationId="{486F4EBC-E415-40E4-A8BA-BA66F0B632CB}"/>
          </ac:cxnSpMkLst>
        </pc:cxnChg>
      </pc:sldChg>
      <pc:sldChg chg="modSp new mod modClrScheme chgLayout">
        <pc:chgData name="Guest User" userId="" providerId="Windows Live" clId="Web-{A1E5FACE-8B93-445E-A6E1-6B099FB7C1F7}" dt="2021-01-22T13:39:23.141" v="746" actId="20577"/>
        <pc:sldMkLst>
          <pc:docMk/>
          <pc:sldMk cId="56876984" sldId="265"/>
        </pc:sldMkLst>
        <pc:spChg chg="mod ord">
          <ac:chgData name="Guest User" userId="" providerId="Windows Live" clId="Web-{A1E5FACE-8B93-445E-A6E1-6B099FB7C1F7}" dt="2021-01-22T13:39:11.359" v="745" actId="1076"/>
          <ac:spMkLst>
            <pc:docMk/>
            <pc:sldMk cId="56876984" sldId="265"/>
            <ac:spMk id="2" creationId="{3CA0192B-07B1-4305-8EE9-A8629F30A885}"/>
          </ac:spMkLst>
        </pc:spChg>
        <pc:spChg chg="mod ord">
          <ac:chgData name="Guest User" userId="" providerId="Windows Live" clId="Web-{A1E5FACE-8B93-445E-A6E1-6B099FB7C1F7}" dt="2021-01-22T13:39:07.109" v="744" actId="20577"/>
          <ac:spMkLst>
            <pc:docMk/>
            <pc:sldMk cId="56876984" sldId="265"/>
            <ac:spMk id="3" creationId="{97EB2AC4-4E9E-4CDC-8A67-71DD70638995}"/>
          </ac:spMkLst>
        </pc:spChg>
        <pc:spChg chg="mod ord">
          <ac:chgData name="Guest User" userId="" providerId="Windows Live" clId="Web-{A1E5FACE-8B93-445E-A6E1-6B099FB7C1F7}" dt="2021-01-22T13:39:23.141" v="746" actId="20577"/>
          <ac:spMkLst>
            <pc:docMk/>
            <pc:sldMk cId="56876984" sldId="265"/>
            <ac:spMk id="4" creationId="{72BEEFC9-C72C-4BC2-9067-48B9262D0ACA}"/>
          </ac:spMkLst>
        </pc:spChg>
      </pc:sldChg>
      <pc:sldMasterChg chg="del delSldLayout">
        <pc:chgData name="Guest User" userId="" providerId="Windows Live" clId="Web-{A1E5FACE-8B93-445E-A6E1-6B099FB7C1F7}" dt="2021-01-22T12:32:29.617" v="41"/>
        <pc:sldMasterMkLst>
          <pc:docMk/>
          <pc:sldMasterMk cId="2460954070" sldId="2147483660"/>
        </pc:sldMasterMkLst>
        <pc:sldLayoutChg chg="del">
          <pc:chgData name="Guest User" userId="" providerId="Windows Live" clId="Web-{A1E5FACE-8B93-445E-A6E1-6B099FB7C1F7}" dt="2021-01-22T12:32:29.617" v="41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Guest User" userId="" providerId="Windows Live" clId="Web-{A1E5FACE-8B93-445E-A6E1-6B099FB7C1F7}" dt="2021-01-22T12:32:29.617" v="41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Guest User" userId="" providerId="Windows Live" clId="Web-{A1E5FACE-8B93-445E-A6E1-6B099FB7C1F7}" dt="2021-01-22T12:32:29.617" v="41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Guest User" userId="" providerId="Windows Live" clId="Web-{A1E5FACE-8B93-445E-A6E1-6B099FB7C1F7}" dt="2021-01-22T12:32:29.617" v="41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Guest User" userId="" providerId="Windows Live" clId="Web-{A1E5FACE-8B93-445E-A6E1-6B099FB7C1F7}" dt="2021-01-22T12:32:29.617" v="41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Guest User" userId="" providerId="Windows Live" clId="Web-{A1E5FACE-8B93-445E-A6E1-6B099FB7C1F7}" dt="2021-01-22T12:32:29.617" v="41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Guest User" userId="" providerId="Windows Live" clId="Web-{A1E5FACE-8B93-445E-A6E1-6B099FB7C1F7}" dt="2021-01-22T12:32:29.617" v="41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Guest User" userId="" providerId="Windows Live" clId="Web-{A1E5FACE-8B93-445E-A6E1-6B099FB7C1F7}" dt="2021-01-22T12:32:29.617" v="41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Guest User" userId="" providerId="Windows Live" clId="Web-{A1E5FACE-8B93-445E-A6E1-6B099FB7C1F7}" dt="2021-01-22T12:32:29.617" v="41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Guest User" userId="" providerId="Windows Live" clId="Web-{A1E5FACE-8B93-445E-A6E1-6B099FB7C1F7}" dt="2021-01-22T12:32:29.617" v="41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Guest User" userId="" providerId="Windows Live" clId="Web-{A1E5FACE-8B93-445E-A6E1-6B099FB7C1F7}" dt="2021-01-22T12:32:29.617" v="41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Guest User" userId="" providerId="Windows Live" clId="Web-{A1E5FACE-8B93-445E-A6E1-6B099FB7C1F7}" dt="2021-01-22T12:32:49.851" v="42"/>
        <pc:sldMasterMkLst>
          <pc:docMk/>
          <pc:sldMasterMk cId="3634052448" sldId="2147483672"/>
        </pc:sldMasterMkLst>
        <pc:sldLayoutChg chg="add del mod replId">
          <pc:chgData name="Guest User" userId="" providerId="Windows Live" clId="Web-{A1E5FACE-8B93-445E-A6E1-6B099FB7C1F7}" dt="2021-01-22T12:32:49.851" v="42"/>
          <pc:sldLayoutMkLst>
            <pc:docMk/>
            <pc:sldMasterMk cId="3634052448" sldId="2147483672"/>
            <pc:sldLayoutMk cId="1865697701" sldId="2147483673"/>
          </pc:sldLayoutMkLst>
        </pc:sldLayoutChg>
        <pc:sldLayoutChg chg="add del mod replId">
          <pc:chgData name="Guest User" userId="" providerId="Windows Live" clId="Web-{A1E5FACE-8B93-445E-A6E1-6B099FB7C1F7}" dt="2021-01-22T12:32:49.851" v="42"/>
          <pc:sldLayoutMkLst>
            <pc:docMk/>
            <pc:sldMasterMk cId="3634052448" sldId="2147483672"/>
            <pc:sldLayoutMk cId="1874124025" sldId="2147483674"/>
          </pc:sldLayoutMkLst>
        </pc:sldLayoutChg>
        <pc:sldLayoutChg chg="add del mod replId">
          <pc:chgData name="Guest User" userId="" providerId="Windows Live" clId="Web-{A1E5FACE-8B93-445E-A6E1-6B099FB7C1F7}" dt="2021-01-22T12:32:49.851" v="42"/>
          <pc:sldLayoutMkLst>
            <pc:docMk/>
            <pc:sldMasterMk cId="3634052448" sldId="2147483672"/>
            <pc:sldLayoutMk cId="2523264040" sldId="2147483675"/>
          </pc:sldLayoutMkLst>
        </pc:sldLayoutChg>
        <pc:sldLayoutChg chg="add del mod replId">
          <pc:chgData name="Guest User" userId="" providerId="Windows Live" clId="Web-{A1E5FACE-8B93-445E-A6E1-6B099FB7C1F7}" dt="2021-01-22T12:32:49.851" v="42"/>
          <pc:sldLayoutMkLst>
            <pc:docMk/>
            <pc:sldMasterMk cId="3634052448" sldId="2147483672"/>
            <pc:sldLayoutMk cId="1857110565" sldId="2147483676"/>
          </pc:sldLayoutMkLst>
        </pc:sldLayoutChg>
        <pc:sldLayoutChg chg="add del mod replId">
          <pc:chgData name="Guest User" userId="" providerId="Windows Live" clId="Web-{A1E5FACE-8B93-445E-A6E1-6B099FB7C1F7}" dt="2021-01-22T12:32:49.851" v="42"/>
          <pc:sldLayoutMkLst>
            <pc:docMk/>
            <pc:sldMasterMk cId="3634052448" sldId="2147483672"/>
            <pc:sldLayoutMk cId="1157008962" sldId="2147483677"/>
          </pc:sldLayoutMkLst>
        </pc:sldLayoutChg>
        <pc:sldLayoutChg chg="add del mod replId">
          <pc:chgData name="Guest User" userId="" providerId="Windows Live" clId="Web-{A1E5FACE-8B93-445E-A6E1-6B099FB7C1F7}" dt="2021-01-22T12:32:49.851" v="42"/>
          <pc:sldLayoutMkLst>
            <pc:docMk/>
            <pc:sldMasterMk cId="3634052448" sldId="2147483672"/>
            <pc:sldLayoutMk cId="1584118202" sldId="2147483678"/>
          </pc:sldLayoutMkLst>
        </pc:sldLayoutChg>
        <pc:sldLayoutChg chg="add del mod replId">
          <pc:chgData name="Guest User" userId="" providerId="Windows Live" clId="Web-{A1E5FACE-8B93-445E-A6E1-6B099FB7C1F7}" dt="2021-01-22T12:32:49.851" v="42"/>
          <pc:sldLayoutMkLst>
            <pc:docMk/>
            <pc:sldMasterMk cId="3634052448" sldId="2147483672"/>
            <pc:sldLayoutMk cId="2084158553" sldId="2147483679"/>
          </pc:sldLayoutMkLst>
        </pc:sldLayoutChg>
        <pc:sldLayoutChg chg="add del mod replId">
          <pc:chgData name="Guest User" userId="" providerId="Windows Live" clId="Web-{A1E5FACE-8B93-445E-A6E1-6B099FB7C1F7}" dt="2021-01-22T12:32:49.851" v="42"/>
          <pc:sldLayoutMkLst>
            <pc:docMk/>
            <pc:sldMasterMk cId="3634052448" sldId="2147483672"/>
            <pc:sldLayoutMk cId="2616960519" sldId="2147483680"/>
          </pc:sldLayoutMkLst>
        </pc:sldLayoutChg>
        <pc:sldLayoutChg chg="add del mod replId">
          <pc:chgData name="Guest User" userId="" providerId="Windows Live" clId="Web-{A1E5FACE-8B93-445E-A6E1-6B099FB7C1F7}" dt="2021-01-22T12:32:49.851" v="42"/>
          <pc:sldLayoutMkLst>
            <pc:docMk/>
            <pc:sldMasterMk cId="3634052448" sldId="2147483672"/>
            <pc:sldLayoutMk cId="2805073124" sldId="2147483681"/>
          </pc:sldLayoutMkLst>
        </pc:sldLayoutChg>
        <pc:sldLayoutChg chg="add del mod replId">
          <pc:chgData name="Guest User" userId="" providerId="Windows Live" clId="Web-{A1E5FACE-8B93-445E-A6E1-6B099FB7C1F7}" dt="2021-01-22T12:32:49.851" v="42"/>
          <pc:sldLayoutMkLst>
            <pc:docMk/>
            <pc:sldMasterMk cId="3634052448" sldId="2147483672"/>
            <pc:sldLayoutMk cId="2450718554" sldId="2147483682"/>
          </pc:sldLayoutMkLst>
        </pc:sldLayoutChg>
        <pc:sldLayoutChg chg="add del mod replId">
          <pc:chgData name="Guest User" userId="" providerId="Windows Live" clId="Web-{A1E5FACE-8B93-445E-A6E1-6B099FB7C1F7}" dt="2021-01-22T12:32:49.851" v="42"/>
          <pc:sldLayoutMkLst>
            <pc:docMk/>
            <pc:sldMasterMk cId="3634052448" sldId="2147483672"/>
            <pc:sldLayoutMk cId="2680487763" sldId="2147483683"/>
          </pc:sldLayoutMkLst>
        </pc:sldLayoutChg>
      </pc:sldMasterChg>
      <pc:sldMasterChg chg="add addSldLayout modSldLayout">
        <pc:chgData name="Guest User" userId="" providerId="Windows Live" clId="Web-{A1E5FACE-8B93-445E-A6E1-6B099FB7C1F7}" dt="2021-01-22T12:32:49.851" v="42"/>
        <pc:sldMasterMkLst>
          <pc:docMk/>
          <pc:sldMasterMk cId="1563207756" sldId="2147483684"/>
        </pc:sldMasterMkLst>
        <pc:sldLayoutChg chg="add mod replId">
          <pc:chgData name="Guest User" userId="" providerId="Windows Live" clId="Web-{A1E5FACE-8B93-445E-A6E1-6B099FB7C1F7}" dt="2021-01-22T12:32:49.851" v="42"/>
          <pc:sldLayoutMkLst>
            <pc:docMk/>
            <pc:sldMasterMk cId="1563207756" sldId="2147483684"/>
            <pc:sldLayoutMk cId="1459324708" sldId="2147483685"/>
          </pc:sldLayoutMkLst>
        </pc:sldLayoutChg>
        <pc:sldLayoutChg chg="add mod replId">
          <pc:chgData name="Guest User" userId="" providerId="Windows Live" clId="Web-{A1E5FACE-8B93-445E-A6E1-6B099FB7C1F7}" dt="2021-01-22T12:32:49.851" v="42"/>
          <pc:sldLayoutMkLst>
            <pc:docMk/>
            <pc:sldMasterMk cId="1563207756" sldId="2147483684"/>
            <pc:sldLayoutMk cId="3010074503" sldId="2147483686"/>
          </pc:sldLayoutMkLst>
        </pc:sldLayoutChg>
        <pc:sldLayoutChg chg="add mod replId">
          <pc:chgData name="Guest User" userId="" providerId="Windows Live" clId="Web-{A1E5FACE-8B93-445E-A6E1-6B099FB7C1F7}" dt="2021-01-22T12:32:49.851" v="42"/>
          <pc:sldLayoutMkLst>
            <pc:docMk/>
            <pc:sldMasterMk cId="1563207756" sldId="2147483684"/>
            <pc:sldLayoutMk cId="689558909" sldId="2147483687"/>
          </pc:sldLayoutMkLst>
        </pc:sldLayoutChg>
        <pc:sldLayoutChg chg="add mod replId">
          <pc:chgData name="Guest User" userId="" providerId="Windows Live" clId="Web-{A1E5FACE-8B93-445E-A6E1-6B099FB7C1F7}" dt="2021-01-22T12:32:49.851" v="42"/>
          <pc:sldLayoutMkLst>
            <pc:docMk/>
            <pc:sldMasterMk cId="1563207756" sldId="2147483684"/>
            <pc:sldLayoutMk cId="3070857379" sldId="2147483688"/>
          </pc:sldLayoutMkLst>
        </pc:sldLayoutChg>
        <pc:sldLayoutChg chg="add mod replId">
          <pc:chgData name="Guest User" userId="" providerId="Windows Live" clId="Web-{A1E5FACE-8B93-445E-A6E1-6B099FB7C1F7}" dt="2021-01-22T12:32:49.851" v="42"/>
          <pc:sldLayoutMkLst>
            <pc:docMk/>
            <pc:sldMasterMk cId="1563207756" sldId="2147483684"/>
            <pc:sldLayoutMk cId="1138051344" sldId="2147483689"/>
          </pc:sldLayoutMkLst>
        </pc:sldLayoutChg>
        <pc:sldLayoutChg chg="add mod replId">
          <pc:chgData name="Guest User" userId="" providerId="Windows Live" clId="Web-{A1E5FACE-8B93-445E-A6E1-6B099FB7C1F7}" dt="2021-01-22T12:32:49.851" v="42"/>
          <pc:sldLayoutMkLst>
            <pc:docMk/>
            <pc:sldMasterMk cId="1563207756" sldId="2147483684"/>
            <pc:sldLayoutMk cId="3968581288" sldId="2147483690"/>
          </pc:sldLayoutMkLst>
        </pc:sldLayoutChg>
        <pc:sldLayoutChg chg="add mod replId">
          <pc:chgData name="Guest User" userId="" providerId="Windows Live" clId="Web-{A1E5FACE-8B93-445E-A6E1-6B099FB7C1F7}" dt="2021-01-22T12:32:49.851" v="42"/>
          <pc:sldLayoutMkLst>
            <pc:docMk/>
            <pc:sldMasterMk cId="1563207756" sldId="2147483684"/>
            <pc:sldLayoutMk cId="499000419" sldId="2147483691"/>
          </pc:sldLayoutMkLst>
        </pc:sldLayoutChg>
        <pc:sldLayoutChg chg="add mod replId">
          <pc:chgData name="Guest User" userId="" providerId="Windows Live" clId="Web-{A1E5FACE-8B93-445E-A6E1-6B099FB7C1F7}" dt="2021-01-22T12:32:49.851" v="42"/>
          <pc:sldLayoutMkLst>
            <pc:docMk/>
            <pc:sldMasterMk cId="1563207756" sldId="2147483684"/>
            <pc:sldLayoutMk cId="4227205429" sldId="2147483692"/>
          </pc:sldLayoutMkLst>
        </pc:sldLayoutChg>
        <pc:sldLayoutChg chg="add mod replId">
          <pc:chgData name="Guest User" userId="" providerId="Windows Live" clId="Web-{A1E5FACE-8B93-445E-A6E1-6B099FB7C1F7}" dt="2021-01-22T12:32:49.851" v="42"/>
          <pc:sldLayoutMkLst>
            <pc:docMk/>
            <pc:sldMasterMk cId="1563207756" sldId="2147483684"/>
            <pc:sldLayoutMk cId="3744515885" sldId="2147483693"/>
          </pc:sldLayoutMkLst>
        </pc:sldLayoutChg>
        <pc:sldLayoutChg chg="add mod replId">
          <pc:chgData name="Guest User" userId="" providerId="Windows Live" clId="Web-{A1E5FACE-8B93-445E-A6E1-6B099FB7C1F7}" dt="2021-01-22T12:32:49.851" v="42"/>
          <pc:sldLayoutMkLst>
            <pc:docMk/>
            <pc:sldMasterMk cId="1563207756" sldId="2147483684"/>
            <pc:sldLayoutMk cId="133258582" sldId="2147483694"/>
          </pc:sldLayoutMkLst>
        </pc:sldLayoutChg>
        <pc:sldLayoutChg chg="add mod replId">
          <pc:chgData name="Guest User" userId="" providerId="Windows Live" clId="Web-{A1E5FACE-8B93-445E-A6E1-6B099FB7C1F7}" dt="2021-01-22T12:32:49.851" v="42"/>
          <pc:sldLayoutMkLst>
            <pc:docMk/>
            <pc:sldMasterMk cId="1563207756" sldId="2147483684"/>
            <pc:sldLayoutMk cId="3354407807" sldId="2147483695"/>
          </pc:sldLayoutMkLst>
        </pc:sldLayoutChg>
      </pc:sldMasterChg>
      <pc:sldMasterChg chg="del delSldLayout">
        <pc:chgData name="Guest User" userId="" providerId="Windows Live" clId="Web-{A1E5FACE-8B93-445E-A6E1-6B099FB7C1F7}" dt="2021-01-22T13:22:08.317" v="560"/>
        <pc:sldMasterMkLst>
          <pc:docMk/>
          <pc:sldMasterMk cId="375305722" sldId="2147483738"/>
        </pc:sldMasterMkLst>
        <pc:sldLayoutChg chg="del">
          <pc:chgData name="Guest User" userId="" providerId="Windows Live" clId="Web-{A1E5FACE-8B93-445E-A6E1-6B099FB7C1F7}" dt="2021-01-22T13:22:08.317" v="560"/>
          <pc:sldLayoutMkLst>
            <pc:docMk/>
            <pc:sldMasterMk cId="375305722" sldId="2147483738"/>
            <pc:sldLayoutMk cId="113847294" sldId="2147483739"/>
          </pc:sldLayoutMkLst>
        </pc:sldLayoutChg>
        <pc:sldLayoutChg chg="del">
          <pc:chgData name="Guest User" userId="" providerId="Windows Live" clId="Web-{A1E5FACE-8B93-445E-A6E1-6B099FB7C1F7}" dt="2021-01-22T13:22:08.317" v="560"/>
          <pc:sldLayoutMkLst>
            <pc:docMk/>
            <pc:sldMasterMk cId="375305722" sldId="2147483738"/>
            <pc:sldLayoutMk cId="1681022101" sldId="2147483740"/>
          </pc:sldLayoutMkLst>
        </pc:sldLayoutChg>
        <pc:sldLayoutChg chg="del">
          <pc:chgData name="Guest User" userId="" providerId="Windows Live" clId="Web-{A1E5FACE-8B93-445E-A6E1-6B099FB7C1F7}" dt="2021-01-22T13:22:08.317" v="560"/>
          <pc:sldLayoutMkLst>
            <pc:docMk/>
            <pc:sldMasterMk cId="375305722" sldId="2147483738"/>
            <pc:sldLayoutMk cId="3462669307" sldId="2147483741"/>
          </pc:sldLayoutMkLst>
        </pc:sldLayoutChg>
        <pc:sldLayoutChg chg="del">
          <pc:chgData name="Guest User" userId="" providerId="Windows Live" clId="Web-{A1E5FACE-8B93-445E-A6E1-6B099FB7C1F7}" dt="2021-01-22T13:22:08.317" v="560"/>
          <pc:sldLayoutMkLst>
            <pc:docMk/>
            <pc:sldMasterMk cId="375305722" sldId="2147483738"/>
            <pc:sldLayoutMk cId="2273343230" sldId="2147483742"/>
          </pc:sldLayoutMkLst>
        </pc:sldLayoutChg>
        <pc:sldLayoutChg chg="del">
          <pc:chgData name="Guest User" userId="" providerId="Windows Live" clId="Web-{A1E5FACE-8B93-445E-A6E1-6B099FB7C1F7}" dt="2021-01-22T13:22:08.317" v="560"/>
          <pc:sldLayoutMkLst>
            <pc:docMk/>
            <pc:sldMasterMk cId="375305722" sldId="2147483738"/>
            <pc:sldLayoutMk cId="3499974338" sldId="2147483743"/>
          </pc:sldLayoutMkLst>
        </pc:sldLayoutChg>
        <pc:sldLayoutChg chg="del">
          <pc:chgData name="Guest User" userId="" providerId="Windows Live" clId="Web-{A1E5FACE-8B93-445E-A6E1-6B099FB7C1F7}" dt="2021-01-22T13:22:08.317" v="560"/>
          <pc:sldLayoutMkLst>
            <pc:docMk/>
            <pc:sldMasterMk cId="375305722" sldId="2147483738"/>
            <pc:sldLayoutMk cId="1551669056" sldId="2147483744"/>
          </pc:sldLayoutMkLst>
        </pc:sldLayoutChg>
        <pc:sldLayoutChg chg="del">
          <pc:chgData name="Guest User" userId="" providerId="Windows Live" clId="Web-{A1E5FACE-8B93-445E-A6E1-6B099FB7C1F7}" dt="2021-01-22T13:22:08.317" v="560"/>
          <pc:sldLayoutMkLst>
            <pc:docMk/>
            <pc:sldMasterMk cId="375305722" sldId="2147483738"/>
            <pc:sldLayoutMk cId="889847516" sldId="2147483745"/>
          </pc:sldLayoutMkLst>
        </pc:sldLayoutChg>
        <pc:sldLayoutChg chg="del">
          <pc:chgData name="Guest User" userId="" providerId="Windows Live" clId="Web-{A1E5FACE-8B93-445E-A6E1-6B099FB7C1F7}" dt="2021-01-22T13:22:08.317" v="560"/>
          <pc:sldLayoutMkLst>
            <pc:docMk/>
            <pc:sldMasterMk cId="375305722" sldId="2147483738"/>
            <pc:sldLayoutMk cId="2092252409" sldId="2147483746"/>
          </pc:sldLayoutMkLst>
        </pc:sldLayoutChg>
        <pc:sldLayoutChg chg="del">
          <pc:chgData name="Guest User" userId="" providerId="Windows Live" clId="Web-{A1E5FACE-8B93-445E-A6E1-6B099FB7C1F7}" dt="2021-01-22T13:22:08.317" v="560"/>
          <pc:sldLayoutMkLst>
            <pc:docMk/>
            <pc:sldMasterMk cId="375305722" sldId="2147483738"/>
            <pc:sldLayoutMk cId="1443671747" sldId="2147483747"/>
          </pc:sldLayoutMkLst>
        </pc:sldLayoutChg>
        <pc:sldLayoutChg chg="del">
          <pc:chgData name="Guest User" userId="" providerId="Windows Live" clId="Web-{A1E5FACE-8B93-445E-A6E1-6B099FB7C1F7}" dt="2021-01-22T13:22:08.317" v="560"/>
          <pc:sldLayoutMkLst>
            <pc:docMk/>
            <pc:sldMasterMk cId="375305722" sldId="2147483738"/>
            <pc:sldLayoutMk cId="3465822204" sldId="2147483748"/>
          </pc:sldLayoutMkLst>
        </pc:sldLayoutChg>
        <pc:sldLayoutChg chg="del">
          <pc:chgData name="Guest User" userId="" providerId="Windows Live" clId="Web-{A1E5FACE-8B93-445E-A6E1-6B099FB7C1F7}" dt="2021-01-22T13:22:08.317" v="560"/>
          <pc:sldLayoutMkLst>
            <pc:docMk/>
            <pc:sldMasterMk cId="375305722" sldId="2147483738"/>
            <pc:sldLayoutMk cId="2619796490" sldId="2147483749"/>
          </pc:sldLayoutMkLst>
        </pc:sldLayoutChg>
        <pc:sldLayoutChg chg="del">
          <pc:chgData name="Guest User" userId="" providerId="Windows Live" clId="Web-{A1E5FACE-8B93-445E-A6E1-6B099FB7C1F7}" dt="2021-01-22T13:22:08.317" v="560"/>
          <pc:sldLayoutMkLst>
            <pc:docMk/>
            <pc:sldMasterMk cId="375305722" sldId="2147483738"/>
            <pc:sldLayoutMk cId="3716169780" sldId="2147483750"/>
          </pc:sldLayoutMkLst>
        </pc:sldLayoutChg>
        <pc:sldLayoutChg chg="del">
          <pc:chgData name="Guest User" userId="" providerId="Windows Live" clId="Web-{A1E5FACE-8B93-445E-A6E1-6B099FB7C1F7}" dt="2021-01-22T13:22:08.317" v="560"/>
          <pc:sldLayoutMkLst>
            <pc:docMk/>
            <pc:sldMasterMk cId="375305722" sldId="2147483738"/>
            <pc:sldLayoutMk cId="2752779339" sldId="2147483751"/>
          </pc:sldLayoutMkLst>
        </pc:sldLayoutChg>
        <pc:sldLayoutChg chg="del">
          <pc:chgData name="Guest User" userId="" providerId="Windows Live" clId="Web-{A1E5FACE-8B93-445E-A6E1-6B099FB7C1F7}" dt="2021-01-22T13:22:08.317" v="560"/>
          <pc:sldLayoutMkLst>
            <pc:docMk/>
            <pc:sldMasterMk cId="375305722" sldId="2147483738"/>
            <pc:sldLayoutMk cId="1399342079" sldId="2147483752"/>
          </pc:sldLayoutMkLst>
        </pc:sldLayoutChg>
        <pc:sldLayoutChg chg="del">
          <pc:chgData name="Guest User" userId="" providerId="Windows Live" clId="Web-{A1E5FACE-8B93-445E-A6E1-6B099FB7C1F7}" dt="2021-01-22T13:22:08.317" v="560"/>
          <pc:sldLayoutMkLst>
            <pc:docMk/>
            <pc:sldMasterMk cId="375305722" sldId="2147483738"/>
            <pc:sldLayoutMk cId="2457779953" sldId="2147483753"/>
          </pc:sldLayoutMkLst>
        </pc:sldLayoutChg>
        <pc:sldLayoutChg chg="del">
          <pc:chgData name="Guest User" userId="" providerId="Windows Live" clId="Web-{A1E5FACE-8B93-445E-A6E1-6B099FB7C1F7}" dt="2021-01-22T13:22:08.317" v="560"/>
          <pc:sldLayoutMkLst>
            <pc:docMk/>
            <pc:sldMasterMk cId="375305722" sldId="2147483738"/>
            <pc:sldLayoutMk cId="821926197" sldId="2147483754"/>
          </pc:sldLayoutMkLst>
        </pc:sldLayoutChg>
        <pc:sldLayoutChg chg="del">
          <pc:chgData name="Guest User" userId="" providerId="Windows Live" clId="Web-{A1E5FACE-8B93-445E-A6E1-6B099FB7C1F7}" dt="2021-01-22T13:22:08.317" v="560"/>
          <pc:sldLayoutMkLst>
            <pc:docMk/>
            <pc:sldMasterMk cId="375305722" sldId="2147483738"/>
            <pc:sldLayoutMk cId="195321927" sldId="2147483755"/>
          </pc:sldLayoutMkLst>
        </pc:sldLayoutChg>
      </pc:sldMasterChg>
      <pc:sldMasterChg chg="add del addSldLayout delSldLayout modSldLayout">
        <pc:chgData name="Guest User" userId="" providerId="Windows Live" clId="Web-{A1E5FACE-8B93-445E-A6E1-6B099FB7C1F7}" dt="2021-01-22T13:22:16.270" v="561"/>
        <pc:sldMasterMkLst>
          <pc:docMk/>
          <pc:sldMasterMk cId="1414115973" sldId="2147483756"/>
        </pc:sldMasterMkLst>
        <pc:sldLayoutChg chg="add del mod replId">
          <pc:chgData name="Guest User" userId="" providerId="Windows Live" clId="Web-{A1E5FACE-8B93-445E-A6E1-6B099FB7C1F7}" dt="2021-01-22T13:22:16.270" v="561"/>
          <pc:sldLayoutMkLst>
            <pc:docMk/>
            <pc:sldMasterMk cId="1414115973" sldId="2147483756"/>
            <pc:sldLayoutMk cId="1172337086" sldId="2147483757"/>
          </pc:sldLayoutMkLst>
        </pc:sldLayoutChg>
        <pc:sldLayoutChg chg="add del mod replId">
          <pc:chgData name="Guest User" userId="" providerId="Windows Live" clId="Web-{A1E5FACE-8B93-445E-A6E1-6B099FB7C1F7}" dt="2021-01-22T13:22:16.270" v="561"/>
          <pc:sldLayoutMkLst>
            <pc:docMk/>
            <pc:sldMasterMk cId="1414115973" sldId="2147483756"/>
            <pc:sldLayoutMk cId="1227835318" sldId="2147483758"/>
          </pc:sldLayoutMkLst>
        </pc:sldLayoutChg>
        <pc:sldLayoutChg chg="add del mod replId">
          <pc:chgData name="Guest User" userId="" providerId="Windows Live" clId="Web-{A1E5FACE-8B93-445E-A6E1-6B099FB7C1F7}" dt="2021-01-22T13:22:16.270" v="561"/>
          <pc:sldLayoutMkLst>
            <pc:docMk/>
            <pc:sldMasterMk cId="1414115973" sldId="2147483756"/>
            <pc:sldLayoutMk cId="839146111" sldId="2147483759"/>
          </pc:sldLayoutMkLst>
        </pc:sldLayoutChg>
        <pc:sldLayoutChg chg="add del mod replId">
          <pc:chgData name="Guest User" userId="" providerId="Windows Live" clId="Web-{A1E5FACE-8B93-445E-A6E1-6B099FB7C1F7}" dt="2021-01-22T13:22:16.270" v="561"/>
          <pc:sldLayoutMkLst>
            <pc:docMk/>
            <pc:sldMasterMk cId="1414115973" sldId="2147483756"/>
            <pc:sldLayoutMk cId="1494948792" sldId="2147483760"/>
          </pc:sldLayoutMkLst>
        </pc:sldLayoutChg>
        <pc:sldLayoutChg chg="add del mod replId">
          <pc:chgData name="Guest User" userId="" providerId="Windows Live" clId="Web-{A1E5FACE-8B93-445E-A6E1-6B099FB7C1F7}" dt="2021-01-22T13:22:16.270" v="561"/>
          <pc:sldLayoutMkLst>
            <pc:docMk/>
            <pc:sldMasterMk cId="1414115973" sldId="2147483756"/>
            <pc:sldLayoutMk cId="3401424795" sldId="2147483761"/>
          </pc:sldLayoutMkLst>
        </pc:sldLayoutChg>
        <pc:sldLayoutChg chg="add del mod replId">
          <pc:chgData name="Guest User" userId="" providerId="Windows Live" clId="Web-{A1E5FACE-8B93-445E-A6E1-6B099FB7C1F7}" dt="2021-01-22T13:22:16.270" v="561"/>
          <pc:sldLayoutMkLst>
            <pc:docMk/>
            <pc:sldMasterMk cId="1414115973" sldId="2147483756"/>
            <pc:sldLayoutMk cId="1895759148" sldId="2147483762"/>
          </pc:sldLayoutMkLst>
        </pc:sldLayoutChg>
        <pc:sldLayoutChg chg="add del mod replId">
          <pc:chgData name="Guest User" userId="" providerId="Windows Live" clId="Web-{A1E5FACE-8B93-445E-A6E1-6B099FB7C1F7}" dt="2021-01-22T13:22:16.270" v="561"/>
          <pc:sldLayoutMkLst>
            <pc:docMk/>
            <pc:sldMasterMk cId="1414115973" sldId="2147483756"/>
            <pc:sldLayoutMk cId="2482888427" sldId="2147483763"/>
          </pc:sldLayoutMkLst>
        </pc:sldLayoutChg>
        <pc:sldLayoutChg chg="add del mod replId">
          <pc:chgData name="Guest User" userId="" providerId="Windows Live" clId="Web-{A1E5FACE-8B93-445E-A6E1-6B099FB7C1F7}" dt="2021-01-22T13:22:16.270" v="561"/>
          <pc:sldLayoutMkLst>
            <pc:docMk/>
            <pc:sldMasterMk cId="1414115973" sldId="2147483756"/>
            <pc:sldLayoutMk cId="3124712409" sldId="2147483764"/>
          </pc:sldLayoutMkLst>
        </pc:sldLayoutChg>
        <pc:sldLayoutChg chg="add del mod replId">
          <pc:chgData name="Guest User" userId="" providerId="Windows Live" clId="Web-{A1E5FACE-8B93-445E-A6E1-6B099FB7C1F7}" dt="2021-01-22T13:22:16.270" v="561"/>
          <pc:sldLayoutMkLst>
            <pc:docMk/>
            <pc:sldMasterMk cId="1414115973" sldId="2147483756"/>
            <pc:sldLayoutMk cId="2506202508" sldId="2147483765"/>
          </pc:sldLayoutMkLst>
        </pc:sldLayoutChg>
        <pc:sldLayoutChg chg="add del mod replId">
          <pc:chgData name="Guest User" userId="" providerId="Windows Live" clId="Web-{A1E5FACE-8B93-445E-A6E1-6B099FB7C1F7}" dt="2021-01-22T13:22:16.270" v="561"/>
          <pc:sldLayoutMkLst>
            <pc:docMk/>
            <pc:sldMasterMk cId="1414115973" sldId="2147483756"/>
            <pc:sldLayoutMk cId="2598374950" sldId="2147483766"/>
          </pc:sldLayoutMkLst>
        </pc:sldLayoutChg>
        <pc:sldLayoutChg chg="add del mod replId">
          <pc:chgData name="Guest User" userId="" providerId="Windows Live" clId="Web-{A1E5FACE-8B93-445E-A6E1-6B099FB7C1F7}" dt="2021-01-22T13:22:16.270" v="561"/>
          <pc:sldLayoutMkLst>
            <pc:docMk/>
            <pc:sldMasterMk cId="1414115973" sldId="2147483756"/>
            <pc:sldLayoutMk cId="4231205702" sldId="2147483767"/>
          </pc:sldLayoutMkLst>
        </pc:sldLayoutChg>
      </pc:sldMasterChg>
      <pc:sldMasterChg chg="add del addSldLayout delSldLayout modSldLayout">
        <pc:chgData name="Guest User" userId="" providerId="Windows Live" clId="Web-{A1E5FACE-8B93-445E-A6E1-6B099FB7C1F7}" dt="2021-01-22T13:22:23.224" v="562"/>
        <pc:sldMasterMkLst>
          <pc:docMk/>
          <pc:sldMasterMk cId="1872054062" sldId="2147483768"/>
        </pc:sldMasterMkLst>
        <pc:sldLayoutChg chg="add del mod replId">
          <pc:chgData name="Guest User" userId="" providerId="Windows Live" clId="Web-{A1E5FACE-8B93-445E-A6E1-6B099FB7C1F7}" dt="2021-01-22T13:22:23.224" v="562"/>
          <pc:sldLayoutMkLst>
            <pc:docMk/>
            <pc:sldMasterMk cId="1872054062" sldId="2147483768"/>
            <pc:sldLayoutMk cId="4249249041" sldId="2147483769"/>
          </pc:sldLayoutMkLst>
        </pc:sldLayoutChg>
        <pc:sldLayoutChg chg="add del mod replId">
          <pc:chgData name="Guest User" userId="" providerId="Windows Live" clId="Web-{A1E5FACE-8B93-445E-A6E1-6B099FB7C1F7}" dt="2021-01-22T13:22:23.224" v="562"/>
          <pc:sldLayoutMkLst>
            <pc:docMk/>
            <pc:sldMasterMk cId="1872054062" sldId="2147483768"/>
            <pc:sldLayoutMk cId="570322138" sldId="2147483770"/>
          </pc:sldLayoutMkLst>
        </pc:sldLayoutChg>
        <pc:sldLayoutChg chg="add del mod replId">
          <pc:chgData name="Guest User" userId="" providerId="Windows Live" clId="Web-{A1E5FACE-8B93-445E-A6E1-6B099FB7C1F7}" dt="2021-01-22T13:22:23.224" v="562"/>
          <pc:sldLayoutMkLst>
            <pc:docMk/>
            <pc:sldMasterMk cId="1872054062" sldId="2147483768"/>
            <pc:sldLayoutMk cId="2052604636" sldId="2147483771"/>
          </pc:sldLayoutMkLst>
        </pc:sldLayoutChg>
        <pc:sldLayoutChg chg="add del mod replId">
          <pc:chgData name="Guest User" userId="" providerId="Windows Live" clId="Web-{A1E5FACE-8B93-445E-A6E1-6B099FB7C1F7}" dt="2021-01-22T13:22:23.224" v="562"/>
          <pc:sldLayoutMkLst>
            <pc:docMk/>
            <pc:sldMasterMk cId="1872054062" sldId="2147483768"/>
            <pc:sldLayoutMk cId="182549689" sldId="2147483772"/>
          </pc:sldLayoutMkLst>
        </pc:sldLayoutChg>
        <pc:sldLayoutChg chg="add del mod replId">
          <pc:chgData name="Guest User" userId="" providerId="Windows Live" clId="Web-{A1E5FACE-8B93-445E-A6E1-6B099FB7C1F7}" dt="2021-01-22T13:22:23.224" v="562"/>
          <pc:sldLayoutMkLst>
            <pc:docMk/>
            <pc:sldMasterMk cId="1872054062" sldId="2147483768"/>
            <pc:sldLayoutMk cId="3891730071" sldId="2147483773"/>
          </pc:sldLayoutMkLst>
        </pc:sldLayoutChg>
        <pc:sldLayoutChg chg="add del mod replId">
          <pc:chgData name="Guest User" userId="" providerId="Windows Live" clId="Web-{A1E5FACE-8B93-445E-A6E1-6B099FB7C1F7}" dt="2021-01-22T13:22:23.224" v="562"/>
          <pc:sldLayoutMkLst>
            <pc:docMk/>
            <pc:sldMasterMk cId="1872054062" sldId="2147483768"/>
            <pc:sldLayoutMk cId="1536644602" sldId="2147483774"/>
          </pc:sldLayoutMkLst>
        </pc:sldLayoutChg>
        <pc:sldLayoutChg chg="add del mod replId">
          <pc:chgData name="Guest User" userId="" providerId="Windows Live" clId="Web-{A1E5FACE-8B93-445E-A6E1-6B099FB7C1F7}" dt="2021-01-22T13:22:23.224" v="562"/>
          <pc:sldLayoutMkLst>
            <pc:docMk/>
            <pc:sldMasterMk cId="1872054062" sldId="2147483768"/>
            <pc:sldLayoutMk cId="1926278941" sldId="2147483775"/>
          </pc:sldLayoutMkLst>
        </pc:sldLayoutChg>
        <pc:sldLayoutChg chg="add del mod replId">
          <pc:chgData name="Guest User" userId="" providerId="Windows Live" clId="Web-{A1E5FACE-8B93-445E-A6E1-6B099FB7C1F7}" dt="2021-01-22T13:22:23.224" v="562"/>
          <pc:sldLayoutMkLst>
            <pc:docMk/>
            <pc:sldMasterMk cId="1872054062" sldId="2147483768"/>
            <pc:sldLayoutMk cId="1342874860" sldId="2147483776"/>
          </pc:sldLayoutMkLst>
        </pc:sldLayoutChg>
        <pc:sldLayoutChg chg="add del mod replId">
          <pc:chgData name="Guest User" userId="" providerId="Windows Live" clId="Web-{A1E5FACE-8B93-445E-A6E1-6B099FB7C1F7}" dt="2021-01-22T13:22:23.224" v="562"/>
          <pc:sldLayoutMkLst>
            <pc:docMk/>
            <pc:sldMasterMk cId="1872054062" sldId="2147483768"/>
            <pc:sldLayoutMk cId="130338397" sldId="2147483777"/>
          </pc:sldLayoutMkLst>
        </pc:sldLayoutChg>
        <pc:sldLayoutChg chg="add del mod replId">
          <pc:chgData name="Guest User" userId="" providerId="Windows Live" clId="Web-{A1E5FACE-8B93-445E-A6E1-6B099FB7C1F7}" dt="2021-01-22T13:22:23.224" v="562"/>
          <pc:sldLayoutMkLst>
            <pc:docMk/>
            <pc:sldMasterMk cId="1872054062" sldId="2147483768"/>
            <pc:sldLayoutMk cId="1125593489" sldId="2147483778"/>
          </pc:sldLayoutMkLst>
        </pc:sldLayoutChg>
        <pc:sldLayoutChg chg="add del mod replId">
          <pc:chgData name="Guest User" userId="" providerId="Windows Live" clId="Web-{A1E5FACE-8B93-445E-A6E1-6B099FB7C1F7}" dt="2021-01-22T13:22:23.224" v="562"/>
          <pc:sldLayoutMkLst>
            <pc:docMk/>
            <pc:sldMasterMk cId="1872054062" sldId="2147483768"/>
            <pc:sldLayoutMk cId="1380558975" sldId="2147483779"/>
          </pc:sldLayoutMkLst>
        </pc:sldLayoutChg>
      </pc:sldMasterChg>
      <pc:sldMasterChg chg="add del addSldLayout delSldLayout modSldLayout">
        <pc:chgData name="Guest User" userId="" providerId="Windows Live" clId="Web-{A1E5FACE-8B93-445E-A6E1-6B099FB7C1F7}" dt="2021-01-22T13:22:34.489" v="563"/>
        <pc:sldMasterMkLst>
          <pc:docMk/>
          <pc:sldMasterMk cId="1994897696" sldId="2147483780"/>
        </pc:sldMasterMkLst>
        <pc:sldLayoutChg chg="add del mod replId">
          <pc:chgData name="Guest User" userId="" providerId="Windows Live" clId="Web-{A1E5FACE-8B93-445E-A6E1-6B099FB7C1F7}" dt="2021-01-22T13:22:34.489" v="563"/>
          <pc:sldLayoutMkLst>
            <pc:docMk/>
            <pc:sldMasterMk cId="1994897696" sldId="2147483780"/>
            <pc:sldLayoutMk cId="2716455310" sldId="2147483781"/>
          </pc:sldLayoutMkLst>
        </pc:sldLayoutChg>
        <pc:sldLayoutChg chg="add del mod replId">
          <pc:chgData name="Guest User" userId="" providerId="Windows Live" clId="Web-{A1E5FACE-8B93-445E-A6E1-6B099FB7C1F7}" dt="2021-01-22T13:22:34.489" v="563"/>
          <pc:sldLayoutMkLst>
            <pc:docMk/>
            <pc:sldMasterMk cId="1994897696" sldId="2147483780"/>
            <pc:sldLayoutMk cId="1245207165" sldId="2147483782"/>
          </pc:sldLayoutMkLst>
        </pc:sldLayoutChg>
        <pc:sldLayoutChg chg="add del mod replId">
          <pc:chgData name="Guest User" userId="" providerId="Windows Live" clId="Web-{A1E5FACE-8B93-445E-A6E1-6B099FB7C1F7}" dt="2021-01-22T13:22:34.489" v="563"/>
          <pc:sldLayoutMkLst>
            <pc:docMk/>
            <pc:sldMasterMk cId="1994897696" sldId="2147483780"/>
            <pc:sldLayoutMk cId="3854416730" sldId="2147483783"/>
          </pc:sldLayoutMkLst>
        </pc:sldLayoutChg>
        <pc:sldLayoutChg chg="add del mod replId">
          <pc:chgData name="Guest User" userId="" providerId="Windows Live" clId="Web-{A1E5FACE-8B93-445E-A6E1-6B099FB7C1F7}" dt="2021-01-22T13:22:34.489" v="563"/>
          <pc:sldLayoutMkLst>
            <pc:docMk/>
            <pc:sldMasterMk cId="1994897696" sldId="2147483780"/>
            <pc:sldLayoutMk cId="2151693991" sldId="2147483784"/>
          </pc:sldLayoutMkLst>
        </pc:sldLayoutChg>
        <pc:sldLayoutChg chg="add del mod replId">
          <pc:chgData name="Guest User" userId="" providerId="Windows Live" clId="Web-{A1E5FACE-8B93-445E-A6E1-6B099FB7C1F7}" dt="2021-01-22T13:22:34.489" v="563"/>
          <pc:sldLayoutMkLst>
            <pc:docMk/>
            <pc:sldMasterMk cId="1994897696" sldId="2147483780"/>
            <pc:sldLayoutMk cId="3291097842" sldId="2147483785"/>
          </pc:sldLayoutMkLst>
        </pc:sldLayoutChg>
        <pc:sldLayoutChg chg="add del mod replId">
          <pc:chgData name="Guest User" userId="" providerId="Windows Live" clId="Web-{A1E5FACE-8B93-445E-A6E1-6B099FB7C1F7}" dt="2021-01-22T13:22:34.489" v="563"/>
          <pc:sldLayoutMkLst>
            <pc:docMk/>
            <pc:sldMasterMk cId="1994897696" sldId="2147483780"/>
            <pc:sldLayoutMk cId="4269853972" sldId="2147483786"/>
          </pc:sldLayoutMkLst>
        </pc:sldLayoutChg>
        <pc:sldLayoutChg chg="add del mod replId">
          <pc:chgData name="Guest User" userId="" providerId="Windows Live" clId="Web-{A1E5FACE-8B93-445E-A6E1-6B099FB7C1F7}" dt="2021-01-22T13:22:34.489" v="563"/>
          <pc:sldLayoutMkLst>
            <pc:docMk/>
            <pc:sldMasterMk cId="1994897696" sldId="2147483780"/>
            <pc:sldLayoutMk cId="86959874" sldId="2147483787"/>
          </pc:sldLayoutMkLst>
        </pc:sldLayoutChg>
        <pc:sldLayoutChg chg="add del mod replId">
          <pc:chgData name="Guest User" userId="" providerId="Windows Live" clId="Web-{A1E5FACE-8B93-445E-A6E1-6B099FB7C1F7}" dt="2021-01-22T13:22:34.489" v="563"/>
          <pc:sldLayoutMkLst>
            <pc:docMk/>
            <pc:sldMasterMk cId="1994897696" sldId="2147483780"/>
            <pc:sldLayoutMk cId="2704292928" sldId="2147483788"/>
          </pc:sldLayoutMkLst>
        </pc:sldLayoutChg>
        <pc:sldLayoutChg chg="add del mod replId">
          <pc:chgData name="Guest User" userId="" providerId="Windows Live" clId="Web-{A1E5FACE-8B93-445E-A6E1-6B099FB7C1F7}" dt="2021-01-22T13:22:34.489" v="563"/>
          <pc:sldLayoutMkLst>
            <pc:docMk/>
            <pc:sldMasterMk cId="1994897696" sldId="2147483780"/>
            <pc:sldLayoutMk cId="848415116" sldId="2147483789"/>
          </pc:sldLayoutMkLst>
        </pc:sldLayoutChg>
        <pc:sldLayoutChg chg="add del mod replId">
          <pc:chgData name="Guest User" userId="" providerId="Windows Live" clId="Web-{A1E5FACE-8B93-445E-A6E1-6B099FB7C1F7}" dt="2021-01-22T13:22:34.489" v="563"/>
          <pc:sldLayoutMkLst>
            <pc:docMk/>
            <pc:sldMasterMk cId="1994897696" sldId="2147483780"/>
            <pc:sldLayoutMk cId="1906864395" sldId="2147483790"/>
          </pc:sldLayoutMkLst>
        </pc:sldLayoutChg>
        <pc:sldLayoutChg chg="add del mod replId">
          <pc:chgData name="Guest User" userId="" providerId="Windows Live" clId="Web-{A1E5FACE-8B93-445E-A6E1-6B099FB7C1F7}" dt="2021-01-22T13:22:34.489" v="563"/>
          <pc:sldLayoutMkLst>
            <pc:docMk/>
            <pc:sldMasterMk cId="1994897696" sldId="2147483780"/>
            <pc:sldLayoutMk cId="1556364096" sldId="2147483791"/>
          </pc:sldLayoutMkLst>
        </pc:sldLayoutChg>
        <pc:sldLayoutChg chg="add del mod replId">
          <pc:chgData name="Guest User" userId="" providerId="Windows Live" clId="Web-{A1E5FACE-8B93-445E-A6E1-6B099FB7C1F7}" dt="2021-01-22T13:22:34.489" v="563"/>
          <pc:sldLayoutMkLst>
            <pc:docMk/>
            <pc:sldMasterMk cId="1994897696" sldId="2147483780"/>
            <pc:sldLayoutMk cId="2641805603" sldId="2147483792"/>
          </pc:sldLayoutMkLst>
        </pc:sldLayoutChg>
        <pc:sldLayoutChg chg="add del mod replId">
          <pc:chgData name="Guest User" userId="" providerId="Windows Live" clId="Web-{A1E5FACE-8B93-445E-A6E1-6B099FB7C1F7}" dt="2021-01-22T13:22:34.489" v="563"/>
          <pc:sldLayoutMkLst>
            <pc:docMk/>
            <pc:sldMasterMk cId="1994897696" sldId="2147483780"/>
            <pc:sldLayoutMk cId="2107285602" sldId="2147483793"/>
          </pc:sldLayoutMkLst>
        </pc:sldLayoutChg>
        <pc:sldLayoutChg chg="add del mod replId">
          <pc:chgData name="Guest User" userId="" providerId="Windows Live" clId="Web-{A1E5FACE-8B93-445E-A6E1-6B099FB7C1F7}" dt="2021-01-22T13:22:34.489" v="563"/>
          <pc:sldLayoutMkLst>
            <pc:docMk/>
            <pc:sldMasterMk cId="1994897696" sldId="2147483780"/>
            <pc:sldLayoutMk cId="561835358" sldId="2147483794"/>
          </pc:sldLayoutMkLst>
        </pc:sldLayoutChg>
        <pc:sldLayoutChg chg="add del mod replId">
          <pc:chgData name="Guest User" userId="" providerId="Windows Live" clId="Web-{A1E5FACE-8B93-445E-A6E1-6B099FB7C1F7}" dt="2021-01-22T13:22:34.489" v="563"/>
          <pc:sldLayoutMkLst>
            <pc:docMk/>
            <pc:sldMasterMk cId="1994897696" sldId="2147483780"/>
            <pc:sldLayoutMk cId="2328214471" sldId="2147483795"/>
          </pc:sldLayoutMkLst>
        </pc:sldLayoutChg>
        <pc:sldLayoutChg chg="add del mod replId">
          <pc:chgData name="Guest User" userId="" providerId="Windows Live" clId="Web-{A1E5FACE-8B93-445E-A6E1-6B099FB7C1F7}" dt="2021-01-22T13:22:34.489" v="563"/>
          <pc:sldLayoutMkLst>
            <pc:docMk/>
            <pc:sldMasterMk cId="1994897696" sldId="2147483780"/>
            <pc:sldLayoutMk cId="2213753278" sldId="2147483796"/>
          </pc:sldLayoutMkLst>
        </pc:sldLayoutChg>
        <pc:sldLayoutChg chg="add del mod replId">
          <pc:chgData name="Guest User" userId="" providerId="Windows Live" clId="Web-{A1E5FACE-8B93-445E-A6E1-6B099FB7C1F7}" dt="2021-01-22T13:22:34.489" v="563"/>
          <pc:sldLayoutMkLst>
            <pc:docMk/>
            <pc:sldMasterMk cId="1994897696" sldId="2147483780"/>
            <pc:sldLayoutMk cId="218923418" sldId="2147483797"/>
          </pc:sldLayoutMkLst>
        </pc:sldLayoutChg>
      </pc:sldMasterChg>
      <pc:sldMasterChg chg="add del addSldLayout delSldLayout modSldLayout">
        <pc:chgData name="Guest User" userId="" providerId="Windows Live" clId="Web-{A1E5FACE-8B93-445E-A6E1-6B099FB7C1F7}" dt="2021-01-22T13:22:50.521" v="564"/>
        <pc:sldMasterMkLst>
          <pc:docMk/>
          <pc:sldMasterMk cId="3216408717" sldId="2147483798"/>
        </pc:sldMasterMkLst>
        <pc:sldLayoutChg chg="add del mod replId">
          <pc:chgData name="Guest User" userId="" providerId="Windows Live" clId="Web-{A1E5FACE-8B93-445E-A6E1-6B099FB7C1F7}" dt="2021-01-22T13:22:50.521" v="564"/>
          <pc:sldLayoutMkLst>
            <pc:docMk/>
            <pc:sldMasterMk cId="3216408717" sldId="2147483798"/>
            <pc:sldLayoutMk cId="3038761912" sldId="2147483799"/>
          </pc:sldLayoutMkLst>
        </pc:sldLayoutChg>
        <pc:sldLayoutChg chg="add del mod replId">
          <pc:chgData name="Guest User" userId="" providerId="Windows Live" clId="Web-{A1E5FACE-8B93-445E-A6E1-6B099FB7C1F7}" dt="2021-01-22T13:22:50.521" v="564"/>
          <pc:sldLayoutMkLst>
            <pc:docMk/>
            <pc:sldMasterMk cId="3216408717" sldId="2147483798"/>
            <pc:sldLayoutMk cId="129866808" sldId="2147483800"/>
          </pc:sldLayoutMkLst>
        </pc:sldLayoutChg>
        <pc:sldLayoutChg chg="add del mod replId">
          <pc:chgData name="Guest User" userId="" providerId="Windows Live" clId="Web-{A1E5FACE-8B93-445E-A6E1-6B099FB7C1F7}" dt="2021-01-22T13:22:50.521" v="564"/>
          <pc:sldLayoutMkLst>
            <pc:docMk/>
            <pc:sldMasterMk cId="3216408717" sldId="2147483798"/>
            <pc:sldLayoutMk cId="3406087037" sldId="2147483801"/>
          </pc:sldLayoutMkLst>
        </pc:sldLayoutChg>
        <pc:sldLayoutChg chg="add del mod replId">
          <pc:chgData name="Guest User" userId="" providerId="Windows Live" clId="Web-{A1E5FACE-8B93-445E-A6E1-6B099FB7C1F7}" dt="2021-01-22T13:22:50.521" v="564"/>
          <pc:sldLayoutMkLst>
            <pc:docMk/>
            <pc:sldMasterMk cId="3216408717" sldId="2147483798"/>
            <pc:sldLayoutMk cId="749124651" sldId="2147483802"/>
          </pc:sldLayoutMkLst>
        </pc:sldLayoutChg>
        <pc:sldLayoutChg chg="add del mod replId">
          <pc:chgData name="Guest User" userId="" providerId="Windows Live" clId="Web-{A1E5FACE-8B93-445E-A6E1-6B099FB7C1F7}" dt="2021-01-22T13:22:50.521" v="564"/>
          <pc:sldLayoutMkLst>
            <pc:docMk/>
            <pc:sldMasterMk cId="3216408717" sldId="2147483798"/>
            <pc:sldLayoutMk cId="1750501420" sldId="2147483803"/>
          </pc:sldLayoutMkLst>
        </pc:sldLayoutChg>
        <pc:sldLayoutChg chg="add del mod replId">
          <pc:chgData name="Guest User" userId="" providerId="Windows Live" clId="Web-{A1E5FACE-8B93-445E-A6E1-6B099FB7C1F7}" dt="2021-01-22T13:22:50.521" v="564"/>
          <pc:sldLayoutMkLst>
            <pc:docMk/>
            <pc:sldMasterMk cId="3216408717" sldId="2147483798"/>
            <pc:sldLayoutMk cId="1310381744" sldId="2147483804"/>
          </pc:sldLayoutMkLst>
        </pc:sldLayoutChg>
        <pc:sldLayoutChg chg="add del mod replId">
          <pc:chgData name="Guest User" userId="" providerId="Windows Live" clId="Web-{A1E5FACE-8B93-445E-A6E1-6B099FB7C1F7}" dt="2021-01-22T13:22:50.521" v="564"/>
          <pc:sldLayoutMkLst>
            <pc:docMk/>
            <pc:sldMasterMk cId="3216408717" sldId="2147483798"/>
            <pc:sldLayoutMk cId="1501706213" sldId="2147483805"/>
          </pc:sldLayoutMkLst>
        </pc:sldLayoutChg>
        <pc:sldLayoutChg chg="add del mod replId">
          <pc:chgData name="Guest User" userId="" providerId="Windows Live" clId="Web-{A1E5FACE-8B93-445E-A6E1-6B099FB7C1F7}" dt="2021-01-22T13:22:50.521" v="564"/>
          <pc:sldLayoutMkLst>
            <pc:docMk/>
            <pc:sldMasterMk cId="3216408717" sldId="2147483798"/>
            <pc:sldLayoutMk cId="401323748" sldId="2147483806"/>
          </pc:sldLayoutMkLst>
        </pc:sldLayoutChg>
        <pc:sldLayoutChg chg="add del mod replId">
          <pc:chgData name="Guest User" userId="" providerId="Windows Live" clId="Web-{A1E5FACE-8B93-445E-A6E1-6B099FB7C1F7}" dt="2021-01-22T13:22:50.521" v="564"/>
          <pc:sldLayoutMkLst>
            <pc:docMk/>
            <pc:sldMasterMk cId="3216408717" sldId="2147483798"/>
            <pc:sldLayoutMk cId="2672183488" sldId="2147483807"/>
          </pc:sldLayoutMkLst>
        </pc:sldLayoutChg>
        <pc:sldLayoutChg chg="add del mod replId">
          <pc:chgData name="Guest User" userId="" providerId="Windows Live" clId="Web-{A1E5FACE-8B93-445E-A6E1-6B099FB7C1F7}" dt="2021-01-22T13:22:50.521" v="564"/>
          <pc:sldLayoutMkLst>
            <pc:docMk/>
            <pc:sldMasterMk cId="3216408717" sldId="2147483798"/>
            <pc:sldLayoutMk cId="1259943122" sldId="2147483808"/>
          </pc:sldLayoutMkLst>
        </pc:sldLayoutChg>
        <pc:sldLayoutChg chg="add del mod replId">
          <pc:chgData name="Guest User" userId="" providerId="Windows Live" clId="Web-{A1E5FACE-8B93-445E-A6E1-6B099FB7C1F7}" dt="2021-01-22T13:22:50.521" v="564"/>
          <pc:sldLayoutMkLst>
            <pc:docMk/>
            <pc:sldMasterMk cId="3216408717" sldId="2147483798"/>
            <pc:sldLayoutMk cId="605373882" sldId="2147483809"/>
          </pc:sldLayoutMkLst>
        </pc:sldLayoutChg>
        <pc:sldLayoutChg chg="add del mod replId">
          <pc:chgData name="Guest User" userId="" providerId="Windows Live" clId="Web-{A1E5FACE-8B93-445E-A6E1-6B099FB7C1F7}" dt="2021-01-22T13:22:50.521" v="564"/>
          <pc:sldLayoutMkLst>
            <pc:docMk/>
            <pc:sldMasterMk cId="3216408717" sldId="2147483798"/>
            <pc:sldLayoutMk cId="1165325299" sldId="2147483810"/>
          </pc:sldLayoutMkLst>
        </pc:sldLayoutChg>
        <pc:sldLayoutChg chg="add del mod replId">
          <pc:chgData name="Guest User" userId="" providerId="Windows Live" clId="Web-{A1E5FACE-8B93-445E-A6E1-6B099FB7C1F7}" dt="2021-01-22T13:22:50.521" v="564"/>
          <pc:sldLayoutMkLst>
            <pc:docMk/>
            <pc:sldMasterMk cId="3216408717" sldId="2147483798"/>
            <pc:sldLayoutMk cId="2680570441" sldId="2147483811"/>
          </pc:sldLayoutMkLst>
        </pc:sldLayoutChg>
        <pc:sldLayoutChg chg="add del mod replId">
          <pc:chgData name="Guest User" userId="" providerId="Windows Live" clId="Web-{A1E5FACE-8B93-445E-A6E1-6B099FB7C1F7}" dt="2021-01-22T13:22:50.521" v="564"/>
          <pc:sldLayoutMkLst>
            <pc:docMk/>
            <pc:sldMasterMk cId="3216408717" sldId="2147483798"/>
            <pc:sldLayoutMk cId="1560975816" sldId="2147483812"/>
          </pc:sldLayoutMkLst>
        </pc:sldLayoutChg>
        <pc:sldLayoutChg chg="add del mod replId">
          <pc:chgData name="Guest User" userId="" providerId="Windows Live" clId="Web-{A1E5FACE-8B93-445E-A6E1-6B099FB7C1F7}" dt="2021-01-22T13:22:50.521" v="564"/>
          <pc:sldLayoutMkLst>
            <pc:docMk/>
            <pc:sldMasterMk cId="3216408717" sldId="2147483798"/>
            <pc:sldLayoutMk cId="3744607694" sldId="2147483813"/>
          </pc:sldLayoutMkLst>
        </pc:sldLayoutChg>
        <pc:sldLayoutChg chg="add del mod replId">
          <pc:chgData name="Guest User" userId="" providerId="Windows Live" clId="Web-{A1E5FACE-8B93-445E-A6E1-6B099FB7C1F7}" dt="2021-01-22T13:22:50.521" v="564"/>
          <pc:sldLayoutMkLst>
            <pc:docMk/>
            <pc:sldMasterMk cId="3216408717" sldId="2147483798"/>
            <pc:sldLayoutMk cId="1478157899" sldId="2147483814"/>
          </pc:sldLayoutMkLst>
        </pc:sldLayoutChg>
        <pc:sldLayoutChg chg="add del mod replId">
          <pc:chgData name="Guest User" userId="" providerId="Windows Live" clId="Web-{A1E5FACE-8B93-445E-A6E1-6B099FB7C1F7}" dt="2021-01-22T13:22:50.521" v="564"/>
          <pc:sldLayoutMkLst>
            <pc:docMk/>
            <pc:sldMasterMk cId="3216408717" sldId="2147483798"/>
            <pc:sldLayoutMk cId="3948755885" sldId="2147483815"/>
          </pc:sldLayoutMkLst>
        </pc:sldLayoutChg>
      </pc:sldMasterChg>
      <pc:sldMasterChg chg="add addSldLayout modSldLayout">
        <pc:chgData name="Guest User" userId="" providerId="Windows Live" clId="Web-{A1E5FACE-8B93-445E-A6E1-6B099FB7C1F7}" dt="2021-01-22T13:22:50.521" v="564"/>
        <pc:sldMasterMkLst>
          <pc:docMk/>
          <pc:sldMasterMk cId="1550840255" sldId="2147483816"/>
        </pc:sldMasterMkLst>
        <pc:sldLayoutChg chg="add mod replId">
          <pc:chgData name="Guest User" userId="" providerId="Windows Live" clId="Web-{A1E5FACE-8B93-445E-A6E1-6B099FB7C1F7}" dt="2021-01-22T13:22:50.521" v="564"/>
          <pc:sldLayoutMkLst>
            <pc:docMk/>
            <pc:sldMasterMk cId="1550840255" sldId="2147483816"/>
            <pc:sldLayoutMk cId="2744380376" sldId="2147483817"/>
          </pc:sldLayoutMkLst>
        </pc:sldLayoutChg>
        <pc:sldLayoutChg chg="add mod replId">
          <pc:chgData name="Guest User" userId="" providerId="Windows Live" clId="Web-{A1E5FACE-8B93-445E-A6E1-6B099FB7C1F7}" dt="2021-01-22T13:22:50.521" v="564"/>
          <pc:sldLayoutMkLst>
            <pc:docMk/>
            <pc:sldMasterMk cId="1550840255" sldId="2147483816"/>
            <pc:sldLayoutMk cId="3439041799" sldId="2147483818"/>
          </pc:sldLayoutMkLst>
        </pc:sldLayoutChg>
        <pc:sldLayoutChg chg="add mod replId">
          <pc:chgData name="Guest User" userId="" providerId="Windows Live" clId="Web-{A1E5FACE-8B93-445E-A6E1-6B099FB7C1F7}" dt="2021-01-22T13:22:50.521" v="564"/>
          <pc:sldLayoutMkLst>
            <pc:docMk/>
            <pc:sldMasterMk cId="1550840255" sldId="2147483816"/>
            <pc:sldLayoutMk cId="750924990" sldId="2147483819"/>
          </pc:sldLayoutMkLst>
        </pc:sldLayoutChg>
        <pc:sldLayoutChg chg="add mod replId">
          <pc:chgData name="Guest User" userId="" providerId="Windows Live" clId="Web-{A1E5FACE-8B93-445E-A6E1-6B099FB7C1F7}" dt="2021-01-22T13:22:50.521" v="564"/>
          <pc:sldLayoutMkLst>
            <pc:docMk/>
            <pc:sldMasterMk cId="1550840255" sldId="2147483816"/>
            <pc:sldLayoutMk cId="2927228755" sldId="2147483820"/>
          </pc:sldLayoutMkLst>
        </pc:sldLayoutChg>
        <pc:sldLayoutChg chg="add mod replId">
          <pc:chgData name="Guest User" userId="" providerId="Windows Live" clId="Web-{A1E5FACE-8B93-445E-A6E1-6B099FB7C1F7}" dt="2021-01-22T13:22:50.521" v="564"/>
          <pc:sldLayoutMkLst>
            <pc:docMk/>
            <pc:sldMasterMk cId="1550840255" sldId="2147483816"/>
            <pc:sldLayoutMk cId="2233286186" sldId="2147483821"/>
          </pc:sldLayoutMkLst>
        </pc:sldLayoutChg>
        <pc:sldLayoutChg chg="add mod replId">
          <pc:chgData name="Guest User" userId="" providerId="Windows Live" clId="Web-{A1E5FACE-8B93-445E-A6E1-6B099FB7C1F7}" dt="2021-01-22T13:22:50.521" v="564"/>
          <pc:sldLayoutMkLst>
            <pc:docMk/>
            <pc:sldMasterMk cId="1550840255" sldId="2147483816"/>
            <pc:sldLayoutMk cId="4042762561" sldId="2147483822"/>
          </pc:sldLayoutMkLst>
        </pc:sldLayoutChg>
        <pc:sldLayoutChg chg="add mod replId">
          <pc:chgData name="Guest User" userId="" providerId="Windows Live" clId="Web-{A1E5FACE-8B93-445E-A6E1-6B099FB7C1F7}" dt="2021-01-22T13:22:50.521" v="564"/>
          <pc:sldLayoutMkLst>
            <pc:docMk/>
            <pc:sldMasterMk cId="1550840255" sldId="2147483816"/>
            <pc:sldLayoutMk cId="1625305686" sldId="2147483823"/>
          </pc:sldLayoutMkLst>
        </pc:sldLayoutChg>
        <pc:sldLayoutChg chg="add mod replId">
          <pc:chgData name="Guest User" userId="" providerId="Windows Live" clId="Web-{A1E5FACE-8B93-445E-A6E1-6B099FB7C1F7}" dt="2021-01-22T13:22:50.521" v="564"/>
          <pc:sldLayoutMkLst>
            <pc:docMk/>
            <pc:sldMasterMk cId="1550840255" sldId="2147483816"/>
            <pc:sldLayoutMk cId="185429375" sldId="2147483824"/>
          </pc:sldLayoutMkLst>
        </pc:sldLayoutChg>
        <pc:sldLayoutChg chg="add mod replId">
          <pc:chgData name="Guest User" userId="" providerId="Windows Live" clId="Web-{A1E5FACE-8B93-445E-A6E1-6B099FB7C1F7}" dt="2021-01-22T13:22:50.521" v="564"/>
          <pc:sldLayoutMkLst>
            <pc:docMk/>
            <pc:sldMasterMk cId="1550840255" sldId="2147483816"/>
            <pc:sldLayoutMk cId="2254288867" sldId="2147483825"/>
          </pc:sldLayoutMkLst>
        </pc:sldLayoutChg>
        <pc:sldLayoutChg chg="add mod replId">
          <pc:chgData name="Guest User" userId="" providerId="Windows Live" clId="Web-{A1E5FACE-8B93-445E-A6E1-6B099FB7C1F7}" dt="2021-01-22T13:22:50.521" v="564"/>
          <pc:sldLayoutMkLst>
            <pc:docMk/>
            <pc:sldMasterMk cId="1550840255" sldId="2147483816"/>
            <pc:sldLayoutMk cId="2284113859" sldId="2147483826"/>
          </pc:sldLayoutMkLst>
        </pc:sldLayoutChg>
        <pc:sldLayoutChg chg="add mod replId">
          <pc:chgData name="Guest User" userId="" providerId="Windows Live" clId="Web-{A1E5FACE-8B93-445E-A6E1-6B099FB7C1F7}" dt="2021-01-22T13:22:50.521" v="564"/>
          <pc:sldLayoutMkLst>
            <pc:docMk/>
            <pc:sldMasterMk cId="1550840255" sldId="2147483816"/>
            <pc:sldLayoutMk cId="2379122366" sldId="2147483827"/>
          </pc:sldLayoutMkLst>
        </pc:sldLayoutChg>
      </pc:sldMasterChg>
      <pc:sldMasterChg chg="del delSldLayout">
        <pc:chgData name="Guest User" userId="" providerId="Windows Live" clId="Web-{A1E5FACE-8B93-445E-A6E1-6B099FB7C1F7}" dt="2021-01-22T13:25:26.838" v="565"/>
        <pc:sldMasterMkLst>
          <pc:docMk/>
          <pc:sldMasterMk cId="2730191036" sldId="2147483969"/>
        </pc:sldMasterMkLst>
        <pc:sldLayoutChg chg="del">
          <pc:chgData name="Guest User" userId="" providerId="Windows Live" clId="Web-{A1E5FACE-8B93-445E-A6E1-6B099FB7C1F7}" dt="2021-01-22T13:25:26.838" v="565"/>
          <pc:sldLayoutMkLst>
            <pc:docMk/>
            <pc:sldMasterMk cId="2730191036" sldId="2147483969"/>
            <pc:sldLayoutMk cId="598113971" sldId="2147483970"/>
          </pc:sldLayoutMkLst>
        </pc:sldLayoutChg>
        <pc:sldLayoutChg chg="del">
          <pc:chgData name="Guest User" userId="" providerId="Windows Live" clId="Web-{A1E5FACE-8B93-445E-A6E1-6B099FB7C1F7}" dt="2021-01-22T13:25:26.838" v="565"/>
          <pc:sldLayoutMkLst>
            <pc:docMk/>
            <pc:sldMasterMk cId="2730191036" sldId="2147483969"/>
            <pc:sldLayoutMk cId="999705063" sldId="2147483971"/>
          </pc:sldLayoutMkLst>
        </pc:sldLayoutChg>
        <pc:sldLayoutChg chg="del">
          <pc:chgData name="Guest User" userId="" providerId="Windows Live" clId="Web-{A1E5FACE-8B93-445E-A6E1-6B099FB7C1F7}" dt="2021-01-22T13:25:26.838" v="565"/>
          <pc:sldLayoutMkLst>
            <pc:docMk/>
            <pc:sldMasterMk cId="2730191036" sldId="2147483969"/>
            <pc:sldLayoutMk cId="4287947738" sldId="2147483972"/>
          </pc:sldLayoutMkLst>
        </pc:sldLayoutChg>
        <pc:sldLayoutChg chg="del">
          <pc:chgData name="Guest User" userId="" providerId="Windows Live" clId="Web-{A1E5FACE-8B93-445E-A6E1-6B099FB7C1F7}" dt="2021-01-22T13:25:26.838" v="565"/>
          <pc:sldLayoutMkLst>
            <pc:docMk/>
            <pc:sldMasterMk cId="2730191036" sldId="2147483969"/>
            <pc:sldLayoutMk cId="843021045" sldId="2147483973"/>
          </pc:sldLayoutMkLst>
        </pc:sldLayoutChg>
        <pc:sldLayoutChg chg="del">
          <pc:chgData name="Guest User" userId="" providerId="Windows Live" clId="Web-{A1E5FACE-8B93-445E-A6E1-6B099FB7C1F7}" dt="2021-01-22T13:25:26.838" v="565"/>
          <pc:sldLayoutMkLst>
            <pc:docMk/>
            <pc:sldMasterMk cId="2730191036" sldId="2147483969"/>
            <pc:sldLayoutMk cId="3997062223" sldId="2147483974"/>
          </pc:sldLayoutMkLst>
        </pc:sldLayoutChg>
        <pc:sldLayoutChg chg="del">
          <pc:chgData name="Guest User" userId="" providerId="Windows Live" clId="Web-{A1E5FACE-8B93-445E-A6E1-6B099FB7C1F7}" dt="2021-01-22T13:25:26.838" v="565"/>
          <pc:sldLayoutMkLst>
            <pc:docMk/>
            <pc:sldMasterMk cId="2730191036" sldId="2147483969"/>
            <pc:sldLayoutMk cId="2453763231" sldId="2147483975"/>
          </pc:sldLayoutMkLst>
        </pc:sldLayoutChg>
        <pc:sldLayoutChg chg="del">
          <pc:chgData name="Guest User" userId="" providerId="Windows Live" clId="Web-{A1E5FACE-8B93-445E-A6E1-6B099FB7C1F7}" dt="2021-01-22T13:25:26.838" v="565"/>
          <pc:sldLayoutMkLst>
            <pc:docMk/>
            <pc:sldMasterMk cId="2730191036" sldId="2147483969"/>
            <pc:sldLayoutMk cId="2958172193" sldId="2147483976"/>
          </pc:sldLayoutMkLst>
        </pc:sldLayoutChg>
        <pc:sldLayoutChg chg="del">
          <pc:chgData name="Guest User" userId="" providerId="Windows Live" clId="Web-{A1E5FACE-8B93-445E-A6E1-6B099FB7C1F7}" dt="2021-01-22T13:25:26.838" v="565"/>
          <pc:sldLayoutMkLst>
            <pc:docMk/>
            <pc:sldMasterMk cId="2730191036" sldId="2147483969"/>
            <pc:sldLayoutMk cId="3185829107" sldId="2147483977"/>
          </pc:sldLayoutMkLst>
        </pc:sldLayoutChg>
        <pc:sldLayoutChg chg="del">
          <pc:chgData name="Guest User" userId="" providerId="Windows Live" clId="Web-{A1E5FACE-8B93-445E-A6E1-6B099FB7C1F7}" dt="2021-01-22T13:25:26.838" v="565"/>
          <pc:sldLayoutMkLst>
            <pc:docMk/>
            <pc:sldMasterMk cId="2730191036" sldId="2147483969"/>
            <pc:sldLayoutMk cId="1950502306" sldId="2147483978"/>
          </pc:sldLayoutMkLst>
        </pc:sldLayoutChg>
        <pc:sldLayoutChg chg="del">
          <pc:chgData name="Guest User" userId="" providerId="Windows Live" clId="Web-{A1E5FACE-8B93-445E-A6E1-6B099FB7C1F7}" dt="2021-01-22T13:25:26.838" v="565"/>
          <pc:sldLayoutMkLst>
            <pc:docMk/>
            <pc:sldMasterMk cId="2730191036" sldId="2147483969"/>
            <pc:sldLayoutMk cId="1628310047" sldId="2147483979"/>
          </pc:sldLayoutMkLst>
        </pc:sldLayoutChg>
        <pc:sldLayoutChg chg="del">
          <pc:chgData name="Guest User" userId="" providerId="Windows Live" clId="Web-{A1E5FACE-8B93-445E-A6E1-6B099FB7C1F7}" dt="2021-01-22T13:25:26.838" v="565"/>
          <pc:sldLayoutMkLst>
            <pc:docMk/>
            <pc:sldMasterMk cId="2730191036" sldId="2147483969"/>
            <pc:sldLayoutMk cId="2350371403" sldId="2147483980"/>
          </pc:sldLayoutMkLst>
        </pc:sldLayoutChg>
      </pc:sldMasterChg>
      <pc:sldMasterChg chg="add addSldLayout modSldLayout">
        <pc:chgData name="Guest User" userId="" providerId="Windows Live" clId="Web-{A1E5FACE-8B93-445E-A6E1-6B099FB7C1F7}" dt="2021-01-22T13:25:26.838" v="565"/>
        <pc:sldMasterMkLst>
          <pc:docMk/>
          <pc:sldMasterMk cId="1217677442" sldId="2147483981"/>
        </pc:sldMasterMkLst>
        <pc:sldLayoutChg chg="add mod replId">
          <pc:chgData name="Guest User" userId="" providerId="Windows Live" clId="Web-{A1E5FACE-8B93-445E-A6E1-6B099FB7C1F7}" dt="2021-01-22T13:25:26.838" v="565"/>
          <pc:sldLayoutMkLst>
            <pc:docMk/>
            <pc:sldMasterMk cId="1217677442" sldId="2147483981"/>
            <pc:sldLayoutMk cId="726327993" sldId="2147483982"/>
          </pc:sldLayoutMkLst>
        </pc:sldLayoutChg>
        <pc:sldLayoutChg chg="add mod replId">
          <pc:chgData name="Guest User" userId="" providerId="Windows Live" clId="Web-{A1E5FACE-8B93-445E-A6E1-6B099FB7C1F7}" dt="2021-01-22T13:25:26.838" v="565"/>
          <pc:sldLayoutMkLst>
            <pc:docMk/>
            <pc:sldMasterMk cId="1217677442" sldId="2147483981"/>
            <pc:sldLayoutMk cId="1483365327" sldId="2147483983"/>
          </pc:sldLayoutMkLst>
        </pc:sldLayoutChg>
        <pc:sldLayoutChg chg="add mod replId">
          <pc:chgData name="Guest User" userId="" providerId="Windows Live" clId="Web-{A1E5FACE-8B93-445E-A6E1-6B099FB7C1F7}" dt="2021-01-22T13:25:26.838" v="565"/>
          <pc:sldLayoutMkLst>
            <pc:docMk/>
            <pc:sldMasterMk cId="1217677442" sldId="2147483981"/>
            <pc:sldLayoutMk cId="2626727320" sldId="2147483984"/>
          </pc:sldLayoutMkLst>
        </pc:sldLayoutChg>
        <pc:sldLayoutChg chg="add mod replId">
          <pc:chgData name="Guest User" userId="" providerId="Windows Live" clId="Web-{A1E5FACE-8B93-445E-A6E1-6B099FB7C1F7}" dt="2021-01-22T13:25:26.838" v="565"/>
          <pc:sldLayoutMkLst>
            <pc:docMk/>
            <pc:sldMasterMk cId="1217677442" sldId="2147483981"/>
            <pc:sldLayoutMk cId="1051987068" sldId="2147483985"/>
          </pc:sldLayoutMkLst>
        </pc:sldLayoutChg>
        <pc:sldLayoutChg chg="add mod replId">
          <pc:chgData name="Guest User" userId="" providerId="Windows Live" clId="Web-{A1E5FACE-8B93-445E-A6E1-6B099FB7C1F7}" dt="2021-01-22T13:25:26.838" v="565"/>
          <pc:sldLayoutMkLst>
            <pc:docMk/>
            <pc:sldMasterMk cId="1217677442" sldId="2147483981"/>
            <pc:sldLayoutMk cId="1442230887" sldId="2147483986"/>
          </pc:sldLayoutMkLst>
        </pc:sldLayoutChg>
        <pc:sldLayoutChg chg="add mod replId">
          <pc:chgData name="Guest User" userId="" providerId="Windows Live" clId="Web-{A1E5FACE-8B93-445E-A6E1-6B099FB7C1F7}" dt="2021-01-22T13:25:26.838" v="565"/>
          <pc:sldLayoutMkLst>
            <pc:docMk/>
            <pc:sldMasterMk cId="1217677442" sldId="2147483981"/>
            <pc:sldLayoutMk cId="2526700764" sldId="2147483987"/>
          </pc:sldLayoutMkLst>
        </pc:sldLayoutChg>
        <pc:sldLayoutChg chg="add mod replId">
          <pc:chgData name="Guest User" userId="" providerId="Windows Live" clId="Web-{A1E5FACE-8B93-445E-A6E1-6B099FB7C1F7}" dt="2021-01-22T13:25:26.838" v="565"/>
          <pc:sldLayoutMkLst>
            <pc:docMk/>
            <pc:sldMasterMk cId="1217677442" sldId="2147483981"/>
            <pc:sldLayoutMk cId="4208367274" sldId="2147483988"/>
          </pc:sldLayoutMkLst>
        </pc:sldLayoutChg>
        <pc:sldLayoutChg chg="add mod replId">
          <pc:chgData name="Guest User" userId="" providerId="Windows Live" clId="Web-{A1E5FACE-8B93-445E-A6E1-6B099FB7C1F7}" dt="2021-01-22T13:25:26.838" v="565"/>
          <pc:sldLayoutMkLst>
            <pc:docMk/>
            <pc:sldMasterMk cId="1217677442" sldId="2147483981"/>
            <pc:sldLayoutMk cId="975848509" sldId="2147483989"/>
          </pc:sldLayoutMkLst>
        </pc:sldLayoutChg>
        <pc:sldLayoutChg chg="add mod replId">
          <pc:chgData name="Guest User" userId="" providerId="Windows Live" clId="Web-{A1E5FACE-8B93-445E-A6E1-6B099FB7C1F7}" dt="2021-01-22T13:25:26.838" v="565"/>
          <pc:sldLayoutMkLst>
            <pc:docMk/>
            <pc:sldMasterMk cId="1217677442" sldId="2147483981"/>
            <pc:sldLayoutMk cId="1155762324" sldId="2147483990"/>
          </pc:sldLayoutMkLst>
        </pc:sldLayoutChg>
        <pc:sldLayoutChg chg="add mod replId">
          <pc:chgData name="Guest User" userId="" providerId="Windows Live" clId="Web-{A1E5FACE-8B93-445E-A6E1-6B099FB7C1F7}" dt="2021-01-22T13:25:26.838" v="565"/>
          <pc:sldLayoutMkLst>
            <pc:docMk/>
            <pc:sldMasterMk cId="1217677442" sldId="2147483981"/>
            <pc:sldLayoutMk cId="1576968815" sldId="2147483991"/>
          </pc:sldLayoutMkLst>
        </pc:sldLayoutChg>
        <pc:sldLayoutChg chg="add mod replId">
          <pc:chgData name="Guest User" userId="" providerId="Windows Live" clId="Web-{A1E5FACE-8B93-445E-A6E1-6B099FB7C1F7}" dt="2021-01-22T13:25:26.838" v="565"/>
          <pc:sldLayoutMkLst>
            <pc:docMk/>
            <pc:sldMasterMk cId="1217677442" sldId="2147483981"/>
            <pc:sldLayoutMk cId="2497969401" sldId="2147483992"/>
          </pc:sldLayoutMkLst>
        </pc:sldLayoutChg>
        <pc:sldLayoutChg chg="add mod replId">
          <pc:chgData name="Guest User" userId="" providerId="Windows Live" clId="Web-{A1E5FACE-8B93-445E-A6E1-6B099FB7C1F7}" dt="2021-01-22T13:25:26.838" v="565"/>
          <pc:sldLayoutMkLst>
            <pc:docMk/>
            <pc:sldMasterMk cId="1217677442" sldId="2147483981"/>
            <pc:sldLayoutMk cId="342532848" sldId="2147483993"/>
          </pc:sldLayoutMkLst>
        </pc:sldLayoutChg>
        <pc:sldLayoutChg chg="add mod replId">
          <pc:chgData name="Guest User" userId="" providerId="Windows Live" clId="Web-{A1E5FACE-8B93-445E-A6E1-6B099FB7C1F7}" dt="2021-01-22T13:25:26.838" v="565"/>
          <pc:sldLayoutMkLst>
            <pc:docMk/>
            <pc:sldMasterMk cId="1217677442" sldId="2147483981"/>
            <pc:sldLayoutMk cId="1748718561" sldId="2147483994"/>
          </pc:sldLayoutMkLst>
        </pc:sldLayoutChg>
        <pc:sldLayoutChg chg="add mod replId">
          <pc:chgData name="Guest User" userId="" providerId="Windows Live" clId="Web-{A1E5FACE-8B93-445E-A6E1-6B099FB7C1F7}" dt="2021-01-22T13:25:26.838" v="565"/>
          <pc:sldLayoutMkLst>
            <pc:docMk/>
            <pc:sldMasterMk cId="1217677442" sldId="2147483981"/>
            <pc:sldLayoutMk cId="2908877157" sldId="2147483995"/>
          </pc:sldLayoutMkLst>
        </pc:sldLayoutChg>
        <pc:sldLayoutChg chg="add mod replId">
          <pc:chgData name="Guest User" userId="" providerId="Windows Live" clId="Web-{A1E5FACE-8B93-445E-A6E1-6B099FB7C1F7}" dt="2021-01-22T13:25:26.838" v="565"/>
          <pc:sldLayoutMkLst>
            <pc:docMk/>
            <pc:sldMasterMk cId="1217677442" sldId="2147483981"/>
            <pc:sldLayoutMk cId="2753330089" sldId="2147483996"/>
          </pc:sldLayoutMkLst>
        </pc:sldLayoutChg>
        <pc:sldLayoutChg chg="add mod replId">
          <pc:chgData name="Guest User" userId="" providerId="Windows Live" clId="Web-{A1E5FACE-8B93-445E-A6E1-6B099FB7C1F7}" dt="2021-01-22T13:25:26.838" v="565"/>
          <pc:sldLayoutMkLst>
            <pc:docMk/>
            <pc:sldMasterMk cId="1217677442" sldId="2147483981"/>
            <pc:sldLayoutMk cId="1952125265" sldId="2147483997"/>
          </pc:sldLayoutMkLst>
        </pc:sldLayoutChg>
        <pc:sldLayoutChg chg="add mod replId">
          <pc:chgData name="Guest User" userId="" providerId="Windows Live" clId="Web-{A1E5FACE-8B93-445E-A6E1-6B099FB7C1F7}" dt="2021-01-22T13:25:26.838" v="565"/>
          <pc:sldLayoutMkLst>
            <pc:docMk/>
            <pc:sldMasterMk cId="1217677442" sldId="2147483981"/>
            <pc:sldLayoutMk cId="3631460415" sldId="2147483998"/>
          </pc:sldLayoutMkLst>
        </pc:sldLayoutChg>
      </pc:sldMasterChg>
      <pc:sldMasterChg chg="del delSldLayout">
        <pc:chgData name="Guest User" userId="" providerId="Windows Live" clId="Web-{A1E5FACE-8B93-445E-A6E1-6B099FB7C1F7}" dt="2021-01-22T13:25:40.276" v="566"/>
        <pc:sldMasterMkLst>
          <pc:docMk/>
          <pc:sldMasterMk cId="3681664144" sldId="2147483999"/>
        </pc:sldMasterMkLst>
        <pc:sldLayoutChg chg="del">
          <pc:chgData name="Guest User" userId="" providerId="Windows Live" clId="Web-{A1E5FACE-8B93-445E-A6E1-6B099FB7C1F7}" dt="2021-01-22T13:25:40.276" v="566"/>
          <pc:sldLayoutMkLst>
            <pc:docMk/>
            <pc:sldMasterMk cId="3681664144" sldId="2147483999"/>
            <pc:sldLayoutMk cId="2766469440" sldId="2147484000"/>
          </pc:sldLayoutMkLst>
        </pc:sldLayoutChg>
        <pc:sldLayoutChg chg="del">
          <pc:chgData name="Guest User" userId="" providerId="Windows Live" clId="Web-{A1E5FACE-8B93-445E-A6E1-6B099FB7C1F7}" dt="2021-01-22T13:25:40.276" v="566"/>
          <pc:sldLayoutMkLst>
            <pc:docMk/>
            <pc:sldMasterMk cId="3681664144" sldId="2147483999"/>
            <pc:sldLayoutMk cId="586822563" sldId="2147484001"/>
          </pc:sldLayoutMkLst>
        </pc:sldLayoutChg>
        <pc:sldLayoutChg chg="del">
          <pc:chgData name="Guest User" userId="" providerId="Windows Live" clId="Web-{A1E5FACE-8B93-445E-A6E1-6B099FB7C1F7}" dt="2021-01-22T13:25:40.276" v="566"/>
          <pc:sldLayoutMkLst>
            <pc:docMk/>
            <pc:sldMasterMk cId="3681664144" sldId="2147483999"/>
            <pc:sldLayoutMk cId="1609279155" sldId="2147484002"/>
          </pc:sldLayoutMkLst>
        </pc:sldLayoutChg>
        <pc:sldLayoutChg chg="del">
          <pc:chgData name="Guest User" userId="" providerId="Windows Live" clId="Web-{A1E5FACE-8B93-445E-A6E1-6B099FB7C1F7}" dt="2021-01-22T13:25:40.276" v="566"/>
          <pc:sldLayoutMkLst>
            <pc:docMk/>
            <pc:sldMasterMk cId="3681664144" sldId="2147483999"/>
            <pc:sldLayoutMk cId="3742829698" sldId="2147484003"/>
          </pc:sldLayoutMkLst>
        </pc:sldLayoutChg>
        <pc:sldLayoutChg chg="del">
          <pc:chgData name="Guest User" userId="" providerId="Windows Live" clId="Web-{A1E5FACE-8B93-445E-A6E1-6B099FB7C1F7}" dt="2021-01-22T13:25:40.276" v="566"/>
          <pc:sldLayoutMkLst>
            <pc:docMk/>
            <pc:sldMasterMk cId="3681664144" sldId="2147483999"/>
            <pc:sldLayoutMk cId="1455103087" sldId="2147484004"/>
          </pc:sldLayoutMkLst>
        </pc:sldLayoutChg>
        <pc:sldLayoutChg chg="del">
          <pc:chgData name="Guest User" userId="" providerId="Windows Live" clId="Web-{A1E5FACE-8B93-445E-A6E1-6B099FB7C1F7}" dt="2021-01-22T13:25:40.276" v="566"/>
          <pc:sldLayoutMkLst>
            <pc:docMk/>
            <pc:sldMasterMk cId="3681664144" sldId="2147483999"/>
            <pc:sldLayoutMk cId="622646444" sldId="2147484005"/>
          </pc:sldLayoutMkLst>
        </pc:sldLayoutChg>
        <pc:sldLayoutChg chg="del">
          <pc:chgData name="Guest User" userId="" providerId="Windows Live" clId="Web-{A1E5FACE-8B93-445E-A6E1-6B099FB7C1F7}" dt="2021-01-22T13:25:40.276" v="566"/>
          <pc:sldLayoutMkLst>
            <pc:docMk/>
            <pc:sldMasterMk cId="3681664144" sldId="2147483999"/>
            <pc:sldLayoutMk cId="4199424070" sldId="2147484006"/>
          </pc:sldLayoutMkLst>
        </pc:sldLayoutChg>
        <pc:sldLayoutChg chg="del">
          <pc:chgData name="Guest User" userId="" providerId="Windows Live" clId="Web-{A1E5FACE-8B93-445E-A6E1-6B099FB7C1F7}" dt="2021-01-22T13:25:40.276" v="566"/>
          <pc:sldLayoutMkLst>
            <pc:docMk/>
            <pc:sldMasterMk cId="3681664144" sldId="2147483999"/>
            <pc:sldLayoutMk cId="3666425637" sldId="2147484007"/>
          </pc:sldLayoutMkLst>
        </pc:sldLayoutChg>
        <pc:sldLayoutChg chg="del">
          <pc:chgData name="Guest User" userId="" providerId="Windows Live" clId="Web-{A1E5FACE-8B93-445E-A6E1-6B099FB7C1F7}" dt="2021-01-22T13:25:40.276" v="566"/>
          <pc:sldLayoutMkLst>
            <pc:docMk/>
            <pc:sldMasterMk cId="3681664144" sldId="2147483999"/>
            <pc:sldLayoutMk cId="2476235138" sldId="2147484008"/>
          </pc:sldLayoutMkLst>
        </pc:sldLayoutChg>
        <pc:sldLayoutChg chg="del">
          <pc:chgData name="Guest User" userId="" providerId="Windows Live" clId="Web-{A1E5FACE-8B93-445E-A6E1-6B099FB7C1F7}" dt="2021-01-22T13:25:40.276" v="566"/>
          <pc:sldLayoutMkLst>
            <pc:docMk/>
            <pc:sldMasterMk cId="3681664144" sldId="2147483999"/>
            <pc:sldLayoutMk cId="3386444707" sldId="2147484009"/>
          </pc:sldLayoutMkLst>
        </pc:sldLayoutChg>
        <pc:sldLayoutChg chg="del">
          <pc:chgData name="Guest User" userId="" providerId="Windows Live" clId="Web-{A1E5FACE-8B93-445E-A6E1-6B099FB7C1F7}" dt="2021-01-22T13:25:40.276" v="566"/>
          <pc:sldLayoutMkLst>
            <pc:docMk/>
            <pc:sldMasterMk cId="3681664144" sldId="2147483999"/>
            <pc:sldLayoutMk cId="3962677197" sldId="2147484010"/>
          </pc:sldLayoutMkLst>
        </pc:sldLayoutChg>
        <pc:sldLayoutChg chg="del">
          <pc:chgData name="Guest User" userId="" providerId="Windows Live" clId="Web-{A1E5FACE-8B93-445E-A6E1-6B099FB7C1F7}" dt="2021-01-22T13:25:40.276" v="566"/>
          <pc:sldLayoutMkLst>
            <pc:docMk/>
            <pc:sldMasterMk cId="3681664144" sldId="2147483999"/>
            <pc:sldLayoutMk cId="3689470001" sldId="2147484011"/>
          </pc:sldLayoutMkLst>
        </pc:sldLayoutChg>
        <pc:sldLayoutChg chg="del">
          <pc:chgData name="Guest User" userId="" providerId="Windows Live" clId="Web-{A1E5FACE-8B93-445E-A6E1-6B099FB7C1F7}" dt="2021-01-22T13:25:40.276" v="566"/>
          <pc:sldLayoutMkLst>
            <pc:docMk/>
            <pc:sldMasterMk cId="3681664144" sldId="2147483999"/>
            <pc:sldLayoutMk cId="4128667752" sldId="2147484012"/>
          </pc:sldLayoutMkLst>
        </pc:sldLayoutChg>
        <pc:sldLayoutChg chg="del">
          <pc:chgData name="Guest User" userId="" providerId="Windows Live" clId="Web-{A1E5FACE-8B93-445E-A6E1-6B099FB7C1F7}" dt="2021-01-22T13:25:40.276" v="566"/>
          <pc:sldLayoutMkLst>
            <pc:docMk/>
            <pc:sldMasterMk cId="3681664144" sldId="2147483999"/>
            <pc:sldLayoutMk cId="839204650" sldId="2147484013"/>
          </pc:sldLayoutMkLst>
        </pc:sldLayoutChg>
        <pc:sldLayoutChg chg="del">
          <pc:chgData name="Guest User" userId="" providerId="Windows Live" clId="Web-{A1E5FACE-8B93-445E-A6E1-6B099FB7C1F7}" dt="2021-01-22T13:25:40.276" v="566"/>
          <pc:sldLayoutMkLst>
            <pc:docMk/>
            <pc:sldMasterMk cId="3681664144" sldId="2147483999"/>
            <pc:sldLayoutMk cId="3806207374" sldId="2147484014"/>
          </pc:sldLayoutMkLst>
        </pc:sldLayoutChg>
        <pc:sldLayoutChg chg="del">
          <pc:chgData name="Guest User" userId="" providerId="Windows Live" clId="Web-{A1E5FACE-8B93-445E-A6E1-6B099FB7C1F7}" dt="2021-01-22T13:25:40.276" v="566"/>
          <pc:sldLayoutMkLst>
            <pc:docMk/>
            <pc:sldMasterMk cId="3681664144" sldId="2147483999"/>
            <pc:sldLayoutMk cId="1222926088" sldId="2147484015"/>
          </pc:sldLayoutMkLst>
        </pc:sldLayoutChg>
        <pc:sldLayoutChg chg="del">
          <pc:chgData name="Guest User" userId="" providerId="Windows Live" clId="Web-{A1E5FACE-8B93-445E-A6E1-6B099FB7C1F7}" dt="2021-01-22T13:25:40.276" v="566"/>
          <pc:sldLayoutMkLst>
            <pc:docMk/>
            <pc:sldMasterMk cId="3681664144" sldId="2147483999"/>
            <pc:sldLayoutMk cId="2119347229" sldId="2147484016"/>
          </pc:sldLayoutMkLst>
        </pc:sldLayoutChg>
      </pc:sldMasterChg>
      <pc:sldMasterChg chg="add addSldLayout modSldLayout">
        <pc:chgData name="Guest User" userId="" providerId="Windows Live" clId="Web-{A1E5FACE-8B93-445E-A6E1-6B099FB7C1F7}" dt="2021-01-22T13:25:40.276" v="566"/>
        <pc:sldMasterMkLst>
          <pc:docMk/>
          <pc:sldMasterMk cId="1511910725" sldId="2147484017"/>
        </pc:sldMasterMkLst>
        <pc:sldLayoutChg chg="add mod replId">
          <pc:chgData name="Guest User" userId="" providerId="Windows Live" clId="Web-{A1E5FACE-8B93-445E-A6E1-6B099FB7C1F7}" dt="2021-01-22T13:25:40.276" v="566"/>
          <pc:sldLayoutMkLst>
            <pc:docMk/>
            <pc:sldMasterMk cId="1511910725" sldId="2147484017"/>
            <pc:sldLayoutMk cId="2400811612" sldId="2147484018"/>
          </pc:sldLayoutMkLst>
        </pc:sldLayoutChg>
        <pc:sldLayoutChg chg="add mod replId">
          <pc:chgData name="Guest User" userId="" providerId="Windows Live" clId="Web-{A1E5FACE-8B93-445E-A6E1-6B099FB7C1F7}" dt="2021-01-22T13:25:40.276" v="566"/>
          <pc:sldLayoutMkLst>
            <pc:docMk/>
            <pc:sldMasterMk cId="1511910725" sldId="2147484017"/>
            <pc:sldLayoutMk cId="3120710738" sldId="2147484019"/>
          </pc:sldLayoutMkLst>
        </pc:sldLayoutChg>
        <pc:sldLayoutChg chg="add mod replId">
          <pc:chgData name="Guest User" userId="" providerId="Windows Live" clId="Web-{A1E5FACE-8B93-445E-A6E1-6B099FB7C1F7}" dt="2021-01-22T13:25:40.276" v="566"/>
          <pc:sldLayoutMkLst>
            <pc:docMk/>
            <pc:sldMasterMk cId="1511910725" sldId="2147484017"/>
            <pc:sldLayoutMk cId="1188674597" sldId="2147484020"/>
          </pc:sldLayoutMkLst>
        </pc:sldLayoutChg>
        <pc:sldLayoutChg chg="add mod replId">
          <pc:chgData name="Guest User" userId="" providerId="Windows Live" clId="Web-{A1E5FACE-8B93-445E-A6E1-6B099FB7C1F7}" dt="2021-01-22T13:25:40.276" v="566"/>
          <pc:sldLayoutMkLst>
            <pc:docMk/>
            <pc:sldMasterMk cId="1511910725" sldId="2147484017"/>
            <pc:sldLayoutMk cId="1341205790" sldId="2147484021"/>
          </pc:sldLayoutMkLst>
        </pc:sldLayoutChg>
        <pc:sldLayoutChg chg="add mod replId">
          <pc:chgData name="Guest User" userId="" providerId="Windows Live" clId="Web-{A1E5FACE-8B93-445E-A6E1-6B099FB7C1F7}" dt="2021-01-22T13:25:40.276" v="566"/>
          <pc:sldLayoutMkLst>
            <pc:docMk/>
            <pc:sldMasterMk cId="1511910725" sldId="2147484017"/>
            <pc:sldLayoutMk cId="3758136617" sldId="2147484022"/>
          </pc:sldLayoutMkLst>
        </pc:sldLayoutChg>
        <pc:sldLayoutChg chg="add mod replId">
          <pc:chgData name="Guest User" userId="" providerId="Windows Live" clId="Web-{A1E5FACE-8B93-445E-A6E1-6B099FB7C1F7}" dt="2021-01-22T13:25:40.276" v="566"/>
          <pc:sldLayoutMkLst>
            <pc:docMk/>
            <pc:sldMasterMk cId="1511910725" sldId="2147484017"/>
            <pc:sldLayoutMk cId="950493839" sldId="2147484023"/>
          </pc:sldLayoutMkLst>
        </pc:sldLayoutChg>
        <pc:sldLayoutChg chg="add mod replId">
          <pc:chgData name="Guest User" userId="" providerId="Windows Live" clId="Web-{A1E5FACE-8B93-445E-A6E1-6B099FB7C1F7}" dt="2021-01-22T13:25:40.276" v="566"/>
          <pc:sldLayoutMkLst>
            <pc:docMk/>
            <pc:sldMasterMk cId="1511910725" sldId="2147484017"/>
            <pc:sldLayoutMk cId="2360878783" sldId="2147484024"/>
          </pc:sldLayoutMkLst>
        </pc:sldLayoutChg>
        <pc:sldLayoutChg chg="add mod replId">
          <pc:chgData name="Guest User" userId="" providerId="Windows Live" clId="Web-{A1E5FACE-8B93-445E-A6E1-6B099FB7C1F7}" dt="2021-01-22T13:25:40.276" v="566"/>
          <pc:sldLayoutMkLst>
            <pc:docMk/>
            <pc:sldMasterMk cId="1511910725" sldId="2147484017"/>
            <pc:sldLayoutMk cId="2911974955" sldId="2147484025"/>
          </pc:sldLayoutMkLst>
        </pc:sldLayoutChg>
        <pc:sldLayoutChg chg="add mod replId">
          <pc:chgData name="Guest User" userId="" providerId="Windows Live" clId="Web-{A1E5FACE-8B93-445E-A6E1-6B099FB7C1F7}" dt="2021-01-22T13:25:40.276" v="566"/>
          <pc:sldLayoutMkLst>
            <pc:docMk/>
            <pc:sldMasterMk cId="1511910725" sldId="2147484017"/>
            <pc:sldLayoutMk cId="1074088441" sldId="2147484026"/>
          </pc:sldLayoutMkLst>
        </pc:sldLayoutChg>
        <pc:sldLayoutChg chg="add mod replId">
          <pc:chgData name="Guest User" userId="" providerId="Windows Live" clId="Web-{A1E5FACE-8B93-445E-A6E1-6B099FB7C1F7}" dt="2021-01-22T13:25:40.276" v="566"/>
          <pc:sldLayoutMkLst>
            <pc:docMk/>
            <pc:sldMasterMk cId="1511910725" sldId="2147484017"/>
            <pc:sldLayoutMk cId="2980528444" sldId="2147484027"/>
          </pc:sldLayoutMkLst>
        </pc:sldLayoutChg>
        <pc:sldLayoutChg chg="add mod replId">
          <pc:chgData name="Guest User" userId="" providerId="Windows Live" clId="Web-{A1E5FACE-8B93-445E-A6E1-6B099FB7C1F7}" dt="2021-01-22T13:25:40.276" v="566"/>
          <pc:sldLayoutMkLst>
            <pc:docMk/>
            <pc:sldMasterMk cId="1511910725" sldId="2147484017"/>
            <pc:sldLayoutMk cId="2559159959" sldId="2147484028"/>
          </pc:sldLayoutMkLst>
        </pc:sldLayoutChg>
        <pc:sldLayoutChg chg="add mod replId">
          <pc:chgData name="Guest User" userId="" providerId="Windows Live" clId="Web-{A1E5FACE-8B93-445E-A6E1-6B099FB7C1F7}" dt="2021-01-22T13:25:40.276" v="566"/>
          <pc:sldLayoutMkLst>
            <pc:docMk/>
            <pc:sldMasterMk cId="1511910725" sldId="2147484017"/>
            <pc:sldLayoutMk cId="1878331967" sldId="2147484029"/>
          </pc:sldLayoutMkLst>
        </pc:sldLayoutChg>
        <pc:sldLayoutChg chg="add mod replId">
          <pc:chgData name="Guest User" userId="" providerId="Windows Live" clId="Web-{A1E5FACE-8B93-445E-A6E1-6B099FB7C1F7}" dt="2021-01-22T13:25:40.276" v="566"/>
          <pc:sldLayoutMkLst>
            <pc:docMk/>
            <pc:sldMasterMk cId="1511910725" sldId="2147484017"/>
            <pc:sldLayoutMk cId="369712" sldId="2147484030"/>
          </pc:sldLayoutMkLst>
        </pc:sldLayoutChg>
        <pc:sldLayoutChg chg="add mod replId">
          <pc:chgData name="Guest User" userId="" providerId="Windows Live" clId="Web-{A1E5FACE-8B93-445E-A6E1-6B099FB7C1F7}" dt="2021-01-22T13:25:40.276" v="566"/>
          <pc:sldLayoutMkLst>
            <pc:docMk/>
            <pc:sldMasterMk cId="1511910725" sldId="2147484017"/>
            <pc:sldLayoutMk cId="4059052833" sldId="2147484031"/>
          </pc:sldLayoutMkLst>
        </pc:sldLayoutChg>
        <pc:sldLayoutChg chg="add mod replId">
          <pc:chgData name="Guest User" userId="" providerId="Windows Live" clId="Web-{A1E5FACE-8B93-445E-A6E1-6B099FB7C1F7}" dt="2021-01-22T13:25:40.276" v="566"/>
          <pc:sldLayoutMkLst>
            <pc:docMk/>
            <pc:sldMasterMk cId="1511910725" sldId="2147484017"/>
            <pc:sldLayoutMk cId="3326432588" sldId="2147484032"/>
          </pc:sldLayoutMkLst>
        </pc:sldLayoutChg>
        <pc:sldLayoutChg chg="add mod replId">
          <pc:chgData name="Guest User" userId="" providerId="Windows Live" clId="Web-{A1E5FACE-8B93-445E-A6E1-6B099FB7C1F7}" dt="2021-01-22T13:25:40.276" v="566"/>
          <pc:sldLayoutMkLst>
            <pc:docMk/>
            <pc:sldMasterMk cId="1511910725" sldId="2147484017"/>
            <pc:sldLayoutMk cId="3642612651" sldId="2147484033"/>
          </pc:sldLayoutMkLst>
        </pc:sldLayoutChg>
        <pc:sldLayoutChg chg="add mod replId">
          <pc:chgData name="Guest User" userId="" providerId="Windows Live" clId="Web-{A1E5FACE-8B93-445E-A6E1-6B099FB7C1F7}" dt="2021-01-22T13:25:40.276" v="566"/>
          <pc:sldLayoutMkLst>
            <pc:docMk/>
            <pc:sldMasterMk cId="1511910725" sldId="2147484017"/>
            <pc:sldLayoutMk cId="3653066494" sldId="2147484034"/>
          </pc:sldLayoutMkLst>
        </pc:sldLayoutChg>
      </pc:sldMasterChg>
    </pc:docChg>
  </pc:docChgLst>
  <pc:docChgLst>
    <pc:chgData name="Ritik Gupta" userId="8a63eeb7a7d35679" providerId="Windows Live" clId="Web-{74246452-A82A-4542-9474-5E66C3869A40}"/>
    <pc:docChg chg="modSld">
      <pc:chgData name="Ritik Gupta" userId="8a63eeb7a7d35679" providerId="Windows Live" clId="Web-{74246452-A82A-4542-9474-5E66C3869A40}" dt="2021-04-15T14:05:35.600" v="3" actId="1076"/>
      <pc:docMkLst>
        <pc:docMk/>
      </pc:docMkLst>
      <pc:sldChg chg="modSp">
        <pc:chgData name="Ritik Gupta" userId="8a63eeb7a7d35679" providerId="Windows Live" clId="Web-{74246452-A82A-4542-9474-5E66C3869A40}" dt="2021-04-15T14:05:35.600" v="3" actId="1076"/>
        <pc:sldMkLst>
          <pc:docMk/>
          <pc:sldMk cId="56876984" sldId="265"/>
        </pc:sldMkLst>
        <pc:spChg chg="mod">
          <ac:chgData name="Ritik Gupta" userId="8a63eeb7a7d35679" providerId="Windows Live" clId="Web-{74246452-A82A-4542-9474-5E66C3869A40}" dt="2021-04-15T14:05:24.709" v="1" actId="1076"/>
          <ac:spMkLst>
            <pc:docMk/>
            <pc:sldMk cId="56876984" sldId="265"/>
            <ac:spMk id="2" creationId="{3CA0192B-07B1-4305-8EE9-A8629F30A885}"/>
          </ac:spMkLst>
        </pc:spChg>
        <pc:spChg chg="mod">
          <ac:chgData name="Ritik Gupta" userId="8a63eeb7a7d35679" providerId="Windows Live" clId="Web-{74246452-A82A-4542-9474-5E66C3869A40}" dt="2021-04-15T14:05:30.975" v="2" actId="1076"/>
          <ac:spMkLst>
            <pc:docMk/>
            <pc:sldMk cId="56876984" sldId="265"/>
            <ac:spMk id="3" creationId="{97EB2AC4-4E9E-4CDC-8A67-71DD70638995}"/>
          </ac:spMkLst>
        </pc:spChg>
        <pc:spChg chg="mod">
          <ac:chgData name="Ritik Gupta" userId="8a63eeb7a7d35679" providerId="Windows Live" clId="Web-{74246452-A82A-4542-9474-5E66C3869A40}" dt="2021-04-15T14:05:35.600" v="3" actId="1076"/>
          <ac:spMkLst>
            <pc:docMk/>
            <pc:sldMk cId="56876984" sldId="265"/>
            <ac:spMk id="4" creationId="{72BEEFC9-C72C-4BC2-9067-48B9262D0AC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51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52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11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21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54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52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58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076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38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98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4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03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62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49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44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01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19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  <p:sldLayoutId id="2147484057" r:id="rId4"/>
    <p:sldLayoutId id="2147484058" r:id="rId5"/>
    <p:sldLayoutId id="2147484059" r:id="rId6"/>
    <p:sldLayoutId id="2147484060" r:id="rId7"/>
    <p:sldLayoutId id="2147484061" r:id="rId8"/>
    <p:sldLayoutId id="2147484062" r:id="rId9"/>
    <p:sldLayoutId id="2147484063" r:id="rId10"/>
    <p:sldLayoutId id="2147484064" r:id="rId11"/>
    <p:sldLayoutId id="2147484065" r:id="rId12"/>
    <p:sldLayoutId id="2147484066" r:id="rId13"/>
    <p:sldLayoutId id="2147484067" r:id="rId14"/>
    <p:sldLayoutId id="2147484068" r:id="rId15"/>
    <p:sldLayoutId id="2147484069" r:id="rId16"/>
    <p:sldLayoutId id="214748407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98086-73CE-4ED6-862B-42AF669D2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9133" y="925882"/>
            <a:ext cx="10018713" cy="1429870"/>
          </a:xfrm>
        </p:spPr>
        <p:txBody>
          <a:bodyPr/>
          <a:lstStyle/>
          <a:p>
            <a:r>
              <a:rPr lang="en-US" sz="4400">
                <a:latin typeface="Comic Sans MS"/>
                <a:ea typeface="+mj-lt"/>
                <a:cs typeface="+mj-lt"/>
              </a:rPr>
              <a:t>Platform Web App</a:t>
            </a:r>
            <a:endParaRPr lang="en-US" sz="4400">
              <a:latin typeface="Comic Sans MS"/>
            </a:endParaRPr>
          </a:p>
          <a:p>
            <a:endParaRPr lang="en-US" sz="4400">
              <a:latin typeface="Comic Sans M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2111D-584C-47F8-AAC5-7A4EE991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4814" y="1897316"/>
            <a:ext cx="9391184" cy="361782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3200"/>
              <a:t>A platform for organizations to host their Coding Interview Contest. It includes user and host login with dashboard and support of IDE.</a:t>
            </a:r>
            <a:endParaRPr lang="en-US" sz="32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0110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19BA5-E978-4D92-AE00-73F8446E2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01253"/>
            <a:ext cx="10018711" cy="25260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latin typeface="Comic Sans MS"/>
              </a:rPr>
              <a:t>Team Members</a:t>
            </a:r>
            <a:br>
              <a:rPr lang="en-US" sz="4400">
                <a:latin typeface="Comic Sans MS"/>
              </a:rPr>
            </a:br>
            <a:br>
              <a:rPr lang="en-US" sz="4400">
                <a:latin typeface="Comic Sans MS"/>
              </a:rPr>
            </a:br>
            <a:endParaRPr lang="en-US" sz="4400">
              <a:latin typeface="Comic Sans M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3B164-CC4F-44E5-AAC9-4645ED8EE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53408" y="1618990"/>
            <a:ext cx="8421644" cy="4777634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latin typeface="Arial"/>
                <a:ea typeface="+mn-lt"/>
                <a:cs typeface="+mn-lt"/>
              </a:rPr>
              <a:t>Sahil Goyal                              Ritik Gupta</a:t>
            </a:r>
            <a:endParaRPr lang="en-US" sz="3200">
              <a:latin typeface="Arial"/>
              <a:ea typeface="+mn-lt"/>
              <a:cs typeface="Arial"/>
            </a:endParaRPr>
          </a:p>
          <a:p>
            <a:pPr algn="l"/>
            <a:r>
              <a:rPr lang="en-US" sz="3200">
                <a:latin typeface="Arial"/>
                <a:ea typeface="+mn-lt"/>
                <a:cs typeface="+mn-lt"/>
              </a:rPr>
              <a:t>(18001003104)                        (18001003097)</a:t>
            </a:r>
            <a:endParaRPr lang="en-US" sz="3200">
              <a:latin typeface="Arial"/>
              <a:cs typeface="Arial"/>
            </a:endParaRPr>
          </a:p>
          <a:p>
            <a:pPr algn="l"/>
            <a:endParaRPr lang="en-US" sz="4400">
              <a:latin typeface="Comic Sans MS"/>
            </a:endParaRPr>
          </a:p>
          <a:p>
            <a:pPr algn="l"/>
            <a:endParaRPr lang="en-US" sz="4000">
              <a:latin typeface="Comic Sans MS"/>
            </a:endParaRPr>
          </a:p>
          <a:p>
            <a:pPr algn="r"/>
            <a:r>
              <a:rPr lang="en-US" sz="4000">
                <a:latin typeface="Comic Sans MS"/>
              </a:rPr>
              <a:t>Mentor:</a:t>
            </a:r>
            <a:r>
              <a:rPr lang="en-US" sz="4400">
                <a:latin typeface="Comic Sans MS"/>
              </a:rPr>
              <a:t> </a:t>
            </a:r>
            <a:r>
              <a:rPr lang="en-US" sz="3600">
                <a:latin typeface="Arial"/>
              </a:rPr>
              <a:t>Dr. Neelam Duhan</a:t>
            </a:r>
            <a:endParaRPr lang="en-US" sz="3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7828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0192B-07B1-4305-8EE9-A8629F30A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287" y="1535"/>
            <a:ext cx="9991819" cy="1668440"/>
          </a:xfrm>
        </p:spPr>
        <p:txBody>
          <a:bodyPr>
            <a:normAutofit/>
          </a:bodyPr>
          <a:lstStyle/>
          <a:p>
            <a:r>
              <a:rPr lang="en-GB" sz="4400">
                <a:latin typeface="Comic Sans MS"/>
                <a:cs typeface="Calibri Light"/>
              </a:rPr>
              <a:t>Technology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B2AC4-4E9E-4CDC-8A67-71DD706389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72116" y="1967166"/>
            <a:ext cx="4618451" cy="42875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800" b="1">
                <a:latin typeface="Corbel"/>
                <a:cs typeface="Calibri"/>
              </a:rPr>
              <a:t>For Frontend: </a:t>
            </a:r>
            <a:endParaRPr lang="en-US" sz="2800" b="1">
              <a:latin typeface="Corbel"/>
              <a:cs typeface="Calibri"/>
            </a:endParaRPr>
          </a:p>
          <a:p>
            <a:pPr marL="514350" indent="-514350">
              <a:buClr>
                <a:srgbClr val="B96C11"/>
              </a:buClr>
              <a:buFont typeface="Wingdings" panose="020B0604020202020204" pitchFamily="34" charset="0"/>
              <a:buChar char="Ø"/>
            </a:pPr>
            <a:r>
              <a:rPr lang="en-GB">
                <a:cs typeface="Calibri"/>
              </a:rPr>
              <a:t>ReactJS</a:t>
            </a:r>
            <a:endParaRPr lang="en-GB" sz="1800">
              <a:cs typeface="Calibri"/>
            </a:endParaRPr>
          </a:p>
          <a:p>
            <a:pPr marL="514350" indent="-514350">
              <a:buFont typeface="Wingdings" panose="020B0604020202020204" pitchFamily="34" charset="0"/>
              <a:buChar char="Ø"/>
            </a:pPr>
            <a:r>
              <a:rPr lang="en-GB">
                <a:cs typeface="Calibri"/>
              </a:rPr>
              <a:t>HTML</a:t>
            </a:r>
          </a:p>
          <a:p>
            <a:pPr marL="514350" indent="-514350">
              <a:buClr>
                <a:srgbClr val="B96C11"/>
              </a:buClr>
              <a:buFont typeface="Wingdings" panose="020B0604020202020204" pitchFamily="34" charset="0"/>
              <a:buChar char="Ø"/>
            </a:pPr>
            <a:r>
              <a:rPr lang="en-GB">
                <a:cs typeface="Calibri"/>
              </a:rPr>
              <a:t>CSS</a:t>
            </a:r>
          </a:p>
          <a:p>
            <a:pPr marL="514350" indent="-514350">
              <a:buClr>
                <a:srgbClr val="B96C11"/>
              </a:buClr>
              <a:buFont typeface="Wingdings" panose="020B0604020202020204" pitchFamily="34" charset="0"/>
              <a:buChar char="Ø"/>
            </a:pPr>
            <a:r>
              <a:rPr lang="en-GB">
                <a:cs typeface="Calibri"/>
              </a:rPr>
              <a:t>React Bootstrap</a:t>
            </a:r>
          </a:p>
          <a:p>
            <a:pPr marL="514350" indent="-514350">
              <a:buClr>
                <a:srgbClr val="B96C11"/>
              </a:buClr>
              <a:buFont typeface="Wingdings" panose="020B0604020202020204" pitchFamily="34" charset="0"/>
              <a:buChar char="Ø"/>
            </a:pPr>
            <a:r>
              <a:rPr lang="en-GB">
                <a:cs typeface="Calibri"/>
              </a:rPr>
              <a:t>Code Mirror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EEFC9-C72C-4BC2-9067-48B9262D0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9942" y="1963159"/>
            <a:ext cx="4012505" cy="460616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sz="2800" b="1">
                <a:latin typeface="Corbel"/>
                <a:ea typeface="+mn-lt"/>
                <a:cs typeface="+mn-lt"/>
              </a:rPr>
              <a:t>For</a:t>
            </a:r>
            <a:r>
              <a:rPr lang="en-GB" sz="2800" b="1" i="1">
                <a:latin typeface="Corbel"/>
                <a:ea typeface="+mn-lt"/>
                <a:cs typeface="+mn-lt"/>
              </a:rPr>
              <a:t> </a:t>
            </a:r>
            <a:r>
              <a:rPr lang="en-GB" sz="2800" b="1">
                <a:latin typeface="Corbel"/>
                <a:ea typeface="+mn-lt"/>
                <a:cs typeface="+mn-lt"/>
              </a:rPr>
              <a:t>Backend</a:t>
            </a:r>
            <a:r>
              <a:rPr lang="en-GB" sz="2800" b="1" i="1">
                <a:latin typeface="Corbel"/>
                <a:ea typeface="+mn-lt"/>
                <a:cs typeface="+mn-lt"/>
              </a:rPr>
              <a:t>:</a:t>
            </a:r>
            <a:r>
              <a:rPr lang="en-GB" sz="1800" i="1">
                <a:latin typeface="Comic Sans MS"/>
                <a:ea typeface="+mn-lt"/>
                <a:cs typeface="+mn-lt"/>
              </a:rPr>
              <a:t> </a:t>
            </a:r>
            <a:endParaRPr lang="en-US" sz="1800" i="1">
              <a:latin typeface="Comic Sans MS"/>
              <a:ea typeface="+mn-lt"/>
              <a:cs typeface="+mn-lt"/>
            </a:endParaRPr>
          </a:p>
          <a:p>
            <a:pPr marL="457200" indent="-457200">
              <a:buFont typeface="Wingdings" panose="020B0604020202020204" pitchFamily="34" charset="0"/>
              <a:buChar char="Ø"/>
            </a:pPr>
            <a:r>
              <a:rPr lang="en-GB">
                <a:ea typeface="+mn-lt"/>
                <a:cs typeface="Calibri"/>
              </a:rPr>
              <a:t>NodeJS</a:t>
            </a:r>
          </a:p>
          <a:p>
            <a:pPr marL="457200" indent="-457200">
              <a:buClr>
                <a:srgbClr val="B96C11"/>
              </a:buClr>
              <a:buFont typeface="Wingdings" panose="020B0604020202020204" pitchFamily="34" charset="0"/>
              <a:buChar char="Ø"/>
            </a:pPr>
            <a:r>
              <a:rPr lang="en-GB" err="1">
                <a:ea typeface="+mn-lt"/>
                <a:cs typeface="+mn-lt"/>
              </a:rPr>
              <a:t>ExpressJS</a:t>
            </a:r>
            <a:endParaRPr lang="en-GB" err="1">
              <a:cs typeface="Calibri"/>
            </a:endParaRPr>
          </a:p>
          <a:p>
            <a:pPr marL="457200" indent="-457200">
              <a:buClr>
                <a:srgbClr val="B96C11"/>
              </a:buClr>
              <a:buFont typeface="Wingdings" panose="020B0604020202020204" pitchFamily="34" charset="0"/>
              <a:buChar char="Ø"/>
            </a:pPr>
            <a:r>
              <a:rPr lang="en-GB">
                <a:ea typeface="+mn-lt"/>
                <a:cs typeface="+mn-lt"/>
              </a:rPr>
              <a:t>Mongoose</a:t>
            </a:r>
            <a:endParaRPr lang="en-GB">
              <a:ea typeface="+mn-lt"/>
              <a:cs typeface="Calibri"/>
            </a:endParaRPr>
          </a:p>
          <a:p>
            <a:pPr marL="457200" indent="-457200">
              <a:buClr>
                <a:srgbClr val="B96C11"/>
              </a:buClr>
              <a:buFont typeface="Wingdings" panose="020B0604020202020204" pitchFamily="34" charset="0"/>
              <a:buChar char="Ø"/>
            </a:pPr>
            <a:r>
              <a:rPr lang="en-GB" err="1">
                <a:ea typeface="+mn-lt"/>
                <a:cs typeface="+mn-lt"/>
              </a:rPr>
              <a:t>Nodemon</a:t>
            </a:r>
            <a:endParaRPr lang="en-GB" err="1">
              <a:ea typeface="+mn-lt"/>
              <a:cs typeface="Calibri"/>
            </a:endParaRPr>
          </a:p>
          <a:p>
            <a:pPr marL="457200" indent="-457200">
              <a:buClr>
                <a:srgbClr val="B96C11"/>
              </a:buClr>
              <a:buFont typeface="Wingdings" panose="020B0604020202020204" pitchFamily="34" charset="0"/>
              <a:buChar char="Ø"/>
            </a:pPr>
            <a:r>
              <a:rPr lang="en-GB">
                <a:ea typeface="+mn-lt"/>
                <a:cs typeface="+mn-lt"/>
              </a:rPr>
              <a:t>Json Web Token</a:t>
            </a:r>
            <a:endParaRPr lang="en-GB" err="1">
              <a:ea typeface="+mn-lt"/>
              <a:cs typeface="Calibri"/>
            </a:endParaRPr>
          </a:p>
          <a:p>
            <a:pPr marL="457200" indent="-457200">
              <a:buClr>
                <a:srgbClr val="B96C11"/>
              </a:buClr>
              <a:buFont typeface="Wingdings" panose="020B0604020202020204" pitchFamily="34" charset="0"/>
              <a:buChar char="Ø"/>
            </a:pPr>
            <a:r>
              <a:rPr lang="en-GB">
                <a:ea typeface="+mn-lt"/>
                <a:cs typeface="+mn-lt"/>
              </a:rPr>
              <a:t>Node-Mailer</a:t>
            </a:r>
            <a:endParaRPr lang="en-GB" sz="1800">
              <a:ea typeface="+mn-lt"/>
              <a:cs typeface="+mn-lt"/>
            </a:endParaRPr>
          </a:p>
          <a:p>
            <a:pPr marL="457200" indent="-457200">
              <a:buClr>
                <a:srgbClr val="B96C11"/>
              </a:buClr>
              <a:buFont typeface="Wingdings" panose="020B0604020202020204" pitchFamily="34" charset="0"/>
              <a:buChar char="Ø"/>
            </a:pPr>
            <a:r>
              <a:rPr lang="en-GB" err="1">
                <a:ea typeface="+mn-lt"/>
                <a:cs typeface="+mn-lt"/>
              </a:rPr>
              <a:t>BcryptJS</a:t>
            </a:r>
            <a:endParaRPr lang="en-GB">
              <a:ea typeface="+mn-lt"/>
              <a:cs typeface="+mn-lt"/>
            </a:endParaRPr>
          </a:p>
          <a:p>
            <a:pPr marL="457200" indent="-457200">
              <a:buClr>
                <a:srgbClr val="B96C11"/>
              </a:buClr>
              <a:buFont typeface="Wingdings" panose="020B0604020202020204" pitchFamily="34" charset="0"/>
              <a:buChar char="Ø"/>
            </a:pPr>
            <a:endParaRPr lang="en-GB">
              <a:ea typeface="+mn-lt"/>
              <a:cs typeface="+mn-lt"/>
            </a:endParaRPr>
          </a:p>
          <a:p>
            <a:pPr marL="457200" indent="-457200">
              <a:buClr>
                <a:srgbClr val="B96C11"/>
              </a:buClr>
              <a:buFont typeface="Wingdings" panose="020B0604020202020204" pitchFamily="34" charset="0"/>
              <a:buChar char="Ø"/>
            </a:pPr>
            <a:endParaRPr lang="en-GB">
              <a:ea typeface="+mn-lt"/>
              <a:cs typeface="+mn-lt"/>
            </a:endParaRPr>
          </a:p>
          <a:p>
            <a:pPr marL="457200" indent="-457200">
              <a:buClr>
                <a:srgbClr val="B96C11"/>
              </a:buClr>
              <a:buFont typeface="Wingdings" panose="020B0604020202020204" pitchFamily="34" charset="0"/>
              <a:buChar char="Ø"/>
            </a:pPr>
            <a:endParaRPr lang="en-GB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876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A5D14-DB5B-4997-8265-B59A19578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782" y="174812"/>
            <a:ext cx="10018713" cy="1752599"/>
          </a:xfrm>
        </p:spPr>
        <p:txBody>
          <a:bodyPr>
            <a:normAutofit/>
          </a:bodyPr>
          <a:lstStyle/>
          <a:p>
            <a:r>
              <a:rPr lang="en-US" sz="4400">
                <a:latin typeface="Comic Sans MS"/>
              </a:rPr>
              <a:t>What we have done: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EAD71-7442-457F-B0A7-9B6CDADBD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04899" y="2440547"/>
            <a:ext cx="4895056" cy="2884487"/>
          </a:xfrm>
        </p:spPr>
        <p:txBody>
          <a:bodyPr/>
          <a:lstStyle/>
          <a:p>
            <a:r>
              <a:rPr lang="en-US" sz="2000"/>
              <a:t>Login and Signup</a:t>
            </a:r>
          </a:p>
          <a:p>
            <a:pPr>
              <a:buClr>
                <a:srgbClr val="B96C11"/>
              </a:buClr>
            </a:pPr>
            <a:r>
              <a:rPr lang="en-US" sz="2000"/>
              <a:t>Authentication of User and Admin</a:t>
            </a:r>
          </a:p>
          <a:p>
            <a:pPr>
              <a:buClr>
                <a:srgbClr val="B96C11"/>
              </a:buClr>
            </a:pPr>
            <a:r>
              <a:rPr lang="en-US" sz="2000"/>
              <a:t>Dashboard of User and Admin</a:t>
            </a:r>
          </a:p>
          <a:p>
            <a:pPr>
              <a:buClr>
                <a:srgbClr val="B96C11"/>
              </a:buClr>
            </a:pPr>
            <a:r>
              <a:rPr lang="en-US" sz="2000"/>
              <a:t>Logout</a:t>
            </a:r>
          </a:p>
          <a:p>
            <a:pPr>
              <a:buClr>
                <a:srgbClr val="B96C11"/>
              </a:buClr>
            </a:pPr>
            <a:endParaRPr lang="en-US"/>
          </a:p>
          <a:p>
            <a:pPr>
              <a:buClr>
                <a:srgbClr val="B96C11"/>
              </a:buClr>
            </a:pP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6C12-3118-4101-9352-8A17520F1D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545900" y="2439987"/>
            <a:ext cx="4895056" cy="2455862"/>
          </a:xfrm>
        </p:spPr>
        <p:txBody>
          <a:bodyPr/>
          <a:lstStyle/>
          <a:p>
            <a:r>
              <a:rPr lang="en-US" sz="2000" dirty="0">
                <a:ea typeface="+mn-lt"/>
                <a:cs typeface="+mn-lt"/>
              </a:rPr>
              <a:t>Create Question</a:t>
            </a:r>
          </a:p>
          <a:p>
            <a:pPr>
              <a:buClr>
                <a:srgbClr val="B96C11"/>
              </a:buClr>
            </a:pPr>
            <a:r>
              <a:rPr lang="en-US" sz="2000" dirty="0">
                <a:ea typeface="+mn-lt"/>
                <a:cs typeface="+mn-lt"/>
              </a:rPr>
              <a:t>IDE</a:t>
            </a:r>
          </a:p>
          <a:p>
            <a:pPr>
              <a:buClr>
                <a:srgbClr val="B96C11"/>
              </a:buClr>
            </a:pPr>
            <a:r>
              <a:rPr lang="en-US" sz="2000" dirty="0">
                <a:ea typeface="+mn-lt"/>
                <a:cs typeface="+mn-lt"/>
              </a:rPr>
              <a:t>Create New Contest</a:t>
            </a:r>
          </a:p>
          <a:p>
            <a:pPr>
              <a:buClr>
                <a:srgbClr val="B96C11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92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A5D14-DB5B-4997-8265-B59A19578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852" y="156882"/>
            <a:ext cx="10018713" cy="1752599"/>
          </a:xfrm>
        </p:spPr>
        <p:txBody>
          <a:bodyPr>
            <a:normAutofit/>
          </a:bodyPr>
          <a:lstStyle/>
          <a:p>
            <a:r>
              <a:rPr lang="en-US" sz="4400">
                <a:latin typeface="Comic Sans MS"/>
              </a:rPr>
              <a:t>What we have to do: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EAD71-7442-457F-B0A7-9B6CDADBD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22829" y="2429901"/>
            <a:ext cx="4895056" cy="2455862"/>
          </a:xfrm>
        </p:spPr>
        <p:txBody>
          <a:bodyPr/>
          <a:lstStyle/>
          <a:p>
            <a:pPr>
              <a:buClr>
                <a:srgbClr val="B96C11"/>
              </a:buClr>
            </a:pPr>
            <a:r>
              <a:rPr lang="en-US" sz="2000">
                <a:ea typeface="+mn-lt"/>
                <a:cs typeface="+mn-lt"/>
              </a:rPr>
              <a:t>Host Contest</a:t>
            </a:r>
          </a:p>
          <a:p>
            <a:pPr>
              <a:buClr>
                <a:srgbClr val="B96C11"/>
              </a:buClr>
            </a:pPr>
            <a:r>
              <a:rPr lang="en-US" sz="2000">
                <a:ea typeface="+mn-lt"/>
                <a:cs typeface="+mn-lt"/>
              </a:rPr>
              <a:t>User Registration for Contest</a:t>
            </a:r>
          </a:p>
          <a:p>
            <a:pPr>
              <a:buClr>
                <a:srgbClr val="B96C11"/>
              </a:buClr>
            </a:pPr>
            <a:r>
              <a:rPr lang="en-US" sz="2000">
                <a:ea typeface="+mn-lt"/>
                <a:cs typeface="+mn-lt"/>
              </a:rPr>
              <a:t>Submission of Question</a:t>
            </a:r>
          </a:p>
          <a:p>
            <a:pPr>
              <a:buClr>
                <a:srgbClr val="B96C11"/>
              </a:buClr>
            </a:pPr>
            <a:r>
              <a:rPr lang="en-US" sz="2000"/>
              <a:t>Leaderboard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1486DB-4FC4-427E-A513-D24CCDFB2A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513402" y="2429901"/>
            <a:ext cx="4895056" cy="2455862"/>
          </a:xfrm>
        </p:spPr>
        <p:txBody>
          <a:bodyPr/>
          <a:lstStyle/>
          <a:p>
            <a:r>
              <a:rPr lang="en-US" sz="2000" dirty="0"/>
              <a:t>Testing</a:t>
            </a:r>
            <a:endParaRPr lang="en-US"/>
          </a:p>
          <a:p>
            <a:pPr>
              <a:buClr>
                <a:srgbClr val="B96C11"/>
              </a:buClr>
            </a:pPr>
            <a:r>
              <a:rPr lang="en-US" sz="2000" dirty="0"/>
              <a:t>Error Handling</a:t>
            </a:r>
            <a:endParaRPr lang="en-US"/>
          </a:p>
          <a:p>
            <a:pPr>
              <a:buClr>
                <a:srgbClr val="B96C11"/>
              </a:buClr>
            </a:pPr>
            <a:r>
              <a:rPr lang="en-US" sz="2000" dirty="0"/>
              <a:t>Deploy</a:t>
            </a:r>
          </a:p>
        </p:txBody>
      </p:sp>
    </p:spTree>
    <p:extLst>
      <p:ext uri="{BB962C8B-B14F-4D97-AF65-F5344CB8AC3E}">
        <p14:creationId xmlns:p14="http://schemas.microsoft.com/office/powerpoint/2010/main" val="2798023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37F1-3D3B-4169-8BA3-4DF75C3C9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7024" y="54801"/>
            <a:ext cx="10018713" cy="1733549"/>
          </a:xfrm>
        </p:spPr>
        <p:txBody>
          <a:bodyPr>
            <a:normAutofit/>
          </a:bodyPr>
          <a:lstStyle/>
          <a:p>
            <a:r>
              <a:rPr lang="en-GB" sz="4400">
                <a:latin typeface="Comic Sans MS"/>
              </a:rPr>
              <a:t>For 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99002-A26F-45E7-9B4D-0B81E193A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159" y="1537569"/>
            <a:ext cx="10018713" cy="5029201"/>
          </a:xfrm>
        </p:spPr>
        <p:txBody>
          <a:bodyPr>
            <a:normAutofit lnSpcReduction="10000"/>
          </a:bodyPr>
          <a:lstStyle/>
          <a:p>
            <a:r>
              <a:rPr lang="en-GB" dirty="0">
                <a:ea typeface="+mn-lt"/>
                <a:cs typeface="+mn-lt"/>
              </a:rPr>
              <a:t>Create account as an Admin.</a:t>
            </a:r>
            <a:endParaRPr lang="en-GB" dirty="0"/>
          </a:p>
          <a:p>
            <a:pPr>
              <a:buClr>
                <a:srgbClr val="B96C11"/>
              </a:buClr>
            </a:pPr>
            <a:r>
              <a:rPr lang="en-GB" dirty="0">
                <a:ea typeface="+mn-lt"/>
                <a:cs typeface="+mn-lt"/>
              </a:rPr>
              <a:t>After login, all questions added by admin are there.</a:t>
            </a:r>
          </a:p>
          <a:p>
            <a:pPr>
              <a:buClr>
                <a:srgbClr val="B96C11"/>
              </a:buClr>
            </a:pPr>
            <a:r>
              <a:rPr lang="en-GB" dirty="0">
                <a:ea typeface="+mn-lt"/>
                <a:cs typeface="+mn-lt"/>
              </a:rPr>
              <a:t>With (+) sign admin can add that question to new contest.</a:t>
            </a:r>
          </a:p>
          <a:p>
            <a:pPr>
              <a:buClr>
                <a:srgbClr val="B96C11"/>
              </a:buClr>
            </a:pPr>
            <a:r>
              <a:rPr lang="en-GB" dirty="0">
                <a:ea typeface="+mn-lt"/>
                <a:cs typeface="+mn-lt"/>
              </a:rPr>
              <a:t>In tab of add question admin can create and add new question.</a:t>
            </a:r>
            <a:endParaRPr lang="en-GB" dirty="0"/>
          </a:p>
          <a:p>
            <a:pPr>
              <a:buClr>
                <a:srgbClr val="B96C11"/>
              </a:buClr>
            </a:pPr>
            <a:r>
              <a:rPr lang="en-GB" dirty="0">
                <a:ea typeface="+mn-lt"/>
                <a:cs typeface="+mn-lt"/>
              </a:rPr>
              <a:t>Admin can host new contest by adding questions with start and end time and date.</a:t>
            </a:r>
          </a:p>
          <a:p>
            <a:pPr>
              <a:buClr>
                <a:srgbClr val="B96C11"/>
              </a:buClr>
            </a:pPr>
            <a:r>
              <a:rPr lang="en-GB" dirty="0">
                <a:ea typeface="+mn-lt"/>
                <a:cs typeface="+mn-lt"/>
              </a:rPr>
              <a:t>When contest is started all users who are registered now able to participate in the contest.</a:t>
            </a:r>
          </a:p>
          <a:p>
            <a:pPr>
              <a:buClr>
                <a:srgbClr val="B96C11"/>
              </a:buClr>
            </a:pPr>
            <a:r>
              <a:rPr lang="en-GB" dirty="0">
                <a:ea typeface="+mn-lt"/>
                <a:cs typeface="+mn-lt"/>
              </a:rPr>
              <a:t>When contest is over, contest will automatically hide.</a:t>
            </a:r>
          </a:p>
          <a:p>
            <a:pPr>
              <a:buClr>
                <a:srgbClr val="B96C11"/>
              </a:buClr>
            </a:pPr>
            <a:r>
              <a:rPr lang="en-GB" dirty="0">
                <a:ea typeface="+mn-lt"/>
                <a:cs typeface="+mn-lt"/>
              </a:rPr>
              <a:t>After contest is over only admin can see that contest with leader board on All </a:t>
            </a:r>
            <a:r>
              <a:rPr lang="en-GB">
                <a:ea typeface="+mn-lt"/>
                <a:cs typeface="+mn-lt"/>
              </a:rPr>
              <a:t>Contests page.</a:t>
            </a:r>
          </a:p>
        </p:txBody>
      </p:sp>
    </p:spTree>
    <p:extLst>
      <p:ext uri="{BB962C8B-B14F-4D97-AF65-F5344CB8AC3E}">
        <p14:creationId xmlns:p14="http://schemas.microsoft.com/office/powerpoint/2010/main" val="2568794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2F2EF-B6F2-4023-B78D-690DE9B3C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585" y="3914"/>
            <a:ext cx="10018713" cy="1866899"/>
          </a:xfrm>
        </p:spPr>
        <p:txBody>
          <a:bodyPr>
            <a:normAutofit/>
          </a:bodyPr>
          <a:lstStyle/>
          <a:p>
            <a:r>
              <a:rPr lang="en-GB" sz="4400">
                <a:latin typeface="Comic Sans MS"/>
              </a:rPr>
              <a:t>For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E560A-7D3F-4638-B17F-6C5A8C3D8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6843" y="1775625"/>
            <a:ext cx="10018713" cy="4381631"/>
          </a:xfrm>
        </p:spPr>
        <p:txBody>
          <a:bodyPr>
            <a:normAutofit/>
          </a:bodyPr>
          <a:lstStyle/>
          <a:p>
            <a:pPr marL="342900" indent="-342900"/>
            <a:r>
              <a:rPr lang="en-GB">
                <a:ea typeface="+mn-lt"/>
                <a:cs typeface="+mn-lt"/>
              </a:rPr>
              <a:t>Create an account as an User.</a:t>
            </a:r>
            <a:endParaRPr lang="en-GB"/>
          </a:p>
          <a:p>
            <a:pPr marL="342900" indent="-342900">
              <a:buClr>
                <a:srgbClr val="B96C11"/>
              </a:buClr>
            </a:pPr>
            <a:r>
              <a:rPr lang="en-GB">
                <a:ea typeface="+mn-lt"/>
                <a:cs typeface="+mn-lt"/>
              </a:rPr>
              <a:t>After login, there is a Contest Tab where you see all the running contests.</a:t>
            </a:r>
          </a:p>
          <a:p>
            <a:pPr marL="342900" indent="-342900">
              <a:buClr>
                <a:srgbClr val="B96C11"/>
              </a:buClr>
            </a:pPr>
            <a:r>
              <a:rPr lang="en-GB">
                <a:ea typeface="+mn-lt"/>
                <a:cs typeface="+mn-lt"/>
              </a:rPr>
              <a:t>User must register before attempt any contest.</a:t>
            </a:r>
            <a:endParaRPr lang="en-GB"/>
          </a:p>
          <a:p>
            <a:pPr marL="342900" indent="-342900">
              <a:buClr>
                <a:srgbClr val="B96C11"/>
              </a:buClr>
            </a:pPr>
            <a:r>
              <a:rPr lang="en-GB" dirty="0">
                <a:ea typeface="+mn-lt"/>
                <a:cs typeface="+mn-lt"/>
              </a:rPr>
              <a:t>After register and contest is started user can participate in that contest.</a:t>
            </a:r>
          </a:p>
          <a:p>
            <a:pPr marL="342900" indent="-342900">
              <a:buClr>
                <a:srgbClr val="B96C11"/>
              </a:buClr>
            </a:pPr>
            <a:r>
              <a:rPr lang="en-GB" dirty="0">
                <a:ea typeface="+mn-lt"/>
                <a:cs typeface="+mn-lt"/>
              </a:rPr>
              <a:t>User submit their code on an online IDE which supports 2 languages (C++ and Python).</a:t>
            </a:r>
          </a:p>
          <a:p>
            <a:pPr marL="342900" indent="-342900">
              <a:buClr>
                <a:srgbClr val="B96C11"/>
              </a:buClr>
            </a:pPr>
            <a:r>
              <a:rPr lang="en-GB"/>
              <a:t>After</a:t>
            </a:r>
            <a:r>
              <a:rPr lang="en-GB">
                <a:ea typeface="+mn-lt"/>
                <a:cs typeface="+mn-lt"/>
              </a:rPr>
              <a:t> contest is over user not submit their solution.</a:t>
            </a:r>
          </a:p>
          <a:p>
            <a:pPr>
              <a:buClr>
                <a:srgbClr val="B96C11"/>
              </a:buClr>
            </a:pPr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3932662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800F5-772A-4F85-8F7B-E4768498D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287" y="830793"/>
            <a:ext cx="10018713" cy="2666999"/>
          </a:xfrm>
        </p:spPr>
        <p:txBody>
          <a:bodyPr>
            <a:normAutofit fontScale="90000"/>
          </a:bodyPr>
          <a:lstStyle/>
          <a:p>
            <a:r>
              <a:rPr lang="en-US" sz="5400">
                <a:latin typeface="Comic Sans MS"/>
              </a:rPr>
              <a:t>Thank You</a:t>
            </a:r>
            <a:br>
              <a:rPr lang="en-US" sz="5400">
                <a:latin typeface="Comic Sans MS"/>
              </a:rPr>
            </a:br>
            <a:br>
              <a:rPr lang="en-US" sz="5400">
                <a:latin typeface="Comic Sans MS"/>
              </a:rPr>
            </a:br>
            <a:r>
              <a:rPr lang="en-US" sz="5400">
                <a:latin typeface="Comic Sans MS"/>
              </a:rPr>
              <a:t>Happy Coding :)</a:t>
            </a:r>
            <a:br>
              <a:rPr lang="en-US" sz="5400">
                <a:latin typeface="Comic Sans MS"/>
              </a:rPr>
            </a:br>
            <a:endParaRPr lang="en-US" sz="5400">
              <a:latin typeface="Comic Sans MS"/>
            </a:endParaRPr>
          </a:p>
        </p:txBody>
      </p:sp>
      <p:pic>
        <p:nvPicPr>
          <p:cNvPr id="4" name="Graphic 4" descr="Angel face with solid fill with solid fill">
            <a:extLst>
              <a:ext uri="{FF2B5EF4-FFF2-40B4-BE49-F238E27FC236}">
                <a16:creationId xmlns:a16="http://schemas.microsoft.com/office/drawing/2014/main" id="{8B39B175-EE15-482F-8D8E-09F52E8EBD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1390" y="4090399"/>
            <a:ext cx="1945448" cy="1876425"/>
          </a:xfrm>
        </p:spPr>
      </p:pic>
    </p:spTree>
    <p:extLst>
      <p:ext uri="{BB962C8B-B14F-4D97-AF65-F5344CB8AC3E}">
        <p14:creationId xmlns:p14="http://schemas.microsoft.com/office/powerpoint/2010/main" val="41080480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Parallax</vt:lpstr>
      <vt:lpstr>Platform Web App </vt:lpstr>
      <vt:lpstr>Team Members  </vt:lpstr>
      <vt:lpstr>Technology Used</vt:lpstr>
      <vt:lpstr>What we have done:</vt:lpstr>
      <vt:lpstr>What we have to do:</vt:lpstr>
      <vt:lpstr>For Admin</vt:lpstr>
      <vt:lpstr>For User</vt:lpstr>
      <vt:lpstr>Thank You  Happy Coding :)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</dc:title>
  <dc:creator/>
  <cp:revision>17</cp:revision>
  <dcterms:created xsi:type="dcterms:W3CDTF">2021-01-22T12:26:48Z</dcterms:created>
  <dcterms:modified xsi:type="dcterms:W3CDTF">2021-04-16T06:26:00Z</dcterms:modified>
</cp:coreProperties>
</file>