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64" r:id="rId3"/>
    <p:sldId id="263" r:id="rId4"/>
    <p:sldId id="262" r:id="rId5"/>
    <p:sldId id="259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BD472-20EB-4D86-AF08-3312372C1532}" v="2714" dt="2021-01-22T13:55:27.229"/>
    <p1510:client id="{A1E5FACE-8B93-445E-A6E1-6B099FB7C1F7}" v="1375" dt="2021-01-22T13:46:12.917"/>
    <p1510:client id="{C0EFFBAE-4479-4448-801A-C641D486CA5F}" v="28" dt="2021-01-22T12:29:3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285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26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501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712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25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15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865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007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03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29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91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5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9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94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54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4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7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r-management-web-app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ahilgoyals1999@gmail.com" TargetMode="External"/><Relationship Id="rId2" Type="http://schemas.openxmlformats.org/officeDocument/2006/relationships/hyperlink" Target="mailto:rgritik00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itikgupta2003@gmail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4321"/>
            <a:ext cx="10018713" cy="1752599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HR-MANAGEMENT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173241" y="2009384"/>
            <a:ext cx="9329782" cy="43976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alibri"/>
              </a:rPr>
              <a:t>Description</a:t>
            </a:r>
            <a:r>
              <a:rPr lang="en-US" dirty="0">
                <a:cs typeface="Calibri"/>
              </a:rPr>
              <a:t> – The HR manager can manage team, employee attendance, and employee payroll. Employee can apply for leave and see their details, attendance, and payroll.</a:t>
            </a:r>
          </a:p>
          <a:p>
            <a:pPr marL="0" indent="0">
              <a:buNone/>
            </a:pPr>
            <a:endParaRPr lang="en-US" dirty="0">
              <a:latin typeface="Corbel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alibri"/>
              </a:rPr>
              <a:t>Team Name</a:t>
            </a:r>
            <a:r>
              <a:rPr lang="en-US" dirty="0">
                <a:cs typeface="Calibri"/>
              </a:rPr>
              <a:t> – string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alibri"/>
              </a:rPr>
              <a:t>Team Members</a:t>
            </a:r>
            <a:r>
              <a:rPr lang="en-US" dirty="0">
                <a:cs typeface="Calibri"/>
              </a:rPr>
              <a:t> –  Sahil Goyal &amp; Ritik Gupta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alibri"/>
              </a:rPr>
              <a:t>Tech Stacks</a:t>
            </a:r>
            <a:r>
              <a:rPr lang="en-US" dirty="0">
                <a:cs typeface="Calibri"/>
              </a:rPr>
              <a:t> – </a:t>
            </a:r>
            <a:r>
              <a:rPr lang="en-US" dirty="0">
                <a:ea typeface="+mn-lt"/>
                <a:cs typeface="+mn-lt"/>
              </a:rPr>
              <a:t>MongoDB, </a:t>
            </a:r>
            <a:r>
              <a:rPr lang="en-US" dirty="0" err="1">
                <a:ea typeface="+mn-lt"/>
                <a:cs typeface="+mn-lt"/>
              </a:rPr>
              <a:t>ExpressJS</a:t>
            </a:r>
            <a:r>
              <a:rPr lang="en-US" dirty="0">
                <a:ea typeface="+mn-lt"/>
                <a:cs typeface="+mn-lt"/>
              </a:rPr>
              <a:t>, ReactJS </a:t>
            </a:r>
            <a:r>
              <a:rPr lang="en-US" dirty="0">
                <a:cs typeface="Calibri"/>
              </a:rPr>
              <a:t>and NodeJS (MERN)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alibri"/>
              </a:rPr>
              <a:t>Link </a:t>
            </a:r>
            <a:r>
              <a:rPr lang="en-US" dirty="0">
                <a:latin typeface="Corbel"/>
                <a:cs typeface="Calibri"/>
              </a:rPr>
              <a:t>–</a:t>
            </a:r>
            <a:r>
              <a:rPr lang="en-US" dirty="0">
                <a:latin typeface="Comic Sans MS"/>
                <a:cs typeface="Calibri"/>
              </a:rPr>
              <a:t> 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  <a:hlinkClick r:id="rId2"/>
              </a:rPr>
              <a:t>https://hr-management-web-app.herokuapp.com/</a:t>
            </a:r>
            <a:endParaRPr lang="en-US" dirty="0">
              <a:latin typeface="Corbel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362B4-AC05-4DA5-81CA-D21CF275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1"/>
            <a:ext cx="10018713" cy="1752599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EF395-7689-40B7-9050-57F5366A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173" y="1550096"/>
            <a:ext cx="9663808" cy="4502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mic Sans MS"/>
                <a:cs typeface="Calibri"/>
              </a:rPr>
              <a:t>Login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Login as a manager with </a:t>
            </a:r>
            <a:r>
              <a:rPr lang="en-US" b="1" dirty="0" smtClean="0">
                <a:ea typeface="+mn-lt"/>
                <a:cs typeface="+mn-lt"/>
              </a:rPr>
              <a:t>only</a:t>
            </a:r>
            <a:r>
              <a:rPr lang="en-US" dirty="0" smtClean="0">
                <a:ea typeface="+mn-lt"/>
                <a:cs typeface="+mn-lt"/>
              </a:rPr>
              <a:t> given </a:t>
            </a:r>
            <a:r>
              <a:rPr lang="en-US" dirty="0">
                <a:ea typeface="+mn-lt"/>
                <a:cs typeface="+mn-lt"/>
              </a:rPr>
              <a:t>manager credentials. And go to menu bar for more functionalities.</a:t>
            </a:r>
          </a:p>
          <a:p>
            <a:r>
              <a:rPr lang="en-US" dirty="0">
                <a:latin typeface="Comic Sans MS"/>
                <a:cs typeface="Calibri"/>
              </a:rPr>
              <a:t>Add Employee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Add a new employee with valid email id.</a:t>
            </a:r>
          </a:p>
          <a:p>
            <a:r>
              <a:rPr lang="en-US" dirty="0">
                <a:latin typeface="Comic Sans MS"/>
                <a:cs typeface="Calibri"/>
              </a:rPr>
              <a:t>All Employees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List of all employees with a search option based on employee name, team name and employee role. And for employee description click on employee email.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7FCA0-5A83-459E-8935-E72C31C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762" y="706511"/>
            <a:ext cx="9002038" cy="54704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latin typeface="Comic Sans MS"/>
                <a:ea typeface="+mn-lt"/>
                <a:cs typeface="+mn-lt"/>
              </a:rPr>
              <a:t>Create Team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List of all teams and for team details click on team name. Here team description and employees list will be display. And for employee description click on employee email.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latin typeface="Comic Sans MS"/>
                <a:ea typeface="+mn-lt"/>
                <a:cs typeface="+mn-lt"/>
              </a:rPr>
              <a:t>All Teams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List of all teams and for team details click on team name. Here team description and employees list will be display. And for employee description click on employee email.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latin typeface="Comic Sans MS"/>
                <a:cs typeface="Calibri" panose="020F0502020204030204"/>
              </a:rPr>
              <a:t>Holidays</a:t>
            </a:r>
            <a:endParaRPr lang="en-US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Mark the holiday of company in calendar.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latin typeface="Comic Sans MS"/>
                <a:ea typeface="+mn-lt"/>
                <a:cs typeface="+mn-lt"/>
              </a:rPr>
              <a:t>Notifications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employee request of leaves and another information click on the notification icon in the top right corner. For leave request mark the leave as accepted or rejected.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4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7041C-FFE5-4C07-A7D2-B2FBA584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1"/>
            <a:ext cx="10018713" cy="1397695"/>
          </a:xfrm>
        </p:spPr>
        <p:txBody>
          <a:bodyPr/>
          <a:lstStyle/>
          <a:p>
            <a:pPr algn="ctr"/>
            <a:r>
              <a:rPr lang="en-GB">
                <a:cs typeface="Calibri Light"/>
              </a:rPr>
              <a:t>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C11FC-765D-44F6-9631-A6B28868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702" y="1585543"/>
            <a:ext cx="9668617" cy="459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mic Sans MS"/>
                <a:ea typeface="+mn-lt"/>
                <a:cs typeface="+mn-lt"/>
              </a:rPr>
              <a:t>Signup and Login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 you were added as an employee by manager then signup with same email id given to manager and then login with valid credentials.</a:t>
            </a:r>
          </a:p>
          <a:p>
            <a:r>
              <a:rPr lang="en-GB" dirty="0">
                <a:latin typeface="Comic Sans MS"/>
                <a:ea typeface="+mn-lt"/>
                <a:cs typeface="+mn-lt"/>
              </a:rPr>
              <a:t>Profile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Details of employee shown in dashboard.</a:t>
            </a:r>
          </a:p>
          <a:p>
            <a:r>
              <a:rPr lang="en-US" dirty="0">
                <a:latin typeface="Comic Sans MS"/>
                <a:ea typeface="+mn-lt"/>
                <a:cs typeface="+mn-lt"/>
              </a:rPr>
              <a:t>Edit Profile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 add or edit details click on edit profile and change and save details.</a:t>
            </a:r>
          </a:p>
        </p:txBody>
      </p:sp>
    </p:spTree>
    <p:extLst>
      <p:ext uri="{BB962C8B-B14F-4D97-AF65-F5344CB8AC3E}">
        <p14:creationId xmlns:p14="http://schemas.microsoft.com/office/powerpoint/2010/main" xmlns="" val="52184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1FB66-6A35-46E2-B83A-D9C203E1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339" y="970538"/>
            <a:ext cx="9273805" cy="556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mic Sans MS"/>
                <a:ea typeface="+mn-lt"/>
                <a:cs typeface="+mn-lt"/>
              </a:rPr>
              <a:t>Calendar</a:t>
            </a:r>
            <a:endParaRPr lang="en-US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All holidays of company and employee leave is display in calendar.</a:t>
            </a:r>
            <a:endParaRPr lang="en-US" dirty="0">
              <a:cs typeface="Calibri"/>
            </a:endParaRPr>
          </a:p>
          <a:p>
            <a:r>
              <a:rPr lang="en-GB" dirty="0">
                <a:latin typeface="Comic Sans MS"/>
                <a:ea typeface="+mn-lt"/>
                <a:cs typeface="+mn-lt"/>
              </a:rPr>
              <a:t>Salary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Employee salary is displaying and for per month salary select the month and your expected salary will be shown.</a:t>
            </a:r>
            <a:endParaRPr lang="en-US" dirty="0">
              <a:cs typeface="Calibri" panose="020F0502020204030204"/>
            </a:endParaRPr>
          </a:p>
          <a:p>
            <a:r>
              <a:rPr lang="en-GB" dirty="0">
                <a:latin typeface="Comic Sans MS"/>
                <a:ea typeface="+mn-lt"/>
                <a:cs typeface="+mn-lt"/>
              </a:rPr>
              <a:t>Apply Leave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Request to manager for apply leave with selected dates.</a:t>
            </a:r>
            <a:endParaRPr lang="en-US">
              <a:cs typeface="Calibri"/>
            </a:endParaRPr>
          </a:p>
          <a:p>
            <a:r>
              <a:rPr lang="en-GB" dirty="0">
                <a:latin typeface="Comic Sans MS"/>
                <a:ea typeface="+mn-lt"/>
                <a:cs typeface="+mn-lt"/>
              </a:rPr>
              <a:t>Notifications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 update on your leave request click on the notification icon in the top right corner.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82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F6C1A-CD84-4B51-88FA-FC507532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8724" y="270588"/>
            <a:ext cx="6349839" cy="867748"/>
          </a:xfrm>
        </p:spPr>
        <p:txBody>
          <a:bodyPr>
            <a:normAutofit fontScale="90000"/>
          </a:bodyPr>
          <a:lstStyle/>
          <a:p>
            <a:r>
              <a:rPr lang="en-IN" dirty="0"/>
              <a:t>Dummy Credentials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E364D8-DE23-4274-8CC8-410E0C29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064" y="1744826"/>
            <a:ext cx="7455159" cy="36389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For Manager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        Email: </a:t>
            </a:r>
            <a:r>
              <a:rPr lang="en-IN" dirty="0">
                <a:latin typeface="Arial" pitchFamily="34" charset="0"/>
                <a:cs typeface="Arial" pitchFamily="34" charset="0"/>
                <a:hlinkClick r:id="rId2"/>
              </a:rPr>
              <a:t>rgritik001@gmail.com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IN" dirty="0"/>
              <a:t>        Password: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manager123</a:t>
            </a:r>
          </a:p>
          <a:p>
            <a:pPr algn="l"/>
            <a:endParaRPr lang="en-IN" dirty="0"/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For Employee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        Email : </a:t>
            </a:r>
            <a:r>
              <a:rPr lang="en-IN" dirty="0">
                <a:latin typeface="Arial" pitchFamily="34" charset="0"/>
                <a:cs typeface="Arial" pitchFamily="34" charset="0"/>
                <a:hlinkClick r:id="rId3"/>
              </a:rPr>
              <a:t>sahilgoyals1999@gmail.com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IN" dirty="0"/>
              <a:t>        Password: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123456</a:t>
            </a:r>
          </a:p>
          <a:p>
            <a:pPr algn="l"/>
            <a:r>
              <a:rPr lang="en-IN" dirty="0"/>
              <a:t>            or</a:t>
            </a:r>
          </a:p>
          <a:p>
            <a:pPr algn="l"/>
            <a:r>
              <a:rPr lang="en-IN" dirty="0"/>
              <a:t>        Email: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  <a:hlinkClick r:id="rId4"/>
              </a:rPr>
              <a:t>ritikgupta2003@gmail.com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IN" dirty="0"/>
              <a:t>        Password: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xmlns="" val="168346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0192B-07B1-4305-8EE9-A8629F30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393" y="-97077"/>
            <a:ext cx="10018713" cy="1335065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B2AC4-4E9E-4CDC-8A67-71DD7063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9378" y="1241078"/>
            <a:ext cx="3970751" cy="4601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mic Sans MS"/>
                <a:cs typeface="Calibri"/>
              </a:rPr>
              <a:t>For Frontend</a:t>
            </a:r>
            <a:r>
              <a:rPr lang="en-GB" sz="1800" dirty="0">
                <a:latin typeface="Comic Sans MS"/>
                <a:cs typeface="Calibri"/>
              </a:rPr>
              <a:t>: </a:t>
            </a:r>
            <a:endParaRPr lang="en-US" sz="1800" dirty="0">
              <a:latin typeface="Comic Sans MS"/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GB" sz="1800" dirty="0">
                <a:cs typeface="Calibri"/>
              </a:rPr>
              <a:t>React-Typed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GB" sz="1800" dirty="0">
                <a:cs typeface="Calibri"/>
              </a:rPr>
              <a:t>React-Calander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GB" sz="1800" dirty="0">
                <a:cs typeface="Calibri"/>
              </a:rPr>
              <a:t>Material-UI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GB" sz="1800" dirty="0">
                <a:cs typeface="Calibri"/>
              </a:rPr>
              <a:t>Moment-JS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BEEFC9-C72C-4BC2-9067-48B9262D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1733" y="1178448"/>
            <a:ext cx="4012505" cy="4977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omic Sans MS"/>
                <a:ea typeface="+mn-lt"/>
                <a:cs typeface="+mn-lt"/>
              </a:rPr>
              <a:t>For</a:t>
            </a:r>
            <a:r>
              <a:rPr lang="en-GB" sz="2000" i="1" dirty="0">
                <a:latin typeface="Comic Sans MS"/>
                <a:ea typeface="+mn-lt"/>
                <a:cs typeface="+mn-lt"/>
              </a:rPr>
              <a:t> </a:t>
            </a:r>
            <a:r>
              <a:rPr lang="en-GB" sz="2000" dirty="0">
                <a:latin typeface="Comic Sans MS"/>
                <a:ea typeface="+mn-lt"/>
                <a:cs typeface="+mn-lt"/>
              </a:rPr>
              <a:t>Backend</a:t>
            </a:r>
            <a:r>
              <a:rPr lang="en-GB" sz="1800" i="1" dirty="0">
                <a:latin typeface="Comic Sans MS"/>
                <a:ea typeface="+mn-lt"/>
                <a:cs typeface="+mn-lt"/>
              </a:rPr>
              <a:t>: </a:t>
            </a:r>
            <a:endParaRPr lang="en-US" sz="1800" i="1" dirty="0">
              <a:latin typeface="Comic Sans MS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 err="1">
                <a:ea typeface="+mn-lt"/>
                <a:cs typeface="+mn-lt"/>
              </a:rPr>
              <a:t>Bcrypt</a:t>
            </a:r>
            <a:r>
              <a:rPr lang="en-GB" dirty="0">
                <a:ea typeface="+mn-lt"/>
                <a:cs typeface="+mn-lt"/>
              </a:rPr>
              <a:t>-JS</a:t>
            </a:r>
            <a:endParaRPr lang="en-GB" sz="1800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>
                <a:cs typeface="Calibri"/>
              </a:rPr>
              <a:t>Body-Parser</a:t>
            </a:r>
            <a:endParaRPr lang="en-GB" sz="1800" dirty="0">
              <a:ea typeface="+mn-lt"/>
              <a:cs typeface="+mn-lt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Express-Validator</a:t>
            </a:r>
            <a:endParaRPr lang="en-GB" dirty="0"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Mongoose</a:t>
            </a:r>
            <a:endParaRPr lang="en-GB" dirty="0">
              <a:ea typeface="+mn-lt"/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dirty="0" err="1">
                <a:ea typeface="+mn-lt"/>
                <a:cs typeface="+mn-lt"/>
              </a:rPr>
              <a:t>Nodemon</a:t>
            </a:r>
            <a:endParaRPr lang="en-GB" dirty="0" err="1">
              <a:ea typeface="+mn-lt"/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Json-Web-Token</a:t>
            </a:r>
            <a:endParaRPr lang="en-GB" dirty="0" err="1">
              <a:ea typeface="+mn-lt"/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Google-Auth-Library</a:t>
            </a:r>
            <a:endParaRPr lang="en-GB" dirty="0"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Cors</a:t>
            </a:r>
            <a:endParaRPr lang="en-GB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>
                <a:cs typeface="Calibri"/>
              </a:rPr>
              <a:t>Compression</a:t>
            </a:r>
            <a:endParaRPr lang="en-GB" sz="1800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sz="1800" dirty="0" err="1">
                <a:cs typeface="Calibri"/>
              </a:rPr>
              <a:t>dotenv</a:t>
            </a:r>
            <a:endParaRPr lang="en-GB" sz="1800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7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253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HR-MANAGEMENT</vt:lpstr>
      <vt:lpstr>Manager</vt:lpstr>
      <vt:lpstr>Slide 3</vt:lpstr>
      <vt:lpstr>Employee</vt:lpstr>
      <vt:lpstr>Slide 5</vt:lpstr>
      <vt:lpstr>Dummy Credentials</vt:lpstr>
      <vt:lpstr>Packages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>Computer</cp:lastModifiedBy>
  <cp:revision>675</cp:revision>
  <dcterms:created xsi:type="dcterms:W3CDTF">2021-01-22T12:26:48Z</dcterms:created>
  <dcterms:modified xsi:type="dcterms:W3CDTF">2021-01-22T19:27:08Z</dcterms:modified>
</cp:coreProperties>
</file>