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F9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512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37575" y="1451947"/>
            <a:ext cx="4612848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9470" y="3289891"/>
            <a:ext cx="17229059" cy="5074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archive.ics.uci.edu/ml/datasets/Credit%2BApproval" TargetMode="External"/><Relationship Id="rId4" Type="http://schemas.openxmlformats.org/officeDocument/2006/relationships/hyperlink" Target="http://www.researchgate.net/publication/334761474_Real-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906250" cy="8807450"/>
            <a:chOff x="0" y="0"/>
            <a:chExt cx="11906250" cy="8807450"/>
          </a:xfrm>
        </p:grpSpPr>
        <p:sp>
          <p:nvSpPr>
            <p:cNvPr id="3" name="object 3"/>
            <p:cNvSpPr/>
            <p:nvPr/>
          </p:nvSpPr>
          <p:spPr>
            <a:xfrm>
              <a:off x="22" y="1482648"/>
              <a:ext cx="11906250" cy="7324725"/>
            </a:xfrm>
            <a:custGeom>
              <a:avLst/>
              <a:gdLst/>
              <a:ahLst/>
              <a:cxnLst/>
              <a:rect l="l" t="t" r="r" b="b"/>
              <a:pathLst>
                <a:path w="11906250" h="7324725">
                  <a:moveTo>
                    <a:pt x="11906204" y="7324724"/>
                  </a:moveTo>
                  <a:lnTo>
                    <a:pt x="0" y="7324724"/>
                  </a:lnTo>
                  <a:lnTo>
                    <a:pt x="0" y="0"/>
                  </a:lnTo>
                  <a:lnTo>
                    <a:pt x="11906204" y="0"/>
                  </a:lnTo>
                  <a:lnTo>
                    <a:pt x="11906204" y="7324724"/>
                  </a:lnTo>
                  <a:close/>
                </a:path>
              </a:pathLst>
            </a:custGeom>
            <a:solidFill>
              <a:srgbClr val="0512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68780" y="900582"/>
              <a:ext cx="581025" cy="581025"/>
            </a:xfrm>
            <a:custGeom>
              <a:avLst/>
              <a:gdLst/>
              <a:ahLst/>
              <a:cxnLst/>
              <a:rect l="l" t="t" r="r" b="b"/>
              <a:pathLst>
                <a:path w="581025" h="581025">
                  <a:moveTo>
                    <a:pt x="581024" y="581024"/>
                  </a:moveTo>
                  <a:lnTo>
                    <a:pt x="0" y="581024"/>
                  </a:lnTo>
                  <a:lnTo>
                    <a:pt x="0" y="0"/>
                  </a:lnTo>
                  <a:lnTo>
                    <a:pt x="581024" y="0"/>
                  </a:lnTo>
                  <a:lnTo>
                    <a:pt x="581024" y="581024"/>
                  </a:lnTo>
                  <a:close/>
                </a:path>
              </a:pathLst>
            </a:custGeom>
            <a:solidFill>
              <a:srgbClr val="B9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71855" cy="904875"/>
            </a:xfrm>
            <a:custGeom>
              <a:avLst/>
              <a:gdLst/>
              <a:ahLst/>
              <a:cxnLst/>
              <a:rect l="l" t="t" r="r" b="b"/>
              <a:pathLst>
                <a:path w="871855" h="904875">
                  <a:moveTo>
                    <a:pt x="0" y="0"/>
                  </a:moveTo>
                  <a:lnTo>
                    <a:pt x="871741" y="0"/>
                  </a:lnTo>
                  <a:lnTo>
                    <a:pt x="871741" y="904874"/>
                  </a:lnTo>
                  <a:lnTo>
                    <a:pt x="0" y="904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54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7259300" y="1668843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1028700" y="1028700"/>
                </a:moveTo>
                <a:lnTo>
                  <a:pt x="0" y="1028700"/>
                </a:lnTo>
                <a:lnTo>
                  <a:pt x="0" y="0"/>
                </a:lnTo>
                <a:lnTo>
                  <a:pt x="1028700" y="0"/>
                </a:lnTo>
                <a:lnTo>
                  <a:pt x="1028700" y="1028700"/>
                </a:lnTo>
                <a:close/>
              </a:path>
            </a:pathLst>
          </a:custGeom>
          <a:solidFill>
            <a:srgbClr val="0033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92864" y="6653382"/>
            <a:ext cx="0" cy="372110"/>
          </a:xfrm>
          <a:custGeom>
            <a:avLst/>
            <a:gdLst/>
            <a:ahLst/>
            <a:cxnLst/>
            <a:rect l="l" t="t" r="r" b="b"/>
            <a:pathLst>
              <a:path w="0" h="372109">
                <a:moveTo>
                  <a:pt x="0" y="0"/>
                </a:moveTo>
                <a:lnTo>
                  <a:pt x="0" y="371560"/>
                </a:lnTo>
              </a:path>
            </a:pathLst>
          </a:custGeom>
          <a:ln w="19165">
            <a:solidFill>
              <a:srgbClr val="F6F9F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349" y="2892282"/>
            <a:ext cx="8873649" cy="59150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3988495"/>
            <a:ext cx="5316855" cy="16465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530"/>
              </a:lnSpc>
            </a:pPr>
            <a:r>
              <a:rPr dirty="0" sz="5200" spc="30"/>
              <a:t>Credit </a:t>
            </a:r>
            <a:r>
              <a:rPr dirty="0" sz="5200" spc="75"/>
              <a:t>Card </a:t>
            </a:r>
            <a:r>
              <a:rPr dirty="0" sz="5200" spc="80"/>
              <a:t> </a:t>
            </a:r>
            <a:r>
              <a:rPr dirty="0" sz="5200" spc="-55"/>
              <a:t>Fraud</a:t>
            </a:r>
            <a:r>
              <a:rPr dirty="0" sz="5200" spc="-190"/>
              <a:t> </a:t>
            </a:r>
            <a:r>
              <a:rPr dirty="0" sz="5200" spc="20"/>
              <a:t>Detection</a:t>
            </a:r>
            <a:endParaRPr sz="5200"/>
          </a:p>
        </p:txBody>
      </p:sp>
      <p:sp>
        <p:nvSpPr>
          <p:cNvPr id="10" name="object 10"/>
          <p:cNvSpPr txBox="1"/>
          <p:nvPr/>
        </p:nvSpPr>
        <p:spPr>
          <a:xfrm>
            <a:off x="1016000" y="6650084"/>
            <a:ext cx="139636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20" b="1">
                <a:solidFill>
                  <a:srgbClr val="FFFFFF"/>
                </a:solidFill>
                <a:latin typeface="Tahoma"/>
                <a:cs typeface="Tahoma"/>
              </a:rPr>
              <a:t>Guided</a:t>
            </a:r>
            <a:r>
              <a:rPr dirty="0" sz="21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b="1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2163" y="6567301"/>
            <a:ext cx="4462780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-20" b="1">
                <a:solidFill>
                  <a:srgbClr val="FFFFFF"/>
                </a:solidFill>
                <a:latin typeface="Tahoma"/>
                <a:cs typeface="Tahoma"/>
              </a:rPr>
              <a:t>Mr.Vishnu</a:t>
            </a:r>
            <a:r>
              <a:rPr dirty="0" sz="2600" spc="-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0" b="1">
                <a:solidFill>
                  <a:srgbClr val="FFFFFF"/>
                </a:solidFill>
                <a:latin typeface="Tahoma"/>
                <a:cs typeface="Tahoma"/>
              </a:rPr>
              <a:t>Prakash</a:t>
            </a:r>
            <a:r>
              <a:rPr dirty="0" sz="2600" spc="-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15" b="1">
                <a:solidFill>
                  <a:srgbClr val="FFFFFF"/>
                </a:solidFill>
                <a:latin typeface="Tahoma"/>
                <a:cs typeface="Tahoma"/>
              </a:rPr>
              <a:t>Sharma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804028" y="8804353"/>
            <a:ext cx="1483995" cy="1482725"/>
            <a:chOff x="16804028" y="8804353"/>
            <a:chExt cx="1483995" cy="1482725"/>
          </a:xfrm>
        </p:grpSpPr>
        <p:sp>
          <p:nvSpPr>
            <p:cNvPr id="3" name="object 3"/>
            <p:cNvSpPr/>
            <p:nvPr/>
          </p:nvSpPr>
          <p:spPr>
            <a:xfrm>
              <a:off x="16804028" y="8804353"/>
              <a:ext cx="581025" cy="581025"/>
            </a:xfrm>
            <a:custGeom>
              <a:avLst/>
              <a:gdLst/>
              <a:ahLst/>
              <a:cxnLst/>
              <a:rect l="l" t="t" r="r" b="b"/>
              <a:pathLst>
                <a:path w="581025" h="581025">
                  <a:moveTo>
                    <a:pt x="581024" y="581024"/>
                  </a:moveTo>
                  <a:lnTo>
                    <a:pt x="0" y="581024"/>
                  </a:lnTo>
                  <a:lnTo>
                    <a:pt x="0" y="0"/>
                  </a:lnTo>
                  <a:lnTo>
                    <a:pt x="581024" y="0"/>
                  </a:lnTo>
                  <a:lnTo>
                    <a:pt x="581024" y="581024"/>
                  </a:lnTo>
                  <a:close/>
                </a:path>
              </a:pathLst>
            </a:custGeom>
            <a:solidFill>
              <a:srgbClr val="B9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86102" y="9386420"/>
              <a:ext cx="902335" cy="901065"/>
            </a:xfrm>
            <a:custGeom>
              <a:avLst/>
              <a:gdLst/>
              <a:ahLst/>
              <a:cxnLst/>
              <a:rect l="l" t="t" r="r" b="b"/>
              <a:pathLst>
                <a:path w="902334" h="901065">
                  <a:moveTo>
                    <a:pt x="901897" y="900579"/>
                  </a:moveTo>
                  <a:lnTo>
                    <a:pt x="0" y="900579"/>
                  </a:lnTo>
                  <a:lnTo>
                    <a:pt x="0" y="0"/>
                  </a:lnTo>
                  <a:lnTo>
                    <a:pt x="901897" y="0"/>
                  </a:lnTo>
                  <a:lnTo>
                    <a:pt x="901897" y="900579"/>
                  </a:lnTo>
                  <a:close/>
                </a:path>
              </a:pathLst>
            </a:custGeom>
            <a:solidFill>
              <a:srgbClr val="1254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8" y="3"/>
            <a:ext cx="1487170" cy="1482090"/>
            <a:chOff x="8" y="3"/>
            <a:chExt cx="1487170" cy="1482090"/>
          </a:xfrm>
        </p:grpSpPr>
        <p:sp>
          <p:nvSpPr>
            <p:cNvPr id="6" name="object 6"/>
            <p:cNvSpPr/>
            <p:nvPr/>
          </p:nvSpPr>
          <p:spPr>
            <a:xfrm>
              <a:off x="905694" y="900585"/>
              <a:ext cx="581025" cy="581025"/>
            </a:xfrm>
            <a:custGeom>
              <a:avLst/>
              <a:gdLst/>
              <a:ahLst/>
              <a:cxnLst/>
              <a:rect l="l" t="t" r="r" b="b"/>
              <a:pathLst>
                <a:path w="581025" h="581025">
                  <a:moveTo>
                    <a:pt x="581024" y="581024"/>
                  </a:moveTo>
                  <a:lnTo>
                    <a:pt x="0" y="581024"/>
                  </a:lnTo>
                  <a:lnTo>
                    <a:pt x="0" y="0"/>
                  </a:lnTo>
                  <a:lnTo>
                    <a:pt x="581024" y="0"/>
                  </a:lnTo>
                  <a:lnTo>
                    <a:pt x="581024" y="581024"/>
                  </a:lnTo>
                  <a:close/>
                </a:path>
              </a:pathLst>
            </a:custGeom>
            <a:solidFill>
              <a:srgbClr val="B9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" y="3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904857" y="904874"/>
                  </a:moveTo>
                  <a:lnTo>
                    <a:pt x="0" y="904874"/>
                  </a:lnTo>
                  <a:lnTo>
                    <a:pt x="0" y="0"/>
                  </a:lnTo>
                  <a:lnTo>
                    <a:pt x="904857" y="0"/>
                  </a:lnTo>
                  <a:lnTo>
                    <a:pt x="904857" y="904874"/>
                  </a:lnTo>
                  <a:close/>
                </a:path>
              </a:pathLst>
            </a:custGeom>
            <a:solidFill>
              <a:srgbClr val="1254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3180350" y="1750108"/>
            <a:ext cx="3367404" cy="3390900"/>
          </a:xfrm>
          <a:custGeom>
            <a:avLst/>
            <a:gdLst/>
            <a:ahLst/>
            <a:cxnLst/>
            <a:rect l="l" t="t" r="r" b="b"/>
            <a:pathLst>
              <a:path w="3367405" h="3390900">
                <a:moveTo>
                  <a:pt x="2785043" y="1733356"/>
                </a:moveTo>
                <a:lnTo>
                  <a:pt x="2769709" y="1730323"/>
                </a:lnTo>
                <a:lnTo>
                  <a:pt x="2757336" y="1722156"/>
                </a:lnTo>
                <a:lnTo>
                  <a:pt x="2749028" y="1710095"/>
                </a:lnTo>
                <a:lnTo>
                  <a:pt x="2745995" y="1695449"/>
                </a:lnTo>
                <a:lnTo>
                  <a:pt x="2749010" y="1680140"/>
                </a:lnTo>
                <a:lnTo>
                  <a:pt x="2757193" y="1667738"/>
                </a:lnTo>
                <a:lnTo>
                  <a:pt x="2769252" y="1659428"/>
                </a:lnTo>
                <a:lnTo>
                  <a:pt x="2783895" y="1656394"/>
                </a:lnTo>
                <a:lnTo>
                  <a:pt x="2799229" y="1659428"/>
                </a:lnTo>
                <a:lnTo>
                  <a:pt x="2811601" y="1667594"/>
                </a:lnTo>
                <a:lnTo>
                  <a:pt x="2819910" y="1679655"/>
                </a:lnTo>
                <a:lnTo>
                  <a:pt x="2822943" y="1694301"/>
                </a:lnTo>
                <a:lnTo>
                  <a:pt x="2820089" y="1709611"/>
                </a:lnTo>
                <a:lnTo>
                  <a:pt x="2812176" y="1722013"/>
                </a:lnTo>
                <a:lnTo>
                  <a:pt x="2800171" y="1730323"/>
                </a:lnTo>
                <a:lnTo>
                  <a:pt x="2785043" y="1733356"/>
                </a:lnTo>
                <a:close/>
              </a:path>
              <a:path w="3367405" h="3390900">
                <a:moveTo>
                  <a:pt x="2785043" y="2287019"/>
                </a:moveTo>
                <a:lnTo>
                  <a:pt x="2769709" y="2283986"/>
                </a:lnTo>
                <a:lnTo>
                  <a:pt x="2757336" y="2275819"/>
                </a:lnTo>
                <a:lnTo>
                  <a:pt x="2749028" y="2263758"/>
                </a:lnTo>
                <a:lnTo>
                  <a:pt x="2745995" y="2249112"/>
                </a:lnTo>
                <a:lnTo>
                  <a:pt x="2749010" y="2233803"/>
                </a:lnTo>
                <a:lnTo>
                  <a:pt x="2757193" y="2221401"/>
                </a:lnTo>
                <a:lnTo>
                  <a:pt x="2769252" y="2213091"/>
                </a:lnTo>
                <a:lnTo>
                  <a:pt x="2783895" y="2210058"/>
                </a:lnTo>
                <a:lnTo>
                  <a:pt x="2799229" y="2213091"/>
                </a:lnTo>
                <a:lnTo>
                  <a:pt x="2811601" y="2221257"/>
                </a:lnTo>
                <a:lnTo>
                  <a:pt x="2819910" y="2233318"/>
                </a:lnTo>
                <a:lnTo>
                  <a:pt x="2822943" y="2247964"/>
                </a:lnTo>
                <a:lnTo>
                  <a:pt x="2820089" y="2263274"/>
                </a:lnTo>
                <a:lnTo>
                  <a:pt x="2812176" y="2275676"/>
                </a:lnTo>
                <a:lnTo>
                  <a:pt x="2800171" y="2283986"/>
                </a:lnTo>
                <a:lnTo>
                  <a:pt x="2785043" y="2287019"/>
                </a:lnTo>
                <a:close/>
              </a:path>
              <a:path w="3367405" h="3390900">
                <a:moveTo>
                  <a:pt x="2785043" y="2839533"/>
                </a:moveTo>
                <a:lnTo>
                  <a:pt x="2769709" y="2836500"/>
                </a:lnTo>
                <a:lnTo>
                  <a:pt x="2757336" y="2828334"/>
                </a:lnTo>
                <a:lnTo>
                  <a:pt x="2749028" y="2816273"/>
                </a:lnTo>
                <a:lnTo>
                  <a:pt x="2745995" y="2801627"/>
                </a:lnTo>
                <a:lnTo>
                  <a:pt x="2749010" y="2786317"/>
                </a:lnTo>
                <a:lnTo>
                  <a:pt x="2757193" y="2773915"/>
                </a:lnTo>
                <a:lnTo>
                  <a:pt x="2769252" y="2765605"/>
                </a:lnTo>
                <a:lnTo>
                  <a:pt x="2783895" y="2762572"/>
                </a:lnTo>
                <a:lnTo>
                  <a:pt x="2799229" y="2765605"/>
                </a:lnTo>
                <a:lnTo>
                  <a:pt x="2811601" y="2773772"/>
                </a:lnTo>
                <a:lnTo>
                  <a:pt x="2819910" y="2785833"/>
                </a:lnTo>
                <a:lnTo>
                  <a:pt x="2822943" y="2800478"/>
                </a:lnTo>
                <a:lnTo>
                  <a:pt x="2820089" y="2815788"/>
                </a:lnTo>
                <a:lnTo>
                  <a:pt x="2812176" y="2828190"/>
                </a:lnTo>
                <a:lnTo>
                  <a:pt x="2800171" y="2836500"/>
                </a:lnTo>
                <a:lnTo>
                  <a:pt x="2785043" y="2839533"/>
                </a:lnTo>
                <a:close/>
              </a:path>
              <a:path w="3367405" h="3390900">
                <a:moveTo>
                  <a:pt x="2785043" y="3386305"/>
                </a:moveTo>
                <a:lnTo>
                  <a:pt x="2772087" y="3383864"/>
                </a:lnTo>
                <a:lnTo>
                  <a:pt x="2761499" y="3377115"/>
                </a:lnTo>
                <a:lnTo>
                  <a:pt x="2754357" y="3366921"/>
                </a:lnTo>
                <a:lnTo>
                  <a:pt x="2751737" y="3354142"/>
                </a:lnTo>
                <a:lnTo>
                  <a:pt x="2754178" y="3341183"/>
                </a:lnTo>
                <a:lnTo>
                  <a:pt x="2760925" y="3330594"/>
                </a:lnTo>
                <a:lnTo>
                  <a:pt x="2771118" y="3323450"/>
                </a:lnTo>
                <a:lnTo>
                  <a:pt x="2783895" y="3320830"/>
                </a:lnTo>
                <a:lnTo>
                  <a:pt x="2796851" y="3323271"/>
                </a:lnTo>
                <a:lnTo>
                  <a:pt x="2807438" y="3330019"/>
                </a:lnTo>
                <a:lnTo>
                  <a:pt x="2814580" y="3340214"/>
                </a:lnTo>
                <a:lnTo>
                  <a:pt x="2817200" y="3352993"/>
                </a:lnTo>
                <a:lnTo>
                  <a:pt x="2814760" y="3365952"/>
                </a:lnTo>
                <a:lnTo>
                  <a:pt x="2808013" y="3376541"/>
                </a:lnTo>
                <a:lnTo>
                  <a:pt x="2797820" y="3383684"/>
                </a:lnTo>
                <a:lnTo>
                  <a:pt x="2785043" y="3386305"/>
                </a:lnTo>
                <a:close/>
              </a:path>
              <a:path w="3367405" h="3390900">
                <a:moveTo>
                  <a:pt x="2783895" y="1179693"/>
                </a:moveTo>
                <a:lnTo>
                  <a:pt x="2769251" y="1176677"/>
                </a:lnTo>
                <a:lnTo>
                  <a:pt x="2757192" y="1168493"/>
                </a:lnTo>
                <a:lnTo>
                  <a:pt x="2749010" y="1156432"/>
                </a:lnTo>
                <a:lnTo>
                  <a:pt x="2745995" y="1141786"/>
                </a:lnTo>
                <a:lnTo>
                  <a:pt x="2749010" y="1127141"/>
                </a:lnTo>
                <a:lnTo>
                  <a:pt x="2757193" y="1115079"/>
                </a:lnTo>
                <a:lnTo>
                  <a:pt x="2769252" y="1106895"/>
                </a:lnTo>
                <a:lnTo>
                  <a:pt x="2783895" y="1103880"/>
                </a:lnTo>
                <a:lnTo>
                  <a:pt x="2798699" y="1106895"/>
                </a:lnTo>
                <a:lnTo>
                  <a:pt x="2811027" y="1115079"/>
                </a:lnTo>
                <a:lnTo>
                  <a:pt x="2819264" y="1127141"/>
                </a:lnTo>
                <a:lnTo>
                  <a:pt x="2821794" y="1141786"/>
                </a:lnTo>
                <a:lnTo>
                  <a:pt x="2818779" y="1156432"/>
                </a:lnTo>
                <a:lnTo>
                  <a:pt x="2810596" y="1168493"/>
                </a:lnTo>
                <a:lnTo>
                  <a:pt x="2798538" y="1176677"/>
                </a:lnTo>
                <a:lnTo>
                  <a:pt x="2783895" y="1179693"/>
                </a:lnTo>
                <a:close/>
              </a:path>
              <a:path w="3367405" h="3390900">
                <a:moveTo>
                  <a:pt x="2785043" y="70069"/>
                </a:moveTo>
                <a:lnTo>
                  <a:pt x="2772087" y="67628"/>
                </a:lnTo>
                <a:lnTo>
                  <a:pt x="2761499" y="60879"/>
                </a:lnTo>
                <a:lnTo>
                  <a:pt x="2754357" y="50685"/>
                </a:lnTo>
                <a:lnTo>
                  <a:pt x="2751737" y="37906"/>
                </a:lnTo>
                <a:lnTo>
                  <a:pt x="2754178" y="24947"/>
                </a:lnTo>
                <a:lnTo>
                  <a:pt x="2760925" y="14358"/>
                </a:lnTo>
                <a:lnTo>
                  <a:pt x="2771118" y="7215"/>
                </a:lnTo>
                <a:lnTo>
                  <a:pt x="2783895" y="4594"/>
                </a:lnTo>
                <a:lnTo>
                  <a:pt x="2796851" y="7035"/>
                </a:lnTo>
                <a:lnTo>
                  <a:pt x="2807438" y="13784"/>
                </a:lnTo>
                <a:lnTo>
                  <a:pt x="2814580" y="23978"/>
                </a:lnTo>
                <a:lnTo>
                  <a:pt x="2817200" y="36757"/>
                </a:lnTo>
                <a:lnTo>
                  <a:pt x="2814760" y="49716"/>
                </a:lnTo>
                <a:lnTo>
                  <a:pt x="2808013" y="60305"/>
                </a:lnTo>
                <a:lnTo>
                  <a:pt x="2797820" y="67448"/>
                </a:lnTo>
                <a:lnTo>
                  <a:pt x="2785043" y="70069"/>
                </a:lnTo>
                <a:close/>
              </a:path>
              <a:path w="3367405" h="3390900">
                <a:moveTo>
                  <a:pt x="1683659" y="1741396"/>
                </a:moveTo>
                <a:lnTo>
                  <a:pt x="1664135" y="1737376"/>
                </a:lnTo>
                <a:lnTo>
                  <a:pt x="1648056" y="1726464"/>
                </a:lnTo>
                <a:lnTo>
                  <a:pt x="1637146" y="1710382"/>
                </a:lnTo>
                <a:lnTo>
                  <a:pt x="1633126" y="1690855"/>
                </a:lnTo>
                <a:lnTo>
                  <a:pt x="1637146" y="1671327"/>
                </a:lnTo>
                <a:lnTo>
                  <a:pt x="1648056" y="1655246"/>
                </a:lnTo>
                <a:lnTo>
                  <a:pt x="1664135" y="1644333"/>
                </a:lnTo>
                <a:lnTo>
                  <a:pt x="1683659" y="1640313"/>
                </a:lnTo>
                <a:lnTo>
                  <a:pt x="1703183" y="1644333"/>
                </a:lnTo>
                <a:lnTo>
                  <a:pt x="1719261" y="1655246"/>
                </a:lnTo>
                <a:lnTo>
                  <a:pt x="1730172" y="1671327"/>
                </a:lnTo>
                <a:lnTo>
                  <a:pt x="1734192" y="1690855"/>
                </a:lnTo>
                <a:lnTo>
                  <a:pt x="1730172" y="1710382"/>
                </a:lnTo>
                <a:lnTo>
                  <a:pt x="1719261" y="1726464"/>
                </a:lnTo>
                <a:lnTo>
                  <a:pt x="1703183" y="1737376"/>
                </a:lnTo>
                <a:lnTo>
                  <a:pt x="1683659" y="1741396"/>
                </a:lnTo>
                <a:close/>
              </a:path>
              <a:path w="3367405" h="3390900">
                <a:moveTo>
                  <a:pt x="1683659" y="2287019"/>
                </a:moveTo>
                <a:lnTo>
                  <a:pt x="1666486" y="2283770"/>
                </a:lnTo>
                <a:lnTo>
                  <a:pt x="1652220" y="2274814"/>
                </a:lnTo>
                <a:lnTo>
                  <a:pt x="1642476" y="2261335"/>
                </a:lnTo>
                <a:lnTo>
                  <a:pt x="1638869" y="2244518"/>
                </a:lnTo>
                <a:lnTo>
                  <a:pt x="1642475" y="2228006"/>
                </a:lnTo>
                <a:lnTo>
                  <a:pt x="1652220" y="2214078"/>
                </a:lnTo>
                <a:lnTo>
                  <a:pt x="1666486" y="2204458"/>
                </a:lnTo>
                <a:lnTo>
                  <a:pt x="1683659" y="2200868"/>
                </a:lnTo>
                <a:lnTo>
                  <a:pt x="1700832" y="2204135"/>
                </a:lnTo>
                <a:lnTo>
                  <a:pt x="1715098" y="2213216"/>
                </a:lnTo>
                <a:lnTo>
                  <a:pt x="1724842" y="2227036"/>
                </a:lnTo>
                <a:lnTo>
                  <a:pt x="1728449" y="2244518"/>
                </a:lnTo>
                <a:lnTo>
                  <a:pt x="1724842" y="2260366"/>
                </a:lnTo>
                <a:lnTo>
                  <a:pt x="1715098" y="2273953"/>
                </a:lnTo>
                <a:lnTo>
                  <a:pt x="1700832" y="2283447"/>
                </a:lnTo>
                <a:lnTo>
                  <a:pt x="1683659" y="2287019"/>
                </a:lnTo>
                <a:close/>
              </a:path>
              <a:path w="3367405" h="3390900">
                <a:moveTo>
                  <a:pt x="1683659" y="2834939"/>
                </a:moveTo>
                <a:lnTo>
                  <a:pt x="1668837" y="2831905"/>
                </a:lnTo>
                <a:lnTo>
                  <a:pt x="1656383" y="2823596"/>
                </a:lnTo>
                <a:lnTo>
                  <a:pt x="1647805" y="2811193"/>
                </a:lnTo>
                <a:lnTo>
                  <a:pt x="1644611" y="2795884"/>
                </a:lnTo>
                <a:lnTo>
                  <a:pt x="1647644" y="2781059"/>
                </a:lnTo>
                <a:lnTo>
                  <a:pt x="1655952" y="2768603"/>
                </a:lnTo>
                <a:lnTo>
                  <a:pt x="1668352" y="2760024"/>
                </a:lnTo>
                <a:lnTo>
                  <a:pt x="1683659" y="2756829"/>
                </a:lnTo>
                <a:lnTo>
                  <a:pt x="1698966" y="2759862"/>
                </a:lnTo>
                <a:lnTo>
                  <a:pt x="1711366" y="2768172"/>
                </a:lnTo>
                <a:lnTo>
                  <a:pt x="1719674" y="2780574"/>
                </a:lnTo>
                <a:lnTo>
                  <a:pt x="1722707" y="2795884"/>
                </a:lnTo>
                <a:lnTo>
                  <a:pt x="1719513" y="2810709"/>
                </a:lnTo>
                <a:lnTo>
                  <a:pt x="1710935" y="2823165"/>
                </a:lnTo>
                <a:lnTo>
                  <a:pt x="1698481" y="2831744"/>
                </a:lnTo>
                <a:lnTo>
                  <a:pt x="1683659" y="2834939"/>
                </a:lnTo>
                <a:close/>
              </a:path>
              <a:path w="3367405" h="3390900">
                <a:moveTo>
                  <a:pt x="1683659" y="3382858"/>
                </a:moveTo>
                <a:lnTo>
                  <a:pt x="1670703" y="3380238"/>
                </a:lnTo>
                <a:lnTo>
                  <a:pt x="1660115" y="3373095"/>
                </a:lnTo>
                <a:lnTo>
                  <a:pt x="1652973" y="3362505"/>
                </a:lnTo>
                <a:lnTo>
                  <a:pt x="1650353" y="3349547"/>
                </a:lnTo>
                <a:lnTo>
                  <a:pt x="1652973" y="3336588"/>
                </a:lnTo>
                <a:lnTo>
                  <a:pt x="1660115" y="3325999"/>
                </a:lnTo>
                <a:lnTo>
                  <a:pt x="1670703" y="3318856"/>
                </a:lnTo>
                <a:lnTo>
                  <a:pt x="1683659" y="3316235"/>
                </a:lnTo>
                <a:lnTo>
                  <a:pt x="1696615" y="3318856"/>
                </a:lnTo>
                <a:lnTo>
                  <a:pt x="1707203" y="3325999"/>
                </a:lnTo>
                <a:lnTo>
                  <a:pt x="1714345" y="3336588"/>
                </a:lnTo>
                <a:lnTo>
                  <a:pt x="1716965" y="3349547"/>
                </a:lnTo>
                <a:lnTo>
                  <a:pt x="1714345" y="3362505"/>
                </a:lnTo>
                <a:lnTo>
                  <a:pt x="1707203" y="3373095"/>
                </a:lnTo>
                <a:lnTo>
                  <a:pt x="1696615" y="3380238"/>
                </a:lnTo>
                <a:lnTo>
                  <a:pt x="1683659" y="3382858"/>
                </a:lnTo>
                <a:close/>
              </a:path>
              <a:path w="3367405" h="3390900">
                <a:moveTo>
                  <a:pt x="1684807" y="1183139"/>
                </a:moveTo>
                <a:lnTo>
                  <a:pt x="1667634" y="1179711"/>
                </a:lnTo>
                <a:lnTo>
                  <a:pt x="1653368" y="1170360"/>
                </a:lnTo>
                <a:lnTo>
                  <a:pt x="1643624" y="1156486"/>
                </a:lnTo>
                <a:lnTo>
                  <a:pt x="1640017" y="1139489"/>
                </a:lnTo>
                <a:lnTo>
                  <a:pt x="1643444" y="1122313"/>
                </a:lnTo>
                <a:lnTo>
                  <a:pt x="1652794" y="1108044"/>
                </a:lnTo>
                <a:lnTo>
                  <a:pt x="1666665" y="1098298"/>
                </a:lnTo>
                <a:lnTo>
                  <a:pt x="1683659" y="1094690"/>
                </a:lnTo>
                <a:lnTo>
                  <a:pt x="1700832" y="1098136"/>
                </a:lnTo>
                <a:lnTo>
                  <a:pt x="1715098" y="1107613"/>
                </a:lnTo>
                <a:lnTo>
                  <a:pt x="1724842" y="1121828"/>
                </a:lnTo>
                <a:lnTo>
                  <a:pt x="1728449" y="1139489"/>
                </a:lnTo>
                <a:lnTo>
                  <a:pt x="1725022" y="1156001"/>
                </a:lnTo>
                <a:lnTo>
                  <a:pt x="1715672" y="1169929"/>
                </a:lnTo>
                <a:lnTo>
                  <a:pt x="1701801" y="1179549"/>
                </a:lnTo>
                <a:lnTo>
                  <a:pt x="1684807" y="1183139"/>
                </a:lnTo>
                <a:close/>
              </a:path>
              <a:path w="3367405" h="3390900">
                <a:moveTo>
                  <a:pt x="1683659" y="66623"/>
                </a:moveTo>
                <a:lnTo>
                  <a:pt x="1670703" y="64002"/>
                </a:lnTo>
                <a:lnTo>
                  <a:pt x="1660115" y="56859"/>
                </a:lnTo>
                <a:lnTo>
                  <a:pt x="1652973" y="46270"/>
                </a:lnTo>
                <a:lnTo>
                  <a:pt x="1650353" y="33311"/>
                </a:lnTo>
                <a:lnTo>
                  <a:pt x="1652973" y="20353"/>
                </a:lnTo>
                <a:lnTo>
                  <a:pt x="1660115" y="9763"/>
                </a:lnTo>
                <a:lnTo>
                  <a:pt x="1670703" y="2620"/>
                </a:lnTo>
                <a:lnTo>
                  <a:pt x="1683659" y="0"/>
                </a:lnTo>
                <a:lnTo>
                  <a:pt x="1696615" y="2620"/>
                </a:lnTo>
                <a:lnTo>
                  <a:pt x="1707203" y="9763"/>
                </a:lnTo>
                <a:lnTo>
                  <a:pt x="1714345" y="20353"/>
                </a:lnTo>
                <a:lnTo>
                  <a:pt x="1716965" y="33311"/>
                </a:lnTo>
                <a:lnTo>
                  <a:pt x="1714345" y="46270"/>
                </a:lnTo>
                <a:lnTo>
                  <a:pt x="1707203" y="56859"/>
                </a:lnTo>
                <a:lnTo>
                  <a:pt x="1696615" y="64002"/>
                </a:lnTo>
                <a:lnTo>
                  <a:pt x="1683659" y="66623"/>
                </a:lnTo>
                <a:close/>
              </a:path>
              <a:path w="3367405" h="3390900">
                <a:moveTo>
                  <a:pt x="1132392" y="1744843"/>
                </a:moveTo>
                <a:lnTo>
                  <a:pt x="1115399" y="1741235"/>
                </a:lnTo>
                <a:lnTo>
                  <a:pt x="1101527" y="1731489"/>
                </a:lnTo>
                <a:lnTo>
                  <a:pt x="1092178" y="1717221"/>
                </a:lnTo>
                <a:lnTo>
                  <a:pt x="1088751" y="1700044"/>
                </a:lnTo>
                <a:lnTo>
                  <a:pt x="1092357" y="1683047"/>
                </a:lnTo>
                <a:lnTo>
                  <a:pt x="1102102" y="1669173"/>
                </a:lnTo>
                <a:lnTo>
                  <a:pt x="1116368" y="1659822"/>
                </a:lnTo>
                <a:lnTo>
                  <a:pt x="1133541" y="1656394"/>
                </a:lnTo>
                <a:lnTo>
                  <a:pt x="1150535" y="1660002"/>
                </a:lnTo>
                <a:lnTo>
                  <a:pt x="1164406" y="1669748"/>
                </a:lnTo>
                <a:lnTo>
                  <a:pt x="1173755" y="1684017"/>
                </a:lnTo>
                <a:lnTo>
                  <a:pt x="1177183" y="1701193"/>
                </a:lnTo>
                <a:lnTo>
                  <a:pt x="1173576" y="1718190"/>
                </a:lnTo>
                <a:lnTo>
                  <a:pt x="1163832" y="1732064"/>
                </a:lnTo>
                <a:lnTo>
                  <a:pt x="1149566" y="1741415"/>
                </a:lnTo>
                <a:lnTo>
                  <a:pt x="1132392" y="1744843"/>
                </a:lnTo>
                <a:close/>
              </a:path>
              <a:path w="3367405" h="3390900">
                <a:moveTo>
                  <a:pt x="1132392" y="2297357"/>
                </a:moveTo>
                <a:lnTo>
                  <a:pt x="1115399" y="2293749"/>
                </a:lnTo>
                <a:lnTo>
                  <a:pt x="1101527" y="2284004"/>
                </a:lnTo>
                <a:lnTo>
                  <a:pt x="1092178" y="2269735"/>
                </a:lnTo>
                <a:lnTo>
                  <a:pt x="1088751" y="2252559"/>
                </a:lnTo>
                <a:lnTo>
                  <a:pt x="1092357" y="2235562"/>
                </a:lnTo>
                <a:lnTo>
                  <a:pt x="1102102" y="2221688"/>
                </a:lnTo>
                <a:lnTo>
                  <a:pt x="1116368" y="2212337"/>
                </a:lnTo>
                <a:lnTo>
                  <a:pt x="1133541" y="2208909"/>
                </a:lnTo>
                <a:lnTo>
                  <a:pt x="1150535" y="2212516"/>
                </a:lnTo>
                <a:lnTo>
                  <a:pt x="1164406" y="2222262"/>
                </a:lnTo>
                <a:lnTo>
                  <a:pt x="1173755" y="2236531"/>
                </a:lnTo>
                <a:lnTo>
                  <a:pt x="1177183" y="2253707"/>
                </a:lnTo>
                <a:lnTo>
                  <a:pt x="1173576" y="2270704"/>
                </a:lnTo>
                <a:lnTo>
                  <a:pt x="1163832" y="2284578"/>
                </a:lnTo>
                <a:lnTo>
                  <a:pt x="1149566" y="2293929"/>
                </a:lnTo>
                <a:lnTo>
                  <a:pt x="1132392" y="2297357"/>
                </a:lnTo>
                <a:close/>
              </a:path>
              <a:path w="3367405" h="3390900">
                <a:moveTo>
                  <a:pt x="1132392" y="2844128"/>
                </a:moveTo>
                <a:lnTo>
                  <a:pt x="1117749" y="2840933"/>
                </a:lnTo>
                <a:lnTo>
                  <a:pt x="1105690" y="2832354"/>
                </a:lnTo>
                <a:lnTo>
                  <a:pt x="1097508" y="2819898"/>
                </a:lnTo>
                <a:lnTo>
                  <a:pt x="1094493" y="2805073"/>
                </a:lnTo>
                <a:lnTo>
                  <a:pt x="1097687" y="2790427"/>
                </a:lnTo>
                <a:lnTo>
                  <a:pt x="1106265" y="2778366"/>
                </a:lnTo>
                <a:lnTo>
                  <a:pt x="1118718" y="2770182"/>
                </a:lnTo>
                <a:lnTo>
                  <a:pt x="1133541" y="2767167"/>
                </a:lnTo>
                <a:lnTo>
                  <a:pt x="1148184" y="2770200"/>
                </a:lnTo>
                <a:lnTo>
                  <a:pt x="1160243" y="2778510"/>
                </a:lnTo>
                <a:lnTo>
                  <a:pt x="1168426" y="2790912"/>
                </a:lnTo>
                <a:lnTo>
                  <a:pt x="1171441" y="2806222"/>
                </a:lnTo>
                <a:lnTo>
                  <a:pt x="1168246" y="2820867"/>
                </a:lnTo>
                <a:lnTo>
                  <a:pt x="1159669" y="2832928"/>
                </a:lnTo>
                <a:lnTo>
                  <a:pt x="1147215" y="2841113"/>
                </a:lnTo>
                <a:lnTo>
                  <a:pt x="1132392" y="2844128"/>
                </a:lnTo>
                <a:close/>
              </a:path>
              <a:path w="3367405" h="3390900">
                <a:moveTo>
                  <a:pt x="1132392" y="3390899"/>
                </a:moveTo>
                <a:lnTo>
                  <a:pt x="1119616" y="3388279"/>
                </a:lnTo>
                <a:lnTo>
                  <a:pt x="1109423" y="3381135"/>
                </a:lnTo>
                <a:lnTo>
                  <a:pt x="1102676" y="3370546"/>
                </a:lnTo>
                <a:lnTo>
                  <a:pt x="1100235" y="3357588"/>
                </a:lnTo>
                <a:lnTo>
                  <a:pt x="1102855" y="3344809"/>
                </a:lnTo>
                <a:lnTo>
                  <a:pt x="1109997" y="3334614"/>
                </a:lnTo>
                <a:lnTo>
                  <a:pt x="1120585" y="3327866"/>
                </a:lnTo>
                <a:lnTo>
                  <a:pt x="1133541" y="3325425"/>
                </a:lnTo>
                <a:lnTo>
                  <a:pt x="1146318" y="3328045"/>
                </a:lnTo>
                <a:lnTo>
                  <a:pt x="1156510" y="3335188"/>
                </a:lnTo>
                <a:lnTo>
                  <a:pt x="1163258" y="3345778"/>
                </a:lnTo>
                <a:lnTo>
                  <a:pt x="1165698" y="3358736"/>
                </a:lnTo>
                <a:lnTo>
                  <a:pt x="1163078" y="3371515"/>
                </a:lnTo>
                <a:lnTo>
                  <a:pt x="1155936" y="3381710"/>
                </a:lnTo>
                <a:lnTo>
                  <a:pt x="1145349" y="3388458"/>
                </a:lnTo>
                <a:lnTo>
                  <a:pt x="1132392" y="3390899"/>
                </a:lnTo>
                <a:close/>
              </a:path>
              <a:path w="3367405" h="3390900">
                <a:moveTo>
                  <a:pt x="1133541" y="1191179"/>
                </a:moveTo>
                <a:lnTo>
                  <a:pt x="1116547" y="1187751"/>
                </a:lnTo>
                <a:lnTo>
                  <a:pt x="1102676" y="1178400"/>
                </a:lnTo>
                <a:lnTo>
                  <a:pt x="1093326" y="1164526"/>
                </a:lnTo>
                <a:lnTo>
                  <a:pt x="1089899" y="1147530"/>
                </a:lnTo>
                <a:lnTo>
                  <a:pt x="1093326" y="1130533"/>
                </a:lnTo>
                <a:lnTo>
                  <a:pt x="1102676" y="1116659"/>
                </a:lnTo>
                <a:lnTo>
                  <a:pt x="1116547" y="1107308"/>
                </a:lnTo>
                <a:lnTo>
                  <a:pt x="1133541" y="1103880"/>
                </a:lnTo>
                <a:lnTo>
                  <a:pt x="1150535" y="1107469"/>
                </a:lnTo>
                <a:lnTo>
                  <a:pt x="1164406" y="1117090"/>
                </a:lnTo>
                <a:lnTo>
                  <a:pt x="1173755" y="1131017"/>
                </a:lnTo>
                <a:lnTo>
                  <a:pt x="1177183" y="1147530"/>
                </a:lnTo>
                <a:lnTo>
                  <a:pt x="1173755" y="1164527"/>
                </a:lnTo>
                <a:lnTo>
                  <a:pt x="1164406" y="1178400"/>
                </a:lnTo>
                <a:lnTo>
                  <a:pt x="1150535" y="1187751"/>
                </a:lnTo>
                <a:lnTo>
                  <a:pt x="1133541" y="1191179"/>
                </a:lnTo>
                <a:close/>
              </a:path>
              <a:path w="3367405" h="3390900">
                <a:moveTo>
                  <a:pt x="582275" y="1739099"/>
                </a:moveTo>
                <a:lnTo>
                  <a:pt x="567632" y="1735904"/>
                </a:lnTo>
                <a:lnTo>
                  <a:pt x="555573" y="1727325"/>
                </a:lnTo>
                <a:lnTo>
                  <a:pt x="547390" y="1714869"/>
                </a:lnTo>
                <a:lnTo>
                  <a:pt x="544375" y="1700044"/>
                </a:lnTo>
                <a:lnTo>
                  <a:pt x="547569" y="1685399"/>
                </a:lnTo>
                <a:lnTo>
                  <a:pt x="556147" y="1673337"/>
                </a:lnTo>
                <a:lnTo>
                  <a:pt x="568601" y="1665153"/>
                </a:lnTo>
                <a:lnTo>
                  <a:pt x="583423" y="1662138"/>
                </a:lnTo>
                <a:lnTo>
                  <a:pt x="598228" y="1664686"/>
                </a:lnTo>
                <a:lnTo>
                  <a:pt x="610556" y="1673050"/>
                </a:lnTo>
                <a:lnTo>
                  <a:pt x="618792" y="1685722"/>
                </a:lnTo>
                <a:lnTo>
                  <a:pt x="621323" y="1701193"/>
                </a:lnTo>
                <a:lnTo>
                  <a:pt x="618129" y="1715838"/>
                </a:lnTo>
                <a:lnTo>
                  <a:pt x="609551" y="1727900"/>
                </a:lnTo>
                <a:lnTo>
                  <a:pt x="597097" y="1736084"/>
                </a:lnTo>
                <a:lnTo>
                  <a:pt x="582275" y="1739099"/>
                </a:lnTo>
                <a:close/>
              </a:path>
              <a:path w="3367405" h="3390900">
                <a:moveTo>
                  <a:pt x="582275" y="2291614"/>
                </a:moveTo>
                <a:lnTo>
                  <a:pt x="567632" y="2288419"/>
                </a:lnTo>
                <a:lnTo>
                  <a:pt x="555573" y="2279840"/>
                </a:lnTo>
                <a:lnTo>
                  <a:pt x="547390" y="2267384"/>
                </a:lnTo>
                <a:lnTo>
                  <a:pt x="544375" y="2252559"/>
                </a:lnTo>
                <a:lnTo>
                  <a:pt x="547569" y="2237913"/>
                </a:lnTo>
                <a:lnTo>
                  <a:pt x="556147" y="2225852"/>
                </a:lnTo>
                <a:lnTo>
                  <a:pt x="568601" y="2217667"/>
                </a:lnTo>
                <a:lnTo>
                  <a:pt x="583423" y="2214652"/>
                </a:lnTo>
                <a:lnTo>
                  <a:pt x="598228" y="2217201"/>
                </a:lnTo>
                <a:lnTo>
                  <a:pt x="610556" y="2225565"/>
                </a:lnTo>
                <a:lnTo>
                  <a:pt x="618792" y="2238236"/>
                </a:lnTo>
                <a:lnTo>
                  <a:pt x="621323" y="2253707"/>
                </a:lnTo>
                <a:lnTo>
                  <a:pt x="618129" y="2268353"/>
                </a:lnTo>
                <a:lnTo>
                  <a:pt x="609551" y="2280414"/>
                </a:lnTo>
                <a:lnTo>
                  <a:pt x="597097" y="2288598"/>
                </a:lnTo>
                <a:lnTo>
                  <a:pt x="582275" y="2291614"/>
                </a:lnTo>
                <a:close/>
              </a:path>
              <a:path w="3367405" h="3390900">
                <a:moveTo>
                  <a:pt x="582275" y="2844128"/>
                </a:moveTo>
                <a:lnTo>
                  <a:pt x="567632" y="2840933"/>
                </a:lnTo>
                <a:lnTo>
                  <a:pt x="555573" y="2832354"/>
                </a:lnTo>
                <a:lnTo>
                  <a:pt x="547390" y="2819898"/>
                </a:lnTo>
                <a:lnTo>
                  <a:pt x="544375" y="2805073"/>
                </a:lnTo>
                <a:lnTo>
                  <a:pt x="547569" y="2790427"/>
                </a:lnTo>
                <a:lnTo>
                  <a:pt x="556147" y="2778366"/>
                </a:lnTo>
                <a:lnTo>
                  <a:pt x="568601" y="2770182"/>
                </a:lnTo>
                <a:lnTo>
                  <a:pt x="583423" y="2767167"/>
                </a:lnTo>
                <a:lnTo>
                  <a:pt x="598228" y="2769715"/>
                </a:lnTo>
                <a:lnTo>
                  <a:pt x="610556" y="2778079"/>
                </a:lnTo>
                <a:lnTo>
                  <a:pt x="618792" y="2790751"/>
                </a:lnTo>
                <a:lnTo>
                  <a:pt x="621323" y="2806222"/>
                </a:lnTo>
                <a:lnTo>
                  <a:pt x="618129" y="2820867"/>
                </a:lnTo>
                <a:lnTo>
                  <a:pt x="609551" y="2832928"/>
                </a:lnTo>
                <a:lnTo>
                  <a:pt x="597097" y="2841113"/>
                </a:lnTo>
                <a:lnTo>
                  <a:pt x="582275" y="2844128"/>
                </a:lnTo>
                <a:close/>
              </a:path>
              <a:path w="3367405" h="3390900">
                <a:moveTo>
                  <a:pt x="582275" y="3390899"/>
                </a:moveTo>
                <a:lnTo>
                  <a:pt x="569498" y="3388279"/>
                </a:lnTo>
                <a:lnTo>
                  <a:pt x="559305" y="3381136"/>
                </a:lnTo>
                <a:lnTo>
                  <a:pt x="552558" y="3370546"/>
                </a:lnTo>
                <a:lnTo>
                  <a:pt x="550117" y="3357588"/>
                </a:lnTo>
                <a:lnTo>
                  <a:pt x="552737" y="3344809"/>
                </a:lnTo>
                <a:lnTo>
                  <a:pt x="559879" y="3334614"/>
                </a:lnTo>
                <a:lnTo>
                  <a:pt x="570467" y="3327866"/>
                </a:lnTo>
                <a:lnTo>
                  <a:pt x="583423" y="3325425"/>
                </a:lnTo>
                <a:lnTo>
                  <a:pt x="596361" y="3327399"/>
                </a:lnTo>
                <a:lnTo>
                  <a:pt x="606823" y="3334327"/>
                </a:lnTo>
                <a:lnTo>
                  <a:pt x="613624" y="3345132"/>
                </a:lnTo>
                <a:lnTo>
                  <a:pt x="615580" y="3358736"/>
                </a:lnTo>
                <a:lnTo>
                  <a:pt x="612960" y="3371515"/>
                </a:lnTo>
                <a:lnTo>
                  <a:pt x="605818" y="3381710"/>
                </a:lnTo>
                <a:lnTo>
                  <a:pt x="595231" y="3388458"/>
                </a:lnTo>
                <a:lnTo>
                  <a:pt x="582275" y="3390899"/>
                </a:lnTo>
                <a:close/>
              </a:path>
              <a:path w="3367405" h="3390900">
                <a:moveTo>
                  <a:pt x="2233777" y="634070"/>
                </a:moveTo>
                <a:lnTo>
                  <a:pt x="2219134" y="630875"/>
                </a:lnTo>
                <a:lnTo>
                  <a:pt x="2207075" y="622296"/>
                </a:lnTo>
                <a:lnTo>
                  <a:pt x="2198892" y="609840"/>
                </a:lnTo>
                <a:lnTo>
                  <a:pt x="2195877" y="595015"/>
                </a:lnTo>
                <a:lnTo>
                  <a:pt x="2199071" y="580369"/>
                </a:lnTo>
                <a:lnTo>
                  <a:pt x="2207649" y="568308"/>
                </a:lnTo>
                <a:lnTo>
                  <a:pt x="2220103" y="560124"/>
                </a:lnTo>
                <a:lnTo>
                  <a:pt x="2234925" y="557109"/>
                </a:lnTo>
                <a:lnTo>
                  <a:pt x="2249730" y="559657"/>
                </a:lnTo>
                <a:lnTo>
                  <a:pt x="2262058" y="568021"/>
                </a:lnTo>
                <a:lnTo>
                  <a:pt x="2270295" y="580693"/>
                </a:lnTo>
                <a:lnTo>
                  <a:pt x="2272825" y="596164"/>
                </a:lnTo>
                <a:lnTo>
                  <a:pt x="2269631" y="610809"/>
                </a:lnTo>
                <a:lnTo>
                  <a:pt x="2261053" y="622871"/>
                </a:lnTo>
                <a:lnTo>
                  <a:pt x="2248599" y="631055"/>
                </a:lnTo>
                <a:lnTo>
                  <a:pt x="2233777" y="634070"/>
                </a:lnTo>
                <a:close/>
              </a:path>
              <a:path w="3367405" h="3390900">
                <a:moveTo>
                  <a:pt x="1132392" y="75812"/>
                </a:moveTo>
                <a:lnTo>
                  <a:pt x="1119616" y="73192"/>
                </a:lnTo>
                <a:lnTo>
                  <a:pt x="1109423" y="66049"/>
                </a:lnTo>
                <a:lnTo>
                  <a:pt x="1102676" y="55459"/>
                </a:lnTo>
                <a:lnTo>
                  <a:pt x="1100235" y="42501"/>
                </a:lnTo>
                <a:lnTo>
                  <a:pt x="1102855" y="29722"/>
                </a:lnTo>
                <a:lnTo>
                  <a:pt x="1109997" y="19527"/>
                </a:lnTo>
                <a:lnTo>
                  <a:pt x="1120585" y="12779"/>
                </a:lnTo>
                <a:lnTo>
                  <a:pt x="1133541" y="10338"/>
                </a:lnTo>
                <a:lnTo>
                  <a:pt x="1146479" y="12312"/>
                </a:lnTo>
                <a:lnTo>
                  <a:pt x="1156941" y="19240"/>
                </a:lnTo>
                <a:lnTo>
                  <a:pt x="1163742" y="30045"/>
                </a:lnTo>
                <a:lnTo>
                  <a:pt x="1165698" y="43649"/>
                </a:lnTo>
                <a:lnTo>
                  <a:pt x="1163078" y="56428"/>
                </a:lnTo>
                <a:lnTo>
                  <a:pt x="1155936" y="66623"/>
                </a:lnTo>
                <a:lnTo>
                  <a:pt x="1145349" y="73371"/>
                </a:lnTo>
                <a:lnTo>
                  <a:pt x="1132392" y="75812"/>
                </a:lnTo>
                <a:close/>
              </a:path>
              <a:path w="3367405" h="3390900">
                <a:moveTo>
                  <a:pt x="32157" y="1732207"/>
                </a:moveTo>
                <a:lnTo>
                  <a:pt x="19380" y="1729587"/>
                </a:lnTo>
                <a:lnTo>
                  <a:pt x="9187" y="1722443"/>
                </a:lnTo>
                <a:lnTo>
                  <a:pt x="2440" y="1711854"/>
                </a:lnTo>
                <a:lnTo>
                  <a:pt x="0" y="1698895"/>
                </a:lnTo>
                <a:lnTo>
                  <a:pt x="2619" y="1686116"/>
                </a:lnTo>
                <a:lnTo>
                  <a:pt x="9762" y="1675922"/>
                </a:lnTo>
                <a:lnTo>
                  <a:pt x="20349" y="1669173"/>
                </a:lnTo>
                <a:lnTo>
                  <a:pt x="33305" y="1666732"/>
                </a:lnTo>
                <a:lnTo>
                  <a:pt x="46082" y="1669353"/>
                </a:lnTo>
                <a:lnTo>
                  <a:pt x="56275" y="1676496"/>
                </a:lnTo>
                <a:lnTo>
                  <a:pt x="63022" y="1687086"/>
                </a:lnTo>
                <a:lnTo>
                  <a:pt x="65462" y="1700044"/>
                </a:lnTo>
                <a:lnTo>
                  <a:pt x="62842" y="1712823"/>
                </a:lnTo>
                <a:lnTo>
                  <a:pt x="55700" y="1723018"/>
                </a:lnTo>
                <a:lnTo>
                  <a:pt x="45113" y="1729766"/>
                </a:lnTo>
                <a:lnTo>
                  <a:pt x="32157" y="1732207"/>
                </a:lnTo>
                <a:close/>
              </a:path>
              <a:path w="3367405" h="3390900">
                <a:moveTo>
                  <a:pt x="32157" y="2284722"/>
                </a:moveTo>
                <a:lnTo>
                  <a:pt x="19380" y="2282101"/>
                </a:lnTo>
                <a:lnTo>
                  <a:pt x="9187" y="2274958"/>
                </a:lnTo>
                <a:lnTo>
                  <a:pt x="2440" y="2264369"/>
                </a:lnTo>
                <a:lnTo>
                  <a:pt x="0" y="2251410"/>
                </a:lnTo>
                <a:lnTo>
                  <a:pt x="2619" y="2238631"/>
                </a:lnTo>
                <a:lnTo>
                  <a:pt x="9762" y="2228436"/>
                </a:lnTo>
                <a:lnTo>
                  <a:pt x="20349" y="2221688"/>
                </a:lnTo>
                <a:lnTo>
                  <a:pt x="33305" y="2219247"/>
                </a:lnTo>
                <a:lnTo>
                  <a:pt x="46082" y="2221867"/>
                </a:lnTo>
                <a:lnTo>
                  <a:pt x="56275" y="2229011"/>
                </a:lnTo>
                <a:lnTo>
                  <a:pt x="63022" y="2239600"/>
                </a:lnTo>
                <a:lnTo>
                  <a:pt x="65462" y="2252559"/>
                </a:lnTo>
                <a:lnTo>
                  <a:pt x="62842" y="2265338"/>
                </a:lnTo>
                <a:lnTo>
                  <a:pt x="55700" y="2275532"/>
                </a:lnTo>
                <a:lnTo>
                  <a:pt x="45113" y="2282281"/>
                </a:lnTo>
                <a:lnTo>
                  <a:pt x="32157" y="2284722"/>
                </a:lnTo>
                <a:close/>
              </a:path>
              <a:path w="3367405" h="3390900">
                <a:moveTo>
                  <a:pt x="32157" y="2837236"/>
                </a:moveTo>
                <a:lnTo>
                  <a:pt x="19380" y="2834615"/>
                </a:lnTo>
                <a:lnTo>
                  <a:pt x="9187" y="2827472"/>
                </a:lnTo>
                <a:lnTo>
                  <a:pt x="2440" y="2816883"/>
                </a:lnTo>
                <a:lnTo>
                  <a:pt x="0" y="2803924"/>
                </a:lnTo>
                <a:lnTo>
                  <a:pt x="2619" y="2791145"/>
                </a:lnTo>
                <a:lnTo>
                  <a:pt x="9762" y="2780951"/>
                </a:lnTo>
                <a:lnTo>
                  <a:pt x="20349" y="2774202"/>
                </a:lnTo>
                <a:lnTo>
                  <a:pt x="33305" y="2771761"/>
                </a:lnTo>
                <a:lnTo>
                  <a:pt x="46082" y="2774382"/>
                </a:lnTo>
                <a:lnTo>
                  <a:pt x="56275" y="2781525"/>
                </a:lnTo>
                <a:lnTo>
                  <a:pt x="63022" y="2792115"/>
                </a:lnTo>
                <a:lnTo>
                  <a:pt x="65462" y="2805073"/>
                </a:lnTo>
                <a:lnTo>
                  <a:pt x="62842" y="2817852"/>
                </a:lnTo>
                <a:lnTo>
                  <a:pt x="55700" y="2828046"/>
                </a:lnTo>
                <a:lnTo>
                  <a:pt x="45113" y="2834795"/>
                </a:lnTo>
                <a:lnTo>
                  <a:pt x="32157" y="2837236"/>
                </a:lnTo>
                <a:close/>
              </a:path>
              <a:path w="3367405" h="3390900">
                <a:moveTo>
                  <a:pt x="32157" y="3389750"/>
                </a:moveTo>
                <a:lnTo>
                  <a:pt x="19380" y="3387130"/>
                </a:lnTo>
                <a:lnTo>
                  <a:pt x="9187" y="3379987"/>
                </a:lnTo>
                <a:lnTo>
                  <a:pt x="2440" y="3369397"/>
                </a:lnTo>
                <a:lnTo>
                  <a:pt x="0" y="3356439"/>
                </a:lnTo>
                <a:lnTo>
                  <a:pt x="2619" y="3343660"/>
                </a:lnTo>
                <a:lnTo>
                  <a:pt x="9762" y="3333465"/>
                </a:lnTo>
                <a:lnTo>
                  <a:pt x="20349" y="3326717"/>
                </a:lnTo>
                <a:lnTo>
                  <a:pt x="33305" y="3324276"/>
                </a:lnTo>
                <a:lnTo>
                  <a:pt x="46082" y="3326896"/>
                </a:lnTo>
                <a:lnTo>
                  <a:pt x="56275" y="3334040"/>
                </a:lnTo>
                <a:lnTo>
                  <a:pt x="63022" y="3344629"/>
                </a:lnTo>
                <a:lnTo>
                  <a:pt x="65462" y="3357588"/>
                </a:lnTo>
                <a:lnTo>
                  <a:pt x="62842" y="3370366"/>
                </a:lnTo>
                <a:lnTo>
                  <a:pt x="55700" y="3380561"/>
                </a:lnTo>
                <a:lnTo>
                  <a:pt x="45113" y="3387309"/>
                </a:lnTo>
                <a:lnTo>
                  <a:pt x="32157" y="3389750"/>
                </a:lnTo>
                <a:close/>
              </a:path>
              <a:path w="3367405" h="3390900">
                <a:moveTo>
                  <a:pt x="33305" y="627178"/>
                </a:moveTo>
                <a:lnTo>
                  <a:pt x="20349" y="624576"/>
                </a:lnTo>
                <a:lnTo>
                  <a:pt x="9762" y="617558"/>
                </a:lnTo>
                <a:lnTo>
                  <a:pt x="2619" y="607310"/>
                </a:lnTo>
                <a:lnTo>
                  <a:pt x="0" y="595015"/>
                </a:lnTo>
                <a:lnTo>
                  <a:pt x="2619" y="582721"/>
                </a:lnTo>
                <a:lnTo>
                  <a:pt x="9762" y="572472"/>
                </a:lnTo>
                <a:lnTo>
                  <a:pt x="20349" y="565455"/>
                </a:lnTo>
                <a:lnTo>
                  <a:pt x="33305" y="562852"/>
                </a:lnTo>
                <a:lnTo>
                  <a:pt x="45938" y="565293"/>
                </a:lnTo>
                <a:lnTo>
                  <a:pt x="55987" y="572042"/>
                </a:lnTo>
                <a:lnTo>
                  <a:pt x="63022" y="582236"/>
                </a:lnTo>
                <a:lnTo>
                  <a:pt x="66611" y="595015"/>
                </a:lnTo>
                <a:lnTo>
                  <a:pt x="63991" y="607310"/>
                </a:lnTo>
                <a:lnTo>
                  <a:pt x="56849" y="617558"/>
                </a:lnTo>
                <a:lnTo>
                  <a:pt x="46261" y="624576"/>
                </a:lnTo>
                <a:lnTo>
                  <a:pt x="33305" y="627178"/>
                </a:lnTo>
                <a:close/>
              </a:path>
              <a:path w="3367405" h="3390900">
                <a:moveTo>
                  <a:pt x="33305" y="1179693"/>
                </a:moveTo>
                <a:lnTo>
                  <a:pt x="20349" y="1177090"/>
                </a:lnTo>
                <a:lnTo>
                  <a:pt x="9762" y="1170072"/>
                </a:lnTo>
                <a:lnTo>
                  <a:pt x="2619" y="1159824"/>
                </a:lnTo>
                <a:lnTo>
                  <a:pt x="0" y="1147530"/>
                </a:lnTo>
                <a:lnTo>
                  <a:pt x="2619" y="1135235"/>
                </a:lnTo>
                <a:lnTo>
                  <a:pt x="9762" y="1124987"/>
                </a:lnTo>
                <a:lnTo>
                  <a:pt x="20349" y="1117969"/>
                </a:lnTo>
                <a:lnTo>
                  <a:pt x="33305" y="1115367"/>
                </a:lnTo>
                <a:lnTo>
                  <a:pt x="45938" y="1117808"/>
                </a:lnTo>
                <a:lnTo>
                  <a:pt x="55987" y="1124556"/>
                </a:lnTo>
                <a:lnTo>
                  <a:pt x="63022" y="1134751"/>
                </a:lnTo>
                <a:lnTo>
                  <a:pt x="66611" y="1147530"/>
                </a:lnTo>
                <a:lnTo>
                  <a:pt x="63991" y="1159824"/>
                </a:lnTo>
                <a:lnTo>
                  <a:pt x="56849" y="1170072"/>
                </a:lnTo>
                <a:lnTo>
                  <a:pt x="46261" y="1177090"/>
                </a:lnTo>
                <a:lnTo>
                  <a:pt x="33305" y="1179693"/>
                </a:lnTo>
                <a:close/>
              </a:path>
              <a:path w="3367405" h="3390900">
                <a:moveTo>
                  <a:pt x="32157" y="74664"/>
                </a:moveTo>
                <a:lnTo>
                  <a:pt x="19380" y="72043"/>
                </a:lnTo>
                <a:lnTo>
                  <a:pt x="9187" y="64900"/>
                </a:lnTo>
                <a:lnTo>
                  <a:pt x="2440" y="54310"/>
                </a:lnTo>
                <a:lnTo>
                  <a:pt x="0" y="41352"/>
                </a:lnTo>
                <a:lnTo>
                  <a:pt x="2619" y="28573"/>
                </a:lnTo>
                <a:lnTo>
                  <a:pt x="9762" y="18378"/>
                </a:lnTo>
                <a:lnTo>
                  <a:pt x="20349" y="11630"/>
                </a:lnTo>
                <a:lnTo>
                  <a:pt x="33305" y="9189"/>
                </a:lnTo>
                <a:lnTo>
                  <a:pt x="46082" y="11809"/>
                </a:lnTo>
                <a:lnTo>
                  <a:pt x="56275" y="18953"/>
                </a:lnTo>
                <a:lnTo>
                  <a:pt x="63022" y="29542"/>
                </a:lnTo>
                <a:lnTo>
                  <a:pt x="65462" y="42501"/>
                </a:lnTo>
                <a:lnTo>
                  <a:pt x="62842" y="55280"/>
                </a:lnTo>
                <a:lnTo>
                  <a:pt x="55700" y="65474"/>
                </a:lnTo>
                <a:lnTo>
                  <a:pt x="45113" y="72223"/>
                </a:lnTo>
                <a:lnTo>
                  <a:pt x="32157" y="74664"/>
                </a:lnTo>
                <a:close/>
              </a:path>
              <a:path w="3367405" h="3390900">
                <a:moveTo>
                  <a:pt x="2233777" y="1740248"/>
                </a:moveTo>
                <a:lnTo>
                  <a:pt x="2216119" y="1736802"/>
                </a:lnTo>
                <a:lnTo>
                  <a:pt x="2201907" y="1727325"/>
                </a:lnTo>
                <a:lnTo>
                  <a:pt x="2192432" y="1713110"/>
                </a:lnTo>
                <a:lnTo>
                  <a:pt x="2188986" y="1695449"/>
                </a:lnTo>
                <a:lnTo>
                  <a:pt x="2192593" y="1677788"/>
                </a:lnTo>
                <a:lnTo>
                  <a:pt x="2202337" y="1663574"/>
                </a:lnTo>
                <a:lnTo>
                  <a:pt x="2216603" y="1654097"/>
                </a:lnTo>
                <a:lnTo>
                  <a:pt x="2233777" y="1650651"/>
                </a:lnTo>
                <a:lnTo>
                  <a:pt x="2250950" y="1654097"/>
                </a:lnTo>
                <a:lnTo>
                  <a:pt x="2265216" y="1663574"/>
                </a:lnTo>
                <a:lnTo>
                  <a:pt x="2274960" y="1677788"/>
                </a:lnTo>
                <a:lnTo>
                  <a:pt x="2278567" y="1695449"/>
                </a:lnTo>
                <a:lnTo>
                  <a:pt x="2275122" y="1713110"/>
                </a:lnTo>
                <a:lnTo>
                  <a:pt x="2265647" y="1727325"/>
                </a:lnTo>
                <a:lnTo>
                  <a:pt x="2251434" y="1736802"/>
                </a:lnTo>
                <a:lnTo>
                  <a:pt x="2233777" y="1740248"/>
                </a:lnTo>
                <a:close/>
              </a:path>
              <a:path w="3367405" h="3390900">
                <a:moveTo>
                  <a:pt x="2233777" y="2292762"/>
                </a:moveTo>
                <a:lnTo>
                  <a:pt x="2216604" y="2289155"/>
                </a:lnTo>
                <a:lnTo>
                  <a:pt x="2202337" y="2279409"/>
                </a:lnTo>
                <a:lnTo>
                  <a:pt x="2192593" y="2265140"/>
                </a:lnTo>
                <a:lnTo>
                  <a:pt x="2188986" y="2247964"/>
                </a:lnTo>
                <a:lnTo>
                  <a:pt x="2192593" y="2230788"/>
                </a:lnTo>
                <a:lnTo>
                  <a:pt x="2202337" y="2216519"/>
                </a:lnTo>
                <a:lnTo>
                  <a:pt x="2216603" y="2206773"/>
                </a:lnTo>
                <a:lnTo>
                  <a:pt x="2233777" y="2203165"/>
                </a:lnTo>
                <a:lnTo>
                  <a:pt x="2250950" y="2206773"/>
                </a:lnTo>
                <a:lnTo>
                  <a:pt x="2265216" y="2216519"/>
                </a:lnTo>
                <a:lnTo>
                  <a:pt x="2274960" y="2230788"/>
                </a:lnTo>
                <a:lnTo>
                  <a:pt x="2278567" y="2247964"/>
                </a:lnTo>
                <a:lnTo>
                  <a:pt x="2274960" y="2265140"/>
                </a:lnTo>
                <a:lnTo>
                  <a:pt x="2265216" y="2279409"/>
                </a:lnTo>
                <a:lnTo>
                  <a:pt x="2250950" y="2289155"/>
                </a:lnTo>
                <a:lnTo>
                  <a:pt x="2233777" y="2292762"/>
                </a:lnTo>
                <a:close/>
              </a:path>
              <a:path w="3367405" h="3390900">
                <a:moveTo>
                  <a:pt x="2233777" y="2839533"/>
                </a:moveTo>
                <a:lnTo>
                  <a:pt x="2218954" y="2836500"/>
                </a:lnTo>
                <a:lnTo>
                  <a:pt x="2206501" y="2828190"/>
                </a:lnTo>
                <a:lnTo>
                  <a:pt x="2197923" y="2815788"/>
                </a:lnTo>
                <a:lnTo>
                  <a:pt x="2194729" y="2800478"/>
                </a:lnTo>
                <a:lnTo>
                  <a:pt x="2197761" y="2785653"/>
                </a:lnTo>
                <a:lnTo>
                  <a:pt x="2206070" y="2773197"/>
                </a:lnTo>
                <a:lnTo>
                  <a:pt x="2218470" y="2764618"/>
                </a:lnTo>
                <a:lnTo>
                  <a:pt x="2233777" y="2761423"/>
                </a:lnTo>
                <a:lnTo>
                  <a:pt x="2249084" y="2764618"/>
                </a:lnTo>
                <a:lnTo>
                  <a:pt x="2261484" y="2773197"/>
                </a:lnTo>
                <a:lnTo>
                  <a:pt x="2269792" y="2785653"/>
                </a:lnTo>
                <a:lnTo>
                  <a:pt x="2272825" y="2800478"/>
                </a:lnTo>
                <a:lnTo>
                  <a:pt x="2269630" y="2815303"/>
                </a:lnTo>
                <a:lnTo>
                  <a:pt x="2261053" y="2827759"/>
                </a:lnTo>
                <a:lnTo>
                  <a:pt x="2248599" y="2836339"/>
                </a:lnTo>
                <a:lnTo>
                  <a:pt x="2233777" y="2839533"/>
                </a:lnTo>
                <a:close/>
              </a:path>
              <a:path w="3367405" h="3390900">
                <a:moveTo>
                  <a:pt x="2233777" y="3387453"/>
                </a:moveTo>
                <a:lnTo>
                  <a:pt x="2220821" y="3384833"/>
                </a:lnTo>
                <a:lnTo>
                  <a:pt x="2210233" y="3377690"/>
                </a:lnTo>
                <a:lnTo>
                  <a:pt x="2203091" y="3367100"/>
                </a:lnTo>
                <a:lnTo>
                  <a:pt x="2200471" y="3354142"/>
                </a:lnTo>
                <a:lnTo>
                  <a:pt x="2203091" y="3341183"/>
                </a:lnTo>
                <a:lnTo>
                  <a:pt x="2210233" y="3330594"/>
                </a:lnTo>
                <a:lnTo>
                  <a:pt x="2220821" y="3323450"/>
                </a:lnTo>
                <a:lnTo>
                  <a:pt x="2233777" y="3320830"/>
                </a:lnTo>
                <a:lnTo>
                  <a:pt x="2246733" y="3323289"/>
                </a:lnTo>
                <a:lnTo>
                  <a:pt x="2257320" y="3330163"/>
                </a:lnTo>
                <a:lnTo>
                  <a:pt x="2264462" y="3340699"/>
                </a:lnTo>
                <a:lnTo>
                  <a:pt x="2267082" y="3354142"/>
                </a:lnTo>
                <a:lnTo>
                  <a:pt x="2264462" y="3367100"/>
                </a:lnTo>
                <a:lnTo>
                  <a:pt x="2257320" y="3377690"/>
                </a:lnTo>
                <a:lnTo>
                  <a:pt x="2246733" y="3384833"/>
                </a:lnTo>
                <a:lnTo>
                  <a:pt x="2233777" y="3387453"/>
                </a:lnTo>
                <a:close/>
              </a:path>
              <a:path w="3367405" h="3390900">
                <a:moveTo>
                  <a:pt x="2783895" y="628327"/>
                </a:moveTo>
                <a:lnTo>
                  <a:pt x="2768588" y="625312"/>
                </a:lnTo>
                <a:lnTo>
                  <a:pt x="2756188" y="617127"/>
                </a:lnTo>
                <a:lnTo>
                  <a:pt x="2747879" y="605066"/>
                </a:lnTo>
                <a:lnTo>
                  <a:pt x="2744847" y="590420"/>
                </a:lnTo>
                <a:lnTo>
                  <a:pt x="2748041" y="575775"/>
                </a:lnTo>
                <a:lnTo>
                  <a:pt x="2756618" y="563714"/>
                </a:lnTo>
                <a:lnTo>
                  <a:pt x="2769072" y="555529"/>
                </a:lnTo>
                <a:lnTo>
                  <a:pt x="2783895" y="552514"/>
                </a:lnTo>
                <a:lnTo>
                  <a:pt x="2798717" y="555368"/>
                </a:lnTo>
                <a:lnTo>
                  <a:pt x="2811171" y="563283"/>
                </a:lnTo>
                <a:lnTo>
                  <a:pt x="2819748" y="575290"/>
                </a:lnTo>
                <a:lnTo>
                  <a:pt x="2822943" y="590420"/>
                </a:lnTo>
                <a:lnTo>
                  <a:pt x="2819910" y="605066"/>
                </a:lnTo>
                <a:lnTo>
                  <a:pt x="2811601" y="617127"/>
                </a:lnTo>
                <a:lnTo>
                  <a:pt x="2799201" y="625312"/>
                </a:lnTo>
                <a:lnTo>
                  <a:pt x="2783895" y="628327"/>
                </a:lnTo>
                <a:close/>
              </a:path>
              <a:path w="3367405" h="3390900">
                <a:moveTo>
                  <a:pt x="2234925" y="1186585"/>
                </a:moveTo>
                <a:lnTo>
                  <a:pt x="2217752" y="1183157"/>
                </a:lnTo>
                <a:lnTo>
                  <a:pt x="2203486" y="1173806"/>
                </a:lnTo>
                <a:lnTo>
                  <a:pt x="2193742" y="1159932"/>
                </a:lnTo>
                <a:lnTo>
                  <a:pt x="2190135" y="1142935"/>
                </a:lnTo>
                <a:lnTo>
                  <a:pt x="2193562" y="1125759"/>
                </a:lnTo>
                <a:lnTo>
                  <a:pt x="2202912" y="1111490"/>
                </a:lnTo>
                <a:lnTo>
                  <a:pt x="2216783" y="1101744"/>
                </a:lnTo>
                <a:lnTo>
                  <a:pt x="2233777" y="1098136"/>
                </a:lnTo>
                <a:lnTo>
                  <a:pt x="2250950" y="1101565"/>
                </a:lnTo>
                <a:lnTo>
                  <a:pt x="2265216" y="1110915"/>
                </a:lnTo>
                <a:lnTo>
                  <a:pt x="2274960" y="1124789"/>
                </a:lnTo>
                <a:lnTo>
                  <a:pt x="2278567" y="1141786"/>
                </a:lnTo>
                <a:lnTo>
                  <a:pt x="2275140" y="1158963"/>
                </a:lnTo>
                <a:lnTo>
                  <a:pt x="2265790" y="1173231"/>
                </a:lnTo>
                <a:lnTo>
                  <a:pt x="2251919" y="1182977"/>
                </a:lnTo>
                <a:lnTo>
                  <a:pt x="2234925" y="1186585"/>
                </a:lnTo>
                <a:close/>
              </a:path>
              <a:path w="3367405" h="3390900">
                <a:moveTo>
                  <a:pt x="2233777" y="68920"/>
                </a:moveTo>
                <a:lnTo>
                  <a:pt x="2220821" y="66300"/>
                </a:lnTo>
                <a:lnTo>
                  <a:pt x="2210233" y="59156"/>
                </a:lnTo>
                <a:lnTo>
                  <a:pt x="2203091" y="48567"/>
                </a:lnTo>
                <a:lnTo>
                  <a:pt x="2200471" y="35609"/>
                </a:lnTo>
                <a:lnTo>
                  <a:pt x="2203091" y="23314"/>
                </a:lnTo>
                <a:lnTo>
                  <a:pt x="2210233" y="13066"/>
                </a:lnTo>
                <a:lnTo>
                  <a:pt x="2220821" y="6048"/>
                </a:lnTo>
                <a:lnTo>
                  <a:pt x="2233777" y="3446"/>
                </a:lnTo>
                <a:lnTo>
                  <a:pt x="2246733" y="6048"/>
                </a:lnTo>
                <a:lnTo>
                  <a:pt x="2257320" y="13066"/>
                </a:lnTo>
                <a:lnTo>
                  <a:pt x="2264462" y="23314"/>
                </a:lnTo>
                <a:lnTo>
                  <a:pt x="2267082" y="35609"/>
                </a:lnTo>
                <a:lnTo>
                  <a:pt x="2264462" y="48567"/>
                </a:lnTo>
                <a:lnTo>
                  <a:pt x="2257320" y="59156"/>
                </a:lnTo>
                <a:lnTo>
                  <a:pt x="2246733" y="66300"/>
                </a:lnTo>
                <a:lnTo>
                  <a:pt x="2233777" y="68920"/>
                </a:lnTo>
                <a:close/>
              </a:path>
              <a:path w="3367405" h="3390900">
                <a:moveTo>
                  <a:pt x="3335161" y="1728761"/>
                </a:moveTo>
                <a:lnTo>
                  <a:pt x="3322205" y="1726320"/>
                </a:lnTo>
                <a:lnTo>
                  <a:pt x="3311617" y="1719572"/>
                </a:lnTo>
                <a:lnTo>
                  <a:pt x="3304475" y="1709377"/>
                </a:lnTo>
                <a:lnTo>
                  <a:pt x="3301855" y="1696598"/>
                </a:lnTo>
                <a:lnTo>
                  <a:pt x="3304296" y="1683639"/>
                </a:lnTo>
                <a:lnTo>
                  <a:pt x="3311043" y="1673050"/>
                </a:lnTo>
                <a:lnTo>
                  <a:pt x="3321236" y="1665907"/>
                </a:lnTo>
                <a:lnTo>
                  <a:pt x="3334012" y="1663286"/>
                </a:lnTo>
                <a:lnTo>
                  <a:pt x="3346969" y="1665727"/>
                </a:lnTo>
                <a:lnTo>
                  <a:pt x="3357556" y="1672476"/>
                </a:lnTo>
                <a:lnTo>
                  <a:pt x="3364698" y="1682670"/>
                </a:lnTo>
                <a:lnTo>
                  <a:pt x="3367318" y="1695449"/>
                </a:lnTo>
                <a:lnTo>
                  <a:pt x="3364877" y="1708408"/>
                </a:lnTo>
                <a:lnTo>
                  <a:pt x="3358130" y="1718997"/>
                </a:lnTo>
                <a:lnTo>
                  <a:pt x="3347938" y="1726141"/>
                </a:lnTo>
                <a:lnTo>
                  <a:pt x="3335161" y="1728761"/>
                </a:lnTo>
                <a:close/>
              </a:path>
              <a:path w="3367405" h="3390900">
                <a:moveTo>
                  <a:pt x="3335161" y="2281276"/>
                </a:moveTo>
                <a:lnTo>
                  <a:pt x="3322205" y="2278835"/>
                </a:lnTo>
                <a:lnTo>
                  <a:pt x="3311617" y="2272086"/>
                </a:lnTo>
                <a:lnTo>
                  <a:pt x="3304475" y="2261892"/>
                </a:lnTo>
                <a:lnTo>
                  <a:pt x="3301855" y="2249112"/>
                </a:lnTo>
                <a:lnTo>
                  <a:pt x="3304296" y="2236154"/>
                </a:lnTo>
                <a:lnTo>
                  <a:pt x="3311043" y="2225565"/>
                </a:lnTo>
                <a:lnTo>
                  <a:pt x="3321236" y="2218421"/>
                </a:lnTo>
                <a:lnTo>
                  <a:pt x="3334012" y="2215801"/>
                </a:lnTo>
                <a:lnTo>
                  <a:pt x="3346969" y="2218242"/>
                </a:lnTo>
                <a:lnTo>
                  <a:pt x="3357556" y="2224990"/>
                </a:lnTo>
                <a:lnTo>
                  <a:pt x="3364698" y="2235185"/>
                </a:lnTo>
                <a:lnTo>
                  <a:pt x="3367318" y="2247964"/>
                </a:lnTo>
                <a:lnTo>
                  <a:pt x="3364877" y="2260922"/>
                </a:lnTo>
                <a:lnTo>
                  <a:pt x="3358130" y="2271512"/>
                </a:lnTo>
                <a:lnTo>
                  <a:pt x="3347938" y="2278655"/>
                </a:lnTo>
                <a:lnTo>
                  <a:pt x="3335161" y="2281276"/>
                </a:lnTo>
                <a:close/>
              </a:path>
              <a:path w="3367405" h="3390900">
                <a:moveTo>
                  <a:pt x="3335161" y="2833790"/>
                </a:moveTo>
                <a:lnTo>
                  <a:pt x="3322205" y="2831349"/>
                </a:lnTo>
                <a:lnTo>
                  <a:pt x="3311617" y="2824601"/>
                </a:lnTo>
                <a:lnTo>
                  <a:pt x="3304475" y="2814406"/>
                </a:lnTo>
                <a:lnTo>
                  <a:pt x="3301855" y="2801627"/>
                </a:lnTo>
                <a:lnTo>
                  <a:pt x="3304296" y="2788669"/>
                </a:lnTo>
                <a:lnTo>
                  <a:pt x="3311043" y="2778079"/>
                </a:lnTo>
                <a:lnTo>
                  <a:pt x="3321236" y="2770936"/>
                </a:lnTo>
                <a:lnTo>
                  <a:pt x="3334012" y="2768316"/>
                </a:lnTo>
                <a:lnTo>
                  <a:pt x="3346969" y="2770756"/>
                </a:lnTo>
                <a:lnTo>
                  <a:pt x="3357556" y="2777505"/>
                </a:lnTo>
                <a:lnTo>
                  <a:pt x="3364698" y="2787699"/>
                </a:lnTo>
                <a:lnTo>
                  <a:pt x="3367318" y="2800478"/>
                </a:lnTo>
                <a:lnTo>
                  <a:pt x="3364877" y="2813437"/>
                </a:lnTo>
                <a:lnTo>
                  <a:pt x="3358130" y="2824026"/>
                </a:lnTo>
                <a:lnTo>
                  <a:pt x="3347938" y="2831170"/>
                </a:lnTo>
                <a:lnTo>
                  <a:pt x="3335161" y="2833790"/>
                </a:lnTo>
                <a:close/>
              </a:path>
              <a:path w="3367405" h="3390900">
                <a:moveTo>
                  <a:pt x="3335161" y="3386305"/>
                </a:moveTo>
                <a:lnTo>
                  <a:pt x="3322205" y="3383864"/>
                </a:lnTo>
                <a:lnTo>
                  <a:pt x="3311617" y="3377115"/>
                </a:lnTo>
                <a:lnTo>
                  <a:pt x="3304475" y="3366921"/>
                </a:lnTo>
                <a:lnTo>
                  <a:pt x="3301855" y="3354142"/>
                </a:lnTo>
                <a:lnTo>
                  <a:pt x="3304296" y="3341183"/>
                </a:lnTo>
                <a:lnTo>
                  <a:pt x="3311043" y="3330594"/>
                </a:lnTo>
                <a:lnTo>
                  <a:pt x="3321236" y="3323450"/>
                </a:lnTo>
                <a:lnTo>
                  <a:pt x="3334012" y="3320830"/>
                </a:lnTo>
                <a:lnTo>
                  <a:pt x="3346969" y="3323271"/>
                </a:lnTo>
                <a:lnTo>
                  <a:pt x="3357556" y="3330019"/>
                </a:lnTo>
                <a:lnTo>
                  <a:pt x="3364698" y="3340214"/>
                </a:lnTo>
                <a:lnTo>
                  <a:pt x="3367318" y="3352993"/>
                </a:lnTo>
                <a:lnTo>
                  <a:pt x="3364877" y="3365952"/>
                </a:lnTo>
                <a:lnTo>
                  <a:pt x="3358130" y="3376541"/>
                </a:lnTo>
                <a:lnTo>
                  <a:pt x="3347938" y="3383684"/>
                </a:lnTo>
                <a:lnTo>
                  <a:pt x="3335161" y="3386305"/>
                </a:lnTo>
                <a:close/>
              </a:path>
              <a:path w="3367405" h="3390900">
                <a:moveTo>
                  <a:pt x="3334012" y="622583"/>
                </a:moveTo>
                <a:lnTo>
                  <a:pt x="3321720" y="619981"/>
                </a:lnTo>
                <a:lnTo>
                  <a:pt x="3311474" y="612963"/>
                </a:lnTo>
                <a:lnTo>
                  <a:pt x="3304457" y="602715"/>
                </a:lnTo>
                <a:lnTo>
                  <a:pt x="3301855" y="590420"/>
                </a:lnTo>
                <a:lnTo>
                  <a:pt x="3304457" y="578126"/>
                </a:lnTo>
                <a:lnTo>
                  <a:pt x="3311474" y="567878"/>
                </a:lnTo>
                <a:lnTo>
                  <a:pt x="3321720" y="560860"/>
                </a:lnTo>
                <a:lnTo>
                  <a:pt x="3334012" y="558257"/>
                </a:lnTo>
                <a:lnTo>
                  <a:pt x="3346466" y="560698"/>
                </a:lnTo>
                <a:lnTo>
                  <a:pt x="3356982" y="567447"/>
                </a:lnTo>
                <a:lnTo>
                  <a:pt x="3364052" y="577641"/>
                </a:lnTo>
                <a:lnTo>
                  <a:pt x="3366169" y="590420"/>
                </a:lnTo>
                <a:lnTo>
                  <a:pt x="3363567" y="602715"/>
                </a:lnTo>
                <a:lnTo>
                  <a:pt x="3356551" y="612963"/>
                </a:lnTo>
                <a:lnTo>
                  <a:pt x="3346305" y="619981"/>
                </a:lnTo>
                <a:lnTo>
                  <a:pt x="3334012" y="622583"/>
                </a:lnTo>
                <a:close/>
              </a:path>
              <a:path w="3367405" h="3390900">
                <a:moveTo>
                  <a:pt x="3335161" y="70069"/>
                </a:moveTo>
                <a:lnTo>
                  <a:pt x="3322205" y="67628"/>
                </a:lnTo>
                <a:lnTo>
                  <a:pt x="3311617" y="60879"/>
                </a:lnTo>
                <a:lnTo>
                  <a:pt x="3304475" y="50685"/>
                </a:lnTo>
                <a:lnTo>
                  <a:pt x="3301855" y="37906"/>
                </a:lnTo>
                <a:lnTo>
                  <a:pt x="3304296" y="24947"/>
                </a:lnTo>
                <a:lnTo>
                  <a:pt x="3311043" y="14358"/>
                </a:lnTo>
                <a:lnTo>
                  <a:pt x="3321236" y="7215"/>
                </a:lnTo>
                <a:lnTo>
                  <a:pt x="3334012" y="4594"/>
                </a:lnTo>
                <a:lnTo>
                  <a:pt x="3346969" y="7035"/>
                </a:lnTo>
                <a:lnTo>
                  <a:pt x="3357556" y="13784"/>
                </a:lnTo>
                <a:lnTo>
                  <a:pt x="3364698" y="23978"/>
                </a:lnTo>
                <a:lnTo>
                  <a:pt x="3367318" y="36757"/>
                </a:lnTo>
                <a:lnTo>
                  <a:pt x="3364877" y="49716"/>
                </a:lnTo>
                <a:lnTo>
                  <a:pt x="3358130" y="60305"/>
                </a:lnTo>
                <a:lnTo>
                  <a:pt x="3347938" y="67448"/>
                </a:lnTo>
                <a:lnTo>
                  <a:pt x="3335161" y="70069"/>
                </a:lnTo>
                <a:close/>
              </a:path>
              <a:path w="3367405" h="3390900">
                <a:moveTo>
                  <a:pt x="583423" y="1185436"/>
                </a:moveTo>
                <a:lnTo>
                  <a:pt x="568780" y="1182421"/>
                </a:lnTo>
                <a:lnTo>
                  <a:pt x="556721" y="1174236"/>
                </a:lnTo>
                <a:lnTo>
                  <a:pt x="548538" y="1162175"/>
                </a:lnTo>
                <a:lnTo>
                  <a:pt x="545524" y="1147530"/>
                </a:lnTo>
                <a:lnTo>
                  <a:pt x="548377" y="1132884"/>
                </a:lnTo>
                <a:lnTo>
                  <a:pt x="556290" y="1120823"/>
                </a:lnTo>
                <a:lnTo>
                  <a:pt x="568296" y="1112638"/>
                </a:lnTo>
                <a:lnTo>
                  <a:pt x="583423" y="1109623"/>
                </a:lnTo>
                <a:lnTo>
                  <a:pt x="598228" y="1112477"/>
                </a:lnTo>
                <a:lnTo>
                  <a:pt x="610556" y="1120392"/>
                </a:lnTo>
                <a:lnTo>
                  <a:pt x="618792" y="1132399"/>
                </a:lnTo>
                <a:lnTo>
                  <a:pt x="621323" y="1147530"/>
                </a:lnTo>
                <a:lnTo>
                  <a:pt x="618308" y="1162175"/>
                </a:lnTo>
                <a:lnTo>
                  <a:pt x="610125" y="1174236"/>
                </a:lnTo>
                <a:lnTo>
                  <a:pt x="598066" y="1182421"/>
                </a:lnTo>
                <a:lnTo>
                  <a:pt x="583423" y="1185436"/>
                </a:lnTo>
                <a:close/>
              </a:path>
              <a:path w="3367405" h="3390900">
                <a:moveTo>
                  <a:pt x="582275" y="75812"/>
                </a:moveTo>
                <a:lnTo>
                  <a:pt x="569498" y="73192"/>
                </a:lnTo>
                <a:lnTo>
                  <a:pt x="559305" y="66049"/>
                </a:lnTo>
                <a:lnTo>
                  <a:pt x="552558" y="55459"/>
                </a:lnTo>
                <a:lnTo>
                  <a:pt x="550117" y="42501"/>
                </a:lnTo>
                <a:lnTo>
                  <a:pt x="552737" y="29722"/>
                </a:lnTo>
                <a:lnTo>
                  <a:pt x="559879" y="19527"/>
                </a:lnTo>
                <a:lnTo>
                  <a:pt x="570467" y="12779"/>
                </a:lnTo>
                <a:lnTo>
                  <a:pt x="583423" y="10338"/>
                </a:lnTo>
                <a:lnTo>
                  <a:pt x="596361" y="12312"/>
                </a:lnTo>
                <a:lnTo>
                  <a:pt x="606823" y="19240"/>
                </a:lnTo>
                <a:lnTo>
                  <a:pt x="613624" y="30045"/>
                </a:lnTo>
                <a:lnTo>
                  <a:pt x="615580" y="43649"/>
                </a:lnTo>
                <a:lnTo>
                  <a:pt x="612960" y="56428"/>
                </a:lnTo>
                <a:lnTo>
                  <a:pt x="605818" y="66623"/>
                </a:lnTo>
                <a:lnTo>
                  <a:pt x="595231" y="73371"/>
                </a:lnTo>
                <a:lnTo>
                  <a:pt x="582275" y="75812"/>
                </a:lnTo>
                <a:close/>
              </a:path>
              <a:path w="3367405" h="3390900">
                <a:moveTo>
                  <a:pt x="1683659" y="634070"/>
                </a:moveTo>
                <a:lnTo>
                  <a:pt x="1669016" y="630875"/>
                </a:lnTo>
                <a:lnTo>
                  <a:pt x="1656957" y="622296"/>
                </a:lnTo>
                <a:lnTo>
                  <a:pt x="1648774" y="609840"/>
                </a:lnTo>
                <a:lnTo>
                  <a:pt x="1645759" y="595015"/>
                </a:lnTo>
                <a:lnTo>
                  <a:pt x="1648953" y="580369"/>
                </a:lnTo>
                <a:lnTo>
                  <a:pt x="1657531" y="568308"/>
                </a:lnTo>
                <a:lnTo>
                  <a:pt x="1669985" y="560124"/>
                </a:lnTo>
                <a:lnTo>
                  <a:pt x="1684807" y="557109"/>
                </a:lnTo>
                <a:lnTo>
                  <a:pt x="1699612" y="559657"/>
                </a:lnTo>
                <a:lnTo>
                  <a:pt x="1711940" y="568021"/>
                </a:lnTo>
                <a:lnTo>
                  <a:pt x="1720177" y="580693"/>
                </a:lnTo>
                <a:lnTo>
                  <a:pt x="1722707" y="596164"/>
                </a:lnTo>
                <a:lnTo>
                  <a:pt x="1719513" y="610809"/>
                </a:lnTo>
                <a:lnTo>
                  <a:pt x="1710935" y="622871"/>
                </a:lnTo>
                <a:lnTo>
                  <a:pt x="1698481" y="631055"/>
                </a:lnTo>
                <a:lnTo>
                  <a:pt x="1683659" y="634070"/>
                </a:lnTo>
                <a:close/>
              </a:path>
              <a:path w="3367405" h="3390900">
                <a:moveTo>
                  <a:pt x="1133541" y="632922"/>
                </a:moveTo>
                <a:lnTo>
                  <a:pt x="1118413" y="629906"/>
                </a:lnTo>
                <a:lnTo>
                  <a:pt x="1106408" y="621722"/>
                </a:lnTo>
                <a:lnTo>
                  <a:pt x="1098495" y="609661"/>
                </a:lnTo>
                <a:lnTo>
                  <a:pt x="1095641" y="595015"/>
                </a:lnTo>
                <a:lnTo>
                  <a:pt x="1098656" y="579885"/>
                </a:lnTo>
                <a:lnTo>
                  <a:pt x="1106839" y="567878"/>
                </a:lnTo>
                <a:lnTo>
                  <a:pt x="1118898" y="559962"/>
                </a:lnTo>
                <a:lnTo>
                  <a:pt x="1133541" y="557109"/>
                </a:lnTo>
                <a:lnTo>
                  <a:pt x="1148830" y="560124"/>
                </a:lnTo>
                <a:lnTo>
                  <a:pt x="1161104" y="568308"/>
                </a:lnTo>
                <a:lnTo>
                  <a:pt x="1169072" y="580369"/>
                </a:lnTo>
                <a:lnTo>
                  <a:pt x="1171441" y="595015"/>
                </a:lnTo>
                <a:lnTo>
                  <a:pt x="1168587" y="610145"/>
                </a:lnTo>
                <a:lnTo>
                  <a:pt x="1160674" y="622153"/>
                </a:lnTo>
                <a:lnTo>
                  <a:pt x="1148668" y="630068"/>
                </a:lnTo>
                <a:lnTo>
                  <a:pt x="1133541" y="632922"/>
                </a:lnTo>
                <a:close/>
              </a:path>
              <a:path w="3367405" h="3390900">
                <a:moveTo>
                  <a:pt x="583423" y="632922"/>
                </a:moveTo>
                <a:lnTo>
                  <a:pt x="568780" y="629906"/>
                </a:lnTo>
                <a:lnTo>
                  <a:pt x="556721" y="621722"/>
                </a:lnTo>
                <a:lnTo>
                  <a:pt x="548538" y="609661"/>
                </a:lnTo>
                <a:lnTo>
                  <a:pt x="545524" y="595015"/>
                </a:lnTo>
                <a:lnTo>
                  <a:pt x="548377" y="580369"/>
                </a:lnTo>
                <a:lnTo>
                  <a:pt x="556290" y="568308"/>
                </a:lnTo>
                <a:lnTo>
                  <a:pt x="568296" y="560124"/>
                </a:lnTo>
                <a:lnTo>
                  <a:pt x="583423" y="557109"/>
                </a:lnTo>
                <a:lnTo>
                  <a:pt x="598712" y="559962"/>
                </a:lnTo>
                <a:lnTo>
                  <a:pt x="610986" y="567878"/>
                </a:lnTo>
                <a:lnTo>
                  <a:pt x="618954" y="579885"/>
                </a:lnTo>
                <a:lnTo>
                  <a:pt x="621323" y="595015"/>
                </a:lnTo>
                <a:lnTo>
                  <a:pt x="618308" y="609661"/>
                </a:lnTo>
                <a:lnTo>
                  <a:pt x="610125" y="621722"/>
                </a:lnTo>
                <a:lnTo>
                  <a:pt x="598066" y="629906"/>
                </a:lnTo>
                <a:lnTo>
                  <a:pt x="583423" y="632922"/>
                </a:lnTo>
                <a:close/>
              </a:path>
              <a:path w="3367405" h="3390900">
                <a:moveTo>
                  <a:pt x="3334012" y="1175098"/>
                </a:moveTo>
                <a:lnTo>
                  <a:pt x="3321720" y="1172496"/>
                </a:lnTo>
                <a:lnTo>
                  <a:pt x="3311474" y="1165478"/>
                </a:lnTo>
                <a:lnTo>
                  <a:pt x="3304457" y="1155229"/>
                </a:lnTo>
                <a:lnTo>
                  <a:pt x="3301855" y="1142935"/>
                </a:lnTo>
                <a:lnTo>
                  <a:pt x="3304457" y="1130641"/>
                </a:lnTo>
                <a:lnTo>
                  <a:pt x="3311474" y="1120392"/>
                </a:lnTo>
                <a:lnTo>
                  <a:pt x="3321720" y="1113374"/>
                </a:lnTo>
                <a:lnTo>
                  <a:pt x="3334012" y="1110772"/>
                </a:lnTo>
                <a:lnTo>
                  <a:pt x="3346466" y="1113213"/>
                </a:lnTo>
                <a:lnTo>
                  <a:pt x="3356982" y="1119961"/>
                </a:lnTo>
                <a:lnTo>
                  <a:pt x="3364052" y="1130156"/>
                </a:lnTo>
                <a:lnTo>
                  <a:pt x="3366169" y="1142935"/>
                </a:lnTo>
                <a:lnTo>
                  <a:pt x="3363567" y="1155229"/>
                </a:lnTo>
                <a:lnTo>
                  <a:pt x="3356551" y="1165478"/>
                </a:lnTo>
                <a:lnTo>
                  <a:pt x="3346305" y="1172496"/>
                </a:lnTo>
                <a:lnTo>
                  <a:pt x="3334012" y="1175098"/>
                </a:lnTo>
                <a:close/>
              </a:path>
            </a:pathLst>
          </a:custGeom>
          <a:solidFill>
            <a:srgbClr val="0033B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737294" y="2554875"/>
            <a:ext cx="14014450" cy="5979795"/>
            <a:chOff x="1737294" y="2554875"/>
            <a:chExt cx="14014450" cy="5979795"/>
          </a:xfrm>
        </p:grpSpPr>
        <p:sp>
          <p:nvSpPr>
            <p:cNvPr id="10" name="object 10"/>
            <p:cNvSpPr/>
            <p:nvPr/>
          </p:nvSpPr>
          <p:spPr>
            <a:xfrm>
              <a:off x="1737294" y="5143502"/>
              <a:ext cx="3367404" cy="3390900"/>
            </a:xfrm>
            <a:custGeom>
              <a:avLst/>
              <a:gdLst/>
              <a:ahLst/>
              <a:cxnLst/>
              <a:rect l="l" t="t" r="r" b="b"/>
              <a:pathLst>
                <a:path w="3367404" h="3390900">
                  <a:moveTo>
                    <a:pt x="2785043" y="1733356"/>
                  </a:moveTo>
                  <a:lnTo>
                    <a:pt x="2769709" y="1730323"/>
                  </a:lnTo>
                  <a:lnTo>
                    <a:pt x="2757336" y="1722156"/>
                  </a:lnTo>
                  <a:lnTo>
                    <a:pt x="2749028" y="1710095"/>
                  </a:lnTo>
                  <a:lnTo>
                    <a:pt x="2745995" y="1695449"/>
                  </a:lnTo>
                  <a:lnTo>
                    <a:pt x="2749010" y="1680140"/>
                  </a:lnTo>
                  <a:lnTo>
                    <a:pt x="2757193" y="1667738"/>
                  </a:lnTo>
                  <a:lnTo>
                    <a:pt x="2769252" y="1659428"/>
                  </a:lnTo>
                  <a:lnTo>
                    <a:pt x="2783895" y="1656394"/>
                  </a:lnTo>
                  <a:lnTo>
                    <a:pt x="2799229" y="1659428"/>
                  </a:lnTo>
                  <a:lnTo>
                    <a:pt x="2811601" y="1667594"/>
                  </a:lnTo>
                  <a:lnTo>
                    <a:pt x="2819910" y="1679655"/>
                  </a:lnTo>
                  <a:lnTo>
                    <a:pt x="2822943" y="1694301"/>
                  </a:lnTo>
                  <a:lnTo>
                    <a:pt x="2820089" y="1709611"/>
                  </a:lnTo>
                  <a:lnTo>
                    <a:pt x="2812176" y="1722013"/>
                  </a:lnTo>
                  <a:lnTo>
                    <a:pt x="2800171" y="1730323"/>
                  </a:lnTo>
                  <a:lnTo>
                    <a:pt x="2785043" y="1733356"/>
                  </a:lnTo>
                  <a:close/>
                </a:path>
                <a:path w="3367404" h="3390900">
                  <a:moveTo>
                    <a:pt x="2785043" y="2287019"/>
                  </a:moveTo>
                  <a:lnTo>
                    <a:pt x="2769709" y="2283986"/>
                  </a:lnTo>
                  <a:lnTo>
                    <a:pt x="2757336" y="2275819"/>
                  </a:lnTo>
                  <a:lnTo>
                    <a:pt x="2749028" y="2263758"/>
                  </a:lnTo>
                  <a:lnTo>
                    <a:pt x="2745995" y="2249112"/>
                  </a:lnTo>
                  <a:lnTo>
                    <a:pt x="2749010" y="2233803"/>
                  </a:lnTo>
                  <a:lnTo>
                    <a:pt x="2757193" y="2221401"/>
                  </a:lnTo>
                  <a:lnTo>
                    <a:pt x="2769252" y="2213091"/>
                  </a:lnTo>
                  <a:lnTo>
                    <a:pt x="2783895" y="2210058"/>
                  </a:lnTo>
                  <a:lnTo>
                    <a:pt x="2799229" y="2213091"/>
                  </a:lnTo>
                  <a:lnTo>
                    <a:pt x="2811601" y="2221257"/>
                  </a:lnTo>
                  <a:lnTo>
                    <a:pt x="2819910" y="2233318"/>
                  </a:lnTo>
                  <a:lnTo>
                    <a:pt x="2822943" y="2247964"/>
                  </a:lnTo>
                  <a:lnTo>
                    <a:pt x="2820089" y="2263274"/>
                  </a:lnTo>
                  <a:lnTo>
                    <a:pt x="2812176" y="2275676"/>
                  </a:lnTo>
                  <a:lnTo>
                    <a:pt x="2800171" y="2283986"/>
                  </a:lnTo>
                  <a:lnTo>
                    <a:pt x="2785043" y="2287019"/>
                  </a:lnTo>
                  <a:close/>
                </a:path>
                <a:path w="3367404" h="3390900">
                  <a:moveTo>
                    <a:pt x="2785043" y="2839533"/>
                  </a:moveTo>
                  <a:lnTo>
                    <a:pt x="2769709" y="2836500"/>
                  </a:lnTo>
                  <a:lnTo>
                    <a:pt x="2757336" y="2828334"/>
                  </a:lnTo>
                  <a:lnTo>
                    <a:pt x="2749028" y="2816273"/>
                  </a:lnTo>
                  <a:lnTo>
                    <a:pt x="2745995" y="2801627"/>
                  </a:lnTo>
                  <a:lnTo>
                    <a:pt x="2749010" y="2786317"/>
                  </a:lnTo>
                  <a:lnTo>
                    <a:pt x="2757193" y="2773915"/>
                  </a:lnTo>
                  <a:lnTo>
                    <a:pt x="2769252" y="2765605"/>
                  </a:lnTo>
                  <a:lnTo>
                    <a:pt x="2783895" y="2762572"/>
                  </a:lnTo>
                  <a:lnTo>
                    <a:pt x="2799229" y="2765605"/>
                  </a:lnTo>
                  <a:lnTo>
                    <a:pt x="2811601" y="2773772"/>
                  </a:lnTo>
                  <a:lnTo>
                    <a:pt x="2819910" y="2785833"/>
                  </a:lnTo>
                  <a:lnTo>
                    <a:pt x="2822943" y="2800478"/>
                  </a:lnTo>
                  <a:lnTo>
                    <a:pt x="2820089" y="2815788"/>
                  </a:lnTo>
                  <a:lnTo>
                    <a:pt x="2812176" y="2828190"/>
                  </a:lnTo>
                  <a:lnTo>
                    <a:pt x="2800171" y="2836500"/>
                  </a:lnTo>
                  <a:lnTo>
                    <a:pt x="2785043" y="2839533"/>
                  </a:lnTo>
                  <a:close/>
                </a:path>
                <a:path w="3367404" h="3390900">
                  <a:moveTo>
                    <a:pt x="2785043" y="3386305"/>
                  </a:moveTo>
                  <a:lnTo>
                    <a:pt x="2772087" y="3383864"/>
                  </a:lnTo>
                  <a:lnTo>
                    <a:pt x="2761499" y="3377115"/>
                  </a:lnTo>
                  <a:lnTo>
                    <a:pt x="2754357" y="3366921"/>
                  </a:lnTo>
                  <a:lnTo>
                    <a:pt x="2751737" y="3354142"/>
                  </a:lnTo>
                  <a:lnTo>
                    <a:pt x="2754178" y="3341183"/>
                  </a:lnTo>
                  <a:lnTo>
                    <a:pt x="2760925" y="3330594"/>
                  </a:lnTo>
                  <a:lnTo>
                    <a:pt x="2771118" y="3323450"/>
                  </a:lnTo>
                  <a:lnTo>
                    <a:pt x="2783895" y="3320830"/>
                  </a:lnTo>
                  <a:lnTo>
                    <a:pt x="2796851" y="3323271"/>
                  </a:lnTo>
                  <a:lnTo>
                    <a:pt x="2807438" y="3330019"/>
                  </a:lnTo>
                  <a:lnTo>
                    <a:pt x="2814580" y="3340214"/>
                  </a:lnTo>
                  <a:lnTo>
                    <a:pt x="2817200" y="3352993"/>
                  </a:lnTo>
                  <a:lnTo>
                    <a:pt x="2814760" y="3365952"/>
                  </a:lnTo>
                  <a:lnTo>
                    <a:pt x="2808013" y="3376541"/>
                  </a:lnTo>
                  <a:lnTo>
                    <a:pt x="2797820" y="3383684"/>
                  </a:lnTo>
                  <a:lnTo>
                    <a:pt x="2785043" y="3386305"/>
                  </a:lnTo>
                  <a:close/>
                </a:path>
                <a:path w="3367404" h="3390900">
                  <a:moveTo>
                    <a:pt x="2783895" y="1179693"/>
                  </a:moveTo>
                  <a:lnTo>
                    <a:pt x="2769251" y="1176677"/>
                  </a:lnTo>
                  <a:lnTo>
                    <a:pt x="2757192" y="1168493"/>
                  </a:lnTo>
                  <a:lnTo>
                    <a:pt x="2749010" y="1156432"/>
                  </a:lnTo>
                  <a:lnTo>
                    <a:pt x="2745995" y="1141786"/>
                  </a:lnTo>
                  <a:lnTo>
                    <a:pt x="2749010" y="1127141"/>
                  </a:lnTo>
                  <a:lnTo>
                    <a:pt x="2757193" y="1115079"/>
                  </a:lnTo>
                  <a:lnTo>
                    <a:pt x="2769252" y="1106895"/>
                  </a:lnTo>
                  <a:lnTo>
                    <a:pt x="2783895" y="1103880"/>
                  </a:lnTo>
                  <a:lnTo>
                    <a:pt x="2798699" y="1106895"/>
                  </a:lnTo>
                  <a:lnTo>
                    <a:pt x="2811027" y="1115079"/>
                  </a:lnTo>
                  <a:lnTo>
                    <a:pt x="2819264" y="1127141"/>
                  </a:lnTo>
                  <a:lnTo>
                    <a:pt x="2821794" y="1141786"/>
                  </a:lnTo>
                  <a:lnTo>
                    <a:pt x="2818779" y="1156432"/>
                  </a:lnTo>
                  <a:lnTo>
                    <a:pt x="2810596" y="1168493"/>
                  </a:lnTo>
                  <a:lnTo>
                    <a:pt x="2798538" y="1176677"/>
                  </a:lnTo>
                  <a:lnTo>
                    <a:pt x="2783895" y="1179693"/>
                  </a:lnTo>
                  <a:close/>
                </a:path>
                <a:path w="3367404" h="3390900">
                  <a:moveTo>
                    <a:pt x="2785043" y="70069"/>
                  </a:moveTo>
                  <a:lnTo>
                    <a:pt x="2772087" y="67628"/>
                  </a:lnTo>
                  <a:lnTo>
                    <a:pt x="2761499" y="60879"/>
                  </a:lnTo>
                  <a:lnTo>
                    <a:pt x="2754357" y="50685"/>
                  </a:lnTo>
                  <a:lnTo>
                    <a:pt x="2751737" y="37906"/>
                  </a:lnTo>
                  <a:lnTo>
                    <a:pt x="2754178" y="24947"/>
                  </a:lnTo>
                  <a:lnTo>
                    <a:pt x="2760925" y="14358"/>
                  </a:lnTo>
                  <a:lnTo>
                    <a:pt x="2771118" y="7215"/>
                  </a:lnTo>
                  <a:lnTo>
                    <a:pt x="2783895" y="4594"/>
                  </a:lnTo>
                  <a:lnTo>
                    <a:pt x="2796851" y="7035"/>
                  </a:lnTo>
                  <a:lnTo>
                    <a:pt x="2807438" y="13784"/>
                  </a:lnTo>
                  <a:lnTo>
                    <a:pt x="2814580" y="23978"/>
                  </a:lnTo>
                  <a:lnTo>
                    <a:pt x="2817200" y="36757"/>
                  </a:lnTo>
                  <a:lnTo>
                    <a:pt x="2814760" y="49716"/>
                  </a:lnTo>
                  <a:lnTo>
                    <a:pt x="2808013" y="60305"/>
                  </a:lnTo>
                  <a:lnTo>
                    <a:pt x="2797820" y="67448"/>
                  </a:lnTo>
                  <a:lnTo>
                    <a:pt x="2785043" y="70069"/>
                  </a:lnTo>
                  <a:close/>
                </a:path>
                <a:path w="3367404" h="3390900">
                  <a:moveTo>
                    <a:pt x="1683659" y="1741396"/>
                  </a:moveTo>
                  <a:lnTo>
                    <a:pt x="1664135" y="1737376"/>
                  </a:lnTo>
                  <a:lnTo>
                    <a:pt x="1648056" y="1726464"/>
                  </a:lnTo>
                  <a:lnTo>
                    <a:pt x="1637146" y="1710382"/>
                  </a:lnTo>
                  <a:lnTo>
                    <a:pt x="1633126" y="1690855"/>
                  </a:lnTo>
                  <a:lnTo>
                    <a:pt x="1637146" y="1671327"/>
                  </a:lnTo>
                  <a:lnTo>
                    <a:pt x="1648056" y="1655246"/>
                  </a:lnTo>
                  <a:lnTo>
                    <a:pt x="1664135" y="1644333"/>
                  </a:lnTo>
                  <a:lnTo>
                    <a:pt x="1683659" y="1640313"/>
                  </a:lnTo>
                  <a:lnTo>
                    <a:pt x="1703183" y="1644333"/>
                  </a:lnTo>
                  <a:lnTo>
                    <a:pt x="1719261" y="1655246"/>
                  </a:lnTo>
                  <a:lnTo>
                    <a:pt x="1730172" y="1671327"/>
                  </a:lnTo>
                  <a:lnTo>
                    <a:pt x="1734192" y="1690855"/>
                  </a:lnTo>
                  <a:lnTo>
                    <a:pt x="1730172" y="1710382"/>
                  </a:lnTo>
                  <a:lnTo>
                    <a:pt x="1719261" y="1726464"/>
                  </a:lnTo>
                  <a:lnTo>
                    <a:pt x="1703183" y="1737376"/>
                  </a:lnTo>
                  <a:lnTo>
                    <a:pt x="1683659" y="1741396"/>
                  </a:lnTo>
                  <a:close/>
                </a:path>
                <a:path w="3367404" h="3390900">
                  <a:moveTo>
                    <a:pt x="1683659" y="2287019"/>
                  </a:moveTo>
                  <a:lnTo>
                    <a:pt x="1666486" y="2283770"/>
                  </a:lnTo>
                  <a:lnTo>
                    <a:pt x="1652220" y="2274814"/>
                  </a:lnTo>
                  <a:lnTo>
                    <a:pt x="1642476" y="2261335"/>
                  </a:lnTo>
                  <a:lnTo>
                    <a:pt x="1638869" y="2244518"/>
                  </a:lnTo>
                  <a:lnTo>
                    <a:pt x="1642475" y="2228006"/>
                  </a:lnTo>
                  <a:lnTo>
                    <a:pt x="1652220" y="2214078"/>
                  </a:lnTo>
                  <a:lnTo>
                    <a:pt x="1666486" y="2204458"/>
                  </a:lnTo>
                  <a:lnTo>
                    <a:pt x="1683659" y="2200868"/>
                  </a:lnTo>
                  <a:lnTo>
                    <a:pt x="1700832" y="2204135"/>
                  </a:lnTo>
                  <a:lnTo>
                    <a:pt x="1715098" y="2213216"/>
                  </a:lnTo>
                  <a:lnTo>
                    <a:pt x="1724842" y="2227036"/>
                  </a:lnTo>
                  <a:lnTo>
                    <a:pt x="1728449" y="2244518"/>
                  </a:lnTo>
                  <a:lnTo>
                    <a:pt x="1724842" y="2260366"/>
                  </a:lnTo>
                  <a:lnTo>
                    <a:pt x="1715098" y="2273953"/>
                  </a:lnTo>
                  <a:lnTo>
                    <a:pt x="1700832" y="2283447"/>
                  </a:lnTo>
                  <a:lnTo>
                    <a:pt x="1683659" y="2287019"/>
                  </a:lnTo>
                  <a:close/>
                </a:path>
                <a:path w="3367404" h="3390900">
                  <a:moveTo>
                    <a:pt x="1683659" y="2834939"/>
                  </a:moveTo>
                  <a:lnTo>
                    <a:pt x="1668837" y="2831905"/>
                  </a:lnTo>
                  <a:lnTo>
                    <a:pt x="1656383" y="2823596"/>
                  </a:lnTo>
                  <a:lnTo>
                    <a:pt x="1647805" y="2811193"/>
                  </a:lnTo>
                  <a:lnTo>
                    <a:pt x="1644611" y="2795884"/>
                  </a:lnTo>
                  <a:lnTo>
                    <a:pt x="1647644" y="2781059"/>
                  </a:lnTo>
                  <a:lnTo>
                    <a:pt x="1655952" y="2768603"/>
                  </a:lnTo>
                  <a:lnTo>
                    <a:pt x="1668352" y="2760024"/>
                  </a:lnTo>
                  <a:lnTo>
                    <a:pt x="1683659" y="2756829"/>
                  </a:lnTo>
                  <a:lnTo>
                    <a:pt x="1698966" y="2759862"/>
                  </a:lnTo>
                  <a:lnTo>
                    <a:pt x="1711366" y="2768172"/>
                  </a:lnTo>
                  <a:lnTo>
                    <a:pt x="1719674" y="2780574"/>
                  </a:lnTo>
                  <a:lnTo>
                    <a:pt x="1722707" y="2795884"/>
                  </a:lnTo>
                  <a:lnTo>
                    <a:pt x="1719513" y="2810709"/>
                  </a:lnTo>
                  <a:lnTo>
                    <a:pt x="1710935" y="2823165"/>
                  </a:lnTo>
                  <a:lnTo>
                    <a:pt x="1698481" y="2831744"/>
                  </a:lnTo>
                  <a:lnTo>
                    <a:pt x="1683659" y="2834939"/>
                  </a:lnTo>
                  <a:close/>
                </a:path>
                <a:path w="3367404" h="3390900">
                  <a:moveTo>
                    <a:pt x="1683659" y="3382858"/>
                  </a:moveTo>
                  <a:lnTo>
                    <a:pt x="1670703" y="3380238"/>
                  </a:lnTo>
                  <a:lnTo>
                    <a:pt x="1660115" y="3373095"/>
                  </a:lnTo>
                  <a:lnTo>
                    <a:pt x="1652973" y="3362505"/>
                  </a:lnTo>
                  <a:lnTo>
                    <a:pt x="1650353" y="3349547"/>
                  </a:lnTo>
                  <a:lnTo>
                    <a:pt x="1652973" y="3336588"/>
                  </a:lnTo>
                  <a:lnTo>
                    <a:pt x="1660115" y="3325999"/>
                  </a:lnTo>
                  <a:lnTo>
                    <a:pt x="1670703" y="3318856"/>
                  </a:lnTo>
                  <a:lnTo>
                    <a:pt x="1683659" y="3316235"/>
                  </a:lnTo>
                  <a:lnTo>
                    <a:pt x="1696615" y="3318856"/>
                  </a:lnTo>
                  <a:lnTo>
                    <a:pt x="1707203" y="3325999"/>
                  </a:lnTo>
                  <a:lnTo>
                    <a:pt x="1714345" y="3336588"/>
                  </a:lnTo>
                  <a:lnTo>
                    <a:pt x="1716965" y="3349547"/>
                  </a:lnTo>
                  <a:lnTo>
                    <a:pt x="1714345" y="3362505"/>
                  </a:lnTo>
                  <a:lnTo>
                    <a:pt x="1707203" y="3373095"/>
                  </a:lnTo>
                  <a:lnTo>
                    <a:pt x="1696615" y="3380238"/>
                  </a:lnTo>
                  <a:lnTo>
                    <a:pt x="1683659" y="3382858"/>
                  </a:lnTo>
                  <a:close/>
                </a:path>
                <a:path w="3367404" h="3390900">
                  <a:moveTo>
                    <a:pt x="1684807" y="1183139"/>
                  </a:moveTo>
                  <a:lnTo>
                    <a:pt x="1667634" y="1179711"/>
                  </a:lnTo>
                  <a:lnTo>
                    <a:pt x="1653368" y="1170360"/>
                  </a:lnTo>
                  <a:lnTo>
                    <a:pt x="1643624" y="1156486"/>
                  </a:lnTo>
                  <a:lnTo>
                    <a:pt x="1640017" y="1139489"/>
                  </a:lnTo>
                  <a:lnTo>
                    <a:pt x="1643444" y="1122313"/>
                  </a:lnTo>
                  <a:lnTo>
                    <a:pt x="1652794" y="1108044"/>
                  </a:lnTo>
                  <a:lnTo>
                    <a:pt x="1666665" y="1098298"/>
                  </a:lnTo>
                  <a:lnTo>
                    <a:pt x="1683659" y="1094690"/>
                  </a:lnTo>
                  <a:lnTo>
                    <a:pt x="1700832" y="1098136"/>
                  </a:lnTo>
                  <a:lnTo>
                    <a:pt x="1715098" y="1107613"/>
                  </a:lnTo>
                  <a:lnTo>
                    <a:pt x="1724842" y="1121828"/>
                  </a:lnTo>
                  <a:lnTo>
                    <a:pt x="1728449" y="1139489"/>
                  </a:lnTo>
                  <a:lnTo>
                    <a:pt x="1725022" y="1156001"/>
                  </a:lnTo>
                  <a:lnTo>
                    <a:pt x="1715672" y="1169929"/>
                  </a:lnTo>
                  <a:lnTo>
                    <a:pt x="1701801" y="1179549"/>
                  </a:lnTo>
                  <a:lnTo>
                    <a:pt x="1684807" y="1183139"/>
                  </a:lnTo>
                  <a:close/>
                </a:path>
                <a:path w="3367404" h="3390900">
                  <a:moveTo>
                    <a:pt x="1683659" y="66623"/>
                  </a:moveTo>
                  <a:lnTo>
                    <a:pt x="1670703" y="64002"/>
                  </a:lnTo>
                  <a:lnTo>
                    <a:pt x="1660115" y="56859"/>
                  </a:lnTo>
                  <a:lnTo>
                    <a:pt x="1652973" y="46270"/>
                  </a:lnTo>
                  <a:lnTo>
                    <a:pt x="1650353" y="33311"/>
                  </a:lnTo>
                  <a:lnTo>
                    <a:pt x="1652973" y="20353"/>
                  </a:lnTo>
                  <a:lnTo>
                    <a:pt x="1660115" y="9763"/>
                  </a:lnTo>
                  <a:lnTo>
                    <a:pt x="1670703" y="2620"/>
                  </a:lnTo>
                  <a:lnTo>
                    <a:pt x="1683659" y="0"/>
                  </a:lnTo>
                  <a:lnTo>
                    <a:pt x="1696615" y="2620"/>
                  </a:lnTo>
                  <a:lnTo>
                    <a:pt x="1707203" y="9763"/>
                  </a:lnTo>
                  <a:lnTo>
                    <a:pt x="1714345" y="20353"/>
                  </a:lnTo>
                  <a:lnTo>
                    <a:pt x="1716965" y="33311"/>
                  </a:lnTo>
                  <a:lnTo>
                    <a:pt x="1714345" y="46270"/>
                  </a:lnTo>
                  <a:lnTo>
                    <a:pt x="1707203" y="56859"/>
                  </a:lnTo>
                  <a:lnTo>
                    <a:pt x="1696615" y="64002"/>
                  </a:lnTo>
                  <a:lnTo>
                    <a:pt x="1683659" y="66623"/>
                  </a:lnTo>
                  <a:close/>
                </a:path>
                <a:path w="3367404" h="3390900">
                  <a:moveTo>
                    <a:pt x="1132392" y="1744843"/>
                  </a:moveTo>
                  <a:lnTo>
                    <a:pt x="1115399" y="1741235"/>
                  </a:lnTo>
                  <a:lnTo>
                    <a:pt x="1101527" y="1731489"/>
                  </a:lnTo>
                  <a:lnTo>
                    <a:pt x="1092178" y="1717221"/>
                  </a:lnTo>
                  <a:lnTo>
                    <a:pt x="1088751" y="1700044"/>
                  </a:lnTo>
                  <a:lnTo>
                    <a:pt x="1092357" y="1683047"/>
                  </a:lnTo>
                  <a:lnTo>
                    <a:pt x="1102102" y="1669173"/>
                  </a:lnTo>
                  <a:lnTo>
                    <a:pt x="1116368" y="1659822"/>
                  </a:lnTo>
                  <a:lnTo>
                    <a:pt x="1133541" y="1656394"/>
                  </a:lnTo>
                  <a:lnTo>
                    <a:pt x="1150535" y="1660002"/>
                  </a:lnTo>
                  <a:lnTo>
                    <a:pt x="1164406" y="1669748"/>
                  </a:lnTo>
                  <a:lnTo>
                    <a:pt x="1173755" y="1684017"/>
                  </a:lnTo>
                  <a:lnTo>
                    <a:pt x="1177183" y="1701193"/>
                  </a:lnTo>
                  <a:lnTo>
                    <a:pt x="1173576" y="1718190"/>
                  </a:lnTo>
                  <a:lnTo>
                    <a:pt x="1163832" y="1732064"/>
                  </a:lnTo>
                  <a:lnTo>
                    <a:pt x="1149566" y="1741415"/>
                  </a:lnTo>
                  <a:lnTo>
                    <a:pt x="1132392" y="1744843"/>
                  </a:lnTo>
                  <a:close/>
                </a:path>
                <a:path w="3367404" h="3390900">
                  <a:moveTo>
                    <a:pt x="1132392" y="2297357"/>
                  </a:moveTo>
                  <a:lnTo>
                    <a:pt x="1115399" y="2293749"/>
                  </a:lnTo>
                  <a:lnTo>
                    <a:pt x="1101527" y="2284004"/>
                  </a:lnTo>
                  <a:lnTo>
                    <a:pt x="1092178" y="2269735"/>
                  </a:lnTo>
                  <a:lnTo>
                    <a:pt x="1088751" y="2252559"/>
                  </a:lnTo>
                  <a:lnTo>
                    <a:pt x="1092357" y="2235562"/>
                  </a:lnTo>
                  <a:lnTo>
                    <a:pt x="1102102" y="2221688"/>
                  </a:lnTo>
                  <a:lnTo>
                    <a:pt x="1116368" y="2212337"/>
                  </a:lnTo>
                  <a:lnTo>
                    <a:pt x="1133541" y="2208909"/>
                  </a:lnTo>
                  <a:lnTo>
                    <a:pt x="1150535" y="2212516"/>
                  </a:lnTo>
                  <a:lnTo>
                    <a:pt x="1164406" y="2222262"/>
                  </a:lnTo>
                  <a:lnTo>
                    <a:pt x="1173755" y="2236531"/>
                  </a:lnTo>
                  <a:lnTo>
                    <a:pt x="1177183" y="2253707"/>
                  </a:lnTo>
                  <a:lnTo>
                    <a:pt x="1173576" y="2270704"/>
                  </a:lnTo>
                  <a:lnTo>
                    <a:pt x="1163832" y="2284578"/>
                  </a:lnTo>
                  <a:lnTo>
                    <a:pt x="1149566" y="2293929"/>
                  </a:lnTo>
                  <a:lnTo>
                    <a:pt x="1132392" y="2297357"/>
                  </a:lnTo>
                  <a:close/>
                </a:path>
                <a:path w="3367404" h="3390900">
                  <a:moveTo>
                    <a:pt x="1132392" y="2844128"/>
                  </a:moveTo>
                  <a:lnTo>
                    <a:pt x="1117749" y="2840933"/>
                  </a:lnTo>
                  <a:lnTo>
                    <a:pt x="1105690" y="2832354"/>
                  </a:lnTo>
                  <a:lnTo>
                    <a:pt x="1097508" y="2819898"/>
                  </a:lnTo>
                  <a:lnTo>
                    <a:pt x="1094493" y="2805073"/>
                  </a:lnTo>
                  <a:lnTo>
                    <a:pt x="1097687" y="2790427"/>
                  </a:lnTo>
                  <a:lnTo>
                    <a:pt x="1106265" y="2778366"/>
                  </a:lnTo>
                  <a:lnTo>
                    <a:pt x="1118718" y="2770182"/>
                  </a:lnTo>
                  <a:lnTo>
                    <a:pt x="1133541" y="2767167"/>
                  </a:lnTo>
                  <a:lnTo>
                    <a:pt x="1148184" y="2770200"/>
                  </a:lnTo>
                  <a:lnTo>
                    <a:pt x="1160243" y="2778510"/>
                  </a:lnTo>
                  <a:lnTo>
                    <a:pt x="1168426" y="2790912"/>
                  </a:lnTo>
                  <a:lnTo>
                    <a:pt x="1171441" y="2806222"/>
                  </a:lnTo>
                  <a:lnTo>
                    <a:pt x="1168246" y="2820867"/>
                  </a:lnTo>
                  <a:lnTo>
                    <a:pt x="1159669" y="2832928"/>
                  </a:lnTo>
                  <a:lnTo>
                    <a:pt x="1147215" y="2841113"/>
                  </a:lnTo>
                  <a:lnTo>
                    <a:pt x="1132392" y="2844128"/>
                  </a:lnTo>
                  <a:close/>
                </a:path>
                <a:path w="3367404" h="3390900">
                  <a:moveTo>
                    <a:pt x="1132392" y="3390899"/>
                  </a:moveTo>
                  <a:lnTo>
                    <a:pt x="1119616" y="3388279"/>
                  </a:lnTo>
                  <a:lnTo>
                    <a:pt x="1109423" y="3381135"/>
                  </a:lnTo>
                  <a:lnTo>
                    <a:pt x="1102676" y="3370546"/>
                  </a:lnTo>
                  <a:lnTo>
                    <a:pt x="1100235" y="3357588"/>
                  </a:lnTo>
                  <a:lnTo>
                    <a:pt x="1102855" y="3344809"/>
                  </a:lnTo>
                  <a:lnTo>
                    <a:pt x="1109997" y="3334614"/>
                  </a:lnTo>
                  <a:lnTo>
                    <a:pt x="1120585" y="3327866"/>
                  </a:lnTo>
                  <a:lnTo>
                    <a:pt x="1133541" y="3325425"/>
                  </a:lnTo>
                  <a:lnTo>
                    <a:pt x="1146318" y="3328045"/>
                  </a:lnTo>
                  <a:lnTo>
                    <a:pt x="1156510" y="3335188"/>
                  </a:lnTo>
                  <a:lnTo>
                    <a:pt x="1163258" y="3345778"/>
                  </a:lnTo>
                  <a:lnTo>
                    <a:pt x="1165698" y="3358736"/>
                  </a:lnTo>
                  <a:lnTo>
                    <a:pt x="1163078" y="3371515"/>
                  </a:lnTo>
                  <a:lnTo>
                    <a:pt x="1155936" y="3381710"/>
                  </a:lnTo>
                  <a:lnTo>
                    <a:pt x="1145349" y="3388458"/>
                  </a:lnTo>
                  <a:lnTo>
                    <a:pt x="1132392" y="3390899"/>
                  </a:lnTo>
                  <a:close/>
                </a:path>
                <a:path w="3367404" h="3390900">
                  <a:moveTo>
                    <a:pt x="1133541" y="1191179"/>
                  </a:moveTo>
                  <a:lnTo>
                    <a:pt x="1116547" y="1187751"/>
                  </a:lnTo>
                  <a:lnTo>
                    <a:pt x="1102676" y="1178400"/>
                  </a:lnTo>
                  <a:lnTo>
                    <a:pt x="1093326" y="1164526"/>
                  </a:lnTo>
                  <a:lnTo>
                    <a:pt x="1089899" y="1147530"/>
                  </a:lnTo>
                  <a:lnTo>
                    <a:pt x="1093326" y="1130533"/>
                  </a:lnTo>
                  <a:lnTo>
                    <a:pt x="1102676" y="1116659"/>
                  </a:lnTo>
                  <a:lnTo>
                    <a:pt x="1116547" y="1107308"/>
                  </a:lnTo>
                  <a:lnTo>
                    <a:pt x="1133541" y="1103880"/>
                  </a:lnTo>
                  <a:lnTo>
                    <a:pt x="1150535" y="1107469"/>
                  </a:lnTo>
                  <a:lnTo>
                    <a:pt x="1164406" y="1117090"/>
                  </a:lnTo>
                  <a:lnTo>
                    <a:pt x="1173755" y="1131017"/>
                  </a:lnTo>
                  <a:lnTo>
                    <a:pt x="1177183" y="1147530"/>
                  </a:lnTo>
                  <a:lnTo>
                    <a:pt x="1173755" y="1164527"/>
                  </a:lnTo>
                  <a:lnTo>
                    <a:pt x="1164406" y="1178400"/>
                  </a:lnTo>
                  <a:lnTo>
                    <a:pt x="1150535" y="1187751"/>
                  </a:lnTo>
                  <a:lnTo>
                    <a:pt x="1133541" y="1191179"/>
                  </a:lnTo>
                  <a:close/>
                </a:path>
                <a:path w="3367404" h="3390900">
                  <a:moveTo>
                    <a:pt x="582275" y="1739099"/>
                  </a:moveTo>
                  <a:lnTo>
                    <a:pt x="567632" y="1735904"/>
                  </a:lnTo>
                  <a:lnTo>
                    <a:pt x="555573" y="1727325"/>
                  </a:lnTo>
                  <a:lnTo>
                    <a:pt x="547390" y="1714869"/>
                  </a:lnTo>
                  <a:lnTo>
                    <a:pt x="544375" y="1700044"/>
                  </a:lnTo>
                  <a:lnTo>
                    <a:pt x="547569" y="1685399"/>
                  </a:lnTo>
                  <a:lnTo>
                    <a:pt x="556147" y="1673337"/>
                  </a:lnTo>
                  <a:lnTo>
                    <a:pt x="568601" y="1665153"/>
                  </a:lnTo>
                  <a:lnTo>
                    <a:pt x="583423" y="1662138"/>
                  </a:lnTo>
                  <a:lnTo>
                    <a:pt x="598228" y="1664686"/>
                  </a:lnTo>
                  <a:lnTo>
                    <a:pt x="610556" y="1673050"/>
                  </a:lnTo>
                  <a:lnTo>
                    <a:pt x="618792" y="1685722"/>
                  </a:lnTo>
                  <a:lnTo>
                    <a:pt x="621323" y="1701193"/>
                  </a:lnTo>
                  <a:lnTo>
                    <a:pt x="618129" y="1715838"/>
                  </a:lnTo>
                  <a:lnTo>
                    <a:pt x="609551" y="1727900"/>
                  </a:lnTo>
                  <a:lnTo>
                    <a:pt x="597097" y="1736084"/>
                  </a:lnTo>
                  <a:lnTo>
                    <a:pt x="582275" y="1739099"/>
                  </a:lnTo>
                  <a:close/>
                </a:path>
                <a:path w="3367404" h="3390900">
                  <a:moveTo>
                    <a:pt x="582275" y="2291614"/>
                  </a:moveTo>
                  <a:lnTo>
                    <a:pt x="567632" y="2288419"/>
                  </a:lnTo>
                  <a:lnTo>
                    <a:pt x="555573" y="2279840"/>
                  </a:lnTo>
                  <a:lnTo>
                    <a:pt x="547390" y="2267384"/>
                  </a:lnTo>
                  <a:lnTo>
                    <a:pt x="544375" y="2252559"/>
                  </a:lnTo>
                  <a:lnTo>
                    <a:pt x="547569" y="2237913"/>
                  </a:lnTo>
                  <a:lnTo>
                    <a:pt x="556147" y="2225852"/>
                  </a:lnTo>
                  <a:lnTo>
                    <a:pt x="568601" y="2217667"/>
                  </a:lnTo>
                  <a:lnTo>
                    <a:pt x="583423" y="2214652"/>
                  </a:lnTo>
                  <a:lnTo>
                    <a:pt x="598228" y="2217201"/>
                  </a:lnTo>
                  <a:lnTo>
                    <a:pt x="610556" y="2225565"/>
                  </a:lnTo>
                  <a:lnTo>
                    <a:pt x="618792" y="2238236"/>
                  </a:lnTo>
                  <a:lnTo>
                    <a:pt x="621323" y="2253707"/>
                  </a:lnTo>
                  <a:lnTo>
                    <a:pt x="618129" y="2268353"/>
                  </a:lnTo>
                  <a:lnTo>
                    <a:pt x="609551" y="2280414"/>
                  </a:lnTo>
                  <a:lnTo>
                    <a:pt x="597097" y="2288598"/>
                  </a:lnTo>
                  <a:lnTo>
                    <a:pt x="582275" y="2291614"/>
                  </a:lnTo>
                  <a:close/>
                </a:path>
                <a:path w="3367404" h="3390900">
                  <a:moveTo>
                    <a:pt x="582275" y="2844128"/>
                  </a:moveTo>
                  <a:lnTo>
                    <a:pt x="567632" y="2840933"/>
                  </a:lnTo>
                  <a:lnTo>
                    <a:pt x="555573" y="2832354"/>
                  </a:lnTo>
                  <a:lnTo>
                    <a:pt x="547390" y="2819898"/>
                  </a:lnTo>
                  <a:lnTo>
                    <a:pt x="544375" y="2805073"/>
                  </a:lnTo>
                  <a:lnTo>
                    <a:pt x="547569" y="2790427"/>
                  </a:lnTo>
                  <a:lnTo>
                    <a:pt x="556147" y="2778366"/>
                  </a:lnTo>
                  <a:lnTo>
                    <a:pt x="568601" y="2770182"/>
                  </a:lnTo>
                  <a:lnTo>
                    <a:pt x="583423" y="2767167"/>
                  </a:lnTo>
                  <a:lnTo>
                    <a:pt x="598228" y="2769715"/>
                  </a:lnTo>
                  <a:lnTo>
                    <a:pt x="610556" y="2778079"/>
                  </a:lnTo>
                  <a:lnTo>
                    <a:pt x="618792" y="2790751"/>
                  </a:lnTo>
                  <a:lnTo>
                    <a:pt x="621323" y="2806222"/>
                  </a:lnTo>
                  <a:lnTo>
                    <a:pt x="618129" y="2820867"/>
                  </a:lnTo>
                  <a:lnTo>
                    <a:pt x="609551" y="2832928"/>
                  </a:lnTo>
                  <a:lnTo>
                    <a:pt x="597097" y="2841113"/>
                  </a:lnTo>
                  <a:lnTo>
                    <a:pt x="582275" y="2844128"/>
                  </a:lnTo>
                  <a:close/>
                </a:path>
                <a:path w="3367404" h="3390900">
                  <a:moveTo>
                    <a:pt x="582275" y="3390899"/>
                  </a:moveTo>
                  <a:lnTo>
                    <a:pt x="569498" y="3388279"/>
                  </a:lnTo>
                  <a:lnTo>
                    <a:pt x="559305" y="3381136"/>
                  </a:lnTo>
                  <a:lnTo>
                    <a:pt x="552558" y="3370546"/>
                  </a:lnTo>
                  <a:lnTo>
                    <a:pt x="550117" y="3357588"/>
                  </a:lnTo>
                  <a:lnTo>
                    <a:pt x="552737" y="3344809"/>
                  </a:lnTo>
                  <a:lnTo>
                    <a:pt x="559879" y="3334614"/>
                  </a:lnTo>
                  <a:lnTo>
                    <a:pt x="570467" y="3327866"/>
                  </a:lnTo>
                  <a:lnTo>
                    <a:pt x="583423" y="3325425"/>
                  </a:lnTo>
                  <a:lnTo>
                    <a:pt x="596361" y="3327399"/>
                  </a:lnTo>
                  <a:lnTo>
                    <a:pt x="606823" y="3334327"/>
                  </a:lnTo>
                  <a:lnTo>
                    <a:pt x="613624" y="3345132"/>
                  </a:lnTo>
                  <a:lnTo>
                    <a:pt x="615580" y="3358736"/>
                  </a:lnTo>
                  <a:lnTo>
                    <a:pt x="612960" y="3371515"/>
                  </a:lnTo>
                  <a:lnTo>
                    <a:pt x="605818" y="3381710"/>
                  </a:lnTo>
                  <a:lnTo>
                    <a:pt x="595231" y="3388458"/>
                  </a:lnTo>
                  <a:lnTo>
                    <a:pt x="582275" y="3390899"/>
                  </a:lnTo>
                  <a:close/>
                </a:path>
                <a:path w="3367404" h="3390900">
                  <a:moveTo>
                    <a:pt x="2233777" y="634070"/>
                  </a:moveTo>
                  <a:lnTo>
                    <a:pt x="2219134" y="630875"/>
                  </a:lnTo>
                  <a:lnTo>
                    <a:pt x="2207075" y="622296"/>
                  </a:lnTo>
                  <a:lnTo>
                    <a:pt x="2198892" y="609840"/>
                  </a:lnTo>
                  <a:lnTo>
                    <a:pt x="2195877" y="595015"/>
                  </a:lnTo>
                  <a:lnTo>
                    <a:pt x="2199071" y="580369"/>
                  </a:lnTo>
                  <a:lnTo>
                    <a:pt x="2207649" y="568308"/>
                  </a:lnTo>
                  <a:lnTo>
                    <a:pt x="2220103" y="560124"/>
                  </a:lnTo>
                  <a:lnTo>
                    <a:pt x="2234925" y="557109"/>
                  </a:lnTo>
                  <a:lnTo>
                    <a:pt x="2249730" y="559657"/>
                  </a:lnTo>
                  <a:lnTo>
                    <a:pt x="2262058" y="568021"/>
                  </a:lnTo>
                  <a:lnTo>
                    <a:pt x="2270295" y="580693"/>
                  </a:lnTo>
                  <a:lnTo>
                    <a:pt x="2272825" y="596164"/>
                  </a:lnTo>
                  <a:lnTo>
                    <a:pt x="2269631" y="610809"/>
                  </a:lnTo>
                  <a:lnTo>
                    <a:pt x="2261053" y="622871"/>
                  </a:lnTo>
                  <a:lnTo>
                    <a:pt x="2248599" y="631055"/>
                  </a:lnTo>
                  <a:lnTo>
                    <a:pt x="2233777" y="634070"/>
                  </a:lnTo>
                  <a:close/>
                </a:path>
                <a:path w="3367404" h="3390900">
                  <a:moveTo>
                    <a:pt x="1132392" y="75812"/>
                  </a:moveTo>
                  <a:lnTo>
                    <a:pt x="1119616" y="73192"/>
                  </a:lnTo>
                  <a:lnTo>
                    <a:pt x="1109423" y="66049"/>
                  </a:lnTo>
                  <a:lnTo>
                    <a:pt x="1102676" y="55459"/>
                  </a:lnTo>
                  <a:lnTo>
                    <a:pt x="1100235" y="42501"/>
                  </a:lnTo>
                  <a:lnTo>
                    <a:pt x="1102855" y="29722"/>
                  </a:lnTo>
                  <a:lnTo>
                    <a:pt x="1109997" y="19527"/>
                  </a:lnTo>
                  <a:lnTo>
                    <a:pt x="1120585" y="12779"/>
                  </a:lnTo>
                  <a:lnTo>
                    <a:pt x="1133541" y="10338"/>
                  </a:lnTo>
                  <a:lnTo>
                    <a:pt x="1146479" y="12312"/>
                  </a:lnTo>
                  <a:lnTo>
                    <a:pt x="1156941" y="19240"/>
                  </a:lnTo>
                  <a:lnTo>
                    <a:pt x="1163742" y="30045"/>
                  </a:lnTo>
                  <a:lnTo>
                    <a:pt x="1165698" y="43649"/>
                  </a:lnTo>
                  <a:lnTo>
                    <a:pt x="1163078" y="56428"/>
                  </a:lnTo>
                  <a:lnTo>
                    <a:pt x="1155936" y="66623"/>
                  </a:lnTo>
                  <a:lnTo>
                    <a:pt x="1145349" y="73371"/>
                  </a:lnTo>
                  <a:lnTo>
                    <a:pt x="1132392" y="75812"/>
                  </a:lnTo>
                  <a:close/>
                </a:path>
                <a:path w="3367404" h="3390900">
                  <a:moveTo>
                    <a:pt x="32157" y="1732207"/>
                  </a:moveTo>
                  <a:lnTo>
                    <a:pt x="19380" y="1729587"/>
                  </a:lnTo>
                  <a:lnTo>
                    <a:pt x="9187" y="1722443"/>
                  </a:lnTo>
                  <a:lnTo>
                    <a:pt x="2440" y="1711854"/>
                  </a:lnTo>
                  <a:lnTo>
                    <a:pt x="0" y="1698895"/>
                  </a:lnTo>
                  <a:lnTo>
                    <a:pt x="2619" y="1686116"/>
                  </a:lnTo>
                  <a:lnTo>
                    <a:pt x="9762" y="1675922"/>
                  </a:lnTo>
                  <a:lnTo>
                    <a:pt x="20349" y="1669173"/>
                  </a:lnTo>
                  <a:lnTo>
                    <a:pt x="33305" y="1666732"/>
                  </a:lnTo>
                  <a:lnTo>
                    <a:pt x="46082" y="1669353"/>
                  </a:lnTo>
                  <a:lnTo>
                    <a:pt x="56275" y="1676496"/>
                  </a:lnTo>
                  <a:lnTo>
                    <a:pt x="63022" y="1687086"/>
                  </a:lnTo>
                  <a:lnTo>
                    <a:pt x="65462" y="1700044"/>
                  </a:lnTo>
                  <a:lnTo>
                    <a:pt x="62842" y="1712823"/>
                  </a:lnTo>
                  <a:lnTo>
                    <a:pt x="55700" y="1723018"/>
                  </a:lnTo>
                  <a:lnTo>
                    <a:pt x="45113" y="1729766"/>
                  </a:lnTo>
                  <a:lnTo>
                    <a:pt x="32157" y="1732207"/>
                  </a:lnTo>
                  <a:close/>
                </a:path>
                <a:path w="3367404" h="3390900">
                  <a:moveTo>
                    <a:pt x="32157" y="2284722"/>
                  </a:moveTo>
                  <a:lnTo>
                    <a:pt x="19380" y="2282101"/>
                  </a:lnTo>
                  <a:lnTo>
                    <a:pt x="9187" y="2274958"/>
                  </a:lnTo>
                  <a:lnTo>
                    <a:pt x="2440" y="2264369"/>
                  </a:lnTo>
                  <a:lnTo>
                    <a:pt x="0" y="2251410"/>
                  </a:lnTo>
                  <a:lnTo>
                    <a:pt x="2619" y="2238631"/>
                  </a:lnTo>
                  <a:lnTo>
                    <a:pt x="9762" y="2228436"/>
                  </a:lnTo>
                  <a:lnTo>
                    <a:pt x="20349" y="2221688"/>
                  </a:lnTo>
                  <a:lnTo>
                    <a:pt x="33305" y="2219247"/>
                  </a:lnTo>
                  <a:lnTo>
                    <a:pt x="46082" y="2221867"/>
                  </a:lnTo>
                  <a:lnTo>
                    <a:pt x="56275" y="2229011"/>
                  </a:lnTo>
                  <a:lnTo>
                    <a:pt x="63022" y="2239600"/>
                  </a:lnTo>
                  <a:lnTo>
                    <a:pt x="65462" y="2252559"/>
                  </a:lnTo>
                  <a:lnTo>
                    <a:pt x="62842" y="2265338"/>
                  </a:lnTo>
                  <a:lnTo>
                    <a:pt x="55700" y="2275532"/>
                  </a:lnTo>
                  <a:lnTo>
                    <a:pt x="45113" y="2282281"/>
                  </a:lnTo>
                  <a:lnTo>
                    <a:pt x="32157" y="2284722"/>
                  </a:lnTo>
                  <a:close/>
                </a:path>
                <a:path w="3367404" h="3390900">
                  <a:moveTo>
                    <a:pt x="32157" y="2837236"/>
                  </a:moveTo>
                  <a:lnTo>
                    <a:pt x="19380" y="2834615"/>
                  </a:lnTo>
                  <a:lnTo>
                    <a:pt x="9187" y="2827472"/>
                  </a:lnTo>
                  <a:lnTo>
                    <a:pt x="2440" y="2816883"/>
                  </a:lnTo>
                  <a:lnTo>
                    <a:pt x="0" y="2803924"/>
                  </a:lnTo>
                  <a:lnTo>
                    <a:pt x="2619" y="2791145"/>
                  </a:lnTo>
                  <a:lnTo>
                    <a:pt x="9762" y="2780951"/>
                  </a:lnTo>
                  <a:lnTo>
                    <a:pt x="20349" y="2774202"/>
                  </a:lnTo>
                  <a:lnTo>
                    <a:pt x="33305" y="2771761"/>
                  </a:lnTo>
                  <a:lnTo>
                    <a:pt x="46082" y="2774382"/>
                  </a:lnTo>
                  <a:lnTo>
                    <a:pt x="56275" y="2781525"/>
                  </a:lnTo>
                  <a:lnTo>
                    <a:pt x="63022" y="2792115"/>
                  </a:lnTo>
                  <a:lnTo>
                    <a:pt x="65462" y="2805073"/>
                  </a:lnTo>
                  <a:lnTo>
                    <a:pt x="62842" y="2817852"/>
                  </a:lnTo>
                  <a:lnTo>
                    <a:pt x="55700" y="2828046"/>
                  </a:lnTo>
                  <a:lnTo>
                    <a:pt x="45113" y="2834795"/>
                  </a:lnTo>
                  <a:lnTo>
                    <a:pt x="32157" y="2837236"/>
                  </a:lnTo>
                  <a:close/>
                </a:path>
                <a:path w="3367404" h="3390900">
                  <a:moveTo>
                    <a:pt x="32157" y="3389750"/>
                  </a:moveTo>
                  <a:lnTo>
                    <a:pt x="19380" y="3387130"/>
                  </a:lnTo>
                  <a:lnTo>
                    <a:pt x="9187" y="3379987"/>
                  </a:lnTo>
                  <a:lnTo>
                    <a:pt x="2440" y="3369397"/>
                  </a:lnTo>
                  <a:lnTo>
                    <a:pt x="0" y="3356439"/>
                  </a:lnTo>
                  <a:lnTo>
                    <a:pt x="2619" y="3343660"/>
                  </a:lnTo>
                  <a:lnTo>
                    <a:pt x="9762" y="3333465"/>
                  </a:lnTo>
                  <a:lnTo>
                    <a:pt x="20349" y="3326717"/>
                  </a:lnTo>
                  <a:lnTo>
                    <a:pt x="33305" y="3324276"/>
                  </a:lnTo>
                  <a:lnTo>
                    <a:pt x="46082" y="3326896"/>
                  </a:lnTo>
                  <a:lnTo>
                    <a:pt x="56275" y="3334040"/>
                  </a:lnTo>
                  <a:lnTo>
                    <a:pt x="63022" y="3344629"/>
                  </a:lnTo>
                  <a:lnTo>
                    <a:pt x="65462" y="3357588"/>
                  </a:lnTo>
                  <a:lnTo>
                    <a:pt x="62842" y="3370366"/>
                  </a:lnTo>
                  <a:lnTo>
                    <a:pt x="55700" y="3380561"/>
                  </a:lnTo>
                  <a:lnTo>
                    <a:pt x="45113" y="3387309"/>
                  </a:lnTo>
                  <a:lnTo>
                    <a:pt x="32157" y="3389750"/>
                  </a:lnTo>
                  <a:close/>
                </a:path>
                <a:path w="3367404" h="3390900">
                  <a:moveTo>
                    <a:pt x="33305" y="627178"/>
                  </a:moveTo>
                  <a:lnTo>
                    <a:pt x="20349" y="624576"/>
                  </a:lnTo>
                  <a:lnTo>
                    <a:pt x="9762" y="617558"/>
                  </a:lnTo>
                  <a:lnTo>
                    <a:pt x="2619" y="607310"/>
                  </a:lnTo>
                  <a:lnTo>
                    <a:pt x="0" y="595015"/>
                  </a:lnTo>
                  <a:lnTo>
                    <a:pt x="2619" y="582721"/>
                  </a:lnTo>
                  <a:lnTo>
                    <a:pt x="9762" y="572472"/>
                  </a:lnTo>
                  <a:lnTo>
                    <a:pt x="20349" y="565455"/>
                  </a:lnTo>
                  <a:lnTo>
                    <a:pt x="33305" y="562852"/>
                  </a:lnTo>
                  <a:lnTo>
                    <a:pt x="45938" y="565293"/>
                  </a:lnTo>
                  <a:lnTo>
                    <a:pt x="55987" y="572042"/>
                  </a:lnTo>
                  <a:lnTo>
                    <a:pt x="63022" y="582236"/>
                  </a:lnTo>
                  <a:lnTo>
                    <a:pt x="66611" y="595015"/>
                  </a:lnTo>
                  <a:lnTo>
                    <a:pt x="63991" y="607310"/>
                  </a:lnTo>
                  <a:lnTo>
                    <a:pt x="56849" y="617558"/>
                  </a:lnTo>
                  <a:lnTo>
                    <a:pt x="46261" y="624576"/>
                  </a:lnTo>
                  <a:lnTo>
                    <a:pt x="33305" y="627178"/>
                  </a:lnTo>
                  <a:close/>
                </a:path>
                <a:path w="3367404" h="3390900">
                  <a:moveTo>
                    <a:pt x="33305" y="1179693"/>
                  </a:moveTo>
                  <a:lnTo>
                    <a:pt x="20349" y="1177090"/>
                  </a:lnTo>
                  <a:lnTo>
                    <a:pt x="9762" y="1170072"/>
                  </a:lnTo>
                  <a:lnTo>
                    <a:pt x="2619" y="1159824"/>
                  </a:lnTo>
                  <a:lnTo>
                    <a:pt x="0" y="1147530"/>
                  </a:lnTo>
                  <a:lnTo>
                    <a:pt x="2619" y="1135235"/>
                  </a:lnTo>
                  <a:lnTo>
                    <a:pt x="9762" y="1124987"/>
                  </a:lnTo>
                  <a:lnTo>
                    <a:pt x="20349" y="1117969"/>
                  </a:lnTo>
                  <a:lnTo>
                    <a:pt x="33305" y="1115367"/>
                  </a:lnTo>
                  <a:lnTo>
                    <a:pt x="45938" y="1117808"/>
                  </a:lnTo>
                  <a:lnTo>
                    <a:pt x="55987" y="1124556"/>
                  </a:lnTo>
                  <a:lnTo>
                    <a:pt x="63022" y="1134751"/>
                  </a:lnTo>
                  <a:lnTo>
                    <a:pt x="66611" y="1147530"/>
                  </a:lnTo>
                  <a:lnTo>
                    <a:pt x="63991" y="1159824"/>
                  </a:lnTo>
                  <a:lnTo>
                    <a:pt x="56849" y="1170072"/>
                  </a:lnTo>
                  <a:lnTo>
                    <a:pt x="46261" y="1177090"/>
                  </a:lnTo>
                  <a:lnTo>
                    <a:pt x="33305" y="1179693"/>
                  </a:lnTo>
                  <a:close/>
                </a:path>
                <a:path w="3367404" h="3390900">
                  <a:moveTo>
                    <a:pt x="32157" y="74664"/>
                  </a:moveTo>
                  <a:lnTo>
                    <a:pt x="19380" y="72043"/>
                  </a:lnTo>
                  <a:lnTo>
                    <a:pt x="9187" y="64900"/>
                  </a:lnTo>
                  <a:lnTo>
                    <a:pt x="2440" y="54310"/>
                  </a:lnTo>
                  <a:lnTo>
                    <a:pt x="0" y="41352"/>
                  </a:lnTo>
                  <a:lnTo>
                    <a:pt x="2619" y="28573"/>
                  </a:lnTo>
                  <a:lnTo>
                    <a:pt x="9762" y="18378"/>
                  </a:lnTo>
                  <a:lnTo>
                    <a:pt x="20349" y="11630"/>
                  </a:lnTo>
                  <a:lnTo>
                    <a:pt x="33305" y="9189"/>
                  </a:lnTo>
                  <a:lnTo>
                    <a:pt x="46082" y="11809"/>
                  </a:lnTo>
                  <a:lnTo>
                    <a:pt x="56275" y="18953"/>
                  </a:lnTo>
                  <a:lnTo>
                    <a:pt x="63022" y="29542"/>
                  </a:lnTo>
                  <a:lnTo>
                    <a:pt x="65462" y="42501"/>
                  </a:lnTo>
                  <a:lnTo>
                    <a:pt x="62842" y="55280"/>
                  </a:lnTo>
                  <a:lnTo>
                    <a:pt x="55700" y="65474"/>
                  </a:lnTo>
                  <a:lnTo>
                    <a:pt x="45113" y="72223"/>
                  </a:lnTo>
                  <a:lnTo>
                    <a:pt x="32157" y="74664"/>
                  </a:lnTo>
                  <a:close/>
                </a:path>
                <a:path w="3367404" h="3390900">
                  <a:moveTo>
                    <a:pt x="2233777" y="1740248"/>
                  </a:moveTo>
                  <a:lnTo>
                    <a:pt x="2216119" y="1736802"/>
                  </a:lnTo>
                  <a:lnTo>
                    <a:pt x="2201907" y="1727325"/>
                  </a:lnTo>
                  <a:lnTo>
                    <a:pt x="2192432" y="1713110"/>
                  </a:lnTo>
                  <a:lnTo>
                    <a:pt x="2188986" y="1695449"/>
                  </a:lnTo>
                  <a:lnTo>
                    <a:pt x="2192593" y="1677788"/>
                  </a:lnTo>
                  <a:lnTo>
                    <a:pt x="2202337" y="1663574"/>
                  </a:lnTo>
                  <a:lnTo>
                    <a:pt x="2216603" y="1654097"/>
                  </a:lnTo>
                  <a:lnTo>
                    <a:pt x="2233777" y="1650651"/>
                  </a:lnTo>
                  <a:lnTo>
                    <a:pt x="2250950" y="1654097"/>
                  </a:lnTo>
                  <a:lnTo>
                    <a:pt x="2265216" y="1663574"/>
                  </a:lnTo>
                  <a:lnTo>
                    <a:pt x="2274960" y="1677788"/>
                  </a:lnTo>
                  <a:lnTo>
                    <a:pt x="2278567" y="1695449"/>
                  </a:lnTo>
                  <a:lnTo>
                    <a:pt x="2275122" y="1713110"/>
                  </a:lnTo>
                  <a:lnTo>
                    <a:pt x="2265647" y="1727325"/>
                  </a:lnTo>
                  <a:lnTo>
                    <a:pt x="2251434" y="1736802"/>
                  </a:lnTo>
                  <a:lnTo>
                    <a:pt x="2233777" y="1740248"/>
                  </a:lnTo>
                  <a:close/>
                </a:path>
                <a:path w="3367404" h="3390900">
                  <a:moveTo>
                    <a:pt x="2233777" y="2292762"/>
                  </a:moveTo>
                  <a:lnTo>
                    <a:pt x="2216604" y="2289155"/>
                  </a:lnTo>
                  <a:lnTo>
                    <a:pt x="2202337" y="2279409"/>
                  </a:lnTo>
                  <a:lnTo>
                    <a:pt x="2192593" y="2265140"/>
                  </a:lnTo>
                  <a:lnTo>
                    <a:pt x="2188986" y="2247964"/>
                  </a:lnTo>
                  <a:lnTo>
                    <a:pt x="2192593" y="2230788"/>
                  </a:lnTo>
                  <a:lnTo>
                    <a:pt x="2202337" y="2216519"/>
                  </a:lnTo>
                  <a:lnTo>
                    <a:pt x="2216603" y="2206773"/>
                  </a:lnTo>
                  <a:lnTo>
                    <a:pt x="2233777" y="2203165"/>
                  </a:lnTo>
                  <a:lnTo>
                    <a:pt x="2250950" y="2206773"/>
                  </a:lnTo>
                  <a:lnTo>
                    <a:pt x="2265216" y="2216519"/>
                  </a:lnTo>
                  <a:lnTo>
                    <a:pt x="2274960" y="2230788"/>
                  </a:lnTo>
                  <a:lnTo>
                    <a:pt x="2278567" y="2247964"/>
                  </a:lnTo>
                  <a:lnTo>
                    <a:pt x="2274960" y="2265140"/>
                  </a:lnTo>
                  <a:lnTo>
                    <a:pt x="2265216" y="2279409"/>
                  </a:lnTo>
                  <a:lnTo>
                    <a:pt x="2250950" y="2289155"/>
                  </a:lnTo>
                  <a:lnTo>
                    <a:pt x="2233777" y="2292762"/>
                  </a:lnTo>
                  <a:close/>
                </a:path>
                <a:path w="3367404" h="3390900">
                  <a:moveTo>
                    <a:pt x="2233777" y="2839533"/>
                  </a:moveTo>
                  <a:lnTo>
                    <a:pt x="2218954" y="2836500"/>
                  </a:lnTo>
                  <a:lnTo>
                    <a:pt x="2206501" y="2828190"/>
                  </a:lnTo>
                  <a:lnTo>
                    <a:pt x="2197923" y="2815788"/>
                  </a:lnTo>
                  <a:lnTo>
                    <a:pt x="2194729" y="2800478"/>
                  </a:lnTo>
                  <a:lnTo>
                    <a:pt x="2197761" y="2785653"/>
                  </a:lnTo>
                  <a:lnTo>
                    <a:pt x="2206070" y="2773197"/>
                  </a:lnTo>
                  <a:lnTo>
                    <a:pt x="2218470" y="2764618"/>
                  </a:lnTo>
                  <a:lnTo>
                    <a:pt x="2233777" y="2761423"/>
                  </a:lnTo>
                  <a:lnTo>
                    <a:pt x="2249084" y="2764618"/>
                  </a:lnTo>
                  <a:lnTo>
                    <a:pt x="2261484" y="2773197"/>
                  </a:lnTo>
                  <a:lnTo>
                    <a:pt x="2269792" y="2785653"/>
                  </a:lnTo>
                  <a:lnTo>
                    <a:pt x="2272825" y="2800478"/>
                  </a:lnTo>
                  <a:lnTo>
                    <a:pt x="2269630" y="2815303"/>
                  </a:lnTo>
                  <a:lnTo>
                    <a:pt x="2261053" y="2827759"/>
                  </a:lnTo>
                  <a:lnTo>
                    <a:pt x="2248599" y="2836339"/>
                  </a:lnTo>
                  <a:lnTo>
                    <a:pt x="2233777" y="2839533"/>
                  </a:lnTo>
                  <a:close/>
                </a:path>
                <a:path w="3367404" h="3390900">
                  <a:moveTo>
                    <a:pt x="2233777" y="3387453"/>
                  </a:moveTo>
                  <a:lnTo>
                    <a:pt x="2220821" y="3384833"/>
                  </a:lnTo>
                  <a:lnTo>
                    <a:pt x="2210233" y="3377690"/>
                  </a:lnTo>
                  <a:lnTo>
                    <a:pt x="2203091" y="3367100"/>
                  </a:lnTo>
                  <a:lnTo>
                    <a:pt x="2200471" y="3354142"/>
                  </a:lnTo>
                  <a:lnTo>
                    <a:pt x="2203091" y="3341183"/>
                  </a:lnTo>
                  <a:lnTo>
                    <a:pt x="2210233" y="3330594"/>
                  </a:lnTo>
                  <a:lnTo>
                    <a:pt x="2220821" y="3323450"/>
                  </a:lnTo>
                  <a:lnTo>
                    <a:pt x="2233777" y="3320830"/>
                  </a:lnTo>
                  <a:lnTo>
                    <a:pt x="2246733" y="3323289"/>
                  </a:lnTo>
                  <a:lnTo>
                    <a:pt x="2257320" y="3330163"/>
                  </a:lnTo>
                  <a:lnTo>
                    <a:pt x="2264462" y="3340699"/>
                  </a:lnTo>
                  <a:lnTo>
                    <a:pt x="2267082" y="3354142"/>
                  </a:lnTo>
                  <a:lnTo>
                    <a:pt x="2264462" y="3367100"/>
                  </a:lnTo>
                  <a:lnTo>
                    <a:pt x="2257320" y="3377690"/>
                  </a:lnTo>
                  <a:lnTo>
                    <a:pt x="2246733" y="3384833"/>
                  </a:lnTo>
                  <a:lnTo>
                    <a:pt x="2233777" y="3387453"/>
                  </a:lnTo>
                  <a:close/>
                </a:path>
                <a:path w="3367404" h="3390900">
                  <a:moveTo>
                    <a:pt x="2783895" y="628327"/>
                  </a:moveTo>
                  <a:lnTo>
                    <a:pt x="2768588" y="625312"/>
                  </a:lnTo>
                  <a:lnTo>
                    <a:pt x="2756188" y="617127"/>
                  </a:lnTo>
                  <a:lnTo>
                    <a:pt x="2747879" y="605066"/>
                  </a:lnTo>
                  <a:lnTo>
                    <a:pt x="2744847" y="590420"/>
                  </a:lnTo>
                  <a:lnTo>
                    <a:pt x="2748041" y="575775"/>
                  </a:lnTo>
                  <a:lnTo>
                    <a:pt x="2756618" y="563714"/>
                  </a:lnTo>
                  <a:lnTo>
                    <a:pt x="2769072" y="555529"/>
                  </a:lnTo>
                  <a:lnTo>
                    <a:pt x="2783895" y="552514"/>
                  </a:lnTo>
                  <a:lnTo>
                    <a:pt x="2798717" y="555368"/>
                  </a:lnTo>
                  <a:lnTo>
                    <a:pt x="2811171" y="563283"/>
                  </a:lnTo>
                  <a:lnTo>
                    <a:pt x="2819748" y="575290"/>
                  </a:lnTo>
                  <a:lnTo>
                    <a:pt x="2822943" y="590420"/>
                  </a:lnTo>
                  <a:lnTo>
                    <a:pt x="2819910" y="605066"/>
                  </a:lnTo>
                  <a:lnTo>
                    <a:pt x="2811601" y="617127"/>
                  </a:lnTo>
                  <a:lnTo>
                    <a:pt x="2799201" y="625312"/>
                  </a:lnTo>
                  <a:lnTo>
                    <a:pt x="2783895" y="628327"/>
                  </a:lnTo>
                  <a:close/>
                </a:path>
                <a:path w="3367404" h="3390900">
                  <a:moveTo>
                    <a:pt x="2234925" y="1186585"/>
                  </a:moveTo>
                  <a:lnTo>
                    <a:pt x="2217752" y="1183157"/>
                  </a:lnTo>
                  <a:lnTo>
                    <a:pt x="2203486" y="1173806"/>
                  </a:lnTo>
                  <a:lnTo>
                    <a:pt x="2193742" y="1159932"/>
                  </a:lnTo>
                  <a:lnTo>
                    <a:pt x="2190135" y="1142935"/>
                  </a:lnTo>
                  <a:lnTo>
                    <a:pt x="2193562" y="1125759"/>
                  </a:lnTo>
                  <a:lnTo>
                    <a:pt x="2202912" y="1111490"/>
                  </a:lnTo>
                  <a:lnTo>
                    <a:pt x="2216783" y="1101744"/>
                  </a:lnTo>
                  <a:lnTo>
                    <a:pt x="2233777" y="1098136"/>
                  </a:lnTo>
                  <a:lnTo>
                    <a:pt x="2250950" y="1101565"/>
                  </a:lnTo>
                  <a:lnTo>
                    <a:pt x="2265216" y="1110915"/>
                  </a:lnTo>
                  <a:lnTo>
                    <a:pt x="2274960" y="1124789"/>
                  </a:lnTo>
                  <a:lnTo>
                    <a:pt x="2278567" y="1141786"/>
                  </a:lnTo>
                  <a:lnTo>
                    <a:pt x="2275140" y="1158963"/>
                  </a:lnTo>
                  <a:lnTo>
                    <a:pt x="2265790" y="1173231"/>
                  </a:lnTo>
                  <a:lnTo>
                    <a:pt x="2251919" y="1182977"/>
                  </a:lnTo>
                  <a:lnTo>
                    <a:pt x="2234925" y="1186585"/>
                  </a:lnTo>
                  <a:close/>
                </a:path>
                <a:path w="3367404" h="3390900">
                  <a:moveTo>
                    <a:pt x="2233777" y="68920"/>
                  </a:moveTo>
                  <a:lnTo>
                    <a:pt x="2220821" y="66300"/>
                  </a:lnTo>
                  <a:lnTo>
                    <a:pt x="2210233" y="59156"/>
                  </a:lnTo>
                  <a:lnTo>
                    <a:pt x="2203091" y="48567"/>
                  </a:lnTo>
                  <a:lnTo>
                    <a:pt x="2200471" y="35609"/>
                  </a:lnTo>
                  <a:lnTo>
                    <a:pt x="2203091" y="23314"/>
                  </a:lnTo>
                  <a:lnTo>
                    <a:pt x="2210233" y="13066"/>
                  </a:lnTo>
                  <a:lnTo>
                    <a:pt x="2220821" y="6048"/>
                  </a:lnTo>
                  <a:lnTo>
                    <a:pt x="2233777" y="3446"/>
                  </a:lnTo>
                  <a:lnTo>
                    <a:pt x="2246733" y="6048"/>
                  </a:lnTo>
                  <a:lnTo>
                    <a:pt x="2257320" y="13066"/>
                  </a:lnTo>
                  <a:lnTo>
                    <a:pt x="2264462" y="23314"/>
                  </a:lnTo>
                  <a:lnTo>
                    <a:pt x="2267082" y="35609"/>
                  </a:lnTo>
                  <a:lnTo>
                    <a:pt x="2264462" y="48567"/>
                  </a:lnTo>
                  <a:lnTo>
                    <a:pt x="2257320" y="59156"/>
                  </a:lnTo>
                  <a:lnTo>
                    <a:pt x="2246733" y="66300"/>
                  </a:lnTo>
                  <a:lnTo>
                    <a:pt x="2233777" y="68920"/>
                  </a:lnTo>
                  <a:close/>
                </a:path>
                <a:path w="3367404" h="3390900">
                  <a:moveTo>
                    <a:pt x="3335161" y="1728761"/>
                  </a:moveTo>
                  <a:lnTo>
                    <a:pt x="3322205" y="1726320"/>
                  </a:lnTo>
                  <a:lnTo>
                    <a:pt x="3311617" y="1719572"/>
                  </a:lnTo>
                  <a:lnTo>
                    <a:pt x="3304475" y="1709377"/>
                  </a:lnTo>
                  <a:lnTo>
                    <a:pt x="3301855" y="1696598"/>
                  </a:lnTo>
                  <a:lnTo>
                    <a:pt x="3304296" y="1683639"/>
                  </a:lnTo>
                  <a:lnTo>
                    <a:pt x="3311043" y="1673050"/>
                  </a:lnTo>
                  <a:lnTo>
                    <a:pt x="3321236" y="1665907"/>
                  </a:lnTo>
                  <a:lnTo>
                    <a:pt x="3334012" y="1663286"/>
                  </a:lnTo>
                  <a:lnTo>
                    <a:pt x="3346969" y="1665727"/>
                  </a:lnTo>
                  <a:lnTo>
                    <a:pt x="3357556" y="1672476"/>
                  </a:lnTo>
                  <a:lnTo>
                    <a:pt x="3364698" y="1682670"/>
                  </a:lnTo>
                  <a:lnTo>
                    <a:pt x="3367318" y="1695449"/>
                  </a:lnTo>
                  <a:lnTo>
                    <a:pt x="3364877" y="1708408"/>
                  </a:lnTo>
                  <a:lnTo>
                    <a:pt x="3358130" y="1718997"/>
                  </a:lnTo>
                  <a:lnTo>
                    <a:pt x="3347938" y="1726141"/>
                  </a:lnTo>
                  <a:lnTo>
                    <a:pt x="3335161" y="1728761"/>
                  </a:lnTo>
                  <a:close/>
                </a:path>
                <a:path w="3367404" h="3390900">
                  <a:moveTo>
                    <a:pt x="3335161" y="2281276"/>
                  </a:moveTo>
                  <a:lnTo>
                    <a:pt x="3322205" y="2278835"/>
                  </a:lnTo>
                  <a:lnTo>
                    <a:pt x="3311617" y="2272086"/>
                  </a:lnTo>
                  <a:lnTo>
                    <a:pt x="3304475" y="2261892"/>
                  </a:lnTo>
                  <a:lnTo>
                    <a:pt x="3301855" y="2249112"/>
                  </a:lnTo>
                  <a:lnTo>
                    <a:pt x="3304296" y="2236154"/>
                  </a:lnTo>
                  <a:lnTo>
                    <a:pt x="3311043" y="2225565"/>
                  </a:lnTo>
                  <a:lnTo>
                    <a:pt x="3321236" y="2218421"/>
                  </a:lnTo>
                  <a:lnTo>
                    <a:pt x="3334012" y="2215801"/>
                  </a:lnTo>
                  <a:lnTo>
                    <a:pt x="3346969" y="2218242"/>
                  </a:lnTo>
                  <a:lnTo>
                    <a:pt x="3357556" y="2224990"/>
                  </a:lnTo>
                  <a:lnTo>
                    <a:pt x="3364698" y="2235185"/>
                  </a:lnTo>
                  <a:lnTo>
                    <a:pt x="3367318" y="2247964"/>
                  </a:lnTo>
                  <a:lnTo>
                    <a:pt x="3364877" y="2260922"/>
                  </a:lnTo>
                  <a:lnTo>
                    <a:pt x="3358130" y="2271512"/>
                  </a:lnTo>
                  <a:lnTo>
                    <a:pt x="3347938" y="2278655"/>
                  </a:lnTo>
                  <a:lnTo>
                    <a:pt x="3335161" y="2281276"/>
                  </a:lnTo>
                  <a:close/>
                </a:path>
                <a:path w="3367404" h="3390900">
                  <a:moveTo>
                    <a:pt x="3335161" y="2833790"/>
                  </a:moveTo>
                  <a:lnTo>
                    <a:pt x="3322205" y="2831349"/>
                  </a:lnTo>
                  <a:lnTo>
                    <a:pt x="3311617" y="2824601"/>
                  </a:lnTo>
                  <a:lnTo>
                    <a:pt x="3304475" y="2814406"/>
                  </a:lnTo>
                  <a:lnTo>
                    <a:pt x="3301855" y="2801627"/>
                  </a:lnTo>
                  <a:lnTo>
                    <a:pt x="3304296" y="2788669"/>
                  </a:lnTo>
                  <a:lnTo>
                    <a:pt x="3311043" y="2778079"/>
                  </a:lnTo>
                  <a:lnTo>
                    <a:pt x="3321236" y="2770936"/>
                  </a:lnTo>
                  <a:lnTo>
                    <a:pt x="3334012" y="2768316"/>
                  </a:lnTo>
                  <a:lnTo>
                    <a:pt x="3346969" y="2770756"/>
                  </a:lnTo>
                  <a:lnTo>
                    <a:pt x="3357556" y="2777505"/>
                  </a:lnTo>
                  <a:lnTo>
                    <a:pt x="3364698" y="2787699"/>
                  </a:lnTo>
                  <a:lnTo>
                    <a:pt x="3367318" y="2800478"/>
                  </a:lnTo>
                  <a:lnTo>
                    <a:pt x="3364877" y="2813437"/>
                  </a:lnTo>
                  <a:lnTo>
                    <a:pt x="3358130" y="2824026"/>
                  </a:lnTo>
                  <a:lnTo>
                    <a:pt x="3347938" y="2831170"/>
                  </a:lnTo>
                  <a:lnTo>
                    <a:pt x="3335161" y="2833790"/>
                  </a:lnTo>
                  <a:close/>
                </a:path>
                <a:path w="3367404" h="3390900">
                  <a:moveTo>
                    <a:pt x="3335161" y="3386305"/>
                  </a:moveTo>
                  <a:lnTo>
                    <a:pt x="3322205" y="3383864"/>
                  </a:lnTo>
                  <a:lnTo>
                    <a:pt x="3311617" y="3377115"/>
                  </a:lnTo>
                  <a:lnTo>
                    <a:pt x="3304475" y="3366921"/>
                  </a:lnTo>
                  <a:lnTo>
                    <a:pt x="3301855" y="3354142"/>
                  </a:lnTo>
                  <a:lnTo>
                    <a:pt x="3304296" y="3341183"/>
                  </a:lnTo>
                  <a:lnTo>
                    <a:pt x="3311043" y="3330594"/>
                  </a:lnTo>
                  <a:lnTo>
                    <a:pt x="3321236" y="3323450"/>
                  </a:lnTo>
                  <a:lnTo>
                    <a:pt x="3334012" y="3320830"/>
                  </a:lnTo>
                  <a:lnTo>
                    <a:pt x="3346969" y="3323271"/>
                  </a:lnTo>
                  <a:lnTo>
                    <a:pt x="3357556" y="3330019"/>
                  </a:lnTo>
                  <a:lnTo>
                    <a:pt x="3364698" y="3340214"/>
                  </a:lnTo>
                  <a:lnTo>
                    <a:pt x="3367318" y="3352993"/>
                  </a:lnTo>
                  <a:lnTo>
                    <a:pt x="3364877" y="3365952"/>
                  </a:lnTo>
                  <a:lnTo>
                    <a:pt x="3358130" y="3376541"/>
                  </a:lnTo>
                  <a:lnTo>
                    <a:pt x="3347938" y="3383684"/>
                  </a:lnTo>
                  <a:lnTo>
                    <a:pt x="3335161" y="3386305"/>
                  </a:lnTo>
                  <a:close/>
                </a:path>
                <a:path w="3367404" h="3390900">
                  <a:moveTo>
                    <a:pt x="3334012" y="622583"/>
                  </a:moveTo>
                  <a:lnTo>
                    <a:pt x="3321720" y="619981"/>
                  </a:lnTo>
                  <a:lnTo>
                    <a:pt x="3311474" y="612963"/>
                  </a:lnTo>
                  <a:lnTo>
                    <a:pt x="3304457" y="602715"/>
                  </a:lnTo>
                  <a:lnTo>
                    <a:pt x="3301855" y="590420"/>
                  </a:lnTo>
                  <a:lnTo>
                    <a:pt x="3304457" y="578126"/>
                  </a:lnTo>
                  <a:lnTo>
                    <a:pt x="3311474" y="567878"/>
                  </a:lnTo>
                  <a:lnTo>
                    <a:pt x="3321720" y="560860"/>
                  </a:lnTo>
                  <a:lnTo>
                    <a:pt x="3334012" y="558257"/>
                  </a:lnTo>
                  <a:lnTo>
                    <a:pt x="3346466" y="560698"/>
                  </a:lnTo>
                  <a:lnTo>
                    <a:pt x="3356982" y="567447"/>
                  </a:lnTo>
                  <a:lnTo>
                    <a:pt x="3364052" y="577641"/>
                  </a:lnTo>
                  <a:lnTo>
                    <a:pt x="3366169" y="590420"/>
                  </a:lnTo>
                  <a:lnTo>
                    <a:pt x="3363567" y="602715"/>
                  </a:lnTo>
                  <a:lnTo>
                    <a:pt x="3356551" y="612963"/>
                  </a:lnTo>
                  <a:lnTo>
                    <a:pt x="3346305" y="619981"/>
                  </a:lnTo>
                  <a:lnTo>
                    <a:pt x="3334012" y="622583"/>
                  </a:lnTo>
                  <a:close/>
                </a:path>
                <a:path w="3367404" h="3390900">
                  <a:moveTo>
                    <a:pt x="3335161" y="70069"/>
                  </a:moveTo>
                  <a:lnTo>
                    <a:pt x="3322205" y="67628"/>
                  </a:lnTo>
                  <a:lnTo>
                    <a:pt x="3311617" y="60879"/>
                  </a:lnTo>
                  <a:lnTo>
                    <a:pt x="3304475" y="50685"/>
                  </a:lnTo>
                  <a:lnTo>
                    <a:pt x="3301855" y="37906"/>
                  </a:lnTo>
                  <a:lnTo>
                    <a:pt x="3304296" y="24947"/>
                  </a:lnTo>
                  <a:lnTo>
                    <a:pt x="3311043" y="14358"/>
                  </a:lnTo>
                  <a:lnTo>
                    <a:pt x="3321236" y="7215"/>
                  </a:lnTo>
                  <a:lnTo>
                    <a:pt x="3334012" y="4594"/>
                  </a:lnTo>
                  <a:lnTo>
                    <a:pt x="3346969" y="7035"/>
                  </a:lnTo>
                  <a:lnTo>
                    <a:pt x="3357556" y="13784"/>
                  </a:lnTo>
                  <a:lnTo>
                    <a:pt x="3364698" y="23978"/>
                  </a:lnTo>
                  <a:lnTo>
                    <a:pt x="3367318" y="36757"/>
                  </a:lnTo>
                  <a:lnTo>
                    <a:pt x="3364877" y="49716"/>
                  </a:lnTo>
                  <a:lnTo>
                    <a:pt x="3358130" y="60305"/>
                  </a:lnTo>
                  <a:lnTo>
                    <a:pt x="3347938" y="67448"/>
                  </a:lnTo>
                  <a:lnTo>
                    <a:pt x="3335161" y="70069"/>
                  </a:lnTo>
                  <a:close/>
                </a:path>
                <a:path w="3367404" h="3390900">
                  <a:moveTo>
                    <a:pt x="583423" y="1185436"/>
                  </a:moveTo>
                  <a:lnTo>
                    <a:pt x="568780" y="1182421"/>
                  </a:lnTo>
                  <a:lnTo>
                    <a:pt x="556721" y="1174236"/>
                  </a:lnTo>
                  <a:lnTo>
                    <a:pt x="548538" y="1162175"/>
                  </a:lnTo>
                  <a:lnTo>
                    <a:pt x="545524" y="1147530"/>
                  </a:lnTo>
                  <a:lnTo>
                    <a:pt x="548377" y="1132884"/>
                  </a:lnTo>
                  <a:lnTo>
                    <a:pt x="556290" y="1120823"/>
                  </a:lnTo>
                  <a:lnTo>
                    <a:pt x="568296" y="1112638"/>
                  </a:lnTo>
                  <a:lnTo>
                    <a:pt x="583423" y="1109623"/>
                  </a:lnTo>
                  <a:lnTo>
                    <a:pt x="598228" y="1112477"/>
                  </a:lnTo>
                  <a:lnTo>
                    <a:pt x="610556" y="1120392"/>
                  </a:lnTo>
                  <a:lnTo>
                    <a:pt x="618792" y="1132399"/>
                  </a:lnTo>
                  <a:lnTo>
                    <a:pt x="621323" y="1147530"/>
                  </a:lnTo>
                  <a:lnTo>
                    <a:pt x="618308" y="1162175"/>
                  </a:lnTo>
                  <a:lnTo>
                    <a:pt x="610125" y="1174236"/>
                  </a:lnTo>
                  <a:lnTo>
                    <a:pt x="598066" y="1182421"/>
                  </a:lnTo>
                  <a:lnTo>
                    <a:pt x="583423" y="1185436"/>
                  </a:lnTo>
                  <a:close/>
                </a:path>
                <a:path w="3367404" h="3390900">
                  <a:moveTo>
                    <a:pt x="582275" y="75812"/>
                  </a:moveTo>
                  <a:lnTo>
                    <a:pt x="569498" y="73192"/>
                  </a:lnTo>
                  <a:lnTo>
                    <a:pt x="559305" y="66049"/>
                  </a:lnTo>
                  <a:lnTo>
                    <a:pt x="552558" y="55459"/>
                  </a:lnTo>
                  <a:lnTo>
                    <a:pt x="550117" y="42501"/>
                  </a:lnTo>
                  <a:lnTo>
                    <a:pt x="552737" y="29722"/>
                  </a:lnTo>
                  <a:lnTo>
                    <a:pt x="559879" y="19527"/>
                  </a:lnTo>
                  <a:lnTo>
                    <a:pt x="570467" y="12779"/>
                  </a:lnTo>
                  <a:lnTo>
                    <a:pt x="583423" y="10338"/>
                  </a:lnTo>
                  <a:lnTo>
                    <a:pt x="596361" y="12312"/>
                  </a:lnTo>
                  <a:lnTo>
                    <a:pt x="606823" y="19240"/>
                  </a:lnTo>
                  <a:lnTo>
                    <a:pt x="613624" y="30045"/>
                  </a:lnTo>
                  <a:lnTo>
                    <a:pt x="615580" y="43649"/>
                  </a:lnTo>
                  <a:lnTo>
                    <a:pt x="612960" y="56428"/>
                  </a:lnTo>
                  <a:lnTo>
                    <a:pt x="605818" y="66623"/>
                  </a:lnTo>
                  <a:lnTo>
                    <a:pt x="595231" y="73371"/>
                  </a:lnTo>
                  <a:lnTo>
                    <a:pt x="582275" y="75812"/>
                  </a:lnTo>
                  <a:close/>
                </a:path>
                <a:path w="3367404" h="3390900">
                  <a:moveTo>
                    <a:pt x="1683659" y="634070"/>
                  </a:moveTo>
                  <a:lnTo>
                    <a:pt x="1669016" y="630875"/>
                  </a:lnTo>
                  <a:lnTo>
                    <a:pt x="1656957" y="622296"/>
                  </a:lnTo>
                  <a:lnTo>
                    <a:pt x="1648774" y="609840"/>
                  </a:lnTo>
                  <a:lnTo>
                    <a:pt x="1645759" y="595015"/>
                  </a:lnTo>
                  <a:lnTo>
                    <a:pt x="1648953" y="580369"/>
                  </a:lnTo>
                  <a:lnTo>
                    <a:pt x="1657531" y="568308"/>
                  </a:lnTo>
                  <a:lnTo>
                    <a:pt x="1669985" y="560124"/>
                  </a:lnTo>
                  <a:lnTo>
                    <a:pt x="1684807" y="557109"/>
                  </a:lnTo>
                  <a:lnTo>
                    <a:pt x="1699612" y="559657"/>
                  </a:lnTo>
                  <a:lnTo>
                    <a:pt x="1711940" y="568021"/>
                  </a:lnTo>
                  <a:lnTo>
                    <a:pt x="1720177" y="580693"/>
                  </a:lnTo>
                  <a:lnTo>
                    <a:pt x="1722707" y="596164"/>
                  </a:lnTo>
                  <a:lnTo>
                    <a:pt x="1719513" y="610809"/>
                  </a:lnTo>
                  <a:lnTo>
                    <a:pt x="1710935" y="622871"/>
                  </a:lnTo>
                  <a:lnTo>
                    <a:pt x="1698481" y="631055"/>
                  </a:lnTo>
                  <a:lnTo>
                    <a:pt x="1683659" y="634070"/>
                  </a:lnTo>
                  <a:close/>
                </a:path>
                <a:path w="3367404" h="3390900">
                  <a:moveTo>
                    <a:pt x="1133541" y="632922"/>
                  </a:moveTo>
                  <a:lnTo>
                    <a:pt x="1118413" y="629906"/>
                  </a:lnTo>
                  <a:lnTo>
                    <a:pt x="1106408" y="621722"/>
                  </a:lnTo>
                  <a:lnTo>
                    <a:pt x="1098495" y="609661"/>
                  </a:lnTo>
                  <a:lnTo>
                    <a:pt x="1095641" y="595015"/>
                  </a:lnTo>
                  <a:lnTo>
                    <a:pt x="1098656" y="579885"/>
                  </a:lnTo>
                  <a:lnTo>
                    <a:pt x="1106839" y="567878"/>
                  </a:lnTo>
                  <a:lnTo>
                    <a:pt x="1118898" y="559962"/>
                  </a:lnTo>
                  <a:lnTo>
                    <a:pt x="1133541" y="557109"/>
                  </a:lnTo>
                  <a:lnTo>
                    <a:pt x="1148830" y="560124"/>
                  </a:lnTo>
                  <a:lnTo>
                    <a:pt x="1161104" y="568308"/>
                  </a:lnTo>
                  <a:lnTo>
                    <a:pt x="1169072" y="580369"/>
                  </a:lnTo>
                  <a:lnTo>
                    <a:pt x="1171441" y="595015"/>
                  </a:lnTo>
                  <a:lnTo>
                    <a:pt x="1168587" y="610145"/>
                  </a:lnTo>
                  <a:lnTo>
                    <a:pt x="1160674" y="622153"/>
                  </a:lnTo>
                  <a:lnTo>
                    <a:pt x="1148668" y="630068"/>
                  </a:lnTo>
                  <a:lnTo>
                    <a:pt x="1133541" y="632922"/>
                  </a:lnTo>
                  <a:close/>
                </a:path>
                <a:path w="3367404" h="3390900">
                  <a:moveTo>
                    <a:pt x="583423" y="632922"/>
                  </a:moveTo>
                  <a:lnTo>
                    <a:pt x="568780" y="629906"/>
                  </a:lnTo>
                  <a:lnTo>
                    <a:pt x="556721" y="621722"/>
                  </a:lnTo>
                  <a:lnTo>
                    <a:pt x="548538" y="609661"/>
                  </a:lnTo>
                  <a:lnTo>
                    <a:pt x="545524" y="595015"/>
                  </a:lnTo>
                  <a:lnTo>
                    <a:pt x="548377" y="580369"/>
                  </a:lnTo>
                  <a:lnTo>
                    <a:pt x="556290" y="568308"/>
                  </a:lnTo>
                  <a:lnTo>
                    <a:pt x="568296" y="560124"/>
                  </a:lnTo>
                  <a:lnTo>
                    <a:pt x="583423" y="557109"/>
                  </a:lnTo>
                  <a:lnTo>
                    <a:pt x="598712" y="559962"/>
                  </a:lnTo>
                  <a:lnTo>
                    <a:pt x="610986" y="567878"/>
                  </a:lnTo>
                  <a:lnTo>
                    <a:pt x="618954" y="579885"/>
                  </a:lnTo>
                  <a:lnTo>
                    <a:pt x="621323" y="595015"/>
                  </a:lnTo>
                  <a:lnTo>
                    <a:pt x="618308" y="609661"/>
                  </a:lnTo>
                  <a:lnTo>
                    <a:pt x="610125" y="621722"/>
                  </a:lnTo>
                  <a:lnTo>
                    <a:pt x="598066" y="629906"/>
                  </a:lnTo>
                  <a:lnTo>
                    <a:pt x="583423" y="632922"/>
                  </a:lnTo>
                  <a:close/>
                </a:path>
                <a:path w="3367404" h="3390900">
                  <a:moveTo>
                    <a:pt x="3334012" y="1175098"/>
                  </a:moveTo>
                  <a:lnTo>
                    <a:pt x="3321720" y="1172496"/>
                  </a:lnTo>
                  <a:lnTo>
                    <a:pt x="3311474" y="1165478"/>
                  </a:lnTo>
                  <a:lnTo>
                    <a:pt x="3304457" y="1155229"/>
                  </a:lnTo>
                  <a:lnTo>
                    <a:pt x="3301855" y="1142935"/>
                  </a:lnTo>
                  <a:lnTo>
                    <a:pt x="3304457" y="1130641"/>
                  </a:lnTo>
                  <a:lnTo>
                    <a:pt x="3311474" y="1120392"/>
                  </a:lnTo>
                  <a:lnTo>
                    <a:pt x="3321720" y="1113374"/>
                  </a:lnTo>
                  <a:lnTo>
                    <a:pt x="3334012" y="1110772"/>
                  </a:lnTo>
                  <a:lnTo>
                    <a:pt x="3346466" y="1113213"/>
                  </a:lnTo>
                  <a:lnTo>
                    <a:pt x="3356982" y="1119961"/>
                  </a:lnTo>
                  <a:lnTo>
                    <a:pt x="3364052" y="1130156"/>
                  </a:lnTo>
                  <a:lnTo>
                    <a:pt x="3366169" y="1142935"/>
                  </a:lnTo>
                  <a:lnTo>
                    <a:pt x="3363567" y="1155229"/>
                  </a:lnTo>
                  <a:lnTo>
                    <a:pt x="3356551" y="1165478"/>
                  </a:lnTo>
                  <a:lnTo>
                    <a:pt x="3346305" y="1172496"/>
                  </a:lnTo>
                  <a:lnTo>
                    <a:pt x="3334012" y="1175098"/>
                  </a:lnTo>
                  <a:close/>
                </a:path>
              </a:pathLst>
            </a:custGeom>
            <a:solidFill>
              <a:srgbClr val="0033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78218" y="2554875"/>
              <a:ext cx="13173075" cy="5057775"/>
            </a:xfrm>
            <a:custGeom>
              <a:avLst/>
              <a:gdLst/>
              <a:ahLst/>
              <a:cxnLst/>
              <a:rect l="l" t="t" r="r" b="b"/>
              <a:pathLst>
                <a:path w="13173075" h="5057775">
                  <a:moveTo>
                    <a:pt x="13172919" y="5057774"/>
                  </a:moveTo>
                  <a:lnTo>
                    <a:pt x="0" y="5057774"/>
                  </a:lnTo>
                  <a:lnTo>
                    <a:pt x="0" y="0"/>
                  </a:lnTo>
                  <a:lnTo>
                    <a:pt x="13172919" y="0"/>
                  </a:lnTo>
                  <a:lnTo>
                    <a:pt x="13172919" y="5057774"/>
                  </a:lnTo>
                  <a:close/>
                </a:path>
              </a:pathLst>
            </a:custGeom>
            <a:solidFill>
              <a:srgbClr val="17254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15301" y="4056314"/>
            <a:ext cx="7696200" cy="20199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93165" marR="5715" indent="-1181100">
              <a:lnSpc>
                <a:spcPts val="8030"/>
              </a:lnSpc>
            </a:pPr>
            <a:r>
              <a:rPr dirty="0" spc="175"/>
              <a:t>Does</a:t>
            </a:r>
            <a:r>
              <a:rPr dirty="0" spc="-195"/>
              <a:t> </a:t>
            </a:r>
            <a:r>
              <a:rPr dirty="0" spc="20"/>
              <a:t>Anyone</a:t>
            </a:r>
            <a:r>
              <a:rPr dirty="0" spc="-195"/>
              <a:t> </a:t>
            </a:r>
            <a:r>
              <a:rPr dirty="0" spc="-15"/>
              <a:t>Have </a:t>
            </a:r>
            <a:r>
              <a:rPr dirty="0" spc="-1860"/>
              <a:t> </a:t>
            </a:r>
            <a:r>
              <a:rPr dirty="0" spc="-50"/>
              <a:t>a</a:t>
            </a:r>
            <a:r>
              <a:rPr dirty="0" spc="-170"/>
              <a:t> </a:t>
            </a:r>
            <a:r>
              <a:rPr dirty="0" spc="55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5123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488278" y="2342072"/>
            <a:ext cx="9690100" cy="7847965"/>
            <a:chOff x="8488278" y="2342072"/>
            <a:chExt cx="9690100" cy="7847965"/>
          </a:xfrm>
        </p:grpSpPr>
        <p:sp>
          <p:nvSpPr>
            <p:cNvPr id="4" name="object 4"/>
            <p:cNvSpPr/>
            <p:nvPr/>
          </p:nvSpPr>
          <p:spPr>
            <a:xfrm>
              <a:off x="15410132" y="8072698"/>
              <a:ext cx="2767965" cy="2117725"/>
            </a:xfrm>
            <a:custGeom>
              <a:avLst/>
              <a:gdLst/>
              <a:ahLst/>
              <a:cxnLst/>
              <a:rect l="l" t="t" r="r" b="b"/>
              <a:pathLst>
                <a:path w="2767965" h="2117725">
                  <a:moveTo>
                    <a:pt x="2045170" y="2113155"/>
                  </a:moveTo>
                  <a:lnTo>
                    <a:pt x="2021453" y="2108276"/>
                  </a:lnTo>
                  <a:lnTo>
                    <a:pt x="2001923" y="2095034"/>
                  </a:lnTo>
                  <a:lnTo>
                    <a:pt x="1988669" y="2075520"/>
                  </a:lnTo>
                  <a:lnTo>
                    <a:pt x="1983787" y="2051823"/>
                  </a:lnTo>
                  <a:lnTo>
                    <a:pt x="1988669" y="2028127"/>
                  </a:lnTo>
                  <a:lnTo>
                    <a:pt x="2001923" y="2008612"/>
                  </a:lnTo>
                  <a:lnTo>
                    <a:pt x="2021453" y="1995370"/>
                  </a:lnTo>
                  <a:lnTo>
                    <a:pt x="2045170" y="1990492"/>
                  </a:lnTo>
                  <a:lnTo>
                    <a:pt x="2068886" y="1995370"/>
                  </a:lnTo>
                  <a:lnTo>
                    <a:pt x="2088417" y="2008612"/>
                  </a:lnTo>
                  <a:lnTo>
                    <a:pt x="2101670" y="2028127"/>
                  </a:lnTo>
                  <a:lnTo>
                    <a:pt x="2106552" y="2051823"/>
                  </a:lnTo>
                  <a:lnTo>
                    <a:pt x="2101670" y="2075520"/>
                  </a:lnTo>
                  <a:lnTo>
                    <a:pt x="2088417" y="2095034"/>
                  </a:lnTo>
                  <a:lnTo>
                    <a:pt x="2068886" y="2108276"/>
                  </a:lnTo>
                  <a:lnTo>
                    <a:pt x="2045170" y="2113155"/>
                  </a:lnTo>
                  <a:close/>
                </a:path>
                <a:path w="2767965" h="2117725">
                  <a:moveTo>
                    <a:pt x="2046564" y="1435719"/>
                  </a:moveTo>
                  <a:lnTo>
                    <a:pt x="2025704" y="1431559"/>
                  </a:lnTo>
                  <a:lnTo>
                    <a:pt x="2008375" y="1420212"/>
                  </a:lnTo>
                  <a:lnTo>
                    <a:pt x="1996538" y="1403376"/>
                  </a:lnTo>
                  <a:lnTo>
                    <a:pt x="1992157" y="1382750"/>
                  </a:lnTo>
                  <a:lnTo>
                    <a:pt x="1996320" y="1361907"/>
                  </a:lnTo>
                  <a:lnTo>
                    <a:pt x="2007677" y="1344592"/>
                  </a:lnTo>
                  <a:lnTo>
                    <a:pt x="2024527" y="1332766"/>
                  </a:lnTo>
                  <a:lnTo>
                    <a:pt x="2045170" y="1328388"/>
                  </a:lnTo>
                  <a:lnTo>
                    <a:pt x="2066030" y="1332570"/>
                  </a:lnTo>
                  <a:lnTo>
                    <a:pt x="2083359" y="1344070"/>
                  </a:lnTo>
                  <a:lnTo>
                    <a:pt x="2095196" y="1361319"/>
                  </a:lnTo>
                  <a:lnTo>
                    <a:pt x="2099577" y="1382750"/>
                  </a:lnTo>
                  <a:lnTo>
                    <a:pt x="2095414" y="1402788"/>
                  </a:lnTo>
                  <a:lnTo>
                    <a:pt x="2084057" y="1419689"/>
                  </a:lnTo>
                  <a:lnTo>
                    <a:pt x="2067207" y="1431363"/>
                  </a:lnTo>
                  <a:lnTo>
                    <a:pt x="2046564" y="1435719"/>
                  </a:lnTo>
                  <a:close/>
                </a:path>
                <a:path w="2767965" h="2117725">
                  <a:moveTo>
                    <a:pt x="2045170" y="80846"/>
                  </a:moveTo>
                  <a:lnTo>
                    <a:pt x="2029432" y="77666"/>
                  </a:lnTo>
                  <a:lnTo>
                    <a:pt x="2016571" y="68997"/>
                  </a:lnTo>
                  <a:lnTo>
                    <a:pt x="2007895" y="56147"/>
                  </a:lnTo>
                  <a:lnTo>
                    <a:pt x="2004713" y="40422"/>
                  </a:lnTo>
                  <a:lnTo>
                    <a:pt x="2007895" y="24697"/>
                  </a:lnTo>
                  <a:lnTo>
                    <a:pt x="2016571" y="11847"/>
                  </a:lnTo>
                  <a:lnTo>
                    <a:pt x="2029431" y="3179"/>
                  </a:lnTo>
                  <a:lnTo>
                    <a:pt x="2045168" y="0"/>
                  </a:lnTo>
                  <a:lnTo>
                    <a:pt x="2060908" y="3179"/>
                  </a:lnTo>
                  <a:lnTo>
                    <a:pt x="2073768" y="11847"/>
                  </a:lnTo>
                  <a:lnTo>
                    <a:pt x="2082444" y="24697"/>
                  </a:lnTo>
                  <a:lnTo>
                    <a:pt x="2085626" y="40422"/>
                  </a:lnTo>
                  <a:lnTo>
                    <a:pt x="2082444" y="56147"/>
                  </a:lnTo>
                  <a:lnTo>
                    <a:pt x="2073768" y="68997"/>
                  </a:lnTo>
                  <a:lnTo>
                    <a:pt x="2060908" y="77666"/>
                  </a:lnTo>
                  <a:lnTo>
                    <a:pt x="2045170" y="80846"/>
                  </a:lnTo>
                  <a:close/>
                </a:path>
                <a:path w="2767965" h="2117725">
                  <a:moveTo>
                    <a:pt x="1375537" y="2117337"/>
                  </a:moveTo>
                  <a:lnTo>
                    <a:pt x="1354894" y="2112959"/>
                  </a:lnTo>
                  <a:lnTo>
                    <a:pt x="1338044" y="2101133"/>
                  </a:lnTo>
                  <a:lnTo>
                    <a:pt x="1326687" y="2083818"/>
                  </a:lnTo>
                  <a:lnTo>
                    <a:pt x="1322524" y="2062975"/>
                  </a:lnTo>
                  <a:lnTo>
                    <a:pt x="1326905" y="2042349"/>
                  </a:lnTo>
                  <a:lnTo>
                    <a:pt x="1338742" y="2025514"/>
                  </a:lnTo>
                  <a:lnTo>
                    <a:pt x="1356071" y="2014166"/>
                  </a:lnTo>
                  <a:lnTo>
                    <a:pt x="1376932" y="2010006"/>
                  </a:lnTo>
                  <a:lnTo>
                    <a:pt x="1397574" y="2014384"/>
                  </a:lnTo>
                  <a:lnTo>
                    <a:pt x="1414424" y="2026211"/>
                  </a:lnTo>
                  <a:lnTo>
                    <a:pt x="1425781" y="2043525"/>
                  </a:lnTo>
                  <a:lnTo>
                    <a:pt x="1429944" y="2064369"/>
                  </a:lnTo>
                  <a:lnTo>
                    <a:pt x="1425563" y="2084994"/>
                  </a:lnTo>
                  <a:lnTo>
                    <a:pt x="1413727" y="2101830"/>
                  </a:lnTo>
                  <a:lnTo>
                    <a:pt x="1396397" y="2113177"/>
                  </a:lnTo>
                  <a:lnTo>
                    <a:pt x="1375537" y="2117337"/>
                  </a:lnTo>
                  <a:close/>
                </a:path>
                <a:path w="2767965" h="2117725">
                  <a:moveTo>
                    <a:pt x="1376932" y="1445476"/>
                  </a:moveTo>
                  <a:lnTo>
                    <a:pt x="1356289" y="1441316"/>
                  </a:lnTo>
                  <a:lnTo>
                    <a:pt x="1339439" y="1429969"/>
                  </a:lnTo>
                  <a:lnTo>
                    <a:pt x="1328083" y="1413133"/>
                  </a:lnTo>
                  <a:lnTo>
                    <a:pt x="1323919" y="1392508"/>
                  </a:lnTo>
                  <a:lnTo>
                    <a:pt x="1328083" y="1371882"/>
                  </a:lnTo>
                  <a:lnTo>
                    <a:pt x="1339439" y="1355046"/>
                  </a:lnTo>
                  <a:lnTo>
                    <a:pt x="1356289" y="1343699"/>
                  </a:lnTo>
                  <a:lnTo>
                    <a:pt x="1376932" y="1339539"/>
                  </a:lnTo>
                  <a:lnTo>
                    <a:pt x="1397574" y="1343895"/>
                  </a:lnTo>
                  <a:lnTo>
                    <a:pt x="1414424" y="1355569"/>
                  </a:lnTo>
                  <a:lnTo>
                    <a:pt x="1425781" y="1372470"/>
                  </a:lnTo>
                  <a:lnTo>
                    <a:pt x="1429944" y="1392508"/>
                  </a:lnTo>
                  <a:lnTo>
                    <a:pt x="1425781" y="1413133"/>
                  </a:lnTo>
                  <a:lnTo>
                    <a:pt x="1414424" y="1429969"/>
                  </a:lnTo>
                  <a:lnTo>
                    <a:pt x="1397574" y="1441316"/>
                  </a:lnTo>
                  <a:lnTo>
                    <a:pt x="1376932" y="1445476"/>
                  </a:lnTo>
                  <a:close/>
                </a:path>
                <a:path w="2767965" h="2117725">
                  <a:moveTo>
                    <a:pt x="707299" y="2110367"/>
                  </a:moveTo>
                  <a:lnTo>
                    <a:pt x="689512" y="2106491"/>
                  </a:lnTo>
                  <a:lnTo>
                    <a:pt x="674864" y="2096080"/>
                  </a:lnTo>
                  <a:lnTo>
                    <a:pt x="664924" y="2080965"/>
                  </a:lnTo>
                  <a:lnTo>
                    <a:pt x="661262" y="2062975"/>
                  </a:lnTo>
                  <a:lnTo>
                    <a:pt x="665142" y="2045202"/>
                  </a:lnTo>
                  <a:lnTo>
                    <a:pt x="675561" y="2030566"/>
                  </a:lnTo>
                  <a:lnTo>
                    <a:pt x="690689" y="2020635"/>
                  </a:lnTo>
                  <a:lnTo>
                    <a:pt x="708694" y="2016976"/>
                  </a:lnTo>
                  <a:lnTo>
                    <a:pt x="726677" y="2020069"/>
                  </a:lnTo>
                  <a:lnTo>
                    <a:pt x="741653" y="2030218"/>
                  </a:lnTo>
                  <a:lnTo>
                    <a:pt x="751658" y="2045594"/>
                  </a:lnTo>
                  <a:lnTo>
                    <a:pt x="754731" y="2064369"/>
                  </a:lnTo>
                  <a:lnTo>
                    <a:pt x="750851" y="2082141"/>
                  </a:lnTo>
                  <a:lnTo>
                    <a:pt x="740432" y="2096777"/>
                  </a:lnTo>
                  <a:lnTo>
                    <a:pt x="725304" y="2106708"/>
                  </a:lnTo>
                  <a:lnTo>
                    <a:pt x="707299" y="2110367"/>
                  </a:lnTo>
                  <a:close/>
                </a:path>
                <a:path w="2767965" h="2117725">
                  <a:moveTo>
                    <a:pt x="2713407" y="769433"/>
                  </a:moveTo>
                  <a:lnTo>
                    <a:pt x="2695620" y="765557"/>
                  </a:lnTo>
                  <a:lnTo>
                    <a:pt x="2680972" y="755146"/>
                  </a:lnTo>
                  <a:lnTo>
                    <a:pt x="2671032" y="740031"/>
                  </a:lnTo>
                  <a:lnTo>
                    <a:pt x="2667370" y="722041"/>
                  </a:lnTo>
                  <a:lnTo>
                    <a:pt x="2671250" y="704268"/>
                  </a:lnTo>
                  <a:lnTo>
                    <a:pt x="2681669" y="689632"/>
                  </a:lnTo>
                  <a:lnTo>
                    <a:pt x="2696797" y="679701"/>
                  </a:lnTo>
                  <a:lnTo>
                    <a:pt x="2714802" y="676042"/>
                  </a:lnTo>
                  <a:lnTo>
                    <a:pt x="2732786" y="679135"/>
                  </a:lnTo>
                  <a:lnTo>
                    <a:pt x="2747761" y="689284"/>
                  </a:lnTo>
                  <a:lnTo>
                    <a:pt x="2757766" y="704660"/>
                  </a:lnTo>
                  <a:lnTo>
                    <a:pt x="2760840" y="723435"/>
                  </a:lnTo>
                  <a:lnTo>
                    <a:pt x="2756960" y="741207"/>
                  </a:lnTo>
                  <a:lnTo>
                    <a:pt x="2746540" y="755843"/>
                  </a:lnTo>
                  <a:lnTo>
                    <a:pt x="2731412" y="765774"/>
                  </a:lnTo>
                  <a:lnTo>
                    <a:pt x="2713407" y="769433"/>
                  </a:lnTo>
                  <a:close/>
                </a:path>
                <a:path w="2767965" h="2117725">
                  <a:moveTo>
                    <a:pt x="1375537" y="91997"/>
                  </a:moveTo>
                  <a:lnTo>
                    <a:pt x="1360017" y="88817"/>
                  </a:lnTo>
                  <a:lnTo>
                    <a:pt x="1347635" y="80149"/>
                  </a:lnTo>
                  <a:lnTo>
                    <a:pt x="1339439" y="67299"/>
                  </a:lnTo>
                  <a:lnTo>
                    <a:pt x="1336475" y="51574"/>
                  </a:lnTo>
                  <a:lnTo>
                    <a:pt x="1339657" y="36066"/>
                  </a:lnTo>
                  <a:lnTo>
                    <a:pt x="1348333" y="23696"/>
                  </a:lnTo>
                  <a:lnTo>
                    <a:pt x="1361194" y="15506"/>
                  </a:lnTo>
                  <a:lnTo>
                    <a:pt x="1376932" y="12544"/>
                  </a:lnTo>
                  <a:lnTo>
                    <a:pt x="1392648" y="14940"/>
                  </a:lnTo>
                  <a:lnTo>
                    <a:pt x="1405356" y="23347"/>
                  </a:lnTo>
                  <a:lnTo>
                    <a:pt x="1413618" y="36459"/>
                  </a:lnTo>
                  <a:lnTo>
                    <a:pt x="1415994" y="52968"/>
                  </a:lnTo>
                  <a:lnTo>
                    <a:pt x="1412811" y="68475"/>
                  </a:lnTo>
                  <a:lnTo>
                    <a:pt x="1404136" y="80846"/>
                  </a:lnTo>
                  <a:lnTo>
                    <a:pt x="1391275" y="89035"/>
                  </a:lnTo>
                  <a:lnTo>
                    <a:pt x="1375537" y="91997"/>
                  </a:lnTo>
                  <a:close/>
                </a:path>
                <a:path w="2767965" h="2117725">
                  <a:moveTo>
                    <a:pt x="39061" y="2102004"/>
                  </a:moveTo>
                  <a:lnTo>
                    <a:pt x="23541" y="2098824"/>
                  </a:lnTo>
                  <a:lnTo>
                    <a:pt x="11160" y="2090156"/>
                  </a:lnTo>
                  <a:lnTo>
                    <a:pt x="2964" y="2077306"/>
                  </a:lnTo>
                  <a:lnTo>
                    <a:pt x="0" y="2061581"/>
                  </a:lnTo>
                  <a:lnTo>
                    <a:pt x="3182" y="2046074"/>
                  </a:lnTo>
                  <a:lnTo>
                    <a:pt x="11858" y="2033703"/>
                  </a:lnTo>
                  <a:lnTo>
                    <a:pt x="24718" y="2025513"/>
                  </a:lnTo>
                  <a:lnTo>
                    <a:pt x="40456" y="2022551"/>
                  </a:lnTo>
                  <a:lnTo>
                    <a:pt x="55977" y="2025731"/>
                  </a:lnTo>
                  <a:lnTo>
                    <a:pt x="68358" y="2034400"/>
                  </a:lnTo>
                  <a:lnTo>
                    <a:pt x="76554" y="2047250"/>
                  </a:lnTo>
                  <a:lnTo>
                    <a:pt x="79518" y="2062975"/>
                  </a:lnTo>
                  <a:lnTo>
                    <a:pt x="76336" y="2078482"/>
                  </a:lnTo>
                  <a:lnTo>
                    <a:pt x="67660" y="2090853"/>
                  </a:lnTo>
                  <a:lnTo>
                    <a:pt x="54800" y="2099042"/>
                  </a:lnTo>
                  <a:lnTo>
                    <a:pt x="39061" y="2102004"/>
                  </a:lnTo>
                  <a:close/>
                </a:path>
                <a:path w="2767965" h="2117725">
                  <a:moveTo>
                    <a:pt x="40456" y="761070"/>
                  </a:moveTo>
                  <a:lnTo>
                    <a:pt x="24718" y="757912"/>
                  </a:lnTo>
                  <a:lnTo>
                    <a:pt x="11858" y="749396"/>
                  </a:lnTo>
                  <a:lnTo>
                    <a:pt x="3182" y="736960"/>
                  </a:lnTo>
                  <a:lnTo>
                    <a:pt x="0" y="722041"/>
                  </a:lnTo>
                  <a:lnTo>
                    <a:pt x="3182" y="707122"/>
                  </a:lnTo>
                  <a:lnTo>
                    <a:pt x="11858" y="694685"/>
                  </a:lnTo>
                  <a:lnTo>
                    <a:pt x="24718" y="686169"/>
                  </a:lnTo>
                  <a:lnTo>
                    <a:pt x="40456" y="683011"/>
                  </a:lnTo>
                  <a:lnTo>
                    <a:pt x="55802" y="685973"/>
                  </a:lnTo>
                  <a:lnTo>
                    <a:pt x="68009" y="694163"/>
                  </a:lnTo>
                  <a:lnTo>
                    <a:pt x="76554" y="706534"/>
                  </a:lnTo>
                  <a:lnTo>
                    <a:pt x="80913" y="722041"/>
                  </a:lnTo>
                  <a:lnTo>
                    <a:pt x="77731" y="736960"/>
                  </a:lnTo>
                  <a:lnTo>
                    <a:pt x="69055" y="749396"/>
                  </a:lnTo>
                  <a:lnTo>
                    <a:pt x="56195" y="757912"/>
                  </a:lnTo>
                  <a:lnTo>
                    <a:pt x="40456" y="761070"/>
                  </a:lnTo>
                  <a:close/>
                </a:path>
                <a:path w="2767965" h="2117725">
                  <a:moveTo>
                    <a:pt x="40456" y="1431537"/>
                  </a:moveTo>
                  <a:lnTo>
                    <a:pt x="24718" y="1428379"/>
                  </a:lnTo>
                  <a:lnTo>
                    <a:pt x="11858" y="1419863"/>
                  </a:lnTo>
                  <a:lnTo>
                    <a:pt x="3182" y="1407427"/>
                  </a:lnTo>
                  <a:lnTo>
                    <a:pt x="0" y="1392508"/>
                  </a:lnTo>
                  <a:lnTo>
                    <a:pt x="3182" y="1377589"/>
                  </a:lnTo>
                  <a:lnTo>
                    <a:pt x="11858" y="1365152"/>
                  </a:lnTo>
                  <a:lnTo>
                    <a:pt x="24718" y="1356636"/>
                  </a:lnTo>
                  <a:lnTo>
                    <a:pt x="40456" y="1353478"/>
                  </a:lnTo>
                  <a:lnTo>
                    <a:pt x="55802" y="1356440"/>
                  </a:lnTo>
                  <a:lnTo>
                    <a:pt x="68009" y="1364630"/>
                  </a:lnTo>
                  <a:lnTo>
                    <a:pt x="76554" y="1377000"/>
                  </a:lnTo>
                  <a:lnTo>
                    <a:pt x="80913" y="1392508"/>
                  </a:lnTo>
                  <a:lnTo>
                    <a:pt x="77731" y="1407427"/>
                  </a:lnTo>
                  <a:lnTo>
                    <a:pt x="69055" y="1419863"/>
                  </a:lnTo>
                  <a:lnTo>
                    <a:pt x="56195" y="1428379"/>
                  </a:lnTo>
                  <a:lnTo>
                    <a:pt x="40456" y="1431537"/>
                  </a:lnTo>
                  <a:close/>
                </a:path>
                <a:path w="2767965" h="2117725">
                  <a:moveTo>
                    <a:pt x="39061" y="90603"/>
                  </a:moveTo>
                  <a:lnTo>
                    <a:pt x="23541" y="87423"/>
                  </a:lnTo>
                  <a:lnTo>
                    <a:pt x="11160" y="78755"/>
                  </a:lnTo>
                  <a:lnTo>
                    <a:pt x="2964" y="65905"/>
                  </a:lnTo>
                  <a:lnTo>
                    <a:pt x="0" y="50180"/>
                  </a:lnTo>
                  <a:lnTo>
                    <a:pt x="3182" y="34673"/>
                  </a:lnTo>
                  <a:lnTo>
                    <a:pt x="11858" y="22302"/>
                  </a:lnTo>
                  <a:lnTo>
                    <a:pt x="24718" y="14113"/>
                  </a:lnTo>
                  <a:lnTo>
                    <a:pt x="40456" y="11150"/>
                  </a:lnTo>
                  <a:lnTo>
                    <a:pt x="55977" y="14330"/>
                  </a:lnTo>
                  <a:lnTo>
                    <a:pt x="68358" y="22999"/>
                  </a:lnTo>
                  <a:lnTo>
                    <a:pt x="76554" y="35849"/>
                  </a:lnTo>
                  <a:lnTo>
                    <a:pt x="79518" y="51574"/>
                  </a:lnTo>
                  <a:lnTo>
                    <a:pt x="76336" y="67081"/>
                  </a:lnTo>
                  <a:lnTo>
                    <a:pt x="67660" y="79452"/>
                  </a:lnTo>
                  <a:lnTo>
                    <a:pt x="54800" y="87641"/>
                  </a:lnTo>
                  <a:lnTo>
                    <a:pt x="39061" y="90603"/>
                  </a:lnTo>
                  <a:close/>
                </a:path>
                <a:path w="2767965" h="2117725">
                  <a:moveTo>
                    <a:pt x="2713407" y="2111761"/>
                  </a:moveTo>
                  <a:lnTo>
                    <a:pt x="2691958" y="2107579"/>
                  </a:lnTo>
                  <a:lnTo>
                    <a:pt x="2674694" y="2096080"/>
                  </a:lnTo>
                  <a:lnTo>
                    <a:pt x="2663185" y="2078830"/>
                  </a:lnTo>
                  <a:lnTo>
                    <a:pt x="2659000" y="2057399"/>
                  </a:lnTo>
                  <a:lnTo>
                    <a:pt x="2663381" y="2035968"/>
                  </a:lnTo>
                  <a:lnTo>
                    <a:pt x="2675217" y="2018718"/>
                  </a:lnTo>
                  <a:lnTo>
                    <a:pt x="2692546" y="2007219"/>
                  </a:lnTo>
                  <a:lnTo>
                    <a:pt x="2713407" y="2003037"/>
                  </a:lnTo>
                  <a:lnTo>
                    <a:pt x="2734268" y="2007219"/>
                  </a:lnTo>
                  <a:lnTo>
                    <a:pt x="2751597" y="2018718"/>
                  </a:lnTo>
                  <a:lnTo>
                    <a:pt x="2763433" y="2035968"/>
                  </a:lnTo>
                  <a:lnTo>
                    <a:pt x="2767815" y="2057399"/>
                  </a:lnTo>
                  <a:lnTo>
                    <a:pt x="2763629" y="2078830"/>
                  </a:lnTo>
                  <a:lnTo>
                    <a:pt x="2752120" y="2096080"/>
                  </a:lnTo>
                  <a:lnTo>
                    <a:pt x="2734856" y="2107579"/>
                  </a:lnTo>
                  <a:lnTo>
                    <a:pt x="2713407" y="2111761"/>
                  </a:lnTo>
                  <a:close/>
                </a:path>
                <a:path w="2767965" h="2117725">
                  <a:moveTo>
                    <a:pt x="2714802" y="1439900"/>
                  </a:moveTo>
                  <a:lnTo>
                    <a:pt x="2693942" y="1435740"/>
                  </a:lnTo>
                  <a:lnTo>
                    <a:pt x="2676612" y="1424393"/>
                  </a:lnTo>
                  <a:lnTo>
                    <a:pt x="2664776" y="1407557"/>
                  </a:lnTo>
                  <a:lnTo>
                    <a:pt x="2660395" y="1386932"/>
                  </a:lnTo>
                  <a:lnTo>
                    <a:pt x="2664558" y="1366089"/>
                  </a:lnTo>
                  <a:lnTo>
                    <a:pt x="2675915" y="1348774"/>
                  </a:lnTo>
                  <a:lnTo>
                    <a:pt x="2692764" y="1336948"/>
                  </a:lnTo>
                  <a:lnTo>
                    <a:pt x="2713407" y="1332570"/>
                  </a:lnTo>
                  <a:lnTo>
                    <a:pt x="2734268" y="1336730"/>
                  </a:lnTo>
                  <a:lnTo>
                    <a:pt x="2751597" y="1348077"/>
                  </a:lnTo>
                  <a:lnTo>
                    <a:pt x="2763433" y="1364913"/>
                  </a:lnTo>
                  <a:lnTo>
                    <a:pt x="2767815" y="1385538"/>
                  </a:lnTo>
                  <a:lnTo>
                    <a:pt x="2763651" y="1406381"/>
                  </a:lnTo>
                  <a:lnTo>
                    <a:pt x="2752295" y="1423696"/>
                  </a:lnTo>
                  <a:lnTo>
                    <a:pt x="2735445" y="1435523"/>
                  </a:lnTo>
                  <a:lnTo>
                    <a:pt x="2714802" y="1439900"/>
                  </a:lnTo>
                  <a:close/>
                </a:path>
                <a:path w="2767965" h="2117725">
                  <a:moveTo>
                    <a:pt x="2713407" y="83633"/>
                  </a:moveTo>
                  <a:lnTo>
                    <a:pt x="2697669" y="80454"/>
                  </a:lnTo>
                  <a:lnTo>
                    <a:pt x="2684808" y="71785"/>
                  </a:lnTo>
                  <a:lnTo>
                    <a:pt x="2676133" y="58935"/>
                  </a:lnTo>
                  <a:lnTo>
                    <a:pt x="2672950" y="43210"/>
                  </a:lnTo>
                  <a:lnTo>
                    <a:pt x="2676133" y="28291"/>
                  </a:lnTo>
                  <a:lnTo>
                    <a:pt x="2684808" y="15855"/>
                  </a:lnTo>
                  <a:lnTo>
                    <a:pt x="2697669" y="7339"/>
                  </a:lnTo>
                  <a:lnTo>
                    <a:pt x="2713407" y="4181"/>
                  </a:lnTo>
                  <a:lnTo>
                    <a:pt x="2729145" y="7339"/>
                  </a:lnTo>
                  <a:lnTo>
                    <a:pt x="2742006" y="15855"/>
                  </a:lnTo>
                  <a:lnTo>
                    <a:pt x="2750682" y="28291"/>
                  </a:lnTo>
                  <a:lnTo>
                    <a:pt x="2753864" y="43210"/>
                  </a:lnTo>
                  <a:lnTo>
                    <a:pt x="2750681" y="58935"/>
                  </a:lnTo>
                  <a:lnTo>
                    <a:pt x="2742006" y="71785"/>
                  </a:lnTo>
                  <a:lnTo>
                    <a:pt x="2729145" y="80454"/>
                  </a:lnTo>
                  <a:lnTo>
                    <a:pt x="2713407" y="83633"/>
                  </a:lnTo>
                  <a:close/>
                </a:path>
                <a:path w="2767965" h="2117725">
                  <a:moveTo>
                    <a:pt x="708694" y="1438506"/>
                  </a:moveTo>
                  <a:lnTo>
                    <a:pt x="690907" y="1434847"/>
                  </a:lnTo>
                  <a:lnTo>
                    <a:pt x="676259" y="1424916"/>
                  </a:lnTo>
                  <a:lnTo>
                    <a:pt x="666319" y="1410280"/>
                  </a:lnTo>
                  <a:lnTo>
                    <a:pt x="662657" y="1392508"/>
                  </a:lnTo>
                  <a:lnTo>
                    <a:pt x="666123" y="1374735"/>
                  </a:lnTo>
                  <a:lnTo>
                    <a:pt x="675736" y="1360099"/>
                  </a:lnTo>
                  <a:lnTo>
                    <a:pt x="690319" y="1350168"/>
                  </a:lnTo>
                  <a:lnTo>
                    <a:pt x="708694" y="1346509"/>
                  </a:lnTo>
                  <a:lnTo>
                    <a:pt x="726677" y="1349972"/>
                  </a:lnTo>
                  <a:lnTo>
                    <a:pt x="741653" y="1359577"/>
                  </a:lnTo>
                  <a:lnTo>
                    <a:pt x="751658" y="1374147"/>
                  </a:lnTo>
                  <a:lnTo>
                    <a:pt x="754731" y="1392508"/>
                  </a:lnTo>
                  <a:lnTo>
                    <a:pt x="751069" y="1410280"/>
                  </a:lnTo>
                  <a:lnTo>
                    <a:pt x="741130" y="1424916"/>
                  </a:lnTo>
                  <a:lnTo>
                    <a:pt x="726481" y="1434847"/>
                  </a:lnTo>
                  <a:lnTo>
                    <a:pt x="708694" y="1438506"/>
                  </a:lnTo>
                  <a:close/>
                </a:path>
                <a:path w="2767965" h="2117725">
                  <a:moveTo>
                    <a:pt x="707299" y="91997"/>
                  </a:moveTo>
                  <a:lnTo>
                    <a:pt x="691779" y="88817"/>
                  </a:lnTo>
                  <a:lnTo>
                    <a:pt x="679398" y="80149"/>
                  </a:lnTo>
                  <a:lnTo>
                    <a:pt x="671202" y="67299"/>
                  </a:lnTo>
                  <a:lnTo>
                    <a:pt x="668237" y="51574"/>
                  </a:lnTo>
                  <a:lnTo>
                    <a:pt x="671420" y="36066"/>
                  </a:lnTo>
                  <a:lnTo>
                    <a:pt x="680095" y="23696"/>
                  </a:lnTo>
                  <a:lnTo>
                    <a:pt x="692956" y="15506"/>
                  </a:lnTo>
                  <a:lnTo>
                    <a:pt x="708694" y="12544"/>
                  </a:lnTo>
                  <a:lnTo>
                    <a:pt x="724410" y="14940"/>
                  </a:lnTo>
                  <a:lnTo>
                    <a:pt x="737119" y="23347"/>
                  </a:lnTo>
                  <a:lnTo>
                    <a:pt x="745380" y="36459"/>
                  </a:lnTo>
                  <a:lnTo>
                    <a:pt x="747756" y="52968"/>
                  </a:lnTo>
                  <a:lnTo>
                    <a:pt x="744574" y="68475"/>
                  </a:lnTo>
                  <a:lnTo>
                    <a:pt x="735898" y="80846"/>
                  </a:lnTo>
                  <a:lnTo>
                    <a:pt x="723037" y="89035"/>
                  </a:lnTo>
                  <a:lnTo>
                    <a:pt x="707299" y="91997"/>
                  </a:lnTo>
                  <a:close/>
                </a:path>
                <a:path w="2767965" h="2117725">
                  <a:moveTo>
                    <a:pt x="2045170" y="769433"/>
                  </a:moveTo>
                  <a:lnTo>
                    <a:pt x="2027382" y="765557"/>
                  </a:lnTo>
                  <a:lnTo>
                    <a:pt x="2012734" y="755146"/>
                  </a:lnTo>
                  <a:lnTo>
                    <a:pt x="2002794" y="740031"/>
                  </a:lnTo>
                  <a:lnTo>
                    <a:pt x="1999132" y="722041"/>
                  </a:lnTo>
                  <a:lnTo>
                    <a:pt x="2003012" y="704268"/>
                  </a:lnTo>
                  <a:lnTo>
                    <a:pt x="2013432" y="689632"/>
                  </a:lnTo>
                  <a:lnTo>
                    <a:pt x="2028559" y="679701"/>
                  </a:lnTo>
                  <a:lnTo>
                    <a:pt x="2046564" y="676042"/>
                  </a:lnTo>
                  <a:lnTo>
                    <a:pt x="2064548" y="679135"/>
                  </a:lnTo>
                  <a:lnTo>
                    <a:pt x="2079523" y="689284"/>
                  </a:lnTo>
                  <a:lnTo>
                    <a:pt x="2089528" y="704660"/>
                  </a:lnTo>
                  <a:lnTo>
                    <a:pt x="2092602" y="723435"/>
                  </a:lnTo>
                  <a:lnTo>
                    <a:pt x="2088722" y="741207"/>
                  </a:lnTo>
                  <a:lnTo>
                    <a:pt x="2078302" y="755843"/>
                  </a:lnTo>
                  <a:lnTo>
                    <a:pt x="2063175" y="765774"/>
                  </a:lnTo>
                  <a:lnTo>
                    <a:pt x="2045170" y="769433"/>
                  </a:lnTo>
                  <a:close/>
                </a:path>
                <a:path w="2767965" h="2117725">
                  <a:moveTo>
                    <a:pt x="1376932" y="768039"/>
                  </a:moveTo>
                  <a:lnTo>
                    <a:pt x="1358556" y="764381"/>
                  </a:lnTo>
                  <a:lnTo>
                    <a:pt x="1343973" y="754449"/>
                  </a:lnTo>
                  <a:lnTo>
                    <a:pt x="1334360" y="739813"/>
                  </a:lnTo>
                  <a:lnTo>
                    <a:pt x="1330894" y="722041"/>
                  </a:lnTo>
                  <a:lnTo>
                    <a:pt x="1334557" y="703680"/>
                  </a:lnTo>
                  <a:lnTo>
                    <a:pt x="1344496" y="689110"/>
                  </a:lnTo>
                  <a:lnTo>
                    <a:pt x="1359145" y="679505"/>
                  </a:lnTo>
                  <a:lnTo>
                    <a:pt x="1376932" y="676042"/>
                  </a:lnTo>
                  <a:lnTo>
                    <a:pt x="1395504" y="679701"/>
                  </a:lnTo>
                  <a:lnTo>
                    <a:pt x="1410413" y="689632"/>
                  </a:lnTo>
                  <a:lnTo>
                    <a:pt x="1420092" y="704268"/>
                  </a:lnTo>
                  <a:lnTo>
                    <a:pt x="1422969" y="722041"/>
                  </a:lnTo>
                  <a:lnTo>
                    <a:pt x="1419503" y="740401"/>
                  </a:lnTo>
                  <a:lnTo>
                    <a:pt x="1409890" y="754972"/>
                  </a:lnTo>
                  <a:lnTo>
                    <a:pt x="1395307" y="764577"/>
                  </a:lnTo>
                  <a:lnTo>
                    <a:pt x="1376932" y="768039"/>
                  </a:lnTo>
                  <a:close/>
                </a:path>
                <a:path w="2767965" h="2117725">
                  <a:moveTo>
                    <a:pt x="708694" y="768039"/>
                  </a:moveTo>
                  <a:lnTo>
                    <a:pt x="690907" y="764381"/>
                  </a:lnTo>
                  <a:lnTo>
                    <a:pt x="676259" y="754449"/>
                  </a:lnTo>
                  <a:lnTo>
                    <a:pt x="666319" y="739813"/>
                  </a:lnTo>
                  <a:lnTo>
                    <a:pt x="662657" y="722041"/>
                  </a:lnTo>
                  <a:lnTo>
                    <a:pt x="666123" y="704268"/>
                  </a:lnTo>
                  <a:lnTo>
                    <a:pt x="675736" y="689632"/>
                  </a:lnTo>
                  <a:lnTo>
                    <a:pt x="690319" y="679701"/>
                  </a:lnTo>
                  <a:lnTo>
                    <a:pt x="708694" y="676042"/>
                  </a:lnTo>
                  <a:lnTo>
                    <a:pt x="727266" y="679505"/>
                  </a:lnTo>
                  <a:lnTo>
                    <a:pt x="742176" y="689110"/>
                  </a:lnTo>
                  <a:lnTo>
                    <a:pt x="751854" y="703680"/>
                  </a:lnTo>
                  <a:lnTo>
                    <a:pt x="754731" y="722041"/>
                  </a:lnTo>
                  <a:lnTo>
                    <a:pt x="751069" y="739813"/>
                  </a:lnTo>
                  <a:lnTo>
                    <a:pt x="741130" y="754449"/>
                  </a:lnTo>
                  <a:lnTo>
                    <a:pt x="726481" y="764381"/>
                  </a:lnTo>
                  <a:lnTo>
                    <a:pt x="708694" y="768039"/>
                  </a:lnTo>
                  <a:close/>
                </a:path>
              </a:pathLst>
            </a:custGeom>
            <a:solidFill>
              <a:srgbClr val="0033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488278" y="2342072"/>
              <a:ext cx="8772525" cy="6029325"/>
            </a:xfrm>
            <a:custGeom>
              <a:avLst/>
              <a:gdLst/>
              <a:ahLst/>
              <a:cxnLst/>
              <a:rect l="l" t="t" r="r" b="b"/>
              <a:pathLst>
                <a:path w="8772525" h="6029325">
                  <a:moveTo>
                    <a:pt x="8772524" y="6029280"/>
                  </a:moveTo>
                  <a:lnTo>
                    <a:pt x="0" y="6029280"/>
                  </a:lnTo>
                  <a:lnTo>
                    <a:pt x="0" y="0"/>
                  </a:lnTo>
                  <a:lnTo>
                    <a:pt x="8772524" y="0"/>
                  </a:lnTo>
                  <a:lnTo>
                    <a:pt x="8772524" y="6029280"/>
                  </a:lnTo>
                  <a:close/>
                </a:path>
              </a:pathLst>
            </a:custGeom>
            <a:solidFill>
              <a:srgbClr val="17254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585860" y="3653954"/>
            <a:ext cx="8575675" cy="335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3655" marR="26034" indent="-635">
              <a:lnSpc>
                <a:spcPct val="115100"/>
              </a:lnSpc>
              <a:spcBef>
                <a:spcPts val="100"/>
              </a:spcBef>
            </a:pP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CreditCard </a:t>
            </a:r>
            <a:r>
              <a:rPr dirty="0" sz="1900" spc="20">
                <a:solidFill>
                  <a:srgbClr val="FFFFFF"/>
                </a:solidFill>
                <a:latin typeface="Trebuchet MS"/>
                <a:cs typeface="Trebuchet MS"/>
              </a:rPr>
              <a:t>Fraud </a:t>
            </a: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Detection </a:t>
            </a:r>
            <a:r>
              <a:rPr dirty="0" sz="1900" spc="20">
                <a:solidFill>
                  <a:srgbClr val="FFFFFF"/>
                </a:solidFill>
                <a:latin typeface="Trebuchet MS"/>
                <a:cs typeface="Trebuchet MS"/>
              </a:rPr>
              <a:t>Problem </a:t>
            </a:r>
            <a:r>
              <a:rPr dirty="0" sz="1900" spc="5">
                <a:solidFill>
                  <a:srgbClr val="FFFFFF"/>
                </a:solidFill>
                <a:latin typeface="Trebuchet MS"/>
                <a:cs typeface="Trebuchet MS"/>
              </a:rPr>
              <a:t>includes </a:t>
            </a:r>
            <a:r>
              <a:rPr dirty="0" sz="1900" spc="15">
                <a:solidFill>
                  <a:srgbClr val="FFFFFF"/>
                </a:solidFill>
                <a:latin typeface="Trebuchet MS"/>
                <a:cs typeface="Trebuchet MS"/>
              </a:rPr>
              <a:t>modelingpast </a:t>
            </a:r>
            <a:r>
              <a:rPr dirty="0" sz="1900" spc="-35">
                <a:solidFill>
                  <a:srgbClr val="FFFFFF"/>
                </a:solidFill>
                <a:latin typeface="Trebuchet MS"/>
                <a:cs typeface="Trebuchet MS"/>
              </a:rPr>
              <a:t>credit </a:t>
            </a:r>
            <a:r>
              <a:rPr dirty="0" sz="1900" spc="5">
                <a:solidFill>
                  <a:srgbClr val="FFFFFF"/>
                </a:solidFill>
                <a:latin typeface="Trebuchet MS"/>
                <a:cs typeface="Trebuchet MS"/>
              </a:rPr>
              <a:t>card </a:t>
            </a:r>
            <a:r>
              <a:rPr dirty="0" sz="19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Trebuchet MS"/>
                <a:cs typeface="Trebuchet MS"/>
              </a:rPr>
              <a:t>transactions </a:t>
            </a:r>
            <a:r>
              <a:rPr dirty="0" sz="1900" spc="-5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1900" spc="-1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900" spc="5">
                <a:solidFill>
                  <a:srgbClr val="FFFFFF"/>
                </a:solidFill>
                <a:latin typeface="Trebuchet MS"/>
                <a:cs typeface="Trebuchet MS"/>
              </a:rPr>
              <a:t>knowledge </a:t>
            </a:r>
            <a:r>
              <a:rPr dirty="0" sz="1900" spc="-2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900" spc="-1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900" spc="70">
                <a:solidFill>
                  <a:srgbClr val="FFFFFF"/>
                </a:solidFill>
                <a:latin typeface="Trebuchet MS"/>
                <a:cs typeface="Trebuchet MS"/>
              </a:rPr>
              <a:t>ones </a:t>
            </a:r>
            <a:r>
              <a:rPr dirty="0" sz="1900" spc="-4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dirty="0" sz="1900" spc="15">
                <a:solidFill>
                  <a:srgbClr val="FFFFFF"/>
                </a:solidFill>
                <a:latin typeface="Trebuchet MS"/>
                <a:cs typeface="Trebuchet MS"/>
              </a:rPr>
              <a:t>turned out </a:t>
            </a:r>
            <a:r>
              <a:rPr dirty="0" sz="1900" spc="-1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900" spc="35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dirty="0" sz="1900" spc="-40">
                <a:solidFill>
                  <a:srgbClr val="FFFFFF"/>
                </a:solidFill>
                <a:latin typeface="Trebuchet MS"/>
                <a:cs typeface="Trebuchet MS"/>
              </a:rPr>
              <a:t>fraud. </a:t>
            </a: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20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900" spc="10">
                <a:solidFill>
                  <a:srgbClr val="FFFFFF"/>
                </a:solidFill>
                <a:latin typeface="Trebuchet MS"/>
                <a:cs typeface="Trebuchet MS"/>
              </a:rPr>
              <a:t>then </a:t>
            </a:r>
            <a:r>
              <a:rPr dirty="0" sz="1900" spc="65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dirty="0" sz="1900" spc="-1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900" spc="-50">
                <a:solidFill>
                  <a:srgbClr val="FFFFFF"/>
                </a:solidFill>
                <a:latin typeface="Trebuchet MS"/>
                <a:cs typeface="Trebuchet MS"/>
              </a:rPr>
              <a:t>identify </a:t>
            </a: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whether </a:t>
            </a:r>
            <a:r>
              <a:rPr dirty="0" sz="1900" spc="5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900" spc="1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transaction 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fraudulent </a:t>
            </a:r>
            <a:r>
              <a:rPr dirty="0" sz="1900" spc="4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1900" spc="-50">
                <a:solidFill>
                  <a:srgbClr val="FFFFFF"/>
                </a:solidFill>
                <a:latin typeface="Trebuchet MS"/>
                <a:cs typeface="Trebuchet MS"/>
              </a:rPr>
              <a:t>not. </a:t>
            </a:r>
            <a:r>
              <a:rPr dirty="0" sz="1900" spc="-5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8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19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aim</a:t>
            </a:r>
            <a:r>
              <a:rPr dirty="0" sz="19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20">
                <a:solidFill>
                  <a:srgbClr val="FFFFFF"/>
                </a:solidFill>
                <a:latin typeface="Trebuchet MS"/>
                <a:cs typeface="Trebuchet MS"/>
              </a:rPr>
              <a:t>here</a:t>
            </a:r>
            <a:r>
              <a:rPr dirty="0" sz="19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9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9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35">
                <a:solidFill>
                  <a:srgbClr val="FFFFFF"/>
                </a:solidFill>
                <a:latin typeface="Trebuchet MS"/>
                <a:cs typeface="Trebuchet MS"/>
              </a:rPr>
              <a:t>detect</a:t>
            </a:r>
            <a:r>
              <a:rPr dirty="0" sz="19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160">
                <a:solidFill>
                  <a:srgbClr val="FFFFFF"/>
                </a:solidFill>
                <a:latin typeface="Trebuchet MS"/>
                <a:cs typeface="Trebuchet MS"/>
              </a:rPr>
              <a:t>100%</a:t>
            </a:r>
            <a:r>
              <a:rPr dirty="0" sz="19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9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9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fraudulent</a:t>
            </a:r>
            <a:r>
              <a:rPr dirty="0" sz="19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Trebuchet MS"/>
                <a:cs typeface="Trebuchet MS"/>
              </a:rPr>
              <a:t>transactions</a:t>
            </a:r>
            <a:r>
              <a:rPr dirty="0" sz="19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45">
                <a:solidFill>
                  <a:srgbClr val="FFFFFF"/>
                </a:solidFill>
                <a:latin typeface="Trebuchet MS"/>
                <a:cs typeface="Trebuchet MS"/>
              </a:rPr>
              <a:t>while</a:t>
            </a:r>
            <a:r>
              <a:rPr dirty="0" sz="19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minimizing </a:t>
            </a:r>
            <a:r>
              <a:rPr dirty="0" sz="1900" spc="-5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Trebuchet MS"/>
                <a:cs typeface="Trebuchet MS"/>
              </a:rPr>
              <a:t>incorrect</a:t>
            </a:r>
            <a:r>
              <a:rPr dirty="0" sz="19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r>
              <a:rPr dirty="0" sz="19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35">
                <a:solidFill>
                  <a:srgbClr val="FFFFFF"/>
                </a:solidFill>
                <a:latin typeface="Trebuchet MS"/>
                <a:cs typeface="Trebuchet MS"/>
              </a:rPr>
              <a:t>classifications.</a:t>
            </a:r>
            <a:endParaRPr sz="1900">
              <a:latin typeface="Trebuchet MS"/>
              <a:cs typeface="Trebuchet MS"/>
            </a:endParaRPr>
          </a:p>
          <a:p>
            <a:pPr algn="ctr" marL="12065" marR="5080">
              <a:lnSpc>
                <a:spcPct val="115100"/>
              </a:lnSpc>
            </a:pP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900" spc="-35">
                <a:solidFill>
                  <a:srgbClr val="FFFFFF"/>
                </a:solidFill>
                <a:latin typeface="Trebuchet MS"/>
                <a:cs typeface="Trebuchet MS"/>
              </a:rPr>
              <a:t>credit </a:t>
            </a:r>
            <a:r>
              <a:rPr dirty="0" sz="1900" spc="5">
                <a:solidFill>
                  <a:srgbClr val="FFFFFF"/>
                </a:solidFill>
                <a:latin typeface="Trebuchet MS"/>
                <a:cs typeface="Trebuchet MS"/>
              </a:rPr>
              <a:t>card 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fraud </a:t>
            </a:r>
            <a:r>
              <a:rPr dirty="0" sz="1900" spc="-20">
                <a:solidFill>
                  <a:srgbClr val="FFFFFF"/>
                </a:solidFill>
                <a:latin typeface="Trebuchet MS"/>
                <a:cs typeface="Trebuchet MS"/>
              </a:rPr>
              <a:t>detection </a:t>
            </a: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features </a:t>
            </a:r>
            <a:r>
              <a:rPr dirty="0" sz="1900" spc="65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dirty="0" sz="1900" spc="45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dirty="0" sz="1900" spc="15">
                <a:solidFill>
                  <a:srgbClr val="FFFFFF"/>
                </a:solidFill>
                <a:latin typeface="Trebuchet MS"/>
                <a:cs typeface="Trebuchet MS"/>
              </a:rPr>
              <a:t>behaviour </a:t>
            </a:r>
            <a:r>
              <a:rPr dirty="0" sz="1900" spc="5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900" spc="-20">
                <a:solidFill>
                  <a:srgbClr val="FFFFFF"/>
                </a:solidFill>
                <a:latin typeface="Trebuchet MS"/>
                <a:cs typeface="Trebuchet MS"/>
              </a:rPr>
              <a:t>location </a:t>
            </a:r>
            <a:r>
              <a:rPr dirty="0" sz="19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25">
                <a:solidFill>
                  <a:srgbClr val="FFFFFF"/>
                </a:solidFill>
                <a:latin typeface="Trebuchet MS"/>
                <a:cs typeface="Trebuchet MS"/>
              </a:rPr>
              <a:t>scanning </a:t>
            </a:r>
            <a:r>
              <a:rPr dirty="0" sz="1900" spc="-1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check </a:t>
            </a:r>
            <a:r>
              <a:rPr dirty="0" sz="1900" spc="-1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900" spc="40">
                <a:solidFill>
                  <a:srgbClr val="FFFFFF"/>
                </a:solidFill>
                <a:latin typeface="Trebuchet MS"/>
                <a:cs typeface="Trebuchet MS"/>
              </a:rPr>
              <a:t>unusual </a:t>
            </a:r>
            <a:r>
              <a:rPr dirty="0" sz="1900" spc="-25">
                <a:solidFill>
                  <a:srgbClr val="FFFFFF"/>
                </a:solidFill>
                <a:latin typeface="Trebuchet MS"/>
                <a:cs typeface="Trebuchet MS"/>
              </a:rPr>
              <a:t>patterns. </a:t>
            </a:r>
            <a:r>
              <a:rPr dirty="0" sz="1900" spc="15">
                <a:solidFill>
                  <a:srgbClr val="FFFFFF"/>
                </a:solidFill>
                <a:latin typeface="Trebuchet MS"/>
                <a:cs typeface="Trebuchet MS"/>
              </a:rPr>
              <a:t>These 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patterns </a:t>
            </a: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include </a:t>
            </a:r>
            <a:r>
              <a:rPr dirty="0" sz="1900" spc="45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dirty="0" sz="19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Trebuchet MS"/>
                <a:cs typeface="Trebuchet MS"/>
              </a:rPr>
              <a:t>characteristics</a:t>
            </a:r>
            <a:r>
              <a:rPr dirty="0" sz="19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55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dirty="0" sz="19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5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9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45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19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40">
                <a:solidFill>
                  <a:srgbClr val="FFFFFF"/>
                </a:solidFill>
                <a:latin typeface="Trebuchet MS"/>
                <a:cs typeface="Trebuchet MS"/>
              </a:rPr>
              <a:t>spending</a:t>
            </a:r>
            <a:r>
              <a:rPr dirty="0" sz="19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patterns</a:t>
            </a:r>
            <a:r>
              <a:rPr dirty="0" sz="19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5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9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80">
                <a:solidFill>
                  <a:srgbClr val="FFFFFF"/>
                </a:solidFill>
                <a:latin typeface="Trebuchet MS"/>
                <a:cs typeface="Trebuchet MS"/>
              </a:rPr>
              <a:t>well</a:t>
            </a:r>
            <a:r>
              <a:rPr dirty="0" sz="19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5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9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25">
                <a:solidFill>
                  <a:srgbClr val="FFFFFF"/>
                </a:solidFill>
                <a:latin typeface="Trebuchet MS"/>
                <a:cs typeface="Trebuchet MS"/>
              </a:rPr>
              <a:t>usual</a:t>
            </a:r>
            <a:r>
              <a:rPr dirty="0" sz="19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45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19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15">
                <a:solidFill>
                  <a:srgbClr val="FFFFFF"/>
                </a:solidFill>
                <a:latin typeface="Trebuchet MS"/>
                <a:cs typeface="Trebuchet MS"/>
              </a:rPr>
              <a:t>geographic </a:t>
            </a:r>
            <a:r>
              <a:rPr dirty="0" sz="1900" spc="-5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locationsto </a:t>
            </a:r>
            <a:r>
              <a:rPr dirty="0" sz="1900" spc="-65">
                <a:solidFill>
                  <a:srgbClr val="FFFFFF"/>
                </a:solidFill>
                <a:latin typeface="Trebuchet MS"/>
                <a:cs typeface="Trebuchet MS"/>
              </a:rPr>
              <a:t>verify </a:t>
            </a:r>
            <a:r>
              <a:rPr dirty="0" sz="1900" spc="25">
                <a:solidFill>
                  <a:srgbClr val="FFFFFF"/>
                </a:solidFill>
                <a:latin typeface="Trebuchet MS"/>
                <a:cs typeface="Trebuchet MS"/>
              </a:rPr>
              <a:t>his </a:t>
            </a:r>
            <a:r>
              <a:rPr dirty="0" sz="1900" spc="-70">
                <a:solidFill>
                  <a:srgbClr val="FFFFFF"/>
                </a:solidFill>
                <a:latin typeface="Trebuchet MS"/>
                <a:cs typeface="Trebuchet MS"/>
              </a:rPr>
              <a:t>identity. </a:t>
            </a:r>
            <a:r>
              <a:rPr dirty="0" sz="1900" spc="-95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dirty="0" sz="1900" spc="5">
                <a:solidFill>
                  <a:srgbClr val="FFFFFF"/>
                </a:solidFill>
                <a:latin typeface="Trebuchet MS"/>
                <a:cs typeface="Trebuchet MS"/>
              </a:rPr>
              <a:t>any </a:t>
            </a:r>
            <a:r>
              <a:rPr dirty="0" sz="1900" spc="15">
                <a:solidFill>
                  <a:srgbClr val="FFFFFF"/>
                </a:solidFill>
                <a:latin typeface="Trebuchet MS"/>
                <a:cs typeface="Trebuchet MS"/>
              </a:rPr>
              <a:t>unusualpattern 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900" spc="-50">
                <a:solidFill>
                  <a:srgbClr val="FFFFFF"/>
                </a:solidFill>
                <a:latin typeface="Trebuchet MS"/>
                <a:cs typeface="Trebuchet MS"/>
              </a:rPr>
              <a:t>detected, </a:t>
            </a:r>
            <a:r>
              <a:rPr dirty="0" sz="1900" spc="-1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900" spc="20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dirty="0" sz="19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15">
                <a:solidFill>
                  <a:srgbClr val="FFFFFF"/>
                </a:solidFill>
                <a:latin typeface="Trebuchet MS"/>
                <a:cs typeface="Trebuchet MS"/>
              </a:rPr>
              <a:t>requires</a:t>
            </a:r>
            <a:r>
              <a:rPr dirty="0" sz="1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65">
                <a:solidFill>
                  <a:srgbClr val="FFFFFF"/>
                </a:solidFill>
                <a:latin typeface="Trebuchet MS"/>
                <a:cs typeface="Trebuchet MS"/>
              </a:rPr>
              <a:t>revivification.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758" y="1191616"/>
            <a:ext cx="7277099" cy="822959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6804028" y="0"/>
            <a:ext cx="1483995" cy="1482090"/>
            <a:chOff x="16804028" y="0"/>
            <a:chExt cx="1483995" cy="1482090"/>
          </a:xfrm>
        </p:grpSpPr>
        <p:sp>
          <p:nvSpPr>
            <p:cNvPr id="9" name="object 9"/>
            <p:cNvSpPr/>
            <p:nvPr/>
          </p:nvSpPr>
          <p:spPr>
            <a:xfrm>
              <a:off x="16804028" y="900582"/>
              <a:ext cx="581025" cy="581025"/>
            </a:xfrm>
            <a:custGeom>
              <a:avLst/>
              <a:gdLst/>
              <a:ahLst/>
              <a:cxnLst/>
              <a:rect l="l" t="t" r="r" b="b"/>
              <a:pathLst>
                <a:path w="581025" h="581025">
                  <a:moveTo>
                    <a:pt x="581024" y="581024"/>
                  </a:moveTo>
                  <a:lnTo>
                    <a:pt x="0" y="581024"/>
                  </a:lnTo>
                  <a:lnTo>
                    <a:pt x="0" y="0"/>
                  </a:lnTo>
                  <a:lnTo>
                    <a:pt x="581024" y="0"/>
                  </a:lnTo>
                  <a:lnTo>
                    <a:pt x="581024" y="581024"/>
                  </a:lnTo>
                  <a:close/>
                </a:path>
              </a:pathLst>
            </a:custGeom>
            <a:solidFill>
              <a:srgbClr val="B9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386102" y="0"/>
              <a:ext cx="902335" cy="904875"/>
            </a:xfrm>
            <a:custGeom>
              <a:avLst/>
              <a:gdLst/>
              <a:ahLst/>
              <a:cxnLst/>
              <a:rect l="l" t="t" r="r" b="b"/>
              <a:pathLst>
                <a:path w="902334" h="904875">
                  <a:moveTo>
                    <a:pt x="0" y="0"/>
                  </a:moveTo>
                  <a:lnTo>
                    <a:pt x="901897" y="0"/>
                  </a:lnTo>
                  <a:lnTo>
                    <a:pt x="901897" y="904874"/>
                  </a:lnTo>
                  <a:lnTo>
                    <a:pt x="0" y="904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54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978115" y="2755368"/>
            <a:ext cx="379158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45" b="0">
                <a:latin typeface="Trebuchet MS"/>
                <a:cs typeface="Trebuchet MS"/>
              </a:rPr>
              <a:t>Problem</a:t>
            </a:r>
            <a:r>
              <a:rPr dirty="0" sz="3400" spc="-210" b="0">
                <a:latin typeface="Trebuchet MS"/>
                <a:cs typeface="Trebuchet MS"/>
              </a:rPr>
              <a:t> </a:t>
            </a:r>
            <a:r>
              <a:rPr dirty="0" sz="3400" spc="-10" b="0">
                <a:latin typeface="Trebuchet MS"/>
                <a:cs typeface="Trebuchet MS"/>
              </a:rPr>
              <a:t>Statement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F9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0788" y="8020390"/>
            <a:ext cx="1431925" cy="2108200"/>
          </a:xfrm>
          <a:custGeom>
            <a:avLst/>
            <a:gdLst/>
            <a:ahLst/>
            <a:cxnLst/>
            <a:rect l="l" t="t" r="r" b="b"/>
            <a:pathLst>
              <a:path w="1431925" h="2108200">
                <a:moveTo>
                  <a:pt x="724040" y="2099216"/>
                </a:moveTo>
                <a:lnTo>
                  <a:pt x="705446" y="2095557"/>
                </a:lnTo>
                <a:lnTo>
                  <a:pt x="690384" y="2085626"/>
                </a:lnTo>
                <a:lnTo>
                  <a:pt x="680291" y="2070990"/>
                </a:lnTo>
                <a:lnTo>
                  <a:pt x="676607" y="2053218"/>
                </a:lnTo>
                <a:lnTo>
                  <a:pt x="680269" y="2034639"/>
                </a:lnTo>
                <a:lnTo>
                  <a:pt x="690209" y="2019590"/>
                </a:lnTo>
                <a:lnTo>
                  <a:pt x="704858" y="2009506"/>
                </a:lnTo>
                <a:lnTo>
                  <a:pt x="722645" y="2005825"/>
                </a:lnTo>
                <a:lnTo>
                  <a:pt x="741238" y="2009484"/>
                </a:lnTo>
                <a:lnTo>
                  <a:pt x="756301" y="2019416"/>
                </a:lnTo>
                <a:lnTo>
                  <a:pt x="766393" y="2034051"/>
                </a:lnTo>
                <a:lnTo>
                  <a:pt x="770077" y="2051824"/>
                </a:lnTo>
                <a:lnTo>
                  <a:pt x="766611" y="2070402"/>
                </a:lnTo>
                <a:lnTo>
                  <a:pt x="756998" y="2085452"/>
                </a:lnTo>
                <a:lnTo>
                  <a:pt x="742416" y="2095536"/>
                </a:lnTo>
                <a:lnTo>
                  <a:pt x="724040" y="2099216"/>
                </a:lnTo>
                <a:close/>
              </a:path>
              <a:path w="1431925" h="2108200">
                <a:moveTo>
                  <a:pt x="722645" y="1427356"/>
                </a:moveTo>
                <a:lnTo>
                  <a:pt x="704857" y="1423697"/>
                </a:lnTo>
                <a:lnTo>
                  <a:pt x="690209" y="1413765"/>
                </a:lnTo>
                <a:lnTo>
                  <a:pt x="680269" y="1399129"/>
                </a:lnTo>
                <a:lnTo>
                  <a:pt x="676607" y="1381357"/>
                </a:lnTo>
                <a:lnTo>
                  <a:pt x="680269" y="1363584"/>
                </a:lnTo>
                <a:lnTo>
                  <a:pt x="690209" y="1348948"/>
                </a:lnTo>
                <a:lnTo>
                  <a:pt x="704858" y="1339017"/>
                </a:lnTo>
                <a:lnTo>
                  <a:pt x="722645" y="1335358"/>
                </a:lnTo>
                <a:lnTo>
                  <a:pt x="740628" y="1339017"/>
                </a:lnTo>
                <a:lnTo>
                  <a:pt x="755603" y="1348948"/>
                </a:lnTo>
                <a:lnTo>
                  <a:pt x="765608" y="1363584"/>
                </a:lnTo>
                <a:lnTo>
                  <a:pt x="768682" y="1381357"/>
                </a:lnTo>
                <a:lnTo>
                  <a:pt x="765020" y="1399129"/>
                </a:lnTo>
                <a:lnTo>
                  <a:pt x="755080" y="1413765"/>
                </a:lnTo>
                <a:lnTo>
                  <a:pt x="740432" y="1423697"/>
                </a:lnTo>
                <a:lnTo>
                  <a:pt x="722645" y="1427356"/>
                </a:lnTo>
                <a:close/>
              </a:path>
              <a:path w="1431925" h="2108200">
                <a:moveTo>
                  <a:pt x="724040" y="80846"/>
                </a:moveTo>
                <a:lnTo>
                  <a:pt x="708302" y="77884"/>
                </a:lnTo>
                <a:lnTo>
                  <a:pt x="695441" y="69695"/>
                </a:lnTo>
                <a:lnTo>
                  <a:pt x="686765" y="57324"/>
                </a:lnTo>
                <a:lnTo>
                  <a:pt x="683583" y="41817"/>
                </a:lnTo>
                <a:lnTo>
                  <a:pt x="686547" y="26092"/>
                </a:lnTo>
                <a:lnTo>
                  <a:pt x="694743" y="13242"/>
                </a:lnTo>
                <a:lnTo>
                  <a:pt x="707124" y="4573"/>
                </a:lnTo>
                <a:lnTo>
                  <a:pt x="722645" y="1393"/>
                </a:lnTo>
                <a:lnTo>
                  <a:pt x="738383" y="4355"/>
                </a:lnTo>
                <a:lnTo>
                  <a:pt x="751243" y="12545"/>
                </a:lnTo>
                <a:lnTo>
                  <a:pt x="759919" y="24916"/>
                </a:lnTo>
                <a:lnTo>
                  <a:pt x="763102" y="40423"/>
                </a:lnTo>
                <a:lnTo>
                  <a:pt x="760137" y="56148"/>
                </a:lnTo>
                <a:lnTo>
                  <a:pt x="751941" y="68998"/>
                </a:lnTo>
                <a:lnTo>
                  <a:pt x="739560" y="77666"/>
                </a:lnTo>
                <a:lnTo>
                  <a:pt x="724040" y="80846"/>
                </a:lnTo>
                <a:close/>
              </a:path>
              <a:path w="1431925" h="2108200">
                <a:moveTo>
                  <a:pt x="54407" y="765252"/>
                </a:moveTo>
                <a:lnTo>
                  <a:pt x="36620" y="761375"/>
                </a:lnTo>
                <a:lnTo>
                  <a:pt x="21972" y="750964"/>
                </a:lnTo>
                <a:lnTo>
                  <a:pt x="12032" y="735849"/>
                </a:lnTo>
                <a:lnTo>
                  <a:pt x="8370" y="717859"/>
                </a:lnTo>
                <a:lnTo>
                  <a:pt x="12250" y="700087"/>
                </a:lnTo>
                <a:lnTo>
                  <a:pt x="22669" y="685451"/>
                </a:lnTo>
                <a:lnTo>
                  <a:pt x="37797" y="675519"/>
                </a:lnTo>
                <a:lnTo>
                  <a:pt x="55802" y="671860"/>
                </a:lnTo>
                <a:lnTo>
                  <a:pt x="73785" y="674953"/>
                </a:lnTo>
                <a:lnTo>
                  <a:pt x="88761" y="685102"/>
                </a:lnTo>
                <a:lnTo>
                  <a:pt x="98766" y="700479"/>
                </a:lnTo>
                <a:lnTo>
                  <a:pt x="101839" y="719253"/>
                </a:lnTo>
                <a:lnTo>
                  <a:pt x="97959" y="737025"/>
                </a:lnTo>
                <a:lnTo>
                  <a:pt x="87540" y="751661"/>
                </a:lnTo>
                <a:lnTo>
                  <a:pt x="72412" y="761593"/>
                </a:lnTo>
                <a:lnTo>
                  <a:pt x="54407" y="765252"/>
                </a:lnTo>
                <a:close/>
              </a:path>
              <a:path w="1431925" h="2108200">
                <a:moveTo>
                  <a:pt x="54407" y="2107580"/>
                </a:moveTo>
                <a:lnTo>
                  <a:pt x="32958" y="2103398"/>
                </a:lnTo>
                <a:lnTo>
                  <a:pt x="15694" y="2091898"/>
                </a:lnTo>
                <a:lnTo>
                  <a:pt x="4185" y="2074649"/>
                </a:lnTo>
                <a:lnTo>
                  <a:pt x="0" y="2053218"/>
                </a:lnTo>
                <a:lnTo>
                  <a:pt x="4381" y="2031786"/>
                </a:lnTo>
                <a:lnTo>
                  <a:pt x="16217" y="2014537"/>
                </a:lnTo>
                <a:lnTo>
                  <a:pt x="33546" y="2003037"/>
                </a:lnTo>
                <a:lnTo>
                  <a:pt x="54407" y="1998855"/>
                </a:lnTo>
                <a:lnTo>
                  <a:pt x="75268" y="2003037"/>
                </a:lnTo>
                <a:lnTo>
                  <a:pt x="92597" y="2014537"/>
                </a:lnTo>
                <a:lnTo>
                  <a:pt x="104433" y="2031786"/>
                </a:lnTo>
                <a:lnTo>
                  <a:pt x="108815" y="2053218"/>
                </a:lnTo>
                <a:lnTo>
                  <a:pt x="104629" y="2074649"/>
                </a:lnTo>
                <a:lnTo>
                  <a:pt x="93120" y="2091898"/>
                </a:lnTo>
                <a:lnTo>
                  <a:pt x="75856" y="2103398"/>
                </a:lnTo>
                <a:lnTo>
                  <a:pt x="54407" y="2107580"/>
                </a:lnTo>
                <a:close/>
              </a:path>
              <a:path w="1431925" h="2108200">
                <a:moveTo>
                  <a:pt x="722645" y="758282"/>
                </a:moveTo>
                <a:lnTo>
                  <a:pt x="704051" y="754623"/>
                </a:lnTo>
                <a:lnTo>
                  <a:pt x="688989" y="744692"/>
                </a:lnTo>
                <a:lnTo>
                  <a:pt x="678896" y="730056"/>
                </a:lnTo>
                <a:lnTo>
                  <a:pt x="675212" y="712284"/>
                </a:lnTo>
                <a:lnTo>
                  <a:pt x="679092" y="694511"/>
                </a:lnTo>
                <a:lnTo>
                  <a:pt x="689512" y="679875"/>
                </a:lnTo>
                <a:lnTo>
                  <a:pt x="704640" y="669944"/>
                </a:lnTo>
                <a:lnTo>
                  <a:pt x="722645" y="666285"/>
                </a:lnTo>
                <a:lnTo>
                  <a:pt x="740650" y="669748"/>
                </a:lnTo>
                <a:lnTo>
                  <a:pt x="755778" y="679353"/>
                </a:lnTo>
                <a:lnTo>
                  <a:pt x="766197" y="693923"/>
                </a:lnTo>
                <a:lnTo>
                  <a:pt x="770077" y="712284"/>
                </a:lnTo>
                <a:lnTo>
                  <a:pt x="766393" y="730056"/>
                </a:lnTo>
                <a:lnTo>
                  <a:pt x="756301" y="744692"/>
                </a:lnTo>
                <a:lnTo>
                  <a:pt x="741238" y="754623"/>
                </a:lnTo>
                <a:lnTo>
                  <a:pt x="722645" y="758282"/>
                </a:lnTo>
                <a:close/>
              </a:path>
              <a:path w="1431925" h="2108200">
                <a:moveTo>
                  <a:pt x="55802" y="1435719"/>
                </a:moveTo>
                <a:lnTo>
                  <a:pt x="34941" y="1431559"/>
                </a:lnTo>
                <a:lnTo>
                  <a:pt x="17612" y="1420212"/>
                </a:lnTo>
                <a:lnTo>
                  <a:pt x="5776" y="1403376"/>
                </a:lnTo>
                <a:lnTo>
                  <a:pt x="1394" y="1382751"/>
                </a:lnTo>
                <a:lnTo>
                  <a:pt x="5558" y="1361907"/>
                </a:lnTo>
                <a:lnTo>
                  <a:pt x="16915" y="1344592"/>
                </a:lnTo>
                <a:lnTo>
                  <a:pt x="33764" y="1332766"/>
                </a:lnTo>
                <a:lnTo>
                  <a:pt x="54407" y="1328388"/>
                </a:lnTo>
                <a:lnTo>
                  <a:pt x="75268" y="1332548"/>
                </a:lnTo>
                <a:lnTo>
                  <a:pt x="92597" y="1343896"/>
                </a:lnTo>
                <a:lnTo>
                  <a:pt x="104433" y="1360731"/>
                </a:lnTo>
                <a:lnTo>
                  <a:pt x="108815" y="1381357"/>
                </a:lnTo>
                <a:lnTo>
                  <a:pt x="104651" y="1402200"/>
                </a:lnTo>
                <a:lnTo>
                  <a:pt x="93294" y="1419515"/>
                </a:lnTo>
                <a:lnTo>
                  <a:pt x="76445" y="1431341"/>
                </a:lnTo>
                <a:lnTo>
                  <a:pt x="55802" y="1435719"/>
                </a:lnTo>
                <a:close/>
              </a:path>
              <a:path w="1431925" h="2108200">
                <a:moveTo>
                  <a:pt x="54407" y="79452"/>
                </a:moveTo>
                <a:lnTo>
                  <a:pt x="38669" y="76272"/>
                </a:lnTo>
                <a:lnTo>
                  <a:pt x="25808" y="67604"/>
                </a:lnTo>
                <a:lnTo>
                  <a:pt x="17133" y="54754"/>
                </a:lnTo>
                <a:lnTo>
                  <a:pt x="13950" y="39029"/>
                </a:lnTo>
                <a:lnTo>
                  <a:pt x="17133" y="24110"/>
                </a:lnTo>
                <a:lnTo>
                  <a:pt x="25808" y="11673"/>
                </a:lnTo>
                <a:lnTo>
                  <a:pt x="38669" y="3158"/>
                </a:lnTo>
                <a:lnTo>
                  <a:pt x="54407" y="0"/>
                </a:lnTo>
                <a:lnTo>
                  <a:pt x="70145" y="3158"/>
                </a:lnTo>
                <a:lnTo>
                  <a:pt x="83006" y="11673"/>
                </a:lnTo>
                <a:lnTo>
                  <a:pt x="91681" y="24110"/>
                </a:lnTo>
                <a:lnTo>
                  <a:pt x="94864" y="39029"/>
                </a:lnTo>
                <a:lnTo>
                  <a:pt x="91681" y="54754"/>
                </a:lnTo>
                <a:lnTo>
                  <a:pt x="83006" y="67604"/>
                </a:lnTo>
                <a:lnTo>
                  <a:pt x="70145" y="76272"/>
                </a:lnTo>
                <a:lnTo>
                  <a:pt x="54407" y="79452"/>
                </a:lnTo>
                <a:close/>
              </a:path>
              <a:path w="1431925" h="2108200">
                <a:moveTo>
                  <a:pt x="1392277" y="2093641"/>
                </a:moveTo>
                <a:lnTo>
                  <a:pt x="1376539" y="2090679"/>
                </a:lnTo>
                <a:lnTo>
                  <a:pt x="1363678" y="2082489"/>
                </a:lnTo>
                <a:lnTo>
                  <a:pt x="1355003" y="2070119"/>
                </a:lnTo>
                <a:lnTo>
                  <a:pt x="1351820" y="2054611"/>
                </a:lnTo>
                <a:lnTo>
                  <a:pt x="1354785" y="2038886"/>
                </a:lnTo>
                <a:lnTo>
                  <a:pt x="1362981" y="2026036"/>
                </a:lnTo>
                <a:lnTo>
                  <a:pt x="1375362" y="2017368"/>
                </a:lnTo>
                <a:lnTo>
                  <a:pt x="1390882" y="2014188"/>
                </a:lnTo>
                <a:lnTo>
                  <a:pt x="1406620" y="2017150"/>
                </a:lnTo>
                <a:lnTo>
                  <a:pt x="1419481" y="2025340"/>
                </a:lnTo>
                <a:lnTo>
                  <a:pt x="1428157" y="2037710"/>
                </a:lnTo>
                <a:lnTo>
                  <a:pt x="1431339" y="2053218"/>
                </a:lnTo>
                <a:lnTo>
                  <a:pt x="1428375" y="2068942"/>
                </a:lnTo>
                <a:lnTo>
                  <a:pt x="1420179" y="2081792"/>
                </a:lnTo>
                <a:lnTo>
                  <a:pt x="1407797" y="2090461"/>
                </a:lnTo>
                <a:lnTo>
                  <a:pt x="1392277" y="2093641"/>
                </a:lnTo>
                <a:close/>
              </a:path>
              <a:path w="1431925" h="2108200">
                <a:moveTo>
                  <a:pt x="1390882" y="751313"/>
                </a:moveTo>
                <a:lnTo>
                  <a:pt x="1375951" y="748155"/>
                </a:lnTo>
                <a:lnTo>
                  <a:pt x="1363504" y="739639"/>
                </a:lnTo>
                <a:lnTo>
                  <a:pt x="1354981" y="727203"/>
                </a:lnTo>
                <a:lnTo>
                  <a:pt x="1351820" y="712284"/>
                </a:lnTo>
                <a:lnTo>
                  <a:pt x="1354981" y="697364"/>
                </a:lnTo>
                <a:lnTo>
                  <a:pt x="1363504" y="684928"/>
                </a:lnTo>
                <a:lnTo>
                  <a:pt x="1375951" y="676412"/>
                </a:lnTo>
                <a:lnTo>
                  <a:pt x="1390882" y="673254"/>
                </a:lnTo>
                <a:lnTo>
                  <a:pt x="1406010" y="676216"/>
                </a:lnTo>
                <a:lnTo>
                  <a:pt x="1418784" y="684406"/>
                </a:lnTo>
                <a:lnTo>
                  <a:pt x="1427372" y="696776"/>
                </a:lnTo>
                <a:lnTo>
                  <a:pt x="1429944" y="712284"/>
                </a:lnTo>
                <a:lnTo>
                  <a:pt x="1426783" y="727203"/>
                </a:lnTo>
                <a:lnTo>
                  <a:pt x="1418260" y="739639"/>
                </a:lnTo>
                <a:lnTo>
                  <a:pt x="1405814" y="748155"/>
                </a:lnTo>
                <a:lnTo>
                  <a:pt x="1390882" y="751313"/>
                </a:lnTo>
                <a:close/>
              </a:path>
              <a:path w="1431925" h="2108200">
                <a:moveTo>
                  <a:pt x="1392277" y="80846"/>
                </a:moveTo>
                <a:lnTo>
                  <a:pt x="1376539" y="77884"/>
                </a:lnTo>
                <a:lnTo>
                  <a:pt x="1363678" y="69695"/>
                </a:lnTo>
                <a:lnTo>
                  <a:pt x="1355003" y="57324"/>
                </a:lnTo>
                <a:lnTo>
                  <a:pt x="1351820" y="41817"/>
                </a:lnTo>
                <a:lnTo>
                  <a:pt x="1354785" y="26092"/>
                </a:lnTo>
                <a:lnTo>
                  <a:pt x="1362981" y="13242"/>
                </a:lnTo>
                <a:lnTo>
                  <a:pt x="1375362" y="4573"/>
                </a:lnTo>
                <a:lnTo>
                  <a:pt x="1390882" y="1393"/>
                </a:lnTo>
                <a:lnTo>
                  <a:pt x="1406620" y="4355"/>
                </a:lnTo>
                <a:lnTo>
                  <a:pt x="1419481" y="12545"/>
                </a:lnTo>
                <a:lnTo>
                  <a:pt x="1428157" y="24916"/>
                </a:lnTo>
                <a:lnTo>
                  <a:pt x="1431339" y="40423"/>
                </a:lnTo>
                <a:lnTo>
                  <a:pt x="1428375" y="56148"/>
                </a:lnTo>
                <a:lnTo>
                  <a:pt x="1420179" y="68998"/>
                </a:lnTo>
                <a:lnTo>
                  <a:pt x="1407797" y="77666"/>
                </a:lnTo>
                <a:lnTo>
                  <a:pt x="1392277" y="80846"/>
                </a:lnTo>
                <a:close/>
              </a:path>
              <a:path w="1431925" h="2108200">
                <a:moveTo>
                  <a:pt x="1390882" y="1421780"/>
                </a:moveTo>
                <a:lnTo>
                  <a:pt x="1375951" y="1418622"/>
                </a:lnTo>
                <a:lnTo>
                  <a:pt x="1363504" y="1410106"/>
                </a:lnTo>
                <a:lnTo>
                  <a:pt x="1354981" y="1397670"/>
                </a:lnTo>
                <a:lnTo>
                  <a:pt x="1351820" y="1382751"/>
                </a:lnTo>
                <a:lnTo>
                  <a:pt x="1354981" y="1367832"/>
                </a:lnTo>
                <a:lnTo>
                  <a:pt x="1363504" y="1355395"/>
                </a:lnTo>
                <a:lnTo>
                  <a:pt x="1375951" y="1346879"/>
                </a:lnTo>
                <a:lnTo>
                  <a:pt x="1390882" y="1343721"/>
                </a:lnTo>
                <a:lnTo>
                  <a:pt x="1406010" y="1346683"/>
                </a:lnTo>
                <a:lnTo>
                  <a:pt x="1418784" y="1354873"/>
                </a:lnTo>
                <a:lnTo>
                  <a:pt x="1427372" y="1367243"/>
                </a:lnTo>
                <a:lnTo>
                  <a:pt x="1429944" y="1382751"/>
                </a:lnTo>
                <a:lnTo>
                  <a:pt x="1426783" y="1397670"/>
                </a:lnTo>
                <a:lnTo>
                  <a:pt x="1418260" y="1410106"/>
                </a:lnTo>
                <a:lnTo>
                  <a:pt x="1405814" y="1418622"/>
                </a:lnTo>
                <a:lnTo>
                  <a:pt x="1390882" y="1421780"/>
                </a:lnTo>
                <a:close/>
              </a:path>
            </a:pathLst>
          </a:custGeom>
          <a:solidFill>
            <a:srgbClr val="D9DDE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4434" y="1441309"/>
            <a:ext cx="8963024" cy="74009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425" y="280322"/>
            <a:ext cx="1431925" cy="2108200"/>
          </a:xfrm>
          <a:custGeom>
            <a:avLst/>
            <a:gdLst/>
            <a:ahLst/>
            <a:cxnLst/>
            <a:rect l="l" t="t" r="r" b="b"/>
            <a:pathLst>
              <a:path w="1431925" h="2108200">
                <a:moveTo>
                  <a:pt x="724040" y="100360"/>
                </a:moveTo>
                <a:lnTo>
                  <a:pt x="705446" y="96701"/>
                </a:lnTo>
                <a:lnTo>
                  <a:pt x="690384" y="86770"/>
                </a:lnTo>
                <a:lnTo>
                  <a:pt x="680291" y="72134"/>
                </a:lnTo>
                <a:lnTo>
                  <a:pt x="676607" y="54362"/>
                </a:lnTo>
                <a:lnTo>
                  <a:pt x="680269" y="35784"/>
                </a:lnTo>
                <a:lnTo>
                  <a:pt x="690209" y="20734"/>
                </a:lnTo>
                <a:lnTo>
                  <a:pt x="704858" y="10650"/>
                </a:lnTo>
                <a:lnTo>
                  <a:pt x="722645" y="6969"/>
                </a:lnTo>
                <a:lnTo>
                  <a:pt x="741238" y="10628"/>
                </a:lnTo>
                <a:lnTo>
                  <a:pt x="756301" y="20560"/>
                </a:lnTo>
                <a:lnTo>
                  <a:pt x="766393" y="35196"/>
                </a:lnTo>
                <a:lnTo>
                  <a:pt x="770077" y="52968"/>
                </a:lnTo>
                <a:lnTo>
                  <a:pt x="766611" y="71546"/>
                </a:lnTo>
                <a:lnTo>
                  <a:pt x="756998" y="86596"/>
                </a:lnTo>
                <a:lnTo>
                  <a:pt x="742416" y="96680"/>
                </a:lnTo>
                <a:lnTo>
                  <a:pt x="724040" y="100360"/>
                </a:lnTo>
                <a:close/>
              </a:path>
              <a:path w="1431925" h="2108200">
                <a:moveTo>
                  <a:pt x="724040" y="772221"/>
                </a:moveTo>
                <a:lnTo>
                  <a:pt x="705446" y="768562"/>
                </a:lnTo>
                <a:lnTo>
                  <a:pt x="690384" y="758631"/>
                </a:lnTo>
                <a:lnTo>
                  <a:pt x="680291" y="743995"/>
                </a:lnTo>
                <a:lnTo>
                  <a:pt x="676607" y="726222"/>
                </a:lnTo>
                <a:lnTo>
                  <a:pt x="680269" y="707644"/>
                </a:lnTo>
                <a:lnTo>
                  <a:pt x="690209" y="692595"/>
                </a:lnTo>
                <a:lnTo>
                  <a:pt x="704858" y="682511"/>
                </a:lnTo>
                <a:lnTo>
                  <a:pt x="722645" y="678830"/>
                </a:lnTo>
                <a:lnTo>
                  <a:pt x="741238" y="682489"/>
                </a:lnTo>
                <a:lnTo>
                  <a:pt x="756301" y="692420"/>
                </a:lnTo>
                <a:lnTo>
                  <a:pt x="766393" y="707056"/>
                </a:lnTo>
                <a:lnTo>
                  <a:pt x="770077" y="724829"/>
                </a:lnTo>
                <a:lnTo>
                  <a:pt x="766611" y="743407"/>
                </a:lnTo>
                <a:lnTo>
                  <a:pt x="756998" y="758457"/>
                </a:lnTo>
                <a:lnTo>
                  <a:pt x="742416" y="768541"/>
                </a:lnTo>
                <a:lnTo>
                  <a:pt x="724040" y="772221"/>
                </a:lnTo>
                <a:close/>
              </a:path>
              <a:path w="1431925" h="2108200">
                <a:moveTo>
                  <a:pt x="724040" y="1442688"/>
                </a:moveTo>
                <a:lnTo>
                  <a:pt x="705446" y="1439029"/>
                </a:lnTo>
                <a:lnTo>
                  <a:pt x="690384" y="1429098"/>
                </a:lnTo>
                <a:lnTo>
                  <a:pt x="680291" y="1414462"/>
                </a:lnTo>
                <a:lnTo>
                  <a:pt x="676607" y="1396690"/>
                </a:lnTo>
                <a:lnTo>
                  <a:pt x="680269" y="1378112"/>
                </a:lnTo>
                <a:lnTo>
                  <a:pt x="690209" y="1363062"/>
                </a:lnTo>
                <a:lnTo>
                  <a:pt x="704858" y="1352978"/>
                </a:lnTo>
                <a:lnTo>
                  <a:pt x="722645" y="1349297"/>
                </a:lnTo>
                <a:lnTo>
                  <a:pt x="741238" y="1352956"/>
                </a:lnTo>
                <a:lnTo>
                  <a:pt x="756301" y="1362888"/>
                </a:lnTo>
                <a:lnTo>
                  <a:pt x="766393" y="1377523"/>
                </a:lnTo>
                <a:lnTo>
                  <a:pt x="770077" y="1395296"/>
                </a:lnTo>
                <a:lnTo>
                  <a:pt x="766611" y="1413874"/>
                </a:lnTo>
                <a:lnTo>
                  <a:pt x="756998" y="1428923"/>
                </a:lnTo>
                <a:lnTo>
                  <a:pt x="742416" y="1439007"/>
                </a:lnTo>
                <a:lnTo>
                  <a:pt x="724040" y="1442688"/>
                </a:lnTo>
                <a:close/>
              </a:path>
              <a:path w="1431925" h="2108200">
                <a:moveTo>
                  <a:pt x="724040" y="2106186"/>
                </a:moveTo>
                <a:lnTo>
                  <a:pt x="708302" y="2103224"/>
                </a:lnTo>
                <a:lnTo>
                  <a:pt x="695441" y="2095035"/>
                </a:lnTo>
                <a:lnTo>
                  <a:pt x="686765" y="2082664"/>
                </a:lnTo>
                <a:lnTo>
                  <a:pt x="683583" y="2067157"/>
                </a:lnTo>
                <a:lnTo>
                  <a:pt x="686547" y="2051432"/>
                </a:lnTo>
                <a:lnTo>
                  <a:pt x="694743" y="2038582"/>
                </a:lnTo>
                <a:lnTo>
                  <a:pt x="707124" y="2029913"/>
                </a:lnTo>
                <a:lnTo>
                  <a:pt x="722645" y="2026734"/>
                </a:lnTo>
                <a:lnTo>
                  <a:pt x="738383" y="2029696"/>
                </a:lnTo>
                <a:lnTo>
                  <a:pt x="751243" y="2037885"/>
                </a:lnTo>
                <a:lnTo>
                  <a:pt x="759919" y="2050255"/>
                </a:lnTo>
                <a:lnTo>
                  <a:pt x="763102" y="2065763"/>
                </a:lnTo>
                <a:lnTo>
                  <a:pt x="760137" y="2081488"/>
                </a:lnTo>
                <a:lnTo>
                  <a:pt x="751941" y="2094338"/>
                </a:lnTo>
                <a:lnTo>
                  <a:pt x="739560" y="2103006"/>
                </a:lnTo>
                <a:lnTo>
                  <a:pt x="724040" y="2106186"/>
                </a:lnTo>
                <a:close/>
              </a:path>
              <a:path w="1431925" h="2108200">
                <a:moveTo>
                  <a:pt x="54407" y="108724"/>
                </a:moveTo>
                <a:lnTo>
                  <a:pt x="32958" y="104542"/>
                </a:lnTo>
                <a:lnTo>
                  <a:pt x="15694" y="93042"/>
                </a:lnTo>
                <a:lnTo>
                  <a:pt x="4185" y="75793"/>
                </a:lnTo>
                <a:lnTo>
                  <a:pt x="0" y="54362"/>
                </a:lnTo>
                <a:lnTo>
                  <a:pt x="4381" y="32930"/>
                </a:lnTo>
                <a:lnTo>
                  <a:pt x="16217" y="15681"/>
                </a:lnTo>
                <a:lnTo>
                  <a:pt x="33546" y="4181"/>
                </a:lnTo>
                <a:lnTo>
                  <a:pt x="54407" y="0"/>
                </a:lnTo>
                <a:lnTo>
                  <a:pt x="75268" y="4181"/>
                </a:lnTo>
                <a:lnTo>
                  <a:pt x="92597" y="15681"/>
                </a:lnTo>
                <a:lnTo>
                  <a:pt x="104433" y="32930"/>
                </a:lnTo>
                <a:lnTo>
                  <a:pt x="108815" y="54362"/>
                </a:lnTo>
                <a:lnTo>
                  <a:pt x="104629" y="75793"/>
                </a:lnTo>
                <a:lnTo>
                  <a:pt x="93120" y="93042"/>
                </a:lnTo>
                <a:lnTo>
                  <a:pt x="75856" y="104542"/>
                </a:lnTo>
                <a:lnTo>
                  <a:pt x="54407" y="108724"/>
                </a:lnTo>
                <a:close/>
              </a:path>
              <a:path w="1431925" h="2108200">
                <a:moveTo>
                  <a:pt x="54407" y="779191"/>
                </a:moveTo>
                <a:lnTo>
                  <a:pt x="33546" y="774813"/>
                </a:lnTo>
                <a:lnTo>
                  <a:pt x="16217" y="762986"/>
                </a:lnTo>
                <a:lnTo>
                  <a:pt x="4381" y="745672"/>
                </a:lnTo>
                <a:lnTo>
                  <a:pt x="0" y="724829"/>
                </a:lnTo>
                <a:lnTo>
                  <a:pt x="4381" y="703985"/>
                </a:lnTo>
                <a:lnTo>
                  <a:pt x="16217" y="686670"/>
                </a:lnTo>
                <a:lnTo>
                  <a:pt x="33546" y="674844"/>
                </a:lnTo>
                <a:lnTo>
                  <a:pt x="54407" y="670466"/>
                </a:lnTo>
                <a:lnTo>
                  <a:pt x="75268" y="674844"/>
                </a:lnTo>
                <a:lnTo>
                  <a:pt x="92597" y="686670"/>
                </a:lnTo>
                <a:lnTo>
                  <a:pt x="104433" y="703985"/>
                </a:lnTo>
                <a:lnTo>
                  <a:pt x="108815" y="724829"/>
                </a:lnTo>
                <a:lnTo>
                  <a:pt x="104433" y="745672"/>
                </a:lnTo>
                <a:lnTo>
                  <a:pt x="92597" y="762986"/>
                </a:lnTo>
                <a:lnTo>
                  <a:pt x="75268" y="774813"/>
                </a:lnTo>
                <a:lnTo>
                  <a:pt x="54407" y="779191"/>
                </a:lnTo>
                <a:close/>
              </a:path>
              <a:path w="1431925" h="2108200">
                <a:moveTo>
                  <a:pt x="54407" y="1442688"/>
                </a:moveTo>
                <a:lnTo>
                  <a:pt x="36402" y="1439007"/>
                </a:lnTo>
                <a:lnTo>
                  <a:pt x="21274" y="1428923"/>
                </a:lnTo>
                <a:lnTo>
                  <a:pt x="10855" y="1413874"/>
                </a:lnTo>
                <a:lnTo>
                  <a:pt x="6975" y="1395296"/>
                </a:lnTo>
                <a:lnTo>
                  <a:pt x="10659" y="1377306"/>
                </a:lnTo>
                <a:lnTo>
                  <a:pt x="20751" y="1362191"/>
                </a:lnTo>
                <a:lnTo>
                  <a:pt x="35813" y="1351780"/>
                </a:lnTo>
                <a:lnTo>
                  <a:pt x="54407" y="1347903"/>
                </a:lnTo>
                <a:lnTo>
                  <a:pt x="73001" y="1351780"/>
                </a:lnTo>
                <a:lnTo>
                  <a:pt x="88063" y="1362191"/>
                </a:lnTo>
                <a:lnTo>
                  <a:pt x="98155" y="1377306"/>
                </a:lnTo>
                <a:lnTo>
                  <a:pt x="101839" y="1395296"/>
                </a:lnTo>
                <a:lnTo>
                  <a:pt x="97959" y="1413286"/>
                </a:lnTo>
                <a:lnTo>
                  <a:pt x="87540" y="1428401"/>
                </a:lnTo>
                <a:lnTo>
                  <a:pt x="72412" y="1438811"/>
                </a:lnTo>
                <a:lnTo>
                  <a:pt x="54407" y="1442688"/>
                </a:lnTo>
                <a:close/>
              </a:path>
              <a:path w="1431925" h="2108200">
                <a:moveTo>
                  <a:pt x="54407" y="2107580"/>
                </a:moveTo>
                <a:lnTo>
                  <a:pt x="38669" y="2104400"/>
                </a:lnTo>
                <a:lnTo>
                  <a:pt x="25808" y="2095732"/>
                </a:lnTo>
                <a:lnTo>
                  <a:pt x="17133" y="2082882"/>
                </a:lnTo>
                <a:lnTo>
                  <a:pt x="13950" y="2067157"/>
                </a:lnTo>
                <a:lnTo>
                  <a:pt x="17133" y="2051432"/>
                </a:lnTo>
                <a:lnTo>
                  <a:pt x="25808" y="2038582"/>
                </a:lnTo>
                <a:lnTo>
                  <a:pt x="38669" y="2029913"/>
                </a:lnTo>
                <a:lnTo>
                  <a:pt x="54407" y="2026734"/>
                </a:lnTo>
                <a:lnTo>
                  <a:pt x="70145" y="2029717"/>
                </a:lnTo>
                <a:lnTo>
                  <a:pt x="83006" y="2038059"/>
                </a:lnTo>
                <a:lnTo>
                  <a:pt x="91681" y="2050844"/>
                </a:lnTo>
                <a:lnTo>
                  <a:pt x="94864" y="2067157"/>
                </a:lnTo>
                <a:lnTo>
                  <a:pt x="91681" y="2082882"/>
                </a:lnTo>
                <a:lnTo>
                  <a:pt x="83006" y="2095732"/>
                </a:lnTo>
                <a:lnTo>
                  <a:pt x="70145" y="2104400"/>
                </a:lnTo>
                <a:lnTo>
                  <a:pt x="54407" y="2107580"/>
                </a:lnTo>
                <a:close/>
              </a:path>
              <a:path w="1431925" h="2108200">
                <a:moveTo>
                  <a:pt x="1392277" y="94785"/>
                </a:moveTo>
                <a:lnTo>
                  <a:pt x="1376539" y="91823"/>
                </a:lnTo>
                <a:lnTo>
                  <a:pt x="1363678" y="83633"/>
                </a:lnTo>
                <a:lnTo>
                  <a:pt x="1355003" y="71263"/>
                </a:lnTo>
                <a:lnTo>
                  <a:pt x="1351820" y="55755"/>
                </a:lnTo>
                <a:lnTo>
                  <a:pt x="1354785" y="40030"/>
                </a:lnTo>
                <a:lnTo>
                  <a:pt x="1362981" y="27180"/>
                </a:lnTo>
                <a:lnTo>
                  <a:pt x="1375362" y="18512"/>
                </a:lnTo>
                <a:lnTo>
                  <a:pt x="1390882" y="15332"/>
                </a:lnTo>
                <a:lnTo>
                  <a:pt x="1406620" y="18294"/>
                </a:lnTo>
                <a:lnTo>
                  <a:pt x="1419481" y="26484"/>
                </a:lnTo>
                <a:lnTo>
                  <a:pt x="1428157" y="38854"/>
                </a:lnTo>
                <a:lnTo>
                  <a:pt x="1431339" y="54362"/>
                </a:lnTo>
                <a:lnTo>
                  <a:pt x="1428375" y="70087"/>
                </a:lnTo>
                <a:lnTo>
                  <a:pt x="1420179" y="82937"/>
                </a:lnTo>
                <a:lnTo>
                  <a:pt x="1407797" y="91605"/>
                </a:lnTo>
                <a:lnTo>
                  <a:pt x="1392277" y="94785"/>
                </a:lnTo>
                <a:close/>
              </a:path>
              <a:path w="1431925" h="2108200">
                <a:moveTo>
                  <a:pt x="1392277" y="765252"/>
                </a:moveTo>
                <a:lnTo>
                  <a:pt x="1376539" y="762290"/>
                </a:lnTo>
                <a:lnTo>
                  <a:pt x="1363678" y="754101"/>
                </a:lnTo>
                <a:lnTo>
                  <a:pt x="1355003" y="741730"/>
                </a:lnTo>
                <a:lnTo>
                  <a:pt x="1351820" y="726222"/>
                </a:lnTo>
                <a:lnTo>
                  <a:pt x="1354785" y="710498"/>
                </a:lnTo>
                <a:lnTo>
                  <a:pt x="1362981" y="697648"/>
                </a:lnTo>
                <a:lnTo>
                  <a:pt x="1375362" y="688979"/>
                </a:lnTo>
                <a:lnTo>
                  <a:pt x="1390882" y="685799"/>
                </a:lnTo>
                <a:lnTo>
                  <a:pt x="1406620" y="688761"/>
                </a:lnTo>
                <a:lnTo>
                  <a:pt x="1419481" y="696951"/>
                </a:lnTo>
                <a:lnTo>
                  <a:pt x="1428157" y="709321"/>
                </a:lnTo>
                <a:lnTo>
                  <a:pt x="1431339" y="724829"/>
                </a:lnTo>
                <a:lnTo>
                  <a:pt x="1428375" y="740554"/>
                </a:lnTo>
                <a:lnTo>
                  <a:pt x="1420179" y="753404"/>
                </a:lnTo>
                <a:lnTo>
                  <a:pt x="1407797" y="762072"/>
                </a:lnTo>
                <a:lnTo>
                  <a:pt x="1392277" y="765252"/>
                </a:lnTo>
                <a:close/>
              </a:path>
              <a:path w="1431925" h="2108200">
                <a:moveTo>
                  <a:pt x="1392277" y="1435719"/>
                </a:moveTo>
                <a:lnTo>
                  <a:pt x="1376539" y="1432757"/>
                </a:lnTo>
                <a:lnTo>
                  <a:pt x="1363678" y="1424568"/>
                </a:lnTo>
                <a:lnTo>
                  <a:pt x="1355003" y="1412197"/>
                </a:lnTo>
                <a:lnTo>
                  <a:pt x="1351820" y="1396690"/>
                </a:lnTo>
                <a:lnTo>
                  <a:pt x="1354785" y="1380965"/>
                </a:lnTo>
                <a:lnTo>
                  <a:pt x="1362981" y="1368115"/>
                </a:lnTo>
                <a:lnTo>
                  <a:pt x="1375362" y="1359446"/>
                </a:lnTo>
                <a:lnTo>
                  <a:pt x="1390882" y="1356267"/>
                </a:lnTo>
                <a:lnTo>
                  <a:pt x="1406620" y="1359229"/>
                </a:lnTo>
                <a:lnTo>
                  <a:pt x="1419481" y="1367418"/>
                </a:lnTo>
                <a:lnTo>
                  <a:pt x="1428157" y="1379788"/>
                </a:lnTo>
                <a:lnTo>
                  <a:pt x="1431339" y="1395296"/>
                </a:lnTo>
                <a:lnTo>
                  <a:pt x="1428375" y="1411021"/>
                </a:lnTo>
                <a:lnTo>
                  <a:pt x="1420179" y="1423871"/>
                </a:lnTo>
                <a:lnTo>
                  <a:pt x="1407797" y="1432539"/>
                </a:lnTo>
                <a:lnTo>
                  <a:pt x="1392277" y="1435719"/>
                </a:lnTo>
                <a:close/>
              </a:path>
              <a:path w="1431925" h="2108200">
                <a:moveTo>
                  <a:pt x="1392277" y="2106186"/>
                </a:moveTo>
                <a:lnTo>
                  <a:pt x="1376539" y="2103224"/>
                </a:lnTo>
                <a:lnTo>
                  <a:pt x="1363678" y="2095035"/>
                </a:lnTo>
                <a:lnTo>
                  <a:pt x="1355003" y="2082664"/>
                </a:lnTo>
                <a:lnTo>
                  <a:pt x="1351820" y="2067157"/>
                </a:lnTo>
                <a:lnTo>
                  <a:pt x="1354785" y="2051432"/>
                </a:lnTo>
                <a:lnTo>
                  <a:pt x="1362981" y="2038582"/>
                </a:lnTo>
                <a:lnTo>
                  <a:pt x="1375362" y="2029913"/>
                </a:lnTo>
                <a:lnTo>
                  <a:pt x="1390882" y="2026734"/>
                </a:lnTo>
                <a:lnTo>
                  <a:pt x="1406620" y="2029696"/>
                </a:lnTo>
                <a:lnTo>
                  <a:pt x="1419481" y="2037885"/>
                </a:lnTo>
                <a:lnTo>
                  <a:pt x="1428157" y="2050255"/>
                </a:lnTo>
                <a:lnTo>
                  <a:pt x="1431339" y="2065763"/>
                </a:lnTo>
                <a:lnTo>
                  <a:pt x="1428375" y="2081488"/>
                </a:lnTo>
                <a:lnTo>
                  <a:pt x="1420179" y="2094338"/>
                </a:lnTo>
                <a:lnTo>
                  <a:pt x="1407797" y="2103006"/>
                </a:lnTo>
                <a:lnTo>
                  <a:pt x="1392277" y="2106186"/>
                </a:lnTo>
                <a:close/>
              </a:path>
            </a:pathLst>
          </a:custGeom>
          <a:solidFill>
            <a:srgbClr val="0033B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6804028" y="0"/>
            <a:ext cx="1480820" cy="1479550"/>
            <a:chOff x="16804028" y="0"/>
            <a:chExt cx="1480820" cy="1479550"/>
          </a:xfrm>
        </p:grpSpPr>
        <p:sp>
          <p:nvSpPr>
            <p:cNvPr id="4" name="object 4"/>
            <p:cNvSpPr/>
            <p:nvPr/>
          </p:nvSpPr>
          <p:spPr>
            <a:xfrm>
              <a:off x="16804028" y="900582"/>
              <a:ext cx="579120" cy="579120"/>
            </a:xfrm>
            <a:custGeom>
              <a:avLst/>
              <a:gdLst/>
              <a:ahLst/>
              <a:cxnLst/>
              <a:rect l="l" t="t" r="r" b="b"/>
              <a:pathLst>
                <a:path w="579119" h="579119">
                  <a:moveTo>
                    <a:pt x="578661" y="578661"/>
                  </a:moveTo>
                  <a:lnTo>
                    <a:pt x="0" y="578661"/>
                  </a:lnTo>
                  <a:lnTo>
                    <a:pt x="0" y="0"/>
                  </a:lnTo>
                  <a:lnTo>
                    <a:pt x="578661" y="0"/>
                  </a:lnTo>
                  <a:lnTo>
                    <a:pt x="578661" y="578661"/>
                  </a:lnTo>
                  <a:close/>
                </a:path>
              </a:pathLst>
            </a:custGeom>
            <a:solidFill>
              <a:srgbClr val="B9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86107" y="0"/>
              <a:ext cx="898525" cy="898525"/>
            </a:xfrm>
            <a:custGeom>
              <a:avLst/>
              <a:gdLst/>
              <a:ahLst/>
              <a:cxnLst/>
              <a:rect l="l" t="t" r="r" b="b"/>
              <a:pathLst>
                <a:path w="898525" h="898525">
                  <a:moveTo>
                    <a:pt x="898194" y="898221"/>
                  </a:moveTo>
                  <a:lnTo>
                    <a:pt x="0" y="898221"/>
                  </a:lnTo>
                  <a:lnTo>
                    <a:pt x="0" y="0"/>
                  </a:lnTo>
                  <a:lnTo>
                    <a:pt x="898194" y="0"/>
                  </a:lnTo>
                  <a:lnTo>
                    <a:pt x="898194" y="898221"/>
                  </a:lnTo>
                  <a:close/>
                </a:path>
              </a:pathLst>
            </a:custGeom>
            <a:solidFill>
              <a:srgbClr val="1254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9560" y="2626917"/>
            <a:ext cx="11753849" cy="59531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75418" y="311150"/>
            <a:ext cx="1282001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120"/>
              <a:t>Frauds</a:t>
            </a:r>
            <a:r>
              <a:rPr dirty="0" sz="9000" spc="-325"/>
              <a:t> </a:t>
            </a:r>
            <a:r>
              <a:rPr dirty="0" sz="9000" spc="250"/>
              <a:t>over</a:t>
            </a:r>
            <a:r>
              <a:rPr dirty="0" sz="9000" spc="-325"/>
              <a:t> </a:t>
            </a:r>
            <a:r>
              <a:rPr dirty="0" sz="9000" spc="295"/>
              <a:t>the</a:t>
            </a:r>
            <a:r>
              <a:rPr dirty="0" sz="9000" spc="-325"/>
              <a:t> </a:t>
            </a:r>
            <a:r>
              <a:rPr dirty="0" sz="9000" spc="245"/>
              <a:t>years</a:t>
            </a:r>
            <a:endParaRPr sz="9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0788" y="3176989"/>
            <a:ext cx="17011650" cy="6951345"/>
            <a:chOff x="250788" y="3176989"/>
            <a:chExt cx="17011650" cy="6951345"/>
          </a:xfrm>
        </p:grpSpPr>
        <p:sp>
          <p:nvSpPr>
            <p:cNvPr id="3" name="object 3"/>
            <p:cNvSpPr/>
            <p:nvPr/>
          </p:nvSpPr>
          <p:spPr>
            <a:xfrm>
              <a:off x="498055" y="3176989"/>
              <a:ext cx="16764000" cy="6372225"/>
            </a:xfrm>
            <a:custGeom>
              <a:avLst/>
              <a:gdLst/>
              <a:ahLst/>
              <a:cxnLst/>
              <a:rect l="l" t="t" r="r" b="b"/>
              <a:pathLst>
                <a:path w="16764000" h="6372225">
                  <a:moveTo>
                    <a:pt x="16763870" y="6372225"/>
                  </a:moveTo>
                  <a:lnTo>
                    <a:pt x="0" y="6372225"/>
                  </a:lnTo>
                  <a:lnTo>
                    <a:pt x="0" y="0"/>
                  </a:lnTo>
                  <a:lnTo>
                    <a:pt x="16763870" y="0"/>
                  </a:lnTo>
                  <a:lnTo>
                    <a:pt x="16763870" y="6372225"/>
                  </a:lnTo>
                  <a:close/>
                </a:path>
              </a:pathLst>
            </a:custGeom>
            <a:solidFill>
              <a:srgbClr val="B5BCC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0788" y="8020391"/>
              <a:ext cx="1431925" cy="2108200"/>
            </a:xfrm>
            <a:custGeom>
              <a:avLst/>
              <a:gdLst/>
              <a:ahLst/>
              <a:cxnLst/>
              <a:rect l="l" t="t" r="r" b="b"/>
              <a:pathLst>
                <a:path w="1431925" h="2108200">
                  <a:moveTo>
                    <a:pt x="724040" y="2099216"/>
                  </a:moveTo>
                  <a:lnTo>
                    <a:pt x="705446" y="2095557"/>
                  </a:lnTo>
                  <a:lnTo>
                    <a:pt x="690384" y="2085626"/>
                  </a:lnTo>
                  <a:lnTo>
                    <a:pt x="680291" y="2070990"/>
                  </a:lnTo>
                  <a:lnTo>
                    <a:pt x="676607" y="2053218"/>
                  </a:lnTo>
                  <a:lnTo>
                    <a:pt x="680269" y="2034639"/>
                  </a:lnTo>
                  <a:lnTo>
                    <a:pt x="690209" y="2019590"/>
                  </a:lnTo>
                  <a:lnTo>
                    <a:pt x="704858" y="2009506"/>
                  </a:lnTo>
                  <a:lnTo>
                    <a:pt x="722645" y="2005825"/>
                  </a:lnTo>
                  <a:lnTo>
                    <a:pt x="741238" y="2009484"/>
                  </a:lnTo>
                  <a:lnTo>
                    <a:pt x="756301" y="2019416"/>
                  </a:lnTo>
                  <a:lnTo>
                    <a:pt x="766393" y="2034051"/>
                  </a:lnTo>
                  <a:lnTo>
                    <a:pt x="770077" y="2051824"/>
                  </a:lnTo>
                  <a:lnTo>
                    <a:pt x="766611" y="2070402"/>
                  </a:lnTo>
                  <a:lnTo>
                    <a:pt x="756998" y="2085452"/>
                  </a:lnTo>
                  <a:lnTo>
                    <a:pt x="742416" y="2095536"/>
                  </a:lnTo>
                  <a:lnTo>
                    <a:pt x="724040" y="2099216"/>
                  </a:lnTo>
                  <a:close/>
                </a:path>
                <a:path w="1431925" h="2108200">
                  <a:moveTo>
                    <a:pt x="722645" y="1427356"/>
                  </a:moveTo>
                  <a:lnTo>
                    <a:pt x="704857" y="1423697"/>
                  </a:lnTo>
                  <a:lnTo>
                    <a:pt x="690209" y="1413765"/>
                  </a:lnTo>
                  <a:lnTo>
                    <a:pt x="680269" y="1399129"/>
                  </a:lnTo>
                  <a:lnTo>
                    <a:pt x="676607" y="1381357"/>
                  </a:lnTo>
                  <a:lnTo>
                    <a:pt x="680269" y="1363584"/>
                  </a:lnTo>
                  <a:lnTo>
                    <a:pt x="690209" y="1348948"/>
                  </a:lnTo>
                  <a:lnTo>
                    <a:pt x="704858" y="1339017"/>
                  </a:lnTo>
                  <a:lnTo>
                    <a:pt x="722645" y="1335358"/>
                  </a:lnTo>
                  <a:lnTo>
                    <a:pt x="740628" y="1339017"/>
                  </a:lnTo>
                  <a:lnTo>
                    <a:pt x="755603" y="1348948"/>
                  </a:lnTo>
                  <a:lnTo>
                    <a:pt x="765608" y="1363584"/>
                  </a:lnTo>
                  <a:lnTo>
                    <a:pt x="768682" y="1381357"/>
                  </a:lnTo>
                  <a:lnTo>
                    <a:pt x="765020" y="1399129"/>
                  </a:lnTo>
                  <a:lnTo>
                    <a:pt x="755080" y="1413765"/>
                  </a:lnTo>
                  <a:lnTo>
                    <a:pt x="740432" y="1423697"/>
                  </a:lnTo>
                  <a:lnTo>
                    <a:pt x="722645" y="1427356"/>
                  </a:lnTo>
                  <a:close/>
                </a:path>
                <a:path w="1431925" h="2108200">
                  <a:moveTo>
                    <a:pt x="724040" y="80846"/>
                  </a:moveTo>
                  <a:lnTo>
                    <a:pt x="708302" y="77884"/>
                  </a:lnTo>
                  <a:lnTo>
                    <a:pt x="695441" y="69695"/>
                  </a:lnTo>
                  <a:lnTo>
                    <a:pt x="686765" y="57324"/>
                  </a:lnTo>
                  <a:lnTo>
                    <a:pt x="683583" y="41817"/>
                  </a:lnTo>
                  <a:lnTo>
                    <a:pt x="686547" y="26092"/>
                  </a:lnTo>
                  <a:lnTo>
                    <a:pt x="694743" y="13242"/>
                  </a:lnTo>
                  <a:lnTo>
                    <a:pt x="707124" y="4573"/>
                  </a:lnTo>
                  <a:lnTo>
                    <a:pt x="722645" y="1393"/>
                  </a:lnTo>
                  <a:lnTo>
                    <a:pt x="738383" y="4355"/>
                  </a:lnTo>
                  <a:lnTo>
                    <a:pt x="751243" y="12545"/>
                  </a:lnTo>
                  <a:lnTo>
                    <a:pt x="759919" y="24916"/>
                  </a:lnTo>
                  <a:lnTo>
                    <a:pt x="763102" y="40423"/>
                  </a:lnTo>
                  <a:lnTo>
                    <a:pt x="760137" y="56148"/>
                  </a:lnTo>
                  <a:lnTo>
                    <a:pt x="751941" y="68998"/>
                  </a:lnTo>
                  <a:lnTo>
                    <a:pt x="739560" y="77666"/>
                  </a:lnTo>
                  <a:lnTo>
                    <a:pt x="724040" y="80846"/>
                  </a:lnTo>
                  <a:close/>
                </a:path>
                <a:path w="1431925" h="2108200">
                  <a:moveTo>
                    <a:pt x="54407" y="765252"/>
                  </a:moveTo>
                  <a:lnTo>
                    <a:pt x="36620" y="761375"/>
                  </a:lnTo>
                  <a:lnTo>
                    <a:pt x="21972" y="750964"/>
                  </a:lnTo>
                  <a:lnTo>
                    <a:pt x="12032" y="735849"/>
                  </a:lnTo>
                  <a:lnTo>
                    <a:pt x="8370" y="717859"/>
                  </a:lnTo>
                  <a:lnTo>
                    <a:pt x="12250" y="700087"/>
                  </a:lnTo>
                  <a:lnTo>
                    <a:pt x="22669" y="685451"/>
                  </a:lnTo>
                  <a:lnTo>
                    <a:pt x="37797" y="675519"/>
                  </a:lnTo>
                  <a:lnTo>
                    <a:pt x="55802" y="671860"/>
                  </a:lnTo>
                  <a:lnTo>
                    <a:pt x="73785" y="674953"/>
                  </a:lnTo>
                  <a:lnTo>
                    <a:pt x="88761" y="685102"/>
                  </a:lnTo>
                  <a:lnTo>
                    <a:pt x="98766" y="700479"/>
                  </a:lnTo>
                  <a:lnTo>
                    <a:pt x="101839" y="719253"/>
                  </a:lnTo>
                  <a:lnTo>
                    <a:pt x="97959" y="737025"/>
                  </a:lnTo>
                  <a:lnTo>
                    <a:pt x="87540" y="751661"/>
                  </a:lnTo>
                  <a:lnTo>
                    <a:pt x="72412" y="761593"/>
                  </a:lnTo>
                  <a:lnTo>
                    <a:pt x="54407" y="765252"/>
                  </a:lnTo>
                  <a:close/>
                </a:path>
                <a:path w="1431925" h="2108200">
                  <a:moveTo>
                    <a:pt x="54407" y="2107580"/>
                  </a:moveTo>
                  <a:lnTo>
                    <a:pt x="32958" y="2103398"/>
                  </a:lnTo>
                  <a:lnTo>
                    <a:pt x="15694" y="2091898"/>
                  </a:lnTo>
                  <a:lnTo>
                    <a:pt x="4185" y="2074649"/>
                  </a:lnTo>
                  <a:lnTo>
                    <a:pt x="0" y="2053218"/>
                  </a:lnTo>
                  <a:lnTo>
                    <a:pt x="4381" y="2031786"/>
                  </a:lnTo>
                  <a:lnTo>
                    <a:pt x="16217" y="2014537"/>
                  </a:lnTo>
                  <a:lnTo>
                    <a:pt x="33546" y="2003037"/>
                  </a:lnTo>
                  <a:lnTo>
                    <a:pt x="54407" y="1998855"/>
                  </a:lnTo>
                  <a:lnTo>
                    <a:pt x="75268" y="2003037"/>
                  </a:lnTo>
                  <a:lnTo>
                    <a:pt x="92597" y="2014537"/>
                  </a:lnTo>
                  <a:lnTo>
                    <a:pt x="104433" y="2031786"/>
                  </a:lnTo>
                  <a:lnTo>
                    <a:pt x="108815" y="2053218"/>
                  </a:lnTo>
                  <a:lnTo>
                    <a:pt x="104629" y="2074649"/>
                  </a:lnTo>
                  <a:lnTo>
                    <a:pt x="93120" y="2091898"/>
                  </a:lnTo>
                  <a:lnTo>
                    <a:pt x="75856" y="2103398"/>
                  </a:lnTo>
                  <a:lnTo>
                    <a:pt x="54407" y="2107580"/>
                  </a:lnTo>
                  <a:close/>
                </a:path>
                <a:path w="1431925" h="2108200">
                  <a:moveTo>
                    <a:pt x="722645" y="758282"/>
                  </a:moveTo>
                  <a:lnTo>
                    <a:pt x="704051" y="754623"/>
                  </a:lnTo>
                  <a:lnTo>
                    <a:pt x="688989" y="744692"/>
                  </a:lnTo>
                  <a:lnTo>
                    <a:pt x="678896" y="730056"/>
                  </a:lnTo>
                  <a:lnTo>
                    <a:pt x="675212" y="712284"/>
                  </a:lnTo>
                  <a:lnTo>
                    <a:pt x="679092" y="694511"/>
                  </a:lnTo>
                  <a:lnTo>
                    <a:pt x="689512" y="679875"/>
                  </a:lnTo>
                  <a:lnTo>
                    <a:pt x="704640" y="669944"/>
                  </a:lnTo>
                  <a:lnTo>
                    <a:pt x="722645" y="666285"/>
                  </a:lnTo>
                  <a:lnTo>
                    <a:pt x="740650" y="669748"/>
                  </a:lnTo>
                  <a:lnTo>
                    <a:pt x="755778" y="679353"/>
                  </a:lnTo>
                  <a:lnTo>
                    <a:pt x="766197" y="693923"/>
                  </a:lnTo>
                  <a:lnTo>
                    <a:pt x="770077" y="712284"/>
                  </a:lnTo>
                  <a:lnTo>
                    <a:pt x="766393" y="730056"/>
                  </a:lnTo>
                  <a:lnTo>
                    <a:pt x="756301" y="744692"/>
                  </a:lnTo>
                  <a:lnTo>
                    <a:pt x="741238" y="754623"/>
                  </a:lnTo>
                  <a:lnTo>
                    <a:pt x="722645" y="758282"/>
                  </a:lnTo>
                  <a:close/>
                </a:path>
                <a:path w="1431925" h="2108200">
                  <a:moveTo>
                    <a:pt x="55802" y="1435719"/>
                  </a:moveTo>
                  <a:lnTo>
                    <a:pt x="34941" y="1431559"/>
                  </a:lnTo>
                  <a:lnTo>
                    <a:pt x="17612" y="1420212"/>
                  </a:lnTo>
                  <a:lnTo>
                    <a:pt x="5776" y="1403376"/>
                  </a:lnTo>
                  <a:lnTo>
                    <a:pt x="1394" y="1382751"/>
                  </a:lnTo>
                  <a:lnTo>
                    <a:pt x="5558" y="1361907"/>
                  </a:lnTo>
                  <a:lnTo>
                    <a:pt x="16915" y="1344592"/>
                  </a:lnTo>
                  <a:lnTo>
                    <a:pt x="33764" y="1332766"/>
                  </a:lnTo>
                  <a:lnTo>
                    <a:pt x="54407" y="1328388"/>
                  </a:lnTo>
                  <a:lnTo>
                    <a:pt x="75268" y="1332548"/>
                  </a:lnTo>
                  <a:lnTo>
                    <a:pt x="92597" y="1343896"/>
                  </a:lnTo>
                  <a:lnTo>
                    <a:pt x="104433" y="1360731"/>
                  </a:lnTo>
                  <a:lnTo>
                    <a:pt x="108815" y="1381357"/>
                  </a:lnTo>
                  <a:lnTo>
                    <a:pt x="104651" y="1402200"/>
                  </a:lnTo>
                  <a:lnTo>
                    <a:pt x="93294" y="1419515"/>
                  </a:lnTo>
                  <a:lnTo>
                    <a:pt x="76445" y="1431341"/>
                  </a:lnTo>
                  <a:lnTo>
                    <a:pt x="55802" y="1435719"/>
                  </a:lnTo>
                  <a:close/>
                </a:path>
                <a:path w="1431925" h="2108200">
                  <a:moveTo>
                    <a:pt x="54407" y="79452"/>
                  </a:moveTo>
                  <a:lnTo>
                    <a:pt x="38669" y="76272"/>
                  </a:lnTo>
                  <a:lnTo>
                    <a:pt x="25808" y="67604"/>
                  </a:lnTo>
                  <a:lnTo>
                    <a:pt x="17133" y="54754"/>
                  </a:lnTo>
                  <a:lnTo>
                    <a:pt x="13950" y="39029"/>
                  </a:lnTo>
                  <a:lnTo>
                    <a:pt x="17133" y="24110"/>
                  </a:lnTo>
                  <a:lnTo>
                    <a:pt x="25808" y="11673"/>
                  </a:lnTo>
                  <a:lnTo>
                    <a:pt x="38669" y="3158"/>
                  </a:lnTo>
                  <a:lnTo>
                    <a:pt x="54407" y="0"/>
                  </a:lnTo>
                  <a:lnTo>
                    <a:pt x="70145" y="3158"/>
                  </a:lnTo>
                  <a:lnTo>
                    <a:pt x="83006" y="11673"/>
                  </a:lnTo>
                  <a:lnTo>
                    <a:pt x="91681" y="24110"/>
                  </a:lnTo>
                  <a:lnTo>
                    <a:pt x="94864" y="39029"/>
                  </a:lnTo>
                  <a:lnTo>
                    <a:pt x="91681" y="54754"/>
                  </a:lnTo>
                  <a:lnTo>
                    <a:pt x="83006" y="67604"/>
                  </a:lnTo>
                  <a:lnTo>
                    <a:pt x="70145" y="76272"/>
                  </a:lnTo>
                  <a:lnTo>
                    <a:pt x="54407" y="79452"/>
                  </a:lnTo>
                  <a:close/>
                </a:path>
                <a:path w="1431925" h="2108200">
                  <a:moveTo>
                    <a:pt x="1392277" y="2093641"/>
                  </a:moveTo>
                  <a:lnTo>
                    <a:pt x="1376539" y="2090679"/>
                  </a:lnTo>
                  <a:lnTo>
                    <a:pt x="1363678" y="2082489"/>
                  </a:lnTo>
                  <a:lnTo>
                    <a:pt x="1355003" y="2070119"/>
                  </a:lnTo>
                  <a:lnTo>
                    <a:pt x="1351820" y="2054611"/>
                  </a:lnTo>
                  <a:lnTo>
                    <a:pt x="1354785" y="2038886"/>
                  </a:lnTo>
                  <a:lnTo>
                    <a:pt x="1362981" y="2026036"/>
                  </a:lnTo>
                  <a:lnTo>
                    <a:pt x="1375362" y="2017368"/>
                  </a:lnTo>
                  <a:lnTo>
                    <a:pt x="1390882" y="2014188"/>
                  </a:lnTo>
                  <a:lnTo>
                    <a:pt x="1406620" y="2017150"/>
                  </a:lnTo>
                  <a:lnTo>
                    <a:pt x="1419481" y="2025340"/>
                  </a:lnTo>
                  <a:lnTo>
                    <a:pt x="1428157" y="2037710"/>
                  </a:lnTo>
                  <a:lnTo>
                    <a:pt x="1431339" y="2053218"/>
                  </a:lnTo>
                  <a:lnTo>
                    <a:pt x="1428375" y="2068942"/>
                  </a:lnTo>
                  <a:lnTo>
                    <a:pt x="1420179" y="2081792"/>
                  </a:lnTo>
                  <a:lnTo>
                    <a:pt x="1407797" y="2090461"/>
                  </a:lnTo>
                  <a:lnTo>
                    <a:pt x="1392277" y="2093641"/>
                  </a:lnTo>
                  <a:close/>
                </a:path>
                <a:path w="1431925" h="2108200">
                  <a:moveTo>
                    <a:pt x="1390882" y="751313"/>
                  </a:moveTo>
                  <a:lnTo>
                    <a:pt x="1375951" y="748155"/>
                  </a:lnTo>
                  <a:lnTo>
                    <a:pt x="1363504" y="739639"/>
                  </a:lnTo>
                  <a:lnTo>
                    <a:pt x="1354981" y="727203"/>
                  </a:lnTo>
                  <a:lnTo>
                    <a:pt x="1351820" y="712284"/>
                  </a:lnTo>
                  <a:lnTo>
                    <a:pt x="1354981" y="697364"/>
                  </a:lnTo>
                  <a:lnTo>
                    <a:pt x="1363504" y="684928"/>
                  </a:lnTo>
                  <a:lnTo>
                    <a:pt x="1375951" y="676412"/>
                  </a:lnTo>
                  <a:lnTo>
                    <a:pt x="1390882" y="673254"/>
                  </a:lnTo>
                  <a:lnTo>
                    <a:pt x="1406010" y="676216"/>
                  </a:lnTo>
                  <a:lnTo>
                    <a:pt x="1418784" y="684406"/>
                  </a:lnTo>
                  <a:lnTo>
                    <a:pt x="1427372" y="696776"/>
                  </a:lnTo>
                  <a:lnTo>
                    <a:pt x="1429944" y="712284"/>
                  </a:lnTo>
                  <a:lnTo>
                    <a:pt x="1426783" y="727203"/>
                  </a:lnTo>
                  <a:lnTo>
                    <a:pt x="1418260" y="739639"/>
                  </a:lnTo>
                  <a:lnTo>
                    <a:pt x="1405814" y="748155"/>
                  </a:lnTo>
                  <a:lnTo>
                    <a:pt x="1390882" y="751313"/>
                  </a:lnTo>
                  <a:close/>
                </a:path>
                <a:path w="1431925" h="2108200">
                  <a:moveTo>
                    <a:pt x="1392277" y="80846"/>
                  </a:moveTo>
                  <a:lnTo>
                    <a:pt x="1376539" y="77884"/>
                  </a:lnTo>
                  <a:lnTo>
                    <a:pt x="1363678" y="69695"/>
                  </a:lnTo>
                  <a:lnTo>
                    <a:pt x="1355003" y="57324"/>
                  </a:lnTo>
                  <a:lnTo>
                    <a:pt x="1351820" y="41817"/>
                  </a:lnTo>
                  <a:lnTo>
                    <a:pt x="1354785" y="26092"/>
                  </a:lnTo>
                  <a:lnTo>
                    <a:pt x="1362981" y="13242"/>
                  </a:lnTo>
                  <a:lnTo>
                    <a:pt x="1375362" y="4573"/>
                  </a:lnTo>
                  <a:lnTo>
                    <a:pt x="1390882" y="1393"/>
                  </a:lnTo>
                  <a:lnTo>
                    <a:pt x="1406620" y="4355"/>
                  </a:lnTo>
                  <a:lnTo>
                    <a:pt x="1419481" y="12545"/>
                  </a:lnTo>
                  <a:lnTo>
                    <a:pt x="1428157" y="24916"/>
                  </a:lnTo>
                  <a:lnTo>
                    <a:pt x="1431339" y="40423"/>
                  </a:lnTo>
                  <a:lnTo>
                    <a:pt x="1428375" y="56148"/>
                  </a:lnTo>
                  <a:lnTo>
                    <a:pt x="1420179" y="68998"/>
                  </a:lnTo>
                  <a:lnTo>
                    <a:pt x="1407797" y="77666"/>
                  </a:lnTo>
                  <a:lnTo>
                    <a:pt x="1392277" y="80846"/>
                  </a:lnTo>
                  <a:close/>
                </a:path>
                <a:path w="1431925" h="2108200">
                  <a:moveTo>
                    <a:pt x="1390882" y="1421780"/>
                  </a:moveTo>
                  <a:lnTo>
                    <a:pt x="1375951" y="1418622"/>
                  </a:lnTo>
                  <a:lnTo>
                    <a:pt x="1363504" y="1410106"/>
                  </a:lnTo>
                  <a:lnTo>
                    <a:pt x="1354981" y="1397670"/>
                  </a:lnTo>
                  <a:lnTo>
                    <a:pt x="1351820" y="1382751"/>
                  </a:lnTo>
                  <a:lnTo>
                    <a:pt x="1354981" y="1367832"/>
                  </a:lnTo>
                  <a:lnTo>
                    <a:pt x="1363504" y="1355395"/>
                  </a:lnTo>
                  <a:lnTo>
                    <a:pt x="1375951" y="1346879"/>
                  </a:lnTo>
                  <a:lnTo>
                    <a:pt x="1390882" y="1343721"/>
                  </a:lnTo>
                  <a:lnTo>
                    <a:pt x="1406010" y="1346683"/>
                  </a:lnTo>
                  <a:lnTo>
                    <a:pt x="1418784" y="1354873"/>
                  </a:lnTo>
                  <a:lnTo>
                    <a:pt x="1427372" y="1367243"/>
                  </a:lnTo>
                  <a:lnTo>
                    <a:pt x="1429944" y="1382751"/>
                  </a:lnTo>
                  <a:lnTo>
                    <a:pt x="1426783" y="1397670"/>
                  </a:lnTo>
                  <a:lnTo>
                    <a:pt x="1418260" y="1410106"/>
                  </a:lnTo>
                  <a:lnTo>
                    <a:pt x="1405814" y="1418622"/>
                  </a:lnTo>
                  <a:lnTo>
                    <a:pt x="1390882" y="1421780"/>
                  </a:lnTo>
                  <a:close/>
                </a:path>
              </a:pathLst>
            </a:custGeom>
            <a:solidFill>
              <a:srgbClr val="D9DD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3144" y="1318627"/>
            <a:ext cx="6630034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>
                <a:solidFill>
                  <a:srgbClr val="051237"/>
                </a:solidFill>
              </a:rPr>
              <a:t>Testing</a:t>
            </a:r>
            <a:r>
              <a:rPr dirty="0" spc="-225">
                <a:solidFill>
                  <a:srgbClr val="051237"/>
                </a:solidFill>
              </a:rPr>
              <a:t> </a:t>
            </a:r>
            <a:r>
              <a:rPr dirty="0" spc="235">
                <a:solidFill>
                  <a:srgbClr val="051237"/>
                </a:solidFill>
              </a:rPr>
              <a:t>Process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6804028" y="3"/>
            <a:ext cx="1480820" cy="1479550"/>
            <a:chOff x="16804028" y="3"/>
            <a:chExt cx="1480820" cy="1479550"/>
          </a:xfrm>
        </p:grpSpPr>
        <p:sp>
          <p:nvSpPr>
            <p:cNvPr id="7" name="object 7"/>
            <p:cNvSpPr/>
            <p:nvPr/>
          </p:nvSpPr>
          <p:spPr>
            <a:xfrm>
              <a:off x="16804028" y="900585"/>
              <a:ext cx="579120" cy="579120"/>
            </a:xfrm>
            <a:custGeom>
              <a:avLst/>
              <a:gdLst/>
              <a:ahLst/>
              <a:cxnLst/>
              <a:rect l="l" t="t" r="r" b="b"/>
              <a:pathLst>
                <a:path w="579119" h="579119">
                  <a:moveTo>
                    <a:pt x="578661" y="578661"/>
                  </a:moveTo>
                  <a:lnTo>
                    <a:pt x="0" y="578661"/>
                  </a:lnTo>
                  <a:lnTo>
                    <a:pt x="0" y="0"/>
                  </a:lnTo>
                  <a:lnTo>
                    <a:pt x="578661" y="0"/>
                  </a:lnTo>
                  <a:lnTo>
                    <a:pt x="578661" y="578661"/>
                  </a:lnTo>
                  <a:close/>
                </a:path>
              </a:pathLst>
            </a:custGeom>
            <a:solidFill>
              <a:srgbClr val="B9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386107" y="3"/>
              <a:ext cx="898525" cy="898525"/>
            </a:xfrm>
            <a:custGeom>
              <a:avLst/>
              <a:gdLst/>
              <a:ahLst/>
              <a:cxnLst/>
              <a:rect l="l" t="t" r="r" b="b"/>
              <a:pathLst>
                <a:path w="898525" h="898525">
                  <a:moveTo>
                    <a:pt x="898194" y="898221"/>
                  </a:moveTo>
                  <a:lnTo>
                    <a:pt x="0" y="898221"/>
                  </a:lnTo>
                  <a:lnTo>
                    <a:pt x="0" y="0"/>
                  </a:lnTo>
                  <a:lnTo>
                    <a:pt x="898194" y="0"/>
                  </a:lnTo>
                  <a:lnTo>
                    <a:pt x="898194" y="898221"/>
                  </a:lnTo>
                  <a:close/>
                </a:path>
              </a:pathLst>
            </a:custGeom>
            <a:solidFill>
              <a:srgbClr val="1254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75803" y="3456269"/>
            <a:ext cx="15929610" cy="542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5799"/>
              </a:lnSpc>
              <a:spcBef>
                <a:spcPts val="100"/>
              </a:spcBef>
            </a:pPr>
            <a:r>
              <a:rPr dirty="0" sz="3400" spc="-440">
                <a:solidFill>
                  <a:srgbClr val="051237"/>
                </a:solidFill>
                <a:latin typeface="Trebuchet MS"/>
                <a:cs typeface="Trebuchet MS"/>
              </a:rPr>
              <a:t>. </a:t>
            </a:r>
            <a:r>
              <a:rPr dirty="0" sz="3400" spc="70">
                <a:solidFill>
                  <a:srgbClr val="051237"/>
                </a:solidFill>
                <a:latin typeface="Trebuchet MS"/>
                <a:cs typeface="Trebuchet MS"/>
              </a:rPr>
              <a:t>We </a:t>
            </a:r>
            <a:r>
              <a:rPr dirty="0" sz="3400" spc="100">
                <a:solidFill>
                  <a:srgbClr val="051237"/>
                </a:solidFill>
                <a:latin typeface="Trebuchet MS"/>
                <a:cs typeface="Trebuchet MS"/>
              </a:rPr>
              <a:t>choose </a:t>
            </a:r>
            <a:r>
              <a:rPr dirty="0" sz="3400" spc="-35">
                <a:solidFill>
                  <a:srgbClr val="051237"/>
                </a:solidFill>
                <a:latin typeface="Trebuchet MS"/>
                <a:cs typeface="Trebuchet MS"/>
              </a:rPr>
              <a:t>Credit </a:t>
            </a:r>
            <a:r>
              <a:rPr dirty="0" sz="3400" spc="10">
                <a:solidFill>
                  <a:srgbClr val="051237"/>
                </a:solidFill>
                <a:latin typeface="Trebuchet MS"/>
                <a:cs typeface="Trebuchet MS"/>
              </a:rPr>
              <a:t>Approval </a:t>
            </a:r>
            <a:r>
              <a:rPr dirty="0" sz="3400" spc="15">
                <a:solidFill>
                  <a:srgbClr val="051237"/>
                </a:solidFill>
                <a:latin typeface="Trebuchet MS"/>
                <a:cs typeface="Trebuchet MS"/>
              </a:rPr>
              <a:t>Dataset </a:t>
            </a:r>
            <a:r>
              <a:rPr dirty="0" sz="3400" spc="90">
                <a:solidFill>
                  <a:srgbClr val="051237"/>
                </a:solidFill>
                <a:latin typeface="Trebuchet MS"/>
                <a:cs typeface="Trebuchet MS"/>
              </a:rPr>
              <a:t>due </a:t>
            </a:r>
            <a:r>
              <a:rPr dirty="0" sz="3400" spc="-25">
                <a:solidFill>
                  <a:srgbClr val="051237"/>
                </a:solidFill>
                <a:latin typeface="Trebuchet MS"/>
                <a:cs typeface="Trebuchet MS"/>
              </a:rPr>
              <a:t>to </a:t>
            </a:r>
            <a:r>
              <a:rPr dirty="0" sz="3400" spc="-70">
                <a:solidFill>
                  <a:srgbClr val="051237"/>
                </a:solidFill>
                <a:latin typeface="Trebuchet MS"/>
                <a:cs typeface="Trebuchet MS"/>
              </a:rPr>
              <a:t>its </a:t>
            </a:r>
            <a:r>
              <a:rPr dirty="0" sz="3400" spc="20">
                <a:solidFill>
                  <a:srgbClr val="051237"/>
                </a:solidFill>
                <a:latin typeface="Trebuchet MS"/>
                <a:cs typeface="Trebuchet MS"/>
              </a:rPr>
              <a:t>contents </a:t>
            </a:r>
            <a:r>
              <a:rPr dirty="0" sz="3400" spc="-270">
                <a:solidFill>
                  <a:srgbClr val="051237"/>
                </a:solidFill>
                <a:latin typeface="Trebuchet MS"/>
                <a:cs typeface="Trebuchet MS"/>
              </a:rPr>
              <a:t>i.e. </a:t>
            </a:r>
            <a:r>
              <a:rPr dirty="0" sz="3400" spc="-204">
                <a:solidFill>
                  <a:srgbClr val="051237"/>
                </a:solidFill>
                <a:latin typeface="Trebuchet MS"/>
                <a:cs typeface="Trebuchet MS"/>
              </a:rPr>
              <a:t>it </a:t>
            </a:r>
            <a:r>
              <a:rPr dirty="0" sz="3400" spc="20">
                <a:solidFill>
                  <a:srgbClr val="051237"/>
                </a:solidFill>
                <a:latin typeface="Trebuchet MS"/>
                <a:cs typeface="Trebuchet MS"/>
              </a:rPr>
              <a:t>contains </a:t>
            </a:r>
            <a:r>
              <a:rPr dirty="0" sz="3400" spc="45">
                <a:solidFill>
                  <a:srgbClr val="051237"/>
                </a:solidFill>
                <a:latin typeface="Trebuchet MS"/>
                <a:cs typeface="Trebuchet MS"/>
              </a:rPr>
              <a:t>about </a:t>
            </a:r>
            <a:r>
              <a:rPr dirty="0" sz="3400" spc="155">
                <a:solidFill>
                  <a:srgbClr val="051237"/>
                </a:solidFill>
                <a:latin typeface="Trebuchet MS"/>
                <a:cs typeface="Trebuchet MS"/>
              </a:rPr>
              <a:t>15 </a:t>
            </a:r>
            <a:r>
              <a:rPr dirty="0" sz="3400" spc="16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10">
                <a:solidFill>
                  <a:srgbClr val="051237"/>
                </a:solidFill>
                <a:latin typeface="Trebuchet MS"/>
                <a:cs typeface="Trebuchet MS"/>
              </a:rPr>
              <a:t>features </a:t>
            </a:r>
            <a:r>
              <a:rPr dirty="0" sz="3400" spc="-20">
                <a:solidFill>
                  <a:srgbClr val="051237"/>
                </a:solidFill>
                <a:latin typeface="Trebuchet MS"/>
                <a:cs typeface="Trebuchet MS"/>
              </a:rPr>
              <a:t>divided </a:t>
            </a:r>
            <a:r>
              <a:rPr dirty="0" sz="3400" spc="-25">
                <a:solidFill>
                  <a:srgbClr val="051237"/>
                </a:solidFill>
                <a:latin typeface="Trebuchet MS"/>
                <a:cs typeface="Trebuchet MS"/>
              </a:rPr>
              <a:t>into </a:t>
            </a:r>
            <a:r>
              <a:rPr dirty="0" sz="3400" spc="155">
                <a:solidFill>
                  <a:srgbClr val="051237"/>
                </a:solidFill>
                <a:latin typeface="Trebuchet MS"/>
                <a:cs typeface="Trebuchet MS"/>
              </a:rPr>
              <a:t>3 </a:t>
            </a:r>
            <a:r>
              <a:rPr dirty="0" sz="3400" spc="45">
                <a:solidFill>
                  <a:srgbClr val="051237"/>
                </a:solidFill>
                <a:latin typeface="Trebuchet MS"/>
                <a:cs typeface="Trebuchet MS"/>
              </a:rPr>
              <a:t>classes </a:t>
            </a:r>
            <a:r>
              <a:rPr dirty="0" sz="3400" spc="-114">
                <a:solidFill>
                  <a:srgbClr val="051237"/>
                </a:solidFill>
                <a:latin typeface="Trebuchet MS"/>
                <a:cs typeface="Trebuchet MS"/>
              </a:rPr>
              <a:t>(integer, </a:t>
            </a:r>
            <a:r>
              <a:rPr dirty="0" sz="3400" spc="-60">
                <a:solidFill>
                  <a:srgbClr val="051237"/>
                </a:solidFill>
                <a:latin typeface="Trebuchet MS"/>
                <a:cs typeface="Trebuchet MS"/>
              </a:rPr>
              <a:t>real </a:t>
            </a:r>
            <a:r>
              <a:rPr dirty="0" sz="3400" spc="90">
                <a:solidFill>
                  <a:srgbClr val="051237"/>
                </a:solidFill>
                <a:latin typeface="Trebuchet MS"/>
                <a:cs typeface="Trebuchet MS"/>
              </a:rPr>
              <a:t>and </a:t>
            </a:r>
            <a:r>
              <a:rPr dirty="0" sz="3400" spc="-75">
                <a:solidFill>
                  <a:srgbClr val="051237"/>
                </a:solidFill>
                <a:latin typeface="Trebuchet MS"/>
                <a:cs typeface="Trebuchet MS"/>
              </a:rPr>
              <a:t>categorical) </a:t>
            </a:r>
            <a:r>
              <a:rPr dirty="0" sz="3400" spc="-15">
                <a:solidFill>
                  <a:srgbClr val="051237"/>
                </a:solidFill>
                <a:latin typeface="Trebuchet MS"/>
                <a:cs typeface="Trebuchet MS"/>
              </a:rPr>
              <a:t>which </a:t>
            </a:r>
            <a:r>
              <a:rPr dirty="0" sz="3400" spc="20">
                <a:solidFill>
                  <a:srgbClr val="051237"/>
                </a:solidFill>
                <a:latin typeface="Trebuchet MS"/>
                <a:cs typeface="Trebuchet MS"/>
              </a:rPr>
              <a:t>would </a:t>
            </a:r>
            <a:r>
              <a:rPr dirty="0" sz="3400" spc="-5">
                <a:solidFill>
                  <a:srgbClr val="051237"/>
                </a:solidFill>
                <a:latin typeface="Trebuchet MS"/>
                <a:cs typeface="Trebuchet MS"/>
              </a:rPr>
              <a:t>surely </a:t>
            </a:r>
            <a:r>
              <a:rPr dirty="0" sz="340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10">
                <a:solidFill>
                  <a:srgbClr val="051237"/>
                </a:solidFill>
                <a:latin typeface="Trebuchet MS"/>
                <a:cs typeface="Trebuchet MS"/>
              </a:rPr>
              <a:t>help </a:t>
            </a:r>
            <a:r>
              <a:rPr dirty="0" sz="3400" spc="-30">
                <a:solidFill>
                  <a:srgbClr val="051237"/>
                </a:solidFill>
                <a:latin typeface="Trebuchet MS"/>
                <a:cs typeface="Trebuchet MS"/>
              </a:rPr>
              <a:t>in </a:t>
            </a:r>
            <a:r>
              <a:rPr dirty="0" sz="3400" spc="-35">
                <a:solidFill>
                  <a:srgbClr val="051237"/>
                </a:solidFill>
                <a:latin typeface="Trebuchet MS"/>
                <a:cs typeface="Trebuchet MS"/>
              </a:rPr>
              <a:t>training </a:t>
            </a:r>
            <a:r>
              <a:rPr dirty="0" sz="3400" spc="-20">
                <a:solidFill>
                  <a:srgbClr val="051237"/>
                </a:solidFill>
                <a:latin typeface="Trebuchet MS"/>
                <a:cs typeface="Trebuchet MS"/>
              </a:rPr>
              <a:t>the </a:t>
            </a:r>
            <a:r>
              <a:rPr dirty="0" sz="3400" spc="45">
                <a:solidFill>
                  <a:srgbClr val="051237"/>
                </a:solidFill>
                <a:latin typeface="Trebuchet MS"/>
                <a:cs typeface="Trebuchet MS"/>
              </a:rPr>
              <a:t>model </a:t>
            </a:r>
            <a:r>
              <a:rPr dirty="0" sz="3400" spc="-25">
                <a:solidFill>
                  <a:srgbClr val="051237"/>
                </a:solidFill>
                <a:latin typeface="Trebuchet MS"/>
                <a:cs typeface="Trebuchet MS"/>
              </a:rPr>
              <a:t>to </a:t>
            </a:r>
            <a:r>
              <a:rPr dirty="0" sz="3400" spc="-35">
                <a:solidFill>
                  <a:srgbClr val="051237"/>
                </a:solidFill>
                <a:latin typeface="Trebuchet MS"/>
                <a:cs typeface="Trebuchet MS"/>
              </a:rPr>
              <a:t>achieve </a:t>
            </a:r>
            <a:r>
              <a:rPr dirty="0" sz="3400" spc="10">
                <a:solidFill>
                  <a:srgbClr val="051237"/>
                </a:solidFill>
                <a:latin typeface="Trebuchet MS"/>
                <a:cs typeface="Trebuchet MS"/>
              </a:rPr>
              <a:t>a </a:t>
            </a:r>
            <a:r>
              <a:rPr dirty="0" sz="3400" spc="35">
                <a:solidFill>
                  <a:srgbClr val="051237"/>
                </a:solidFill>
                <a:latin typeface="Trebuchet MS"/>
                <a:cs typeface="Trebuchet MS"/>
              </a:rPr>
              <a:t>high </a:t>
            </a:r>
            <a:r>
              <a:rPr dirty="0" sz="3400" spc="-70">
                <a:solidFill>
                  <a:srgbClr val="051237"/>
                </a:solidFill>
                <a:latin typeface="Trebuchet MS"/>
                <a:cs typeface="Trebuchet MS"/>
              </a:rPr>
              <a:t>accuracy. </a:t>
            </a:r>
            <a:r>
              <a:rPr dirty="0" sz="3400" spc="-15">
                <a:solidFill>
                  <a:srgbClr val="051237"/>
                </a:solidFill>
                <a:latin typeface="Trebuchet MS"/>
                <a:cs typeface="Trebuchet MS"/>
              </a:rPr>
              <a:t>This </a:t>
            </a:r>
            <a:r>
              <a:rPr dirty="0" sz="3400" spc="-10">
                <a:solidFill>
                  <a:srgbClr val="051237"/>
                </a:solidFill>
                <a:latin typeface="Trebuchet MS"/>
                <a:cs typeface="Trebuchet MS"/>
              </a:rPr>
              <a:t>dataset </a:t>
            </a:r>
            <a:r>
              <a:rPr dirty="0" sz="3400" spc="45">
                <a:solidFill>
                  <a:srgbClr val="051237"/>
                </a:solidFill>
                <a:latin typeface="Trebuchet MS"/>
                <a:cs typeface="Trebuchet MS"/>
              </a:rPr>
              <a:t>was </a:t>
            </a:r>
            <a:r>
              <a:rPr dirty="0" sz="3400" spc="-60">
                <a:solidFill>
                  <a:srgbClr val="051237"/>
                </a:solidFill>
                <a:latin typeface="Trebuchet MS"/>
                <a:cs typeface="Trebuchet MS"/>
              </a:rPr>
              <a:t>very </a:t>
            </a:r>
            <a:r>
              <a:rPr dirty="0" sz="3400" spc="-5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25">
                <a:solidFill>
                  <a:srgbClr val="051237"/>
                </a:solidFill>
                <a:latin typeface="Trebuchet MS"/>
                <a:cs typeface="Trebuchet MS"/>
              </a:rPr>
              <a:t>interesting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60">
                <a:solidFill>
                  <a:srgbClr val="051237"/>
                </a:solidFill>
                <a:latin typeface="Trebuchet MS"/>
                <a:cs typeface="Trebuchet MS"/>
              </a:rPr>
              <a:t>because</a:t>
            </a:r>
            <a:r>
              <a:rPr dirty="0" sz="3400" spc="-14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15">
                <a:solidFill>
                  <a:srgbClr val="051237"/>
                </a:solidFill>
                <a:latin typeface="Trebuchet MS"/>
                <a:cs typeface="Trebuchet MS"/>
              </a:rPr>
              <a:t>there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45">
                <a:solidFill>
                  <a:srgbClr val="051237"/>
                </a:solidFill>
                <a:latin typeface="Trebuchet MS"/>
                <a:cs typeface="Trebuchet MS"/>
              </a:rPr>
              <a:t>was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10">
                <a:solidFill>
                  <a:srgbClr val="051237"/>
                </a:solidFill>
                <a:latin typeface="Trebuchet MS"/>
                <a:cs typeface="Trebuchet MS"/>
              </a:rPr>
              <a:t>a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130">
                <a:solidFill>
                  <a:srgbClr val="051237"/>
                </a:solidFill>
                <a:latin typeface="Trebuchet MS"/>
                <a:cs typeface="Trebuchet MS"/>
              </a:rPr>
              <a:t>good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15">
                <a:solidFill>
                  <a:srgbClr val="051237"/>
                </a:solidFill>
                <a:latin typeface="Trebuchet MS"/>
                <a:cs typeface="Trebuchet MS"/>
              </a:rPr>
              <a:t>mix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40">
                <a:solidFill>
                  <a:srgbClr val="051237"/>
                </a:solidFill>
                <a:latin typeface="Trebuchet MS"/>
                <a:cs typeface="Trebuchet MS"/>
              </a:rPr>
              <a:t>of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35">
                <a:solidFill>
                  <a:srgbClr val="051237"/>
                </a:solidFill>
                <a:latin typeface="Trebuchet MS"/>
                <a:cs typeface="Trebuchet MS"/>
              </a:rPr>
              <a:t>attributes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155">
                <a:solidFill>
                  <a:srgbClr val="051237"/>
                </a:solidFill>
                <a:latin typeface="Trebuchet MS"/>
                <a:cs typeface="Trebuchet MS"/>
              </a:rPr>
              <a:t>--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5">
                <a:solidFill>
                  <a:srgbClr val="051237"/>
                </a:solidFill>
                <a:latin typeface="Trebuchet MS"/>
                <a:cs typeface="Trebuchet MS"/>
              </a:rPr>
              <a:t>continuous,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25">
                <a:solidFill>
                  <a:srgbClr val="051237"/>
                </a:solidFill>
                <a:latin typeface="Trebuchet MS"/>
                <a:cs typeface="Trebuchet MS"/>
              </a:rPr>
              <a:t>nominal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90">
                <a:solidFill>
                  <a:srgbClr val="051237"/>
                </a:solidFill>
                <a:latin typeface="Trebuchet MS"/>
                <a:cs typeface="Trebuchet MS"/>
              </a:rPr>
              <a:t>with </a:t>
            </a:r>
            <a:r>
              <a:rPr dirty="0" sz="3400" spc="-100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20">
                <a:solidFill>
                  <a:srgbClr val="051237"/>
                </a:solidFill>
                <a:latin typeface="Trebuchet MS"/>
                <a:cs typeface="Trebuchet MS"/>
              </a:rPr>
              <a:t>small </a:t>
            </a:r>
            <a:r>
              <a:rPr dirty="0" sz="3400" spc="110">
                <a:solidFill>
                  <a:srgbClr val="051237"/>
                </a:solidFill>
                <a:latin typeface="Trebuchet MS"/>
                <a:cs typeface="Trebuchet MS"/>
              </a:rPr>
              <a:t>numbers </a:t>
            </a:r>
            <a:r>
              <a:rPr dirty="0" sz="3400" spc="-40">
                <a:solidFill>
                  <a:srgbClr val="051237"/>
                </a:solidFill>
                <a:latin typeface="Trebuchet MS"/>
                <a:cs typeface="Trebuchet MS"/>
              </a:rPr>
              <a:t>of </a:t>
            </a:r>
            <a:r>
              <a:rPr dirty="0" sz="3400" spc="-75">
                <a:solidFill>
                  <a:srgbClr val="051237"/>
                </a:solidFill>
                <a:latin typeface="Trebuchet MS"/>
                <a:cs typeface="Trebuchet MS"/>
              </a:rPr>
              <a:t>values, </a:t>
            </a:r>
            <a:r>
              <a:rPr dirty="0" sz="3400" spc="90">
                <a:solidFill>
                  <a:srgbClr val="051237"/>
                </a:solidFill>
                <a:latin typeface="Trebuchet MS"/>
                <a:cs typeface="Trebuchet MS"/>
              </a:rPr>
              <a:t>and </a:t>
            </a:r>
            <a:r>
              <a:rPr dirty="0" sz="3400" spc="25">
                <a:solidFill>
                  <a:srgbClr val="051237"/>
                </a:solidFill>
                <a:latin typeface="Trebuchet MS"/>
                <a:cs typeface="Trebuchet MS"/>
              </a:rPr>
              <a:t>nominal </a:t>
            </a:r>
            <a:r>
              <a:rPr dirty="0" sz="3400" spc="-85">
                <a:solidFill>
                  <a:srgbClr val="051237"/>
                </a:solidFill>
                <a:latin typeface="Trebuchet MS"/>
                <a:cs typeface="Trebuchet MS"/>
              </a:rPr>
              <a:t>with </a:t>
            </a:r>
            <a:r>
              <a:rPr dirty="0" sz="3400" spc="-30">
                <a:solidFill>
                  <a:srgbClr val="051237"/>
                </a:solidFill>
                <a:latin typeface="Trebuchet MS"/>
                <a:cs typeface="Trebuchet MS"/>
              </a:rPr>
              <a:t>larger </a:t>
            </a:r>
            <a:r>
              <a:rPr dirty="0" sz="3400" spc="110">
                <a:solidFill>
                  <a:srgbClr val="051237"/>
                </a:solidFill>
                <a:latin typeface="Trebuchet MS"/>
                <a:cs typeface="Trebuchet MS"/>
              </a:rPr>
              <a:t>numbers </a:t>
            </a:r>
            <a:r>
              <a:rPr dirty="0" sz="3400" spc="-40">
                <a:solidFill>
                  <a:srgbClr val="051237"/>
                </a:solidFill>
                <a:latin typeface="Trebuchet MS"/>
                <a:cs typeface="Trebuchet MS"/>
              </a:rPr>
              <a:t>of </a:t>
            </a:r>
            <a:r>
              <a:rPr dirty="0" sz="3400" spc="-65">
                <a:solidFill>
                  <a:srgbClr val="051237"/>
                </a:solidFill>
                <a:latin typeface="Trebuchet MS"/>
                <a:cs typeface="Trebuchet MS"/>
              </a:rPr>
              <a:t>values. </a:t>
            </a:r>
            <a:r>
              <a:rPr dirty="0" sz="3400" spc="-10">
                <a:solidFill>
                  <a:srgbClr val="051237"/>
                </a:solidFill>
                <a:latin typeface="Trebuchet MS"/>
                <a:cs typeface="Trebuchet MS"/>
              </a:rPr>
              <a:t>There </a:t>
            </a:r>
            <a:r>
              <a:rPr dirty="0" sz="3400" spc="-20">
                <a:solidFill>
                  <a:srgbClr val="051237"/>
                </a:solidFill>
                <a:latin typeface="Trebuchet MS"/>
                <a:cs typeface="Trebuchet MS"/>
              </a:rPr>
              <a:t>were </a:t>
            </a:r>
            <a:r>
              <a:rPr dirty="0" sz="3400" spc="-1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35">
                <a:solidFill>
                  <a:srgbClr val="051237"/>
                </a:solidFill>
                <a:latin typeface="Trebuchet MS"/>
                <a:cs typeface="Trebuchet MS"/>
              </a:rPr>
              <a:t>also </a:t>
            </a:r>
            <a:r>
              <a:rPr dirty="0" sz="3400" spc="10">
                <a:solidFill>
                  <a:srgbClr val="051237"/>
                </a:solidFill>
                <a:latin typeface="Trebuchet MS"/>
                <a:cs typeface="Trebuchet MS"/>
              </a:rPr>
              <a:t>a </a:t>
            </a:r>
            <a:r>
              <a:rPr dirty="0" sz="3400" spc="-105">
                <a:solidFill>
                  <a:srgbClr val="051237"/>
                </a:solidFill>
                <a:latin typeface="Trebuchet MS"/>
                <a:cs typeface="Trebuchet MS"/>
              </a:rPr>
              <a:t>few </a:t>
            </a:r>
            <a:r>
              <a:rPr dirty="0" sz="3400" spc="55">
                <a:solidFill>
                  <a:srgbClr val="051237"/>
                </a:solidFill>
                <a:latin typeface="Trebuchet MS"/>
                <a:cs typeface="Trebuchet MS"/>
              </a:rPr>
              <a:t>missing </a:t>
            </a:r>
            <a:r>
              <a:rPr dirty="0" sz="3400" spc="-65">
                <a:solidFill>
                  <a:srgbClr val="051237"/>
                </a:solidFill>
                <a:latin typeface="Trebuchet MS"/>
                <a:cs typeface="Trebuchet MS"/>
              </a:rPr>
              <a:t>values. </a:t>
            </a:r>
            <a:r>
              <a:rPr dirty="0" sz="3400" spc="25">
                <a:solidFill>
                  <a:srgbClr val="051237"/>
                </a:solidFill>
                <a:latin typeface="Trebuchet MS"/>
                <a:cs typeface="Trebuchet MS"/>
              </a:rPr>
              <a:t>For </a:t>
            </a:r>
            <a:r>
              <a:rPr dirty="0" sz="3400" spc="-5">
                <a:solidFill>
                  <a:srgbClr val="051237"/>
                </a:solidFill>
                <a:latin typeface="Trebuchet MS"/>
                <a:cs typeface="Trebuchet MS"/>
              </a:rPr>
              <a:t>building </a:t>
            </a:r>
            <a:r>
              <a:rPr dirty="0" sz="3400" spc="-20">
                <a:solidFill>
                  <a:srgbClr val="051237"/>
                </a:solidFill>
                <a:latin typeface="Trebuchet MS"/>
                <a:cs typeface="Trebuchet MS"/>
              </a:rPr>
              <a:t>the </a:t>
            </a:r>
            <a:r>
              <a:rPr dirty="0" sz="3400" spc="10">
                <a:solidFill>
                  <a:srgbClr val="051237"/>
                </a:solidFill>
                <a:latin typeface="Trebuchet MS"/>
                <a:cs typeface="Trebuchet MS"/>
              </a:rPr>
              <a:t>neural </a:t>
            </a:r>
            <a:r>
              <a:rPr dirty="0" sz="3400" spc="-10">
                <a:solidFill>
                  <a:srgbClr val="051237"/>
                </a:solidFill>
                <a:latin typeface="Trebuchet MS"/>
                <a:cs typeface="Trebuchet MS"/>
              </a:rPr>
              <a:t>network </a:t>
            </a:r>
            <a:r>
              <a:rPr dirty="0" sz="3400" spc="120">
                <a:solidFill>
                  <a:srgbClr val="051237"/>
                </a:solidFill>
                <a:latin typeface="Trebuchet MS"/>
                <a:cs typeface="Trebuchet MS"/>
              </a:rPr>
              <a:t>used </a:t>
            </a:r>
            <a:r>
              <a:rPr dirty="0" sz="3400" spc="25">
                <a:solidFill>
                  <a:srgbClr val="051237"/>
                </a:solidFill>
                <a:latin typeface="Trebuchet MS"/>
                <a:cs typeface="Trebuchet MS"/>
              </a:rPr>
              <a:t>keras </a:t>
            </a:r>
            <a:r>
              <a:rPr dirty="0" sz="3400" spc="-90">
                <a:solidFill>
                  <a:srgbClr val="051237"/>
                </a:solidFill>
                <a:latin typeface="Trebuchet MS"/>
                <a:cs typeface="Trebuchet MS"/>
              </a:rPr>
              <a:t>with </a:t>
            </a:r>
            <a:r>
              <a:rPr dirty="0" sz="3400" spc="-8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5">
                <a:solidFill>
                  <a:srgbClr val="051237"/>
                </a:solidFill>
                <a:latin typeface="Trebuchet MS"/>
                <a:cs typeface="Trebuchet MS"/>
              </a:rPr>
              <a:t>TensorFlow</a:t>
            </a:r>
            <a:r>
              <a:rPr dirty="0" sz="3400" spc="-14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105">
                <a:solidFill>
                  <a:srgbClr val="051237"/>
                </a:solidFill>
                <a:latin typeface="Trebuchet MS"/>
                <a:cs typeface="Trebuchet MS"/>
              </a:rPr>
              <a:t>as</a:t>
            </a:r>
            <a:r>
              <a:rPr dirty="0" sz="3400" spc="-14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10">
                <a:solidFill>
                  <a:srgbClr val="051237"/>
                </a:solidFill>
                <a:latin typeface="Trebuchet MS"/>
                <a:cs typeface="Trebuchet MS"/>
              </a:rPr>
              <a:t>a</a:t>
            </a:r>
            <a:r>
              <a:rPr dirty="0" sz="3400" spc="-14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35">
                <a:solidFill>
                  <a:srgbClr val="051237"/>
                </a:solidFill>
                <a:latin typeface="Trebuchet MS"/>
                <a:cs typeface="Trebuchet MS"/>
              </a:rPr>
              <a:t>backend</a:t>
            </a:r>
            <a:r>
              <a:rPr dirty="0" sz="3400" spc="-14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25">
                <a:solidFill>
                  <a:srgbClr val="051237"/>
                </a:solidFill>
                <a:latin typeface="Trebuchet MS"/>
                <a:cs typeface="Trebuchet MS"/>
              </a:rPr>
              <a:t>to</a:t>
            </a:r>
            <a:r>
              <a:rPr dirty="0" sz="3400" spc="-14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10">
                <a:solidFill>
                  <a:srgbClr val="051237"/>
                </a:solidFill>
                <a:latin typeface="Trebuchet MS"/>
                <a:cs typeface="Trebuchet MS"/>
              </a:rPr>
              <a:t>build</a:t>
            </a:r>
            <a:r>
              <a:rPr dirty="0" sz="3400" spc="-14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20">
                <a:solidFill>
                  <a:srgbClr val="051237"/>
                </a:solidFill>
                <a:latin typeface="Trebuchet MS"/>
                <a:cs typeface="Trebuchet MS"/>
              </a:rPr>
              <a:t>the</a:t>
            </a:r>
            <a:r>
              <a:rPr dirty="0" sz="3400" spc="-14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65">
                <a:solidFill>
                  <a:srgbClr val="051237"/>
                </a:solidFill>
                <a:latin typeface="Trebuchet MS"/>
                <a:cs typeface="Trebuchet MS"/>
              </a:rPr>
              <a:t>network.</a:t>
            </a:r>
            <a:endParaRPr sz="3400">
              <a:latin typeface="Trebuchet MS"/>
              <a:cs typeface="Trebuchet MS"/>
            </a:endParaRPr>
          </a:p>
          <a:p>
            <a:pPr algn="ctr" marL="109220" marR="102235">
              <a:lnSpc>
                <a:spcPct val="115799"/>
              </a:lnSpc>
            </a:pPr>
            <a:r>
              <a:rPr dirty="0" sz="3400" spc="-15">
                <a:solidFill>
                  <a:srgbClr val="051237"/>
                </a:solidFill>
                <a:latin typeface="Trebuchet MS"/>
                <a:cs typeface="Trebuchet MS"/>
              </a:rPr>
              <a:t>The</a:t>
            </a:r>
            <a:r>
              <a:rPr dirty="0" sz="3400" spc="-14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10">
                <a:solidFill>
                  <a:srgbClr val="051237"/>
                </a:solidFill>
                <a:latin typeface="Trebuchet MS"/>
                <a:cs typeface="Trebuchet MS"/>
              </a:rPr>
              <a:t>network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>
                <a:solidFill>
                  <a:srgbClr val="051237"/>
                </a:solidFill>
                <a:latin typeface="Trebuchet MS"/>
                <a:cs typeface="Trebuchet MS"/>
              </a:rPr>
              <a:t>is</a:t>
            </a:r>
            <a:r>
              <a:rPr dirty="0" sz="3400" spc="-14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10">
                <a:solidFill>
                  <a:srgbClr val="051237"/>
                </a:solidFill>
                <a:latin typeface="Trebuchet MS"/>
                <a:cs typeface="Trebuchet MS"/>
              </a:rPr>
              <a:t>a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50">
                <a:solidFill>
                  <a:srgbClr val="051237"/>
                </a:solidFill>
                <a:latin typeface="Trebuchet MS"/>
                <a:cs typeface="Trebuchet MS"/>
              </a:rPr>
              <a:t>3-layer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10">
                <a:solidFill>
                  <a:srgbClr val="051237"/>
                </a:solidFill>
                <a:latin typeface="Trebuchet MS"/>
                <a:cs typeface="Trebuchet MS"/>
              </a:rPr>
              <a:t>network</a:t>
            </a:r>
            <a:r>
              <a:rPr dirty="0" sz="3400" spc="-14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85">
                <a:solidFill>
                  <a:srgbClr val="051237"/>
                </a:solidFill>
                <a:latin typeface="Trebuchet MS"/>
                <a:cs typeface="Trebuchet MS"/>
              </a:rPr>
              <a:t>with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155">
                <a:solidFill>
                  <a:srgbClr val="051237"/>
                </a:solidFill>
                <a:latin typeface="Trebuchet MS"/>
                <a:cs typeface="Trebuchet MS"/>
              </a:rPr>
              <a:t>11</a:t>
            </a:r>
            <a:r>
              <a:rPr dirty="0" sz="3400" spc="-14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>
                <a:solidFill>
                  <a:srgbClr val="051237"/>
                </a:solidFill>
                <a:latin typeface="Trebuchet MS"/>
                <a:cs typeface="Trebuchet MS"/>
              </a:rPr>
              <a:t>input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125">
                <a:solidFill>
                  <a:srgbClr val="051237"/>
                </a:solidFill>
                <a:latin typeface="Trebuchet MS"/>
                <a:cs typeface="Trebuchet MS"/>
              </a:rPr>
              <a:t>nodes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155">
                <a:solidFill>
                  <a:srgbClr val="051237"/>
                </a:solidFill>
                <a:latin typeface="Trebuchet MS"/>
                <a:cs typeface="Trebuchet MS"/>
              </a:rPr>
              <a:t>3</a:t>
            </a:r>
            <a:r>
              <a:rPr dirty="0" sz="3400" spc="-14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125">
                <a:solidFill>
                  <a:srgbClr val="051237"/>
                </a:solidFill>
                <a:latin typeface="Trebuchet MS"/>
                <a:cs typeface="Trebuchet MS"/>
              </a:rPr>
              <a:t>nodes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30">
                <a:solidFill>
                  <a:srgbClr val="051237"/>
                </a:solidFill>
                <a:latin typeface="Trebuchet MS"/>
                <a:cs typeface="Trebuchet MS"/>
              </a:rPr>
              <a:t>in</a:t>
            </a:r>
            <a:r>
              <a:rPr dirty="0" sz="3400" spc="-14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>
                <a:solidFill>
                  <a:srgbClr val="051237"/>
                </a:solidFill>
                <a:latin typeface="Trebuchet MS"/>
                <a:cs typeface="Trebuchet MS"/>
              </a:rPr>
              <a:t>middle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70">
                <a:solidFill>
                  <a:srgbClr val="051237"/>
                </a:solidFill>
                <a:latin typeface="Trebuchet MS"/>
                <a:cs typeface="Trebuchet MS"/>
              </a:rPr>
              <a:t>layer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90">
                <a:solidFill>
                  <a:srgbClr val="051237"/>
                </a:solidFill>
                <a:latin typeface="Trebuchet MS"/>
                <a:cs typeface="Trebuchet MS"/>
              </a:rPr>
              <a:t>and </a:t>
            </a:r>
            <a:r>
              <a:rPr dirty="0" sz="3400" spc="-101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105">
                <a:solidFill>
                  <a:srgbClr val="051237"/>
                </a:solidFill>
                <a:latin typeface="Trebuchet MS"/>
                <a:cs typeface="Trebuchet MS"/>
              </a:rPr>
              <a:t>one</a:t>
            </a:r>
            <a:r>
              <a:rPr dirty="0" sz="3400" spc="-145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110">
                <a:solidFill>
                  <a:srgbClr val="051237"/>
                </a:solidFill>
                <a:latin typeface="Trebuchet MS"/>
                <a:cs typeface="Trebuchet MS"/>
              </a:rPr>
              <a:t>node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30">
                <a:solidFill>
                  <a:srgbClr val="051237"/>
                </a:solidFill>
                <a:latin typeface="Trebuchet MS"/>
                <a:cs typeface="Trebuchet MS"/>
              </a:rPr>
              <a:t>in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45">
                <a:solidFill>
                  <a:srgbClr val="051237"/>
                </a:solidFill>
                <a:latin typeface="Trebuchet MS"/>
                <a:cs typeface="Trebuchet MS"/>
              </a:rPr>
              <a:t>Output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135">
                <a:solidFill>
                  <a:srgbClr val="051237"/>
                </a:solidFill>
                <a:latin typeface="Trebuchet MS"/>
                <a:cs typeface="Trebuchet MS"/>
              </a:rPr>
              <a:t>layer.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40">
                <a:solidFill>
                  <a:srgbClr val="051237"/>
                </a:solidFill>
                <a:latin typeface="Trebuchet MS"/>
                <a:cs typeface="Trebuchet MS"/>
              </a:rPr>
              <a:t>Visualization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40">
                <a:solidFill>
                  <a:srgbClr val="051237"/>
                </a:solidFill>
                <a:latin typeface="Trebuchet MS"/>
                <a:cs typeface="Trebuchet MS"/>
              </a:rPr>
              <a:t>of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20">
                <a:solidFill>
                  <a:srgbClr val="051237"/>
                </a:solidFill>
                <a:latin typeface="Trebuchet MS"/>
                <a:cs typeface="Trebuchet MS"/>
              </a:rPr>
              <a:t>the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15">
                <a:solidFill>
                  <a:srgbClr val="051237"/>
                </a:solidFill>
                <a:latin typeface="Trebuchet MS"/>
                <a:cs typeface="Trebuchet MS"/>
              </a:rPr>
              <a:t>results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>
                <a:solidFill>
                  <a:srgbClr val="051237"/>
                </a:solidFill>
                <a:latin typeface="Trebuchet MS"/>
                <a:cs typeface="Trebuchet MS"/>
              </a:rPr>
              <a:t>is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110">
                <a:solidFill>
                  <a:srgbClr val="051237"/>
                </a:solidFill>
                <a:latin typeface="Trebuchet MS"/>
                <a:cs typeface="Trebuchet MS"/>
              </a:rPr>
              <a:t>done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70">
                <a:solidFill>
                  <a:srgbClr val="051237"/>
                </a:solidFill>
                <a:latin typeface="Trebuchet MS"/>
                <a:cs typeface="Trebuchet MS"/>
              </a:rPr>
              <a:t>using</a:t>
            </a:r>
            <a:r>
              <a:rPr dirty="0" sz="3400" spc="-140">
                <a:solidFill>
                  <a:srgbClr val="051237"/>
                </a:solidFill>
                <a:latin typeface="Trebuchet MS"/>
                <a:cs typeface="Trebuchet MS"/>
              </a:rPr>
              <a:t> </a:t>
            </a:r>
            <a:r>
              <a:rPr dirty="0" sz="3400" spc="-20">
                <a:solidFill>
                  <a:srgbClr val="051237"/>
                </a:solidFill>
                <a:latin typeface="Trebuchet MS"/>
                <a:cs typeface="Trebuchet MS"/>
              </a:rPr>
              <a:t>Matplotlib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847" y="2745611"/>
            <a:ext cx="16230600" cy="6515100"/>
          </a:xfrm>
          <a:custGeom>
            <a:avLst/>
            <a:gdLst/>
            <a:ahLst/>
            <a:cxnLst/>
            <a:rect l="l" t="t" r="r" b="b"/>
            <a:pathLst>
              <a:path w="16230600" h="6515100">
                <a:moveTo>
                  <a:pt x="16230303" y="6515100"/>
                </a:moveTo>
                <a:lnTo>
                  <a:pt x="0" y="6515100"/>
                </a:lnTo>
                <a:lnTo>
                  <a:pt x="0" y="0"/>
                </a:lnTo>
                <a:lnTo>
                  <a:pt x="16230303" y="0"/>
                </a:lnTo>
                <a:lnTo>
                  <a:pt x="16230303" y="6515100"/>
                </a:lnTo>
                <a:close/>
              </a:path>
            </a:pathLst>
          </a:custGeom>
          <a:solidFill>
            <a:srgbClr val="172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94778" y="5056262"/>
            <a:ext cx="1234440" cy="301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800" spc="25" b="1">
                <a:solidFill>
                  <a:srgbClr val="FFFFFF"/>
                </a:solidFill>
                <a:latin typeface="Tahoma"/>
                <a:cs typeface="Tahoma"/>
              </a:rPr>
              <a:t>Task</a:t>
            </a:r>
            <a:r>
              <a:rPr dirty="0" sz="18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800" spc="25" b="1">
                <a:solidFill>
                  <a:srgbClr val="FFFFFF"/>
                </a:solidFill>
                <a:latin typeface="Tahoma"/>
                <a:cs typeface="Tahoma"/>
              </a:rPr>
              <a:t>Task</a:t>
            </a:r>
            <a:r>
              <a:rPr dirty="0" sz="18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1800" spc="25" b="1">
                <a:solidFill>
                  <a:srgbClr val="FFFFFF"/>
                </a:solidFill>
                <a:latin typeface="Tahoma"/>
                <a:cs typeface="Tahoma"/>
              </a:rPr>
              <a:t>Task</a:t>
            </a:r>
            <a:r>
              <a:rPr dirty="0" sz="18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8846" y="3822762"/>
            <a:ext cx="2014220" cy="4411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800" spc="75" b="1">
                <a:solidFill>
                  <a:srgbClr val="FFFFFF"/>
                </a:solidFill>
                <a:latin typeface="Tahoma"/>
                <a:cs typeface="Tahoma"/>
              </a:rPr>
              <a:t>Week</a:t>
            </a:r>
            <a:r>
              <a:rPr dirty="0" sz="1800" spc="-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335" b="1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21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Verdana"/>
              <a:cs typeface="Verdana"/>
            </a:endParaRPr>
          </a:p>
          <a:p>
            <a:pPr algn="ctr">
              <a:lnSpc>
                <a:spcPct val="114599"/>
              </a:lnSpc>
            </a:pP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1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paper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Verdana"/>
              <a:cs typeface="Verdana"/>
            </a:endParaRPr>
          </a:p>
          <a:p>
            <a:pPr algn="ctr" marL="323215" marR="315595">
              <a:lnSpc>
                <a:spcPct val="114599"/>
              </a:lnSpc>
            </a:pP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Setting 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1887" y="3822762"/>
            <a:ext cx="2127885" cy="424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800" spc="75" b="1">
                <a:solidFill>
                  <a:srgbClr val="FFFFFF"/>
                </a:solidFill>
                <a:latin typeface="Tahoma"/>
                <a:cs typeface="Tahoma"/>
              </a:rPr>
              <a:t>Week</a:t>
            </a:r>
            <a:r>
              <a:rPr dirty="0" sz="1800" spc="-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1249" y="3822762"/>
            <a:ext cx="2058670" cy="4411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800" spc="75" b="1">
                <a:solidFill>
                  <a:srgbClr val="FFFFFF"/>
                </a:solidFill>
                <a:latin typeface="Tahoma"/>
                <a:cs typeface="Tahoma"/>
              </a:rPr>
              <a:t>Week</a:t>
            </a:r>
            <a:r>
              <a:rPr dirty="0" sz="1800" spc="-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Verdana"/>
              <a:cs typeface="Verdana"/>
            </a:endParaRPr>
          </a:p>
          <a:p>
            <a:pPr algn="ctr">
              <a:lnSpc>
                <a:spcPct val="114599"/>
              </a:lnSpc>
            </a:pP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optimization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Verdana"/>
              <a:cs typeface="Verdana"/>
            </a:endParaRPr>
          </a:p>
          <a:p>
            <a:pPr algn="ctr" marL="323215" marR="316230">
              <a:lnSpc>
                <a:spcPct val="114599"/>
              </a:lnSpc>
            </a:pPr>
            <a:r>
              <a:rPr dirty="0" sz="18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1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65412" y="3822762"/>
            <a:ext cx="2056130" cy="4411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800" spc="75" b="1">
                <a:solidFill>
                  <a:srgbClr val="FFFFFF"/>
                </a:solidFill>
                <a:latin typeface="Tahoma"/>
                <a:cs typeface="Tahoma"/>
              </a:rPr>
              <a:t>Week</a:t>
            </a:r>
            <a:r>
              <a:rPr dirty="0" sz="1800" spc="-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algn="ctr">
              <a:lnSpc>
                <a:spcPct val="114599"/>
              </a:lnSpc>
              <a:spcBef>
                <a:spcPts val="1475"/>
              </a:spcBef>
            </a:pP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b 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40102" y="3822762"/>
            <a:ext cx="2238375" cy="424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800" spc="75" b="1">
                <a:solidFill>
                  <a:srgbClr val="FFFFFF"/>
                </a:solidFill>
                <a:latin typeface="Tahoma"/>
                <a:cs typeface="Tahoma"/>
              </a:rPr>
              <a:t>Week</a:t>
            </a:r>
            <a:r>
              <a:rPr dirty="0" sz="1800" spc="-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30" b="1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800">
              <a:latin typeface="Tahoma"/>
              <a:cs typeface="Tahoma"/>
            </a:endParaRPr>
          </a:p>
          <a:p>
            <a:pPr algn="ctr" marL="66040" marR="58419">
              <a:lnSpc>
                <a:spcPct val="114599"/>
              </a:lnSpc>
            </a:pP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21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Verdana"/>
              <a:cs typeface="Verdana"/>
            </a:endParaRPr>
          </a:p>
          <a:p>
            <a:pPr algn="ctr">
              <a:lnSpc>
                <a:spcPct val="114599"/>
              </a:lnSpc>
            </a:pP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local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715"/>
              </a:spcBef>
            </a:pP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55301" y="3432237"/>
          <a:ext cx="14582775" cy="5139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3730"/>
                <a:gridCol w="2423795"/>
                <a:gridCol w="2516504"/>
                <a:gridCol w="2393314"/>
                <a:gridCol w="2593340"/>
                <a:gridCol w="2738119"/>
              </a:tblGrid>
              <a:tr h="1071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399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399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259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5BCCD"/>
                      </a:solidFill>
                      <a:prstDash val="solid"/>
                    </a:lnL>
                    <a:lnR w="9525">
                      <a:solidFill>
                        <a:srgbClr val="B5BCCD"/>
                      </a:solidFill>
                      <a:prstDash val="solid"/>
                    </a:lnR>
                    <a:lnT w="9525">
                      <a:solidFill>
                        <a:srgbClr val="B5BCCD"/>
                      </a:solidFill>
                      <a:prstDash val="solid"/>
                    </a:lnT>
                    <a:lnB w="9525">
                      <a:solidFill>
                        <a:srgbClr val="B5BCC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20539" y="997997"/>
            <a:ext cx="662114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Project</a:t>
            </a:r>
            <a:r>
              <a:rPr dirty="0" spc="-210"/>
              <a:t> </a:t>
            </a:r>
            <a:r>
              <a:rPr dirty="0" spc="-55"/>
              <a:t>Timeline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6804028" y="0"/>
            <a:ext cx="1480820" cy="1479550"/>
            <a:chOff x="16804028" y="0"/>
            <a:chExt cx="1480820" cy="1479550"/>
          </a:xfrm>
        </p:grpSpPr>
        <p:sp>
          <p:nvSpPr>
            <p:cNvPr id="12" name="object 12"/>
            <p:cNvSpPr/>
            <p:nvPr/>
          </p:nvSpPr>
          <p:spPr>
            <a:xfrm>
              <a:off x="16804028" y="900582"/>
              <a:ext cx="579120" cy="579120"/>
            </a:xfrm>
            <a:custGeom>
              <a:avLst/>
              <a:gdLst/>
              <a:ahLst/>
              <a:cxnLst/>
              <a:rect l="l" t="t" r="r" b="b"/>
              <a:pathLst>
                <a:path w="579119" h="579119">
                  <a:moveTo>
                    <a:pt x="578661" y="578661"/>
                  </a:moveTo>
                  <a:lnTo>
                    <a:pt x="0" y="578661"/>
                  </a:lnTo>
                  <a:lnTo>
                    <a:pt x="0" y="0"/>
                  </a:lnTo>
                  <a:lnTo>
                    <a:pt x="578661" y="0"/>
                  </a:lnTo>
                  <a:lnTo>
                    <a:pt x="578661" y="578661"/>
                  </a:lnTo>
                  <a:close/>
                </a:path>
              </a:pathLst>
            </a:custGeom>
            <a:solidFill>
              <a:srgbClr val="B9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386107" y="0"/>
              <a:ext cx="898525" cy="898525"/>
            </a:xfrm>
            <a:custGeom>
              <a:avLst/>
              <a:gdLst/>
              <a:ahLst/>
              <a:cxnLst/>
              <a:rect l="l" t="t" r="r" b="b"/>
              <a:pathLst>
                <a:path w="898525" h="898525">
                  <a:moveTo>
                    <a:pt x="898194" y="898221"/>
                  </a:moveTo>
                  <a:lnTo>
                    <a:pt x="0" y="898221"/>
                  </a:lnTo>
                  <a:lnTo>
                    <a:pt x="0" y="0"/>
                  </a:lnTo>
                  <a:lnTo>
                    <a:pt x="898194" y="0"/>
                  </a:lnTo>
                  <a:lnTo>
                    <a:pt x="898194" y="898221"/>
                  </a:lnTo>
                  <a:close/>
                </a:path>
              </a:pathLst>
            </a:custGeom>
            <a:solidFill>
              <a:srgbClr val="1254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3166" y="997997"/>
            <a:ext cx="754189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>
                <a:solidFill>
                  <a:srgbClr val="051237"/>
                </a:solidFill>
              </a:rPr>
              <a:t>Results</a:t>
            </a:r>
            <a:r>
              <a:rPr dirty="0" spc="-204">
                <a:solidFill>
                  <a:srgbClr val="051237"/>
                </a:solidFill>
              </a:rPr>
              <a:t> </a:t>
            </a:r>
            <a:r>
              <a:rPr dirty="0" spc="-220">
                <a:solidFill>
                  <a:srgbClr val="051237"/>
                </a:solidFill>
              </a:rPr>
              <a:t>&amp;</a:t>
            </a:r>
            <a:r>
              <a:rPr dirty="0" spc="-200">
                <a:solidFill>
                  <a:srgbClr val="051237"/>
                </a:solidFill>
              </a:rPr>
              <a:t> </a:t>
            </a:r>
            <a:r>
              <a:rPr dirty="0" spc="-40">
                <a:solidFill>
                  <a:srgbClr val="051237"/>
                </a:solidFill>
              </a:rPr>
              <a:t>Findings</a:t>
            </a:r>
          </a:p>
        </p:txBody>
      </p:sp>
      <p:sp>
        <p:nvSpPr>
          <p:cNvPr id="3" name="object 3"/>
          <p:cNvSpPr/>
          <p:nvPr/>
        </p:nvSpPr>
        <p:spPr>
          <a:xfrm>
            <a:off x="310725" y="8663754"/>
            <a:ext cx="2098675" cy="1440180"/>
          </a:xfrm>
          <a:custGeom>
            <a:avLst/>
            <a:gdLst/>
            <a:ahLst/>
            <a:cxnLst/>
            <a:rect l="l" t="t" r="r" b="b"/>
            <a:pathLst>
              <a:path w="2098675" h="1440179">
                <a:moveTo>
                  <a:pt x="1389487" y="1431537"/>
                </a:moveTo>
                <a:lnTo>
                  <a:pt x="1371700" y="1427878"/>
                </a:lnTo>
                <a:lnTo>
                  <a:pt x="1357052" y="1417946"/>
                </a:lnTo>
                <a:lnTo>
                  <a:pt x="1347112" y="1403310"/>
                </a:lnTo>
                <a:lnTo>
                  <a:pt x="1343450" y="1385538"/>
                </a:lnTo>
                <a:lnTo>
                  <a:pt x="1347112" y="1367766"/>
                </a:lnTo>
                <a:lnTo>
                  <a:pt x="1357052" y="1353130"/>
                </a:lnTo>
                <a:lnTo>
                  <a:pt x="1371700" y="1343198"/>
                </a:lnTo>
                <a:lnTo>
                  <a:pt x="1389487" y="1339539"/>
                </a:lnTo>
                <a:lnTo>
                  <a:pt x="1407471" y="1343198"/>
                </a:lnTo>
                <a:lnTo>
                  <a:pt x="1422446" y="1353130"/>
                </a:lnTo>
                <a:lnTo>
                  <a:pt x="1432451" y="1367766"/>
                </a:lnTo>
                <a:lnTo>
                  <a:pt x="1435524" y="1385538"/>
                </a:lnTo>
                <a:lnTo>
                  <a:pt x="1431862" y="1403310"/>
                </a:lnTo>
                <a:lnTo>
                  <a:pt x="1421923" y="1417946"/>
                </a:lnTo>
                <a:lnTo>
                  <a:pt x="1407274" y="1427878"/>
                </a:lnTo>
                <a:lnTo>
                  <a:pt x="1389487" y="1431537"/>
                </a:lnTo>
                <a:close/>
              </a:path>
              <a:path w="2098675" h="1440179">
                <a:moveTo>
                  <a:pt x="1390882" y="85027"/>
                </a:moveTo>
                <a:lnTo>
                  <a:pt x="1375144" y="82065"/>
                </a:lnTo>
                <a:lnTo>
                  <a:pt x="1362283" y="73876"/>
                </a:lnTo>
                <a:lnTo>
                  <a:pt x="1353608" y="61505"/>
                </a:lnTo>
                <a:lnTo>
                  <a:pt x="1350425" y="45998"/>
                </a:lnTo>
                <a:lnTo>
                  <a:pt x="1353390" y="30273"/>
                </a:lnTo>
                <a:lnTo>
                  <a:pt x="1361586" y="17423"/>
                </a:lnTo>
                <a:lnTo>
                  <a:pt x="1373967" y="8755"/>
                </a:lnTo>
                <a:lnTo>
                  <a:pt x="1389487" y="5575"/>
                </a:lnTo>
                <a:lnTo>
                  <a:pt x="1405225" y="8537"/>
                </a:lnTo>
                <a:lnTo>
                  <a:pt x="1418086" y="16726"/>
                </a:lnTo>
                <a:lnTo>
                  <a:pt x="1426762" y="29097"/>
                </a:lnTo>
                <a:lnTo>
                  <a:pt x="1429944" y="44604"/>
                </a:lnTo>
                <a:lnTo>
                  <a:pt x="1426980" y="60329"/>
                </a:lnTo>
                <a:lnTo>
                  <a:pt x="1418784" y="73179"/>
                </a:lnTo>
                <a:lnTo>
                  <a:pt x="1406403" y="81847"/>
                </a:lnTo>
                <a:lnTo>
                  <a:pt x="1390882" y="85027"/>
                </a:lnTo>
                <a:close/>
              </a:path>
              <a:path w="2098675" h="1440179">
                <a:moveTo>
                  <a:pt x="54407" y="1435719"/>
                </a:moveTo>
                <a:lnTo>
                  <a:pt x="33547" y="1431559"/>
                </a:lnTo>
                <a:lnTo>
                  <a:pt x="16217" y="1420212"/>
                </a:lnTo>
                <a:lnTo>
                  <a:pt x="4381" y="1403376"/>
                </a:lnTo>
                <a:lnTo>
                  <a:pt x="0" y="1382750"/>
                </a:lnTo>
                <a:lnTo>
                  <a:pt x="4163" y="1361907"/>
                </a:lnTo>
                <a:lnTo>
                  <a:pt x="15520" y="1344592"/>
                </a:lnTo>
                <a:lnTo>
                  <a:pt x="32369" y="1332766"/>
                </a:lnTo>
                <a:lnTo>
                  <a:pt x="53012" y="1328388"/>
                </a:lnTo>
                <a:lnTo>
                  <a:pt x="73873" y="1332570"/>
                </a:lnTo>
                <a:lnTo>
                  <a:pt x="91202" y="1344070"/>
                </a:lnTo>
                <a:lnTo>
                  <a:pt x="103038" y="1361319"/>
                </a:lnTo>
                <a:lnTo>
                  <a:pt x="107420" y="1382750"/>
                </a:lnTo>
                <a:lnTo>
                  <a:pt x="103256" y="1402788"/>
                </a:lnTo>
                <a:lnTo>
                  <a:pt x="91900" y="1419689"/>
                </a:lnTo>
                <a:lnTo>
                  <a:pt x="75050" y="1431363"/>
                </a:lnTo>
                <a:lnTo>
                  <a:pt x="54407" y="1435719"/>
                </a:lnTo>
                <a:close/>
              </a:path>
              <a:path w="2098675" h="1440179">
                <a:moveTo>
                  <a:pt x="53012" y="80846"/>
                </a:moveTo>
                <a:lnTo>
                  <a:pt x="37274" y="77666"/>
                </a:lnTo>
                <a:lnTo>
                  <a:pt x="24413" y="68997"/>
                </a:lnTo>
                <a:lnTo>
                  <a:pt x="15738" y="56147"/>
                </a:lnTo>
                <a:lnTo>
                  <a:pt x="12555" y="40422"/>
                </a:lnTo>
                <a:lnTo>
                  <a:pt x="15738" y="24697"/>
                </a:lnTo>
                <a:lnTo>
                  <a:pt x="24413" y="11847"/>
                </a:lnTo>
                <a:lnTo>
                  <a:pt x="37274" y="3179"/>
                </a:lnTo>
                <a:lnTo>
                  <a:pt x="53011" y="0"/>
                </a:lnTo>
                <a:lnTo>
                  <a:pt x="68750" y="3179"/>
                </a:lnTo>
                <a:lnTo>
                  <a:pt x="81611" y="11847"/>
                </a:lnTo>
                <a:lnTo>
                  <a:pt x="90287" y="24697"/>
                </a:lnTo>
                <a:lnTo>
                  <a:pt x="93469" y="40422"/>
                </a:lnTo>
                <a:lnTo>
                  <a:pt x="90287" y="56147"/>
                </a:lnTo>
                <a:lnTo>
                  <a:pt x="81611" y="68997"/>
                </a:lnTo>
                <a:lnTo>
                  <a:pt x="68750" y="77666"/>
                </a:lnTo>
                <a:lnTo>
                  <a:pt x="53012" y="80846"/>
                </a:lnTo>
                <a:close/>
              </a:path>
              <a:path w="2098675" h="1440179">
                <a:moveTo>
                  <a:pt x="721250" y="769433"/>
                </a:moveTo>
                <a:lnTo>
                  <a:pt x="703463" y="765557"/>
                </a:lnTo>
                <a:lnTo>
                  <a:pt x="688815" y="755146"/>
                </a:lnTo>
                <a:lnTo>
                  <a:pt x="678875" y="740031"/>
                </a:lnTo>
                <a:lnTo>
                  <a:pt x="675213" y="722041"/>
                </a:lnTo>
                <a:lnTo>
                  <a:pt x="679093" y="704268"/>
                </a:lnTo>
                <a:lnTo>
                  <a:pt x="689512" y="689632"/>
                </a:lnTo>
                <a:lnTo>
                  <a:pt x="704640" y="679701"/>
                </a:lnTo>
                <a:lnTo>
                  <a:pt x="722645" y="676042"/>
                </a:lnTo>
                <a:lnTo>
                  <a:pt x="740628" y="679135"/>
                </a:lnTo>
                <a:lnTo>
                  <a:pt x="755603" y="689284"/>
                </a:lnTo>
                <a:lnTo>
                  <a:pt x="765609" y="704660"/>
                </a:lnTo>
                <a:lnTo>
                  <a:pt x="768682" y="723435"/>
                </a:lnTo>
                <a:lnTo>
                  <a:pt x="764802" y="741207"/>
                </a:lnTo>
                <a:lnTo>
                  <a:pt x="754383" y="755843"/>
                </a:lnTo>
                <a:lnTo>
                  <a:pt x="739255" y="765774"/>
                </a:lnTo>
                <a:lnTo>
                  <a:pt x="721250" y="769433"/>
                </a:lnTo>
                <a:close/>
              </a:path>
              <a:path w="2098675" h="1440179">
                <a:moveTo>
                  <a:pt x="1389487" y="762464"/>
                </a:moveTo>
                <a:lnTo>
                  <a:pt x="1370894" y="758805"/>
                </a:lnTo>
                <a:lnTo>
                  <a:pt x="1355831" y="748873"/>
                </a:lnTo>
                <a:lnTo>
                  <a:pt x="1345739" y="734237"/>
                </a:lnTo>
                <a:lnTo>
                  <a:pt x="1342055" y="716465"/>
                </a:lnTo>
                <a:lnTo>
                  <a:pt x="1345935" y="698693"/>
                </a:lnTo>
                <a:lnTo>
                  <a:pt x="1356355" y="684057"/>
                </a:lnTo>
                <a:lnTo>
                  <a:pt x="1371482" y="674125"/>
                </a:lnTo>
                <a:lnTo>
                  <a:pt x="1389487" y="670466"/>
                </a:lnTo>
                <a:lnTo>
                  <a:pt x="1407492" y="673929"/>
                </a:lnTo>
                <a:lnTo>
                  <a:pt x="1422620" y="683534"/>
                </a:lnTo>
                <a:lnTo>
                  <a:pt x="1433040" y="698105"/>
                </a:lnTo>
                <a:lnTo>
                  <a:pt x="1436920" y="716465"/>
                </a:lnTo>
                <a:lnTo>
                  <a:pt x="1433236" y="734237"/>
                </a:lnTo>
                <a:lnTo>
                  <a:pt x="1423143" y="748873"/>
                </a:lnTo>
                <a:lnTo>
                  <a:pt x="1408081" y="758805"/>
                </a:lnTo>
                <a:lnTo>
                  <a:pt x="1389487" y="762464"/>
                </a:lnTo>
                <a:close/>
              </a:path>
              <a:path w="2098675" h="1440179">
                <a:moveTo>
                  <a:pt x="722645" y="1439900"/>
                </a:moveTo>
                <a:lnTo>
                  <a:pt x="701784" y="1435740"/>
                </a:lnTo>
                <a:lnTo>
                  <a:pt x="684455" y="1424393"/>
                </a:lnTo>
                <a:lnTo>
                  <a:pt x="672619" y="1407557"/>
                </a:lnTo>
                <a:lnTo>
                  <a:pt x="668237" y="1386932"/>
                </a:lnTo>
                <a:lnTo>
                  <a:pt x="672401" y="1366089"/>
                </a:lnTo>
                <a:lnTo>
                  <a:pt x="683757" y="1348774"/>
                </a:lnTo>
                <a:lnTo>
                  <a:pt x="700607" y="1336948"/>
                </a:lnTo>
                <a:lnTo>
                  <a:pt x="721250" y="1332570"/>
                </a:lnTo>
                <a:lnTo>
                  <a:pt x="742110" y="1336730"/>
                </a:lnTo>
                <a:lnTo>
                  <a:pt x="759440" y="1348077"/>
                </a:lnTo>
                <a:lnTo>
                  <a:pt x="771276" y="1364913"/>
                </a:lnTo>
                <a:lnTo>
                  <a:pt x="775657" y="1385538"/>
                </a:lnTo>
                <a:lnTo>
                  <a:pt x="771494" y="1406381"/>
                </a:lnTo>
                <a:lnTo>
                  <a:pt x="760137" y="1423696"/>
                </a:lnTo>
                <a:lnTo>
                  <a:pt x="743287" y="1435523"/>
                </a:lnTo>
                <a:lnTo>
                  <a:pt x="722645" y="1439900"/>
                </a:lnTo>
                <a:close/>
              </a:path>
              <a:path w="2098675" h="1440179">
                <a:moveTo>
                  <a:pt x="721250" y="83633"/>
                </a:moveTo>
                <a:lnTo>
                  <a:pt x="705512" y="80454"/>
                </a:lnTo>
                <a:lnTo>
                  <a:pt x="692651" y="71785"/>
                </a:lnTo>
                <a:lnTo>
                  <a:pt x="683975" y="58935"/>
                </a:lnTo>
                <a:lnTo>
                  <a:pt x="680793" y="43210"/>
                </a:lnTo>
                <a:lnTo>
                  <a:pt x="683975" y="28291"/>
                </a:lnTo>
                <a:lnTo>
                  <a:pt x="692651" y="15855"/>
                </a:lnTo>
                <a:lnTo>
                  <a:pt x="705512" y="7339"/>
                </a:lnTo>
                <a:lnTo>
                  <a:pt x="721250" y="4181"/>
                </a:lnTo>
                <a:lnTo>
                  <a:pt x="736988" y="7339"/>
                </a:lnTo>
                <a:lnTo>
                  <a:pt x="749849" y="15855"/>
                </a:lnTo>
                <a:lnTo>
                  <a:pt x="758524" y="28291"/>
                </a:lnTo>
                <a:lnTo>
                  <a:pt x="761707" y="43210"/>
                </a:lnTo>
                <a:lnTo>
                  <a:pt x="758524" y="58935"/>
                </a:lnTo>
                <a:lnTo>
                  <a:pt x="749848" y="71785"/>
                </a:lnTo>
                <a:lnTo>
                  <a:pt x="736988" y="80454"/>
                </a:lnTo>
                <a:lnTo>
                  <a:pt x="721250" y="83633"/>
                </a:lnTo>
                <a:close/>
              </a:path>
              <a:path w="2098675" h="1440179">
                <a:moveTo>
                  <a:pt x="2057725" y="755494"/>
                </a:moveTo>
                <a:lnTo>
                  <a:pt x="2042793" y="752336"/>
                </a:lnTo>
                <a:lnTo>
                  <a:pt x="2030347" y="743820"/>
                </a:lnTo>
                <a:lnTo>
                  <a:pt x="2021824" y="731384"/>
                </a:lnTo>
                <a:lnTo>
                  <a:pt x="2018663" y="716465"/>
                </a:lnTo>
                <a:lnTo>
                  <a:pt x="2021824" y="701546"/>
                </a:lnTo>
                <a:lnTo>
                  <a:pt x="2030347" y="689110"/>
                </a:lnTo>
                <a:lnTo>
                  <a:pt x="2042793" y="680594"/>
                </a:lnTo>
                <a:lnTo>
                  <a:pt x="2057725" y="677436"/>
                </a:lnTo>
                <a:lnTo>
                  <a:pt x="2072853" y="680398"/>
                </a:lnTo>
                <a:lnTo>
                  <a:pt x="2085626" y="688587"/>
                </a:lnTo>
                <a:lnTo>
                  <a:pt x="2094215" y="700958"/>
                </a:lnTo>
                <a:lnTo>
                  <a:pt x="2096787" y="716465"/>
                </a:lnTo>
                <a:lnTo>
                  <a:pt x="2093626" y="731384"/>
                </a:lnTo>
                <a:lnTo>
                  <a:pt x="2085103" y="743820"/>
                </a:lnTo>
                <a:lnTo>
                  <a:pt x="2072656" y="752336"/>
                </a:lnTo>
                <a:lnTo>
                  <a:pt x="2057725" y="755494"/>
                </a:lnTo>
                <a:close/>
              </a:path>
              <a:path w="2098675" h="1440179">
                <a:moveTo>
                  <a:pt x="2059120" y="85027"/>
                </a:moveTo>
                <a:lnTo>
                  <a:pt x="2043382" y="82065"/>
                </a:lnTo>
                <a:lnTo>
                  <a:pt x="2030521" y="73876"/>
                </a:lnTo>
                <a:lnTo>
                  <a:pt x="2021846" y="61505"/>
                </a:lnTo>
                <a:lnTo>
                  <a:pt x="2018663" y="45998"/>
                </a:lnTo>
                <a:lnTo>
                  <a:pt x="2021628" y="30273"/>
                </a:lnTo>
                <a:lnTo>
                  <a:pt x="2029824" y="17423"/>
                </a:lnTo>
                <a:lnTo>
                  <a:pt x="2042205" y="8755"/>
                </a:lnTo>
                <a:lnTo>
                  <a:pt x="2057725" y="5575"/>
                </a:lnTo>
                <a:lnTo>
                  <a:pt x="2073463" y="8537"/>
                </a:lnTo>
                <a:lnTo>
                  <a:pt x="2086324" y="16726"/>
                </a:lnTo>
                <a:lnTo>
                  <a:pt x="2094999" y="29097"/>
                </a:lnTo>
                <a:lnTo>
                  <a:pt x="2098182" y="44604"/>
                </a:lnTo>
                <a:lnTo>
                  <a:pt x="2095217" y="60329"/>
                </a:lnTo>
                <a:lnTo>
                  <a:pt x="2087021" y="73179"/>
                </a:lnTo>
                <a:lnTo>
                  <a:pt x="2074640" y="81847"/>
                </a:lnTo>
                <a:lnTo>
                  <a:pt x="2059120" y="85027"/>
                </a:lnTo>
                <a:close/>
              </a:path>
              <a:path w="2098675" h="1440179">
                <a:moveTo>
                  <a:pt x="53012" y="769433"/>
                </a:moveTo>
                <a:lnTo>
                  <a:pt x="35225" y="765557"/>
                </a:lnTo>
                <a:lnTo>
                  <a:pt x="20577" y="755146"/>
                </a:lnTo>
                <a:lnTo>
                  <a:pt x="10637" y="740031"/>
                </a:lnTo>
                <a:lnTo>
                  <a:pt x="6975" y="722041"/>
                </a:lnTo>
                <a:lnTo>
                  <a:pt x="10855" y="704268"/>
                </a:lnTo>
                <a:lnTo>
                  <a:pt x="21274" y="689632"/>
                </a:lnTo>
                <a:lnTo>
                  <a:pt x="36402" y="679701"/>
                </a:lnTo>
                <a:lnTo>
                  <a:pt x="54407" y="676042"/>
                </a:lnTo>
                <a:lnTo>
                  <a:pt x="72390" y="679135"/>
                </a:lnTo>
                <a:lnTo>
                  <a:pt x="87366" y="689284"/>
                </a:lnTo>
                <a:lnTo>
                  <a:pt x="97371" y="704660"/>
                </a:lnTo>
                <a:lnTo>
                  <a:pt x="100444" y="723435"/>
                </a:lnTo>
                <a:lnTo>
                  <a:pt x="96564" y="741207"/>
                </a:lnTo>
                <a:lnTo>
                  <a:pt x="86145" y="755843"/>
                </a:lnTo>
                <a:lnTo>
                  <a:pt x="71017" y="765774"/>
                </a:lnTo>
                <a:lnTo>
                  <a:pt x="53012" y="769433"/>
                </a:lnTo>
                <a:close/>
              </a:path>
              <a:path w="2098675" h="1440179">
                <a:moveTo>
                  <a:pt x="2057725" y="1425961"/>
                </a:moveTo>
                <a:lnTo>
                  <a:pt x="2042793" y="1422803"/>
                </a:lnTo>
                <a:lnTo>
                  <a:pt x="2030347" y="1414287"/>
                </a:lnTo>
                <a:lnTo>
                  <a:pt x="2021824" y="1401851"/>
                </a:lnTo>
                <a:lnTo>
                  <a:pt x="2018663" y="1386932"/>
                </a:lnTo>
                <a:lnTo>
                  <a:pt x="2021824" y="1372013"/>
                </a:lnTo>
                <a:lnTo>
                  <a:pt x="2030347" y="1359577"/>
                </a:lnTo>
                <a:lnTo>
                  <a:pt x="2042793" y="1351061"/>
                </a:lnTo>
                <a:lnTo>
                  <a:pt x="2057725" y="1347903"/>
                </a:lnTo>
                <a:lnTo>
                  <a:pt x="2072853" y="1350865"/>
                </a:lnTo>
                <a:lnTo>
                  <a:pt x="2085626" y="1359054"/>
                </a:lnTo>
                <a:lnTo>
                  <a:pt x="2094215" y="1371425"/>
                </a:lnTo>
                <a:lnTo>
                  <a:pt x="2096787" y="1386932"/>
                </a:lnTo>
                <a:lnTo>
                  <a:pt x="2093626" y="1401851"/>
                </a:lnTo>
                <a:lnTo>
                  <a:pt x="2085103" y="1414287"/>
                </a:lnTo>
                <a:lnTo>
                  <a:pt x="2072656" y="1422803"/>
                </a:lnTo>
                <a:lnTo>
                  <a:pt x="2057725" y="1425961"/>
                </a:lnTo>
                <a:close/>
              </a:path>
            </a:pathLst>
          </a:custGeom>
          <a:solidFill>
            <a:srgbClr val="D9DDE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8" y="0"/>
            <a:ext cx="1483360" cy="1482090"/>
            <a:chOff x="8" y="0"/>
            <a:chExt cx="1483360" cy="1482090"/>
          </a:xfrm>
        </p:grpSpPr>
        <p:sp>
          <p:nvSpPr>
            <p:cNvPr id="5" name="object 5"/>
            <p:cNvSpPr/>
            <p:nvPr/>
          </p:nvSpPr>
          <p:spPr>
            <a:xfrm>
              <a:off x="901904" y="900582"/>
              <a:ext cx="581025" cy="581025"/>
            </a:xfrm>
            <a:custGeom>
              <a:avLst/>
              <a:gdLst/>
              <a:ahLst/>
              <a:cxnLst/>
              <a:rect l="l" t="t" r="r" b="b"/>
              <a:pathLst>
                <a:path w="581025" h="581025">
                  <a:moveTo>
                    <a:pt x="581024" y="581024"/>
                  </a:moveTo>
                  <a:lnTo>
                    <a:pt x="0" y="581024"/>
                  </a:lnTo>
                  <a:lnTo>
                    <a:pt x="0" y="0"/>
                  </a:lnTo>
                  <a:lnTo>
                    <a:pt x="581024" y="0"/>
                  </a:lnTo>
                  <a:lnTo>
                    <a:pt x="581024" y="581024"/>
                  </a:lnTo>
                  <a:close/>
                </a:path>
              </a:pathLst>
            </a:custGeom>
            <a:solidFill>
              <a:srgbClr val="B9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" y="0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904857" y="904874"/>
                  </a:moveTo>
                  <a:lnTo>
                    <a:pt x="0" y="904874"/>
                  </a:lnTo>
                  <a:lnTo>
                    <a:pt x="0" y="0"/>
                  </a:lnTo>
                  <a:lnTo>
                    <a:pt x="904857" y="0"/>
                  </a:lnTo>
                  <a:lnTo>
                    <a:pt x="904857" y="904874"/>
                  </a:lnTo>
                  <a:close/>
                </a:path>
              </a:pathLst>
            </a:custGeom>
            <a:solidFill>
              <a:srgbClr val="1254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51080" y="3742617"/>
            <a:ext cx="17415510" cy="444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dirty="0" sz="3100" spc="90">
                <a:solidFill>
                  <a:srgbClr val="051237"/>
                </a:solidFill>
                <a:latin typeface="Microsoft Sans Serif"/>
                <a:cs typeface="Microsoft Sans Serif"/>
              </a:rPr>
              <a:t>Our </a:t>
            </a:r>
            <a:r>
              <a:rPr dirty="0" sz="3100" spc="80">
                <a:solidFill>
                  <a:srgbClr val="051237"/>
                </a:solidFill>
                <a:latin typeface="Microsoft Sans Serif"/>
                <a:cs typeface="Microsoft Sans Serif"/>
              </a:rPr>
              <a:t>model 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achieved </a:t>
            </a:r>
            <a:r>
              <a:rPr dirty="0" sz="3100" spc="-70">
                <a:solidFill>
                  <a:srgbClr val="051237"/>
                </a:solidFill>
                <a:latin typeface="Microsoft Sans Serif"/>
                <a:cs typeface="Microsoft Sans Serif"/>
              </a:rPr>
              <a:t>a </a:t>
            </a:r>
            <a:r>
              <a:rPr dirty="0" sz="3100" spc="-20">
                <a:solidFill>
                  <a:srgbClr val="051237"/>
                </a:solidFill>
                <a:latin typeface="Microsoft Sans Serif"/>
                <a:cs typeface="Microsoft Sans Serif"/>
              </a:rPr>
              <a:t>accuracy </a:t>
            </a:r>
            <a:r>
              <a:rPr dirty="0" sz="3100" spc="90">
                <a:solidFill>
                  <a:srgbClr val="051237"/>
                </a:solidFill>
                <a:latin typeface="Microsoft Sans Serif"/>
                <a:cs typeface="Microsoft Sans Serif"/>
              </a:rPr>
              <a:t>of </a:t>
            </a:r>
            <a:r>
              <a:rPr dirty="0" sz="3100" spc="20">
                <a:solidFill>
                  <a:srgbClr val="051237"/>
                </a:solidFill>
                <a:latin typeface="Microsoft Sans Serif"/>
                <a:cs typeface="Microsoft Sans Serif"/>
              </a:rPr>
              <a:t>94.49 </a:t>
            </a:r>
            <a:r>
              <a:rPr dirty="0" sz="3100" spc="-235">
                <a:solidFill>
                  <a:srgbClr val="051237"/>
                </a:solidFill>
                <a:latin typeface="Microsoft Sans Serif"/>
                <a:cs typeface="Microsoft Sans Serif"/>
              </a:rPr>
              <a:t>% </a:t>
            </a:r>
            <a:r>
              <a:rPr dirty="0" sz="3100" spc="120">
                <a:solidFill>
                  <a:srgbClr val="051237"/>
                </a:solidFill>
                <a:latin typeface="Microsoft Sans Serif"/>
                <a:cs typeface="Microsoft Sans Serif"/>
              </a:rPr>
              <a:t>for </a:t>
            </a:r>
            <a:r>
              <a:rPr dirty="0" sz="3100" spc="90">
                <a:solidFill>
                  <a:srgbClr val="051237"/>
                </a:solidFill>
                <a:latin typeface="Microsoft Sans Serif"/>
                <a:cs typeface="Microsoft Sans Serif"/>
              </a:rPr>
              <a:t>fraud </a:t>
            </a:r>
            <a:r>
              <a:rPr dirty="0" sz="3100" spc="70">
                <a:solidFill>
                  <a:srgbClr val="051237"/>
                </a:solidFill>
                <a:latin typeface="Microsoft Sans Serif"/>
                <a:cs typeface="Microsoft Sans Serif"/>
              </a:rPr>
              <a:t>detection </a:t>
            </a:r>
            <a:r>
              <a:rPr dirty="0" sz="3100" spc="60">
                <a:solidFill>
                  <a:srgbClr val="051237"/>
                </a:solidFill>
                <a:latin typeface="Microsoft Sans Serif"/>
                <a:cs typeface="Microsoft Sans Serif"/>
              </a:rPr>
              <a:t>and </a:t>
            </a:r>
            <a:r>
              <a:rPr dirty="0" sz="3100" spc="95">
                <a:solidFill>
                  <a:srgbClr val="051237"/>
                </a:solidFill>
                <a:latin typeface="Microsoft Sans Serif"/>
                <a:cs typeface="Microsoft Sans Serif"/>
              </a:rPr>
              <a:t>the </a:t>
            </a:r>
            <a:r>
              <a:rPr dirty="0" sz="3100" spc="40">
                <a:solidFill>
                  <a:srgbClr val="051237"/>
                </a:solidFill>
                <a:latin typeface="Microsoft Sans Serif"/>
                <a:cs typeface="Microsoft Sans Serif"/>
              </a:rPr>
              <a:t>affected </a:t>
            </a:r>
            <a:r>
              <a:rPr dirty="0" sz="3100" spc="80">
                <a:solidFill>
                  <a:srgbClr val="051237"/>
                </a:solidFill>
                <a:latin typeface="Microsoft Sans Serif"/>
                <a:cs typeface="Microsoft Sans Serif"/>
              </a:rPr>
              <a:t>population </a:t>
            </a:r>
            <a:r>
              <a:rPr dirty="0" sz="3100">
                <a:solidFill>
                  <a:srgbClr val="051237"/>
                </a:solidFill>
                <a:latin typeface="Microsoft Sans Serif"/>
                <a:cs typeface="Microsoft Sans Serif"/>
              </a:rPr>
              <a:t>(which </a:t>
            </a:r>
            <a:r>
              <a:rPr dirty="0" sz="3100" spc="-810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45">
                <a:solidFill>
                  <a:srgbClr val="051237"/>
                </a:solidFill>
                <a:latin typeface="Microsoft Sans Serif"/>
                <a:cs typeface="Microsoft Sans Serif"/>
              </a:rPr>
              <a:t>were considered </a:t>
            </a:r>
            <a:r>
              <a:rPr dirty="0" sz="3100" spc="90">
                <a:solidFill>
                  <a:srgbClr val="051237"/>
                </a:solidFill>
                <a:latin typeface="Microsoft Sans Serif"/>
                <a:cs typeface="Microsoft Sans Serif"/>
              </a:rPr>
              <a:t>fraud </a:t>
            </a:r>
            <a:r>
              <a:rPr dirty="0" sz="3100" spc="145">
                <a:solidFill>
                  <a:srgbClr val="051237"/>
                </a:solidFill>
                <a:latin typeface="Microsoft Sans Serif"/>
                <a:cs typeface="Microsoft Sans Serif"/>
              </a:rPr>
              <a:t>but </a:t>
            </a:r>
            <a:r>
              <a:rPr dirty="0" sz="3100" spc="45">
                <a:solidFill>
                  <a:srgbClr val="051237"/>
                </a:solidFill>
                <a:latin typeface="Microsoft Sans Serif"/>
                <a:cs typeface="Microsoft Sans Serif"/>
              </a:rPr>
              <a:t>were </a:t>
            </a:r>
            <a:r>
              <a:rPr dirty="0" sz="3100" spc="135">
                <a:solidFill>
                  <a:srgbClr val="051237"/>
                </a:solidFill>
                <a:latin typeface="Microsoft Sans Serif"/>
                <a:cs typeface="Microsoft Sans Serif"/>
              </a:rPr>
              <a:t>not </a:t>
            </a:r>
            <a:r>
              <a:rPr dirty="0" sz="3100" spc="90">
                <a:solidFill>
                  <a:srgbClr val="051237"/>
                </a:solidFill>
                <a:latin typeface="Microsoft Sans Serif"/>
                <a:cs typeface="Microsoft Sans Serif"/>
              </a:rPr>
              <a:t>fraud </a:t>
            </a:r>
            <a:r>
              <a:rPr dirty="0" sz="3100" spc="-50">
                <a:solidFill>
                  <a:srgbClr val="051237"/>
                </a:solidFill>
                <a:latin typeface="Microsoft Sans Serif"/>
                <a:cs typeface="Microsoft Sans Serif"/>
              </a:rPr>
              <a:t>was </a:t>
            </a:r>
            <a:r>
              <a:rPr dirty="0" sz="3100" spc="110">
                <a:solidFill>
                  <a:srgbClr val="051237"/>
                </a:solidFill>
                <a:latin typeface="Microsoft Sans Serif"/>
                <a:cs typeface="Microsoft Sans Serif"/>
              </a:rPr>
              <a:t>found </a:t>
            </a:r>
            <a:r>
              <a:rPr dirty="0" sz="3100" spc="145">
                <a:solidFill>
                  <a:srgbClr val="051237"/>
                </a:solidFill>
                <a:latin typeface="Microsoft Sans Serif"/>
                <a:cs typeface="Microsoft Sans Serif"/>
              </a:rPr>
              <a:t>to </a:t>
            </a:r>
            <a:r>
              <a:rPr dirty="0" sz="3100" spc="60">
                <a:solidFill>
                  <a:srgbClr val="051237"/>
                </a:solidFill>
                <a:latin typeface="Microsoft Sans Serif"/>
                <a:cs typeface="Microsoft Sans Serif"/>
              </a:rPr>
              <a:t>be </a:t>
            </a:r>
            <a:r>
              <a:rPr dirty="0" sz="3100" spc="20">
                <a:solidFill>
                  <a:srgbClr val="051237"/>
                </a:solidFill>
                <a:latin typeface="Microsoft Sans Serif"/>
                <a:cs typeface="Microsoft Sans Serif"/>
              </a:rPr>
              <a:t>22.60 </a:t>
            </a:r>
            <a:r>
              <a:rPr dirty="0" sz="3100" spc="-180">
                <a:solidFill>
                  <a:srgbClr val="051237"/>
                </a:solidFill>
                <a:latin typeface="Microsoft Sans Serif"/>
                <a:cs typeface="Microsoft Sans Serif"/>
              </a:rPr>
              <a:t>%. </a:t>
            </a:r>
            <a:r>
              <a:rPr dirty="0" sz="3100" spc="-50">
                <a:solidFill>
                  <a:srgbClr val="051237"/>
                </a:solidFill>
                <a:latin typeface="Microsoft Sans Serif"/>
                <a:cs typeface="Microsoft Sans Serif"/>
              </a:rPr>
              <a:t>The </a:t>
            </a:r>
            <a:r>
              <a:rPr dirty="0" sz="3100" spc="40">
                <a:solidFill>
                  <a:srgbClr val="051237"/>
                </a:solidFill>
                <a:latin typeface="Microsoft Sans Serif"/>
                <a:cs typeface="Microsoft Sans Serif"/>
              </a:rPr>
              <a:t>results </a:t>
            </a:r>
            <a:r>
              <a:rPr dirty="0" sz="3100" spc="-20">
                <a:solidFill>
                  <a:srgbClr val="051237"/>
                </a:solidFill>
                <a:latin typeface="Microsoft Sans Serif"/>
                <a:cs typeface="Microsoft Sans Serif"/>
              </a:rPr>
              <a:t>mayvary </a:t>
            </a:r>
            <a:r>
              <a:rPr dirty="0" sz="3100" spc="35">
                <a:solidFill>
                  <a:srgbClr val="051237"/>
                </a:solidFill>
                <a:latin typeface="Microsoft Sans Serif"/>
                <a:cs typeface="Microsoft Sans Serif"/>
              </a:rPr>
              <a:t>if you </a:t>
            </a:r>
            <a:r>
              <a:rPr dirty="0" sz="3100" spc="40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40">
                <a:solidFill>
                  <a:srgbClr val="051237"/>
                </a:solidFill>
                <a:latin typeface="Microsoft Sans Serif"/>
                <a:cs typeface="Microsoft Sans Serif"/>
              </a:rPr>
              <a:t>run </a:t>
            </a:r>
            <a:r>
              <a:rPr dirty="0" sz="3100" spc="95">
                <a:solidFill>
                  <a:srgbClr val="051237"/>
                </a:solidFill>
                <a:latin typeface="Microsoft Sans Serif"/>
                <a:cs typeface="Microsoft Sans Serif"/>
              </a:rPr>
              <a:t>the </a:t>
            </a:r>
            <a:r>
              <a:rPr dirty="0" sz="3100">
                <a:solidFill>
                  <a:srgbClr val="051237"/>
                </a:solidFill>
                <a:latin typeface="Microsoft Sans Serif"/>
                <a:cs typeface="Microsoft Sans Serif"/>
              </a:rPr>
              <a:t>same </a:t>
            </a:r>
            <a:r>
              <a:rPr dirty="0" sz="3100" spc="75">
                <a:solidFill>
                  <a:srgbClr val="051237"/>
                </a:solidFill>
                <a:latin typeface="Microsoft Sans Serif"/>
                <a:cs typeface="Microsoft Sans Serif"/>
              </a:rPr>
              <a:t>jupyternotebook </a:t>
            </a:r>
            <a:r>
              <a:rPr dirty="0" sz="3100">
                <a:solidFill>
                  <a:srgbClr val="051237"/>
                </a:solidFill>
                <a:latin typeface="Microsoft Sans Serif"/>
                <a:cs typeface="Microsoft Sans Serif"/>
              </a:rPr>
              <a:t>because </a:t>
            </a:r>
            <a:r>
              <a:rPr dirty="0" sz="3100" spc="30">
                <a:solidFill>
                  <a:srgbClr val="051237"/>
                </a:solidFill>
                <a:latin typeface="Microsoft Sans Serif"/>
                <a:cs typeface="Microsoft Sans Serif"/>
              </a:rPr>
              <a:t>initialization </a:t>
            </a:r>
            <a:r>
              <a:rPr dirty="0" sz="3100" spc="90">
                <a:solidFill>
                  <a:srgbClr val="051237"/>
                </a:solidFill>
                <a:latin typeface="Microsoft Sans Serif"/>
                <a:cs typeface="Microsoft Sans Serif"/>
              </a:rPr>
              <a:t>of </a:t>
            </a:r>
            <a:r>
              <a:rPr dirty="0" sz="3100" spc="95">
                <a:solidFill>
                  <a:srgbClr val="051237"/>
                </a:solidFill>
                <a:latin typeface="Microsoft Sans Serif"/>
                <a:cs typeface="Microsoft Sans Serif"/>
              </a:rPr>
              <a:t>the </a:t>
            </a:r>
            <a:r>
              <a:rPr dirty="0" sz="3100" spc="30">
                <a:solidFill>
                  <a:srgbClr val="051237"/>
                </a:solidFill>
                <a:latin typeface="Microsoft Sans Serif"/>
                <a:cs typeface="Microsoft Sans Serif"/>
              </a:rPr>
              <a:t>weightsof </a:t>
            </a:r>
            <a:r>
              <a:rPr dirty="0" sz="3100" spc="95">
                <a:solidFill>
                  <a:srgbClr val="051237"/>
                </a:solidFill>
                <a:latin typeface="Microsoft Sans Serif"/>
                <a:cs typeface="Microsoft Sans Serif"/>
              </a:rPr>
              <a:t>the </a:t>
            </a:r>
            <a:r>
              <a:rPr dirty="0" sz="3100" spc="50">
                <a:solidFill>
                  <a:srgbClr val="051237"/>
                </a:solidFill>
                <a:latin typeface="Microsoft Sans Serif"/>
                <a:cs typeface="Microsoft Sans Serif"/>
              </a:rPr>
              <a:t>nodes </a:t>
            </a:r>
            <a:r>
              <a:rPr dirty="0" sz="3100" spc="90">
                <a:solidFill>
                  <a:srgbClr val="051237"/>
                </a:solidFill>
                <a:latin typeface="Microsoft Sans Serif"/>
                <a:cs typeface="Microsoft Sans Serif"/>
              </a:rPr>
              <a:t>of </a:t>
            </a:r>
            <a:r>
              <a:rPr dirty="0" sz="3100" spc="-95">
                <a:solidFill>
                  <a:srgbClr val="051237"/>
                </a:solidFill>
                <a:latin typeface="Microsoft Sans Serif"/>
                <a:cs typeface="Microsoft Sans Serif"/>
              </a:rPr>
              <a:t>SOM </a:t>
            </a:r>
            <a:r>
              <a:rPr dirty="0" sz="3100" spc="55">
                <a:solidFill>
                  <a:srgbClr val="051237"/>
                </a:solidFill>
                <a:latin typeface="Microsoft Sans Serif"/>
                <a:cs typeface="Microsoft Sans Serif"/>
              </a:rPr>
              <a:t>grid </a:t>
            </a:r>
            <a:r>
              <a:rPr dirty="0" sz="3100" spc="-50">
                <a:solidFill>
                  <a:srgbClr val="051237"/>
                </a:solidFill>
                <a:latin typeface="Microsoft Sans Serif"/>
                <a:cs typeface="Microsoft Sans Serif"/>
              </a:rPr>
              <a:t>is </a:t>
            </a:r>
            <a:r>
              <a:rPr dirty="0" sz="3100" spc="-4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85">
                <a:solidFill>
                  <a:srgbClr val="051237"/>
                </a:solidFill>
                <a:latin typeface="Microsoft Sans Serif"/>
                <a:cs typeface="Microsoft Sans Serif"/>
              </a:rPr>
              <a:t>done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5">
                <a:solidFill>
                  <a:srgbClr val="051237"/>
                </a:solidFill>
                <a:latin typeface="Microsoft Sans Serif"/>
                <a:cs typeface="Microsoft Sans Serif"/>
              </a:rPr>
              <a:t>by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65">
                <a:solidFill>
                  <a:srgbClr val="051237"/>
                </a:solidFill>
                <a:latin typeface="Microsoft Sans Serif"/>
                <a:cs typeface="Microsoft Sans Serif"/>
              </a:rPr>
              <a:t>randomly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>
                <a:solidFill>
                  <a:srgbClr val="051237"/>
                </a:solidFill>
                <a:latin typeface="Microsoft Sans Serif"/>
                <a:cs typeface="Microsoft Sans Serif"/>
              </a:rPr>
              <a:t>selecting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95">
                <a:solidFill>
                  <a:srgbClr val="051237"/>
                </a:solidFill>
                <a:latin typeface="Microsoft Sans Serif"/>
                <a:cs typeface="Microsoft Sans Serif"/>
              </a:rPr>
              <a:t>the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80">
                <a:solidFill>
                  <a:srgbClr val="051237"/>
                </a:solidFill>
                <a:latin typeface="Microsoft Sans Serif"/>
                <a:cs typeface="Microsoft Sans Serif"/>
              </a:rPr>
              <a:t>records/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75">
                <a:solidFill>
                  <a:srgbClr val="051237"/>
                </a:solidFill>
                <a:latin typeface="Microsoft Sans Serif"/>
                <a:cs typeface="Microsoft Sans Serif"/>
              </a:rPr>
              <a:t>patterns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35">
                <a:solidFill>
                  <a:srgbClr val="051237"/>
                </a:solidFill>
                <a:latin typeface="Microsoft Sans Serif"/>
                <a:cs typeface="Microsoft Sans Serif"/>
              </a:rPr>
              <a:t>from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95">
                <a:solidFill>
                  <a:srgbClr val="051237"/>
                </a:solidFill>
                <a:latin typeface="Microsoft Sans Serif"/>
                <a:cs typeface="Microsoft Sans Serif"/>
              </a:rPr>
              <a:t>the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110">
                <a:solidFill>
                  <a:srgbClr val="051237"/>
                </a:solidFill>
                <a:latin typeface="Microsoft Sans Serif"/>
                <a:cs typeface="Microsoft Sans Serif"/>
              </a:rPr>
              <a:t>input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-25">
                <a:solidFill>
                  <a:srgbClr val="051237"/>
                </a:solidFill>
                <a:latin typeface="Microsoft Sans Serif"/>
                <a:cs typeface="Microsoft Sans Serif"/>
              </a:rPr>
              <a:t>space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-65">
                <a:solidFill>
                  <a:srgbClr val="051237"/>
                </a:solidFill>
                <a:latin typeface="Microsoft Sans Serif"/>
                <a:cs typeface="Microsoft Sans Serif"/>
              </a:rPr>
              <a:t>i.e.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65">
                <a:solidFill>
                  <a:srgbClr val="051237"/>
                </a:solidFill>
                <a:latin typeface="Microsoft Sans Serif"/>
                <a:cs typeface="Microsoft Sans Serif"/>
              </a:rPr>
              <a:t>randomly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>
                <a:solidFill>
                  <a:srgbClr val="051237"/>
                </a:solidFill>
                <a:latin typeface="Microsoft Sans Serif"/>
                <a:cs typeface="Microsoft Sans Serif"/>
              </a:rPr>
              <a:t>selecting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95">
                <a:solidFill>
                  <a:srgbClr val="051237"/>
                </a:solidFill>
                <a:latin typeface="Microsoft Sans Serif"/>
                <a:cs typeface="Microsoft Sans Serif"/>
              </a:rPr>
              <a:t>the </a:t>
            </a:r>
            <a:r>
              <a:rPr dirty="0" sz="3100" spc="-810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60">
                <a:solidFill>
                  <a:srgbClr val="051237"/>
                </a:solidFill>
                <a:latin typeface="Microsoft Sans Serif"/>
                <a:cs typeface="Microsoft Sans Serif"/>
              </a:rPr>
              <a:t>records </a:t>
            </a:r>
            <a:r>
              <a:rPr dirty="0" sz="3100" spc="135">
                <a:solidFill>
                  <a:srgbClr val="051237"/>
                </a:solidFill>
                <a:latin typeface="Microsoft Sans Serif"/>
                <a:cs typeface="Microsoft Sans Serif"/>
              </a:rPr>
              <a:t>from </a:t>
            </a:r>
            <a:r>
              <a:rPr dirty="0" sz="3100" spc="95">
                <a:solidFill>
                  <a:srgbClr val="051237"/>
                </a:solidFill>
                <a:latin typeface="Microsoft Sans Serif"/>
                <a:cs typeface="Microsoft Sans Serif"/>
              </a:rPr>
              <a:t>the </a:t>
            </a:r>
            <a:r>
              <a:rPr dirty="0" sz="3100" spc="-20">
                <a:solidFill>
                  <a:srgbClr val="051237"/>
                </a:solidFill>
                <a:latin typeface="Microsoft Sans Serif"/>
                <a:cs typeface="Microsoft Sans Serif"/>
              </a:rPr>
              <a:t>given </a:t>
            </a:r>
            <a:r>
              <a:rPr dirty="0" sz="3100" spc="15">
                <a:solidFill>
                  <a:srgbClr val="051237"/>
                </a:solidFill>
                <a:latin typeface="Microsoft Sans Serif"/>
                <a:cs typeface="Microsoft Sans Serif"/>
              </a:rPr>
              <a:t>dataset. </a:t>
            </a:r>
            <a:r>
              <a:rPr dirty="0" sz="3100" spc="-65">
                <a:solidFill>
                  <a:srgbClr val="051237"/>
                </a:solidFill>
                <a:latin typeface="Microsoft Sans Serif"/>
                <a:cs typeface="Microsoft Sans Serif"/>
              </a:rPr>
              <a:t>Since,we </a:t>
            </a:r>
            <a:r>
              <a:rPr dirty="0" sz="3100" spc="-20">
                <a:solidFill>
                  <a:srgbClr val="051237"/>
                </a:solidFill>
                <a:latin typeface="Microsoft Sans Serif"/>
                <a:cs typeface="Microsoft Sans Serif"/>
              </a:rPr>
              <a:t>have </a:t>
            </a:r>
            <a:r>
              <a:rPr dirty="0" sz="3100" spc="85">
                <a:solidFill>
                  <a:srgbClr val="051237"/>
                </a:solidFill>
                <a:latin typeface="Microsoft Sans Serif"/>
                <a:cs typeface="Microsoft Sans Serif"/>
              </a:rPr>
              <a:t>done </a:t>
            </a:r>
            <a:r>
              <a:rPr dirty="0" sz="3100" spc="55">
                <a:solidFill>
                  <a:srgbClr val="051237"/>
                </a:solidFill>
                <a:latin typeface="Microsoft Sans Serif"/>
                <a:cs typeface="Microsoft Sans Serif"/>
              </a:rPr>
              <a:t>training </a:t>
            </a:r>
            <a:r>
              <a:rPr dirty="0" sz="3100" spc="120">
                <a:solidFill>
                  <a:srgbClr val="051237"/>
                </a:solidFill>
                <a:latin typeface="Microsoft Sans Serif"/>
                <a:cs typeface="Microsoft Sans Serif"/>
              </a:rPr>
              <a:t>for </a:t>
            </a:r>
            <a:r>
              <a:rPr dirty="0" sz="3100" spc="55">
                <a:solidFill>
                  <a:srgbClr val="051237"/>
                </a:solidFill>
                <a:latin typeface="Microsoft Sans Serif"/>
                <a:cs typeface="Microsoft Sans Serif"/>
              </a:rPr>
              <a:t>100 </a:t>
            </a:r>
            <a:r>
              <a:rPr dirty="0" sz="3100" spc="60">
                <a:solidFill>
                  <a:srgbClr val="051237"/>
                </a:solidFill>
                <a:latin typeface="Microsoft Sans Serif"/>
                <a:cs typeface="Microsoft Sans Serif"/>
              </a:rPr>
              <a:t>iterations and </a:t>
            </a:r>
            <a:r>
              <a:rPr dirty="0" sz="3100" spc="15">
                <a:solidFill>
                  <a:srgbClr val="051237"/>
                </a:solidFill>
                <a:latin typeface="Microsoft Sans Serif"/>
                <a:cs typeface="Microsoft Sans Serif"/>
              </a:rPr>
              <a:t>weights </a:t>
            </a:r>
            <a:r>
              <a:rPr dirty="0" sz="3100" spc="35">
                <a:solidFill>
                  <a:srgbClr val="051237"/>
                </a:solidFill>
                <a:latin typeface="Microsoft Sans Serif"/>
                <a:cs typeface="Microsoft Sans Serif"/>
              </a:rPr>
              <a:t>are </a:t>
            </a:r>
            <a:r>
              <a:rPr dirty="0" sz="3100" spc="40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65">
                <a:solidFill>
                  <a:srgbClr val="051237"/>
                </a:solidFill>
                <a:latin typeface="Microsoft Sans Serif"/>
                <a:cs typeface="Microsoft Sans Serif"/>
              </a:rPr>
              <a:t>randomly </a:t>
            </a:r>
            <a:r>
              <a:rPr dirty="0" sz="3100" spc="20">
                <a:solidFill>
                  <a:srgbClr val="051237"/>
                </a:solidFill>
                <a:latin typeface="Microsoft Sans Serif"/>
                <a:cs typeface="Microsoft Sans Serif"/>
              </a:rPr>
              <a:t>initialized </a:t>
            </a:r>
            <a:r>
              <a:rPr dirty="0" sz="3100" spc="-15">
                <a:solidFill>
                  <a:srgbClr val="051237"/>
                </a:solidFill>
                <a:latin typeface="Microsoft Sans Serif"/>
                <a:cs typeface="Microsoft Sans Serif"/>
              </a:rPr>
              <a:t>every </a:t>
            </a:r>
            <a:r>
              <a:rPr dirty="0" sz="3100" spc="30">
                <a:solidFill>
                  <a:srgbClr val="051237"/>
                </a:solidFill>
                <a:latin typeface="Microsoft Sans Serif"/>
                <a:cs typeface="Microsoft Sans Serif"/>
              </a:rPr>
              <a:t>time, </a:t>
            </a:r>
            <a:r>
              <a:rPr dirty="0" sz="3100" spc="10">
                <a:solidFill>
                  <a:srgbClr val="051237"/>
                </a:solidFill>
                <a:latin typeface="Microsoft Sans Serif"/>
                <a:cs typeface="Microsoft Sans Serif"/>
              </a:rPr>
              <a:t>convergence 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may </a:t>
            </a:r>
            <a:r>
              <a:rPr dirty="0" sz="3100" spc="-50">
                <a:solidFill>
                  <a:srgbClr val="051237"/>
                </a:solidFill>
                <a:latin typeface="Microsoft Sans Serif"/>
                <a:cs typeface="Microsoft Sans Serif"/>
              </a:rPr>
              <a:t>vary. </a:t>
            </a:r>
            <a:r>
              <a:rPr dirty="0" sz="3100" spc="-75">
                <a:solidFill>
                  <a:srgbClr val="051237"/>
                </a:solidFill>
                <a:latin typeface="Microsoft Sans Serif"/>
                <a:cs typeface="Microsoft Sans Serif"/>
              </a:rPr>
              <a:t>We 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may </a:t>
            </a:r>
            <a:r>
              <a:rPr dirty="0" sz="3100" spc="85">
                <a:solidFill>
                  <a:srgbClr val="051237"/>
                </a:solidFill>
                <a:latin typeface="Microsoft Sans Serif"/>
                <a:cs typeface="Microsoft Sans Serif"/>
              </a:rPr>
              <a:t>try </a:t>
            </a:r>
            <a:r>
              <a:rPr dirty="0" sz="3100" spc="80">
                <a:solidFill>
                  <a:srgbClr val="051237"/>
                </a:solidFill>
                <a:latin typeface="Microsoft Sans Serif"/>
                <a:cs typeface="Microsoft Sans Serif"/>
              </a:rPr>
              <a:t>with different </a:t>
            </a:r>
            <a:r>
              <a:rPr dirty="0" sz="3100" spc="60">
                <a:solidFill>
                  <a:srgbClr val="051237"/>
                </a:solidFill>
                <a:latin typeface="Microsoft Sans Serif"/>
                <a:cs typeface="Microsoft Sans Serif"/>
              </a:rPr>
              <a:t>iterations </a:t>
            </a:r>
            <a:r>
              <a:rPr dirty="0" sz="3100" spc="-15">
                <a:solidFill>
                  <a:srgbClr val="051237"/>
                </a:solidFill>
                <a:latin typeface="Microsoft Sans Serif"/>
                <a:cs typeface="Microsoft Sans Serif"/>
              </a:rPr>
              <a:t>like </a:t>
            </a:r>
            <a:r>
              <a:rPr dirty="0" sz="3100" spc="-10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100, 150, </a:t>
            </a:r>
            <a:r>
              <a:rPr dirty="0" sz="3100" spc="55">
                <a:solidFill>
                  <a:srgbClr val="051237"/>
                </a:solidFill>
                <a:latin typeface="Microsoft Sans Serif"/>
                <a:cs typeface="Microsoft Sans Serif"/>
              </a:rPr>
              <a:t>200 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etc. </a:t>
            </a:r>
            <a:r>
              <a:rPr dirty="0" sz="3100" spc="145">
                <a:solidFill>
                  <a:srgbClr val="051237"/>
                </a:solidFill>
                <a:latin typeface="Microsoft Sans Serif"/>
                <a:cs typeface="Microsoft Sans Serif"/>
              </a:rPr>
              <a:t>to </a:t>
            </a:r>
            <a:r>
              <a:rPr dirty="0" sz="3100" spc="-20">
                <a:solidFill>
                  <a:srgbClr val="051237"/>
                </a:solidFill>
                <a:latin typeface="Microsoft Sans Serif"/>
                <a:cs typeface="Microsoft Sans Serif"/>
              </a:rPr>
              <a:t>have </a:t>
            </a:r>
            <a:r>
              <a:rPr dirty="0" sz="3100" spc="35">
                <a:solidFill>
                  <a:srgbClr val="051237"/>
                </a:solidFill>
                <a:latin typeface="Microsoft Sans Serif"/>
                <a:cs typeface="Microsoft Sans Serif"/>
              </a:rPr>
              <a:t>betterconvergence. </a:t>
            </a:r>
            <a:r>
              <a:rPr dirty="0" sz="3100" spc="-65">
                <a:solidFill>
                  <a:srgbClr val="051237"/>
                </a:solidFill>
                <a:latin typeface="Microsoft Sans Serif"/>
                <a:cs typeface="Microsoft Sans Serif"/>
              </a:rPr>
              <a:t>You </a:t>
            </a:r>
            <a:r>
              <a:rPr dirty="0" sz="3100" spc="-5">
                <a:solidFill>
                  <a:srgbClr val="051237"/>
                </a:solidFill>
                <a:latin typeface="Microsoft Sans Serif"/>
                <a:cs typeface="Microsoft Sans Serif"/>
              </a:rPr>
              <a:t>may </a:t>
            </a:r>
            <a:r>
              <a:rPr dirty="0" sz="3100" spc="-15">
                <a:solidFill>
                  <a:srgbClr val="051237"/>
                </a:solidFill>
                <a:latin typeface="Microsoft Sans Serif"/>
                <a:cs typeface="Microsoft Sans Serif"/>
              </a:rPr>
              <a:t>also </a:t>
            </a:r>
            <a:r>
              <a:rPr dirty="0" sz="3100" spc="75">
                <a:solidFill>
                  <a:srgbClr val="051237"/>
                </a:solidFill>
                <a:latin typeface="Microsoft Sans Serif"/>
                <a:cs typeface="Microsoft Sans Serif"/>
              </a:rPr>
              <a:t>store </a:t>
            </a:r>
            <a:r>
              <a:rPr dirty="0" sz="3100" spc="95">
                <a:solidFill>
                  <a:srgbClr val="051237"/>
                </a:solidFill>
                <a:latin typeface="Microsoft Sans Serif"/>
                <a:cs typeface="Microsoft Sans Serif"/>
              </a:rPr>
              <a:t>the </a:t>
            </a:r>
            <a:r>
              <a:rPr dirty="0" sz="3100" spc="30">
                <a:solidFill>
                  <a:srgbClr val="051237"/>
                </a:solidFill>
                <a:latin typeface="Microsoft Sans Serif"/>
                <a:cs typeface="Microsoft Sans Serif"/>
              </a:rPr>
              <a:t>weightsof </a:t>
            </a:r>
            <a:r>
              <a:rPr dirty="0" sz="3100" spc="95">
                <a:solidFill>
                  <a:srgbClr val="051237"/>
                </a:solidFill>
                <a:latin typeface="Microsoft Sans Serif"/>
                <a:cs typeface="Microsoft Sans Serif"/>
              </a:rPr>
              <a:t>the </a:t>
            </a:r>
            <a:r>
              <a:rPr dirty="0" sz="3100" spc="-95">
                <a:solidFill>
                  <a:srgbClr val="051237"/>
                </a:solidFill>
                <a:latin typeface="Microsoft Sans Serif"/>
                <a:cs typeface="Microsoft Sans Serif"/>
              </a:rPr>
              <a:t>SOM </a:t>
            </a:r>
            <a:r>
              <a:rPr dirty="0" sz="3100" spc="120">
                <a:solidFill>
                  <a:srgbClr val="051237"/>
                </a:solidFill>
                <a:latin typeface="Microsoft Sans Serif"/>
                <a:cs typeface="Microsoft Sans Serif"/>
              </a:rPr>
              <a:t>for </a:t>
            </a:r>
            <a:r>
              <a:rPr dirty="0" sz="3100" spc="12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35">
                <a:solidFill>
                  <a:srgbClr val="051237"/>
                </a:solidFill>
                <a:latin typeface="Microsoft Sans Serif"/>
                <a:cs typeface="Microsoft Sans Serif"/>
              </a:rPr>
              <a:t>which</a:t>
            </a:r>
            <a:r>
              <a:rPr dirty="0" sz="3100" spc="-1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35">
                <a:solidFill>
                  <a:srgbClr val="051237"/>
                </a:solidFill>
                <a:latin typeface="Microsoft Sans Serif"/>
                <a:cs typeface="Microsoft Sans Serif"/>
              </a:rPr>
              <a:t>you</a:t>
            </a:r>
            <a:r>
              <a:rPr dirty="0" sz="3100" spc="-1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35">
                <a:solidFill>
                  <a:srgbClr val="051237"/>
                </a:solidFill>
                <a:latin typeface="Microsoft Sans Serif"/>
                <a:cs typeface="Microsoft Sans Serif"/>
              </a:rPr>
              <a:t>achievebetter</a:t>
            </a:r>
            <a:r>
              <a:rPr dirty="0" sz="3100" spc="-1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3100" spc="-30">
                <a:solidFill>
                  <a:srgbClr val="051237"/>
                </a:solidFill>
                <a:latin typeface="Microsoft Sans Serif"/>
                <a:cs typeface="Microsoft Sans Serif"/>
              </a:rPr>
              <a:t>accuracy.</a:t>
            </a:r>
            <a:endParaRPr sz="3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512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161019" y="2973285"/>
            <a:ext cx="3367404" cy="3390900"/>
          </a:xfrm>
          <a:custGeom>
            <a:avLst/>
            <a:gdLst/>
            <a:ahLst/>
            <a:cxnLst/>
            <a:rect l="l" t="t" r="r" b="b"/>
            <a:pathLst>
              <a:path w="3367405" h="3390900">
                <a:moveTo>
                  <a:pt x="2785043" y="1733356"/>
                </a:moveTo>
                <a:lnTo>
                  <a:pt x="2769709" y="1730323"/>
                </a:lnTo>
                <a:lnTo>
                  <a:pt x="2757336" y="1722156"/>
                </a:lnTo>
                <a:lnTo>
                  <a:pt x="2749028" y="1710095"/>
                </a:lnTo>
                <a:lnTo>
                  <a:pt x="2745995" y="1695449"/>
                </a:lnTo>
                <a:lnTo>
                  <a:pt x="2749010" y="1680140"/>
                </a:lnTo>
                <a:lnTo>
                  <a:pt x="2757193" y="1667738"/>
                </a:lnTo>
                <a:lnTo>
                  <a:pt x="2769252" y="1659428"/>
                </a:lnTo>
                <a:lnTo>
                  <a:pt x="2783895" y="1656394"/>
                </a:lnTo>
                <a:lnTo>
                  <a:pt x="2799229" y="1659428"/>
                </a:lnTo>
                <a:lnTo>
                  <a:pt x="2811601" y="1667594"/>
                </a:lnTo>
                <a:lnTo>
                  <a:pt x="2819910" y="1679655"/>
                </a:lnTo>
                <a:lnTo>
                  <a:pt x="2822943" y="1694301"/>
                </a:lnTo>
                <a:lnTo>
                  <a:pt x="2820089" y="1709611"/>
                </a:lnTo>
                <a:lnTo>
                  <a:pt x="2812176" y="1722013"/>
                </a:lnTo>
                <a:lnTo>
                  <a:pt x="2800171" y="1730323"/>
                </a:lnTo>
                <a:lnTo>
                  <a:pt x="2785043" y="1733356"/>
                </a:lnTo>
                <a:close/>
              </a:path>
              <a:path w="3367405" h="3390900">
                <a:moveTo>
                  <a:pt x="2785043" y="2287019"/>
                </a:moveTo>
                <a:lnTo>
                  <a:pt x="2769709" y="2283986"/>
                </a:lnTo>
                <a:lnTo>
                  <a:pt x="2757336" y="2275819"/>
                </a:lnTo>
                <a:lnTo>
                  <a:pt x="2749028" y="2263758"/>
                </a:lnTo>
                <a:lnTo>
                  <a:pt x="2745995" y="2249112"/>
                </a:lnTo>
                <a:lnTo>
                  <a:pt x="2749010" y="2233803"/>
                </a:lnTo>
                <a:lnTo>
                  <a:pt x="2757193" y="2221401"/>
                </a:lnTo>
                <a:lnTo>
                  <a:pt x="2769252" y="2213091"/>
                </a:lnTo>
                <a:lnTo>
                  <a:pt x="2783895" y="2210058"/>
                </a:lnTo>
                <a:lnTo>
                  <a:pt x="2799229" y="2213091"/>
                </a:lnTo>
                <a:lnTo>
                  <a:pt x="2811601" y="2221257"/>
                </a:lnTo>
                <a:lnTo>
                  <a:pt x="2819910" y="2233318"/>
                </a:lnTo>
                <a:lnTo>
                  <a:pt x="2822943" y="2247964"/>
                </a:lnTo>
                <a:lnTo>
                  <a:pt x="2820089" y="2263274"/>
                </a:lnTo>
                <a:lnTo>
                  <a:pt x="2812176" y="2275676"/>
                </a:lnTo>
                <a:lnTo>
                  <a:pt x="2800171" y="2283986"/>
                </a:lnTo>
                <a:lnTo>
                  <a:pt x="2785043" y="2287019"/>
                </a:lnTo>
                <a:close/>
              </a:path>
              <a:path w="3367405" h="3390900">
                <a:moveTo>
                  <a:pt x="2785043" y="2839533"/>
                </a:moveTo>
                <a:lnTo>
                  <a:pt x="2769709" y="2836500"/>
                </a:lnTo>
                <a:lnTo>
                  <a:pt x="2757336" y="2828334"/>
                </a:lnTo>
                <a:lnTo>
                  <a:pt x="2749028" y="2816273"/>
                </a:lnTo>
                <a:lnTo>
                  <a:pt x="2745995" y="2801627"/>
                </a:lnTo>
                <a:lnTo>
                  <a:pt x="2749010" y="2786317"/>
                </a:lnTo>
                <a:lnTo>
                  <a:pt x="2757193" y="2773915"/>
                </a:lnTo>
                <a:lnTo>
                  <a:pt x="2769252" y="2765605"/>
                </a:lnTo>
                <a:lnTo>
                  <a:pt x="2783895" y="2762572"/>
                </a:lnTo>
                <a:lnTo>
                  <a:pt x="2799229" y="2765605"/>
                </a:lnTo>
                <a:lnTo>
                  <a:pt x="2811601" y="2773772"/>
                </a:lnTo>
                <a:lnTo>
                  <a:pt x="2819910" y="2785833"/>
                </a:lnTo>
                <a:lnTo>
                  <a:pt x="2822943" y="2800478"/>
                </a:lnTo>
                <a:lnTo>
                  <a:pt x="2820089" y="2815788"/>
                </a:lnTo>
                <a:lnTo>
                  <a:pt x="2812176" y="2828190"/>
                </a:lnTo>
                <a:lnTo>
                  <a:pt x="2800171" y="2836500"/>
                </a:lnTo>
                <a:lnTo>
                  <a:pt x="2785043" y="2839533"/>
                </a:lnTo>
                <a:close/>
              </a:path>
              <a:path w="3367405" h="3390900">
                <a:moveTo>
                  <a:pt x="2785043" y="3386305"/>
                </a:moveTo>
                <a:lnTo>
                  <a:pt x="2772087" y="3383864"/>
                </a:lnTo>
                <a:lnTo>
                  <a:pt x="2761499" y="3377115"/>
                </a:lnTo>
                <a:lnTo>
                  <a:pt x="2754357" y="3366921"/>
                </a:lnTo>
                <a:lnTo>
                  <a:pt x="2751737" y="3354142"/>
                </a:lnTo>
                <a:lnTo>
                  <a:pt x="2754178" y="3341183"/>
                </a:lnTo>
                <a:lnTo>
                  <a:pt x="2760925" y="3330594"/>
                </a:lnTo>
                <a:lnTo>
                  <a:pt x="2771118" y="3323450"/>
                </a:lnTo>
                <a:lnTo>
                  <a:pt x="2783895" y="3320830"/>
                </a:lnTo>
                <a:lnTo>
                  <a:pt x="2796851" y="3323271"/>
                </a:lnTo>
                <a:lnTo>
                  <a:pt x="2807438" y="3330019"/>
                </a:lnTo>
                <a:lnTo>
                  <a:pt x="2814580" y="3340214"/>
                </a:lnTo>
                <a:lnTo>
                  <a:pt x="2817200" y="3352993"/>
                </a:lnTo>
                <a:lnTo>
                  <a:pt x="2814760" y="3365952"/>
                </a:lnTo>
                <a:lnTo>
                  <a:pt x="2808013" y="3376541"/>
                </a:lnTo>
                <a:lnTo>
                  <a:pt x="2797820" y="3383684"/>
                </a:lnTo>
                <a:lnTo>
                  <a:pt x="2785043" y="3386305"/>
                </a:lnTo>
                <a:close/>
              </a:path>
              <a:path w="3367405" h="3390900">
                <a:moveTo>
                  <a:pt x="2783895" y="1179693"/>
                </a:moveTo>
                <a:lnTo>
                  <a:pt x="2769251" y="1176677"/>
                </a:lnTo>
                <a:lnTo>
                  <a:pt x="2757192" y="1168493"/>
                </a:lnTo>
                <a:lnTo>
                  <a:pt x="2749010" y="1156432"/>
                </a:lnTo>
                <a:lnTo>
                  <a:pt x="2745995" y="1141786"/>
                </a:lnTo>
                <a:lnTo>
                  <a:pt x="2749010" y="1127141"/>
                </a:lnTo>
                <a:lnTo>
                  <a:pt x="2757193" y="1115079"/>
                </a:lnTo>
                <a:lnTo>
                  <a:pt x="2769252" y="1106895"/>
                </a:lnTo>
                <a:lnTo>
                  <a:pt x="2783895" y="1103880"/>
                </a:lnTo>
                <a:lnTo>
                  <a:pt x="2798699" y="1106895"/>
                </a:lnTo>
                <a:lnTo>
                  <a:pt x="2811027" y="1115079"/>
                </a:lnTo>
                <a:lnTo>
                  <a:pt x="2819264" y="1127141"/>
                </a:lnTo>
                <a:lnTo>
                  <a:pt x="2821794" y="1141786"/>
                </a:lnTo>
                <a:lnTo>
                  <a:pt x="2818779" y="1156432"/>
                </a:lnTo>
                <a:lnTo>
                  <a:pt x="2810596" y="1168493"/>
                </a:lnTo>
                <a:lnTo>
                  <a:pt x="2798538" y="1176677"/>
                </a:lnTo>
                <a:lnTo>
                  <a:pt x="2783895" y="1179693"/>
                </a:lnTo>
                <a:close/>
              </a:path>
              <a:path w="3367405" h="3390900">
                <a:moveTo>
                  <a:pt x="2785043" y="70069"/>
                </a:moveTo>
                <a:lnTo>
                  <a:pt x="2772087" y="67628"/>
                </a:lnTo>
                <a:lnTo>
                  <a:pt x="2761499" y="60879"/>
                </a:lnTo>
                <a:lnTo>
                  <a:pt x="2754357" y="50685"/>
                </a:lnTo>
                <a:lnTo>
                  <a:pt x="2751737" y="37906"/>
                </a:lnTo>
                <a:lnTo>
                  <a:pt x="2754178" y="24947"/>
                </a:lnTo>
                <a:lnTo>
                  <a:pt x="2760925" y="14358"/>
                </a:lnTo>
                <a:lnTo>
                  <a:pt x="2771118" y="7215"/>
                </a:lnTo>
                <a:lnTo>
                  <a:pt x="2783895" y="4594"/>
                </a:lnTo>
                <a:lnTo>
                  <a:pt x="2796851" y="7035"/>
                </a:lnTo>
                <a:lnTo>
                  <a:pt x="2807438" y="13784"/>
                </a:lnTo>
                <a:lnTo>
                  <a:pt x="2814580" y="23978"/>
                </a:lnTo>
                <a:lnTo>
                  <a:pt x="2817200" y="36757"/>
                </a:lnTo>
                <a:lnTo>
                  <a:pt x="2814760" y="49716"/>
                </a:lnTo>
                <a:lnTo>
                  <a:pt x="2808013" y="60305"/>
                </a:lnTo>
                <a:lnTo>
                  <a:pt x="2797820" y="67448"/>
                </a:lnTo>
                <a:lnTo>
                  <a:pt x="2785043" y="70069"/>
                </a:lnTo>
                <a:close/>
              </a:path>
              <a:path w="3367405" h="3390900">
                <a:moveTo>
                  <a:pt x="1683659" y="1741396"/>
                </a:moveTo>
                <a:lnTo>
                  <a:pt x="1664135" y="1737376"/>
                </a:lnTo>
                <a:lnTo>
                  <a:pt x="1648056" y="1726464"/>
                </a:lnTo>
                <a:lnTo>
                  <a:pt x="1637146" y="1710382"/>
                </a:lnTo>
                <a:lnTo>
                  <a:pt x="1633126" y="1690855"/>
                </a:lnTo>
                <a:lnTo>
                  <a:pt x="1637146" y="1671327"/>
                </a:lnTo>
                <a:lnTo>
                  <a:pt x="1648056" y="1655246"/>
                </a:lnTo>
                <a:lnTo>
                  <a:pt x="1664135" y="1644333"/>
                </a:lnTo>
                <a:lnTo>
                  <a:pt x="1683659" y="1640313"/>
                </a:lnTo>
                <a:lnTo>
                  <a:pt x="1703183" y="1644333"/>
                </a:lnTo>
                <a:lnTo>
                  <a:pt x="1719261" y="1655246"/>
                </a:lnTo>
                <a:lnTo>
                  <a:pt x="1730172" y="1671327"/>
                </a:lnTo>
                <a:lnTo>
                  <a:pt x="1734192" y="1690855"/>
                </a:lnTo>
                <a:lnTo>
                  <a:pt x="1730172" y="1710382"/>
                </a:lnTo>
                <a:lnTo>
                  <a:pt x="1719261" y="1726464"/>
                </a:lnTo>
                <a:lnTo>
                  <a:pt x="1703183" y="1737376"/>
                </a:lnTo>
                <a:lnTo>
                  <a:pt x="1683659" y="1741396"/>
                </a:lnTo>
                <a:close/>
              </a:path>
              <a:path w="3367405" h="3390900">
                <a:moveTo>
                  <a:pt x="1683659" y="2287019"/>
                </a:moveTo>
                <a:lnTo>
                  <a:pt x="1666486" y="2283770"/>
                </a:lnTo>
                <a:lnTo>
                  <a:pt x="1652220" y="2274814"/>
                </a:lnTo>
                <a:lnTo>
                  <a:pt x="1642476" y="2261335"/>
                </a:lnTo>
                <a:lnTo>
                  <a:pt x="1638869" y="2244518"/>
                </a:lnTo>
                <a:lnTo>
                  <a:pt x="1642475" y="2228006"/>
                </a:lnTo>
                <a:lnTo>
                  <a:pt x="1652220" y="2214078"/>
                </a:lnTo>
                <a:lnTo>
                  <a:pt x="1666486" y="2204458"/>
                </a:lnTo>
                <a:lnTo>
                  <a:pt x="1683659" y="2200868"/>
                </a:lnTo>
                <a:lnTo>
                  <a:pt x="1700832" y="2204135"/>
                </a:lnTo>
                <a:lnTo>
                  <a:pt x="1715098" y="2213216"/>
                </a:lnTo>
                <a:lnTo>
                  <a:pt x="1724842" y="2227036"/>
                </a:lnTo>
                <a:lnTo>
                  <a:pt x="1728449" y="2244518"/>
                </a:lnTo>
                <a:lnTo>
                  <a:pt x="1724842" y="2260366"/>
                </a:lnTo>
                <a:lnTo>
                  <a:pt x="1715098" y="2273953"/>
                </a:lnTo>
                <a:lnTo>
                  <a:pt x="1700832" y="2283447"/>
                </a:lnTo>
                <a:lnTo>
                  <a:pt x="1683659" y="2287019"/>
                </a:lnTo>
                <a:close/>
              </a:path>
              <a:path w="3367405" h="3390900">
                <a:moveTo>
                  <a:pt x="1683659" y="2834939"/>
                </a:moveTo>
                <a:lnTo>
                  <a:pt x="1668837" y="2831905"/>
                </a:lnTo>
                <a:lnTo>
                  <a:pt x="1656383" y="2823596"/>
                </a:lnTo>
                <a:lnTo>
                  <a:pt x="1647805" y="2811193"/>
                </a:lnTo>
                <a:lnTo>
                  <a:pt x="1644611" y="2795884"/>
                </a:lnTo>
                <a:lnTo>
                  <a:pt x="1647644" y="2781059"/>
                </a:lnTo>
                <a:lnTo>
                  <a:pt x="1655952" y="2768603"/>
                </a:lnTo>
                <a:lnTo>
                  <a:pt x="1668352" y="2760024"/>
                </a:lnTo>
                <a:lnTo>
                  <a:pt x="1683659" y="2756829"/>
                </a:lnTo>
                <a:lnTo>
                  <a:pt x="1698966" y="2759862"/>
                </a:lnTo>
                <a:lnTo>
                  <a:pt x="1711366" y="2768172"/>
                </a:lnTo>
                <a:lnTo>
                  <a:pt x="1719674" y="2780574"/>
                </a:lnTo>
                <a:lnTo>
                  <a:pt x="1722707" y="2795884"/>
                </a:lnTo>
                <a:lnTo>
                  <a:pt x="1719513" y="2810709"/>
                </a:lnTo>
                <a:lnTo>
                  <a:pt x="1710935" y="2823165"/>
                </a:lnTo>
                <a:lnTo>
                  <a:pt x="1698481" y="2831744"/>
                </a:lnTo>
                <a:lnTo>
                  <a:pt x="1683659" y="2834939"/>
                </a:lnTo>
                <a:close/>
              </a:path>
              <a:path w="3367405" h="3390900">
                <a:moveTo>
                  <a:pt x="1683659" y="3382858"/>
                </a:moveTo>
                <a:lnTo>
                  <a:pt x="1670703" y="3380238"/>
                </a:lnTo>
                <a:lnTo>
                  <a:pt x="1660115" y="3373095"/>
                </a:lnTo>
                <a:lnTo>
                  <a:pt x="1652973" y="3362505"/>
                </a:lnTo>
                <a:lnTo>
                  <a:pt x="1650353" y="3349547"/>
                </a:lnTo>
                <a:lnTo>
                  <a:pt x="1652973" y="3336588"/>
                </a:lnTo>
                <a:lnTo>
                  <a:pt x="1660115" y="3325999"/>
                </a:lnTo>
                <a:lnTo>
                  <a:pt x="1670703" y="3318856"/>
                </a:lnTo>
                <a:lnTo>
                  <a:pt x="1683659" y="3316235"/>
                </a:lnTo>
                <a:lnTo>
                  <a:pt x="1696615" y="3318856"/>
                </a:lnTo>
                <a:lnTo>
                  <a:pt x="1707203" y="3325999"/>
                </a:lnTo>
                <a:lnTo>
                  <a:pt x="1714345" y="3336588"/>
                </a:lnTo>
                <a:lnTo>
                  <a:pt x="1716965" y="3349547"/>
                </a:lnTo>
                <a:lnTo>
                  <a:pt x="1714345" y="3362505"/>
                </a:lnTo>
                <a:lnTo>
                  <a:pt x="1707203" y="3373095"/>
                </a:lnTo>
                <a:lnTo>
                  <a:pt x="1696615" y="3380238"/>
                </a:lnTo>
                <a:lnTo>
                  <a:pt x="1683659" y="3382858"/>
                </a:lnTo>
                <a:close/>
              </a:path>
              <a:path w="3367405" h="3390900">
                <a:moveTo>
                  <a:pt x="1684807" y="1183139"/>
                </a:moveTo>
                <a:lnTo>
                  <a:pt x="1667634" y="1179711"/>
                </a:lnTo>
                <a:lnTo>
                  <a:pt x="1653368" y="1170360"/>
                </a:lnTo>
                <a:lnTo>
                  <a:pt x="1643624" y="1156486"/>
                </a:lnTo>
                <a:lnTo>
                  <a:pt x="1640017" y="1139489"/>
                </a:lnTo>
                <a:lnTo>
                  <a:pt x="1643444" y="1122313"/>
                </a:lnTo>
                <a:lnTo>
                  <a:pt x="1652794" y="1108044"/>
                </a:lnTo>
                <a:lnTo>
                  <a:pt x="1666665" y="1098298"/>
                </a:lnTo>
                <a:lnTo>
                  <a:pt x="1683659" y="1094690"/>
                </a:lnTo>
                <a:lnTo>
                  <a:pt x="1700832" y="1098136"/>
                </a:lnTo>
                <a:lnTo>
                  <a:pt x="1715098" y="1107613"/>
                </a:lnTo>
                <a:lnTo>
                  <a:pt x="1724842" y="1121828"/>
                </a:lnTo>
                <a:lnTo>
                  <a:pt x="1728449" y="1139489"/>
                </a:lnTo>
                <a:lnTo>
                  <a:pt x="1725022" y="1156001"/>
                </a:lnTo>
                <a:lnTo>
                  <a:pt x="1715672" y="1169929"/>
                </a:lnTo>
                <a:lnTo>
                  <a:pt x="1701801" y="1179549"/>
                </a:lnTo>
                <a:lnTo>
                  <a:pt x="1684807" y="1183139"/>
                </a:lnTo>
                <a:close/>
              </a:path>
              <a:path w="3367405" h="3390900">
                <a:moveTo>
                  <a:pt x="1683659" y="66623"/>
                </a:moveTo>
                <a:lnTo>
                  <a:pt x="1670703" y="64002"/>
                </a:lnTo>
                <a:lnTo>
                  <a:pt x="1660115" y="56859"/>
                </a:lnTo>
                <a:lnTo>
                  <a:pt x="1652973" y="46270"/>
                </a:lnTo>
                <a:lnTo>
                  <a:pt x="1650353" y="33311"/>
                </a:lnTo>
                <a:lnTo>
                  <a:pt x="1652973" y="20353"/>
                </a:lnTo>
                <a:lnTo>
                  <a:pt x="1660115" y="9763"/>
                </a:lnTo>
                <a:lnTo>
                  <a:pt x="1670703" y="2620"/>
                </a:lnTo>
                <a:lnTo>
                  <a:pt x="1683659" y="0"/>
                </a:lnTo>
                <a:lnTo>
                  <a:pt x="1696615" y="2620"/>
                </a:lnTo>
                <a:lnTo>
                  <a:pt x="1707203" y="9763"/>
                </a:lnTo>
                <a:lnTo>
                  <a:pt x="1714345" y="20353"/>
                </a:lnTo>
                <a:lnTo>
                  <a:pt x="1716965" y="33311"/>
                </a:lnTo>
                <a:lnTo>
                  <a:pt x="1714345" y="46270"/>
                </a:lnTo>
                <a:lnTo>
                  <a:pt x="1707203" y="56859"/>
                </a:lnTo>
                <a:lnTo>
                  <a:pt x="1696615" y="64002"/>
                </a:lnTo>
                <a:lnTo>
                  <a:pt x="1683659" y="66623"/>
                </a:lnTo>
                <a:close/>
              </a:path>
              <a:path w="3367405" h="3390900">
                <a:moveTo>
                  <a:pt x="1132392" y="1744843"/>
                </a:moveTo>
                <a:lnTo>
                  <a:pt x="1115399" y="1741235"/>
                </a:lnTo>
                <a:lnTo>
                  <a:pt x="1101527" y="1731489"/>
                </a:lnTo>
                <a:lnTo>
                  <a:pt x="1092178" y="1717221"/>
                </a:lnTo>
                <a:lnTo>
                  <a:pt x="1088751" y="1700044"/>
                </a:lnTo>
                <a:lnTo>
                  <a:pt x="1092357" y="1683047"/>
                </a:lnTo>
                <a:lnTo>
                  <a:pt x="1102102" y="1669173"/>
                </a:lnTo>
                <a:lnTo>
                  <a:pt x="1116368" y="1659822"/>
                </a:lnTo>
                <a:lnTo>
                  <a:pt x="1133541" y="1656394"/>
                </a:lnTo>
                <a:lnTo>
                  <a:pt x="1150535" y="1660002"/>
                </a:lnTo>
                <a:lnTo>
                  <a:pt x="1164406" y="1669748"/>
                </a:lnTo>
                <a:lnTo>
                  <a:pt x="1173755" y="1684017"/>
                </a:lnTo>
                <a:lnTo>
                  <a:pt x="1177183" y="1701193"/>
                </a:lnTo>
                <a:lnTo>
                  <a:pt x="1173576" y="1718190"/>
                </a:lnTo>
                <a:lnTo>
                  <a:pt x="1163832" y="1732064"/>
                </a:lnTo>
                <a:lnTo>
                  <a:pt x="1149566" y="1741415"/>
                </a:lnTo>
                <a:lnTo>
                  <a:pt x="1132392" y="1744843"/>
                </a:lnTo>
                <a:close/>
              </a:path>
              <a:path w="3367405" h="3390900">
                <a:moveTo>
                  <a:pt x="1132392" y="2297357"/>
                </a:moveTo>
                <a:lnTo>
                  <a:pt x="1115399" y="2293749"/>
                </a:lnTo>
                <a:lnTo>
                  <a:pt x="1101527" y="2284004"/>
                </a:lnTo>
                <a:lnTo>
                  <a:pt x="1092178" y="2269735"/>
                </a:lnTo>
                <a:lnTo>
                  <a:pt x="1088751" y="2252559"/>
                </a:lnTo>
                <a:lnTo>
                  <a:pt x="1092357" y="2235562"/>
                </a:lnTo>
                <a:lnTo>
                  <a:pt x="1102102" y="2221688"/>
                </a:lnTo>
                <a:lnTo>
                  <a:pt x="1116368" y="2212337"/>
                </a:lnTo>
                <a:lnTo>
                  <a:pt x="1133541" y="2208909"/>
                </a:lnTo>
                <a:lnTo>
                  <a:pt x="1150535" y="2212516"/>
                </a:lnTo>
                <a:lnTo>
                  <a:pt x="1164406" y="2222262"/>
                </a:lnTo>
                <a:lnTo>
                  <a:pt x="1173755" y="2236531"/>
                </a:lnTo>
                <a:lnTo>
                  <a:pt x="1177183" y="2253707"/>
                </a:lnTo>
                <a:lnTo>
                  <a:pt x="1173576" y="2270704"/>
                </a:lnTo>
                <a:lnTo>
                  <a:pt x="1163832" y="2284578"/>
                </a:lnTo>
                <a:lnTo>
                  <a:pt x="1149566" y="2293929"/>
                </a:lnTo>
                <a:lnTo>
                  <a:pt x="1132392" y="2297357"/>
                </a:lnTo>
                <a:close/>
              </a:path>
              <a:path w="3367405" h="3390900">
                <a:moveTo>
                  <a:pt x="1132392" y="2844128"/>
                </a:moveTo>
                <a:lnTo>
                  <a:pt x="1117749" y="2840933"/>
                </a:lnTo>
                <a:lnTo>
                  <a:pt x="1105690" y="2832354"/>
                </a:lnTo>
                <a:lnTo>
                  <a:pt x="1097508" y="2819898"/>
                </a:lnTo>
                <a:lnTo>
                  <a:pt x="1094493" y="2805073"/>
                </a:lnTo>
                <a:lnTo>
                  <a:pt x="1097687" y="2790427"/>
                </a:lnTo>
                <a:lnTo>
                  <a:pt x="1106265" y="2778366"/>
                </a:lnTo>
                <a:lnTo>
                  <a:pt x="1118718" y="2770182"/>
                </a:lnTo>
                <a:lnTo>
                  <a:pt x="1133541" y="2767167"/>
                </a:lnTo>
                <a:lnTo>
                  <a:pt x="1148184" y="2770200"/>
                </a:lnTo>
                <a:lnTo>
                  <a:pt x="1160243" y="2778510"/>
                </a:lnTo>
                <a:lnTo>
                  <a:pt x="1168426" y="2790912"/>
                </a:lnTo>
                <a:lnTo>
                  <a:pt x="1171441" y="2806222"/>
                </a:lnTo>
                <a:lnTo>
                  <a:pt x="1168246" y="2820867"/>
                </a:lnTo>
                <a:lnTo>
                  <a:pt x="1159669" y="2832928"/>
                </a:lnTo>
                <a:lnTo>
                  <a:pt x="1147215" y="2841113"/>
                </a:lnTo>
                <a:lnTo>
                  <a:pt x="1132392" y="2844128"/>
                </a:lnTo>
                <a:close/>
              </a:path>
              <a:path w="3367405" h="3390900">
                <a:moveTo>
                  <a:pt x="1132392" y="3390899"/>
                </a:moveTo>
                <a:lnTo>
                  <a:pt x="1119616" y="3388279"/>
                </a:lnTo>
                <a:lnTo>
                  <a:pt x="1109423" y="3381135"/>
                </a:lnTo>
                <a:lnTo>
                  <a:pt x="1102676" y="3370546"/>
                </a:lnTo>
                <a:lnTo>
                  <a:pt x="1100235" y="3357588"/>
                </a:lnTo>
                <a:lnTo>
                  <a:pt x="1102855" y="3344809"/>
                </a:lnTo>
                <a:lnTo>
                  <a:pt x="1109997" y="3334614"/>
                </a:lnTo>
                <a:lnTo>
                  <a:pt x="1120585" y="3327866"/>
                </a:lnTo>
                <a:lnTo>
                  <a:pt x="1133541" y="3325425"/>
                </a:lnTo>
                <a:lnTo>
                  <a:pt x="1146318" y="3328045"/>
                </a:lnTo>
                <a:lnTo>
                  <a:pt x="1156510" y="3335188"/>
                </a:lnTo>
                <a:lnTo>
                  <a:pt x="1163258" y="3345778"/>
                </a:lnTo>
                <a:lnTo>
                  <a:pt x="1165698" y="3358736"/>
                </a:lnTo>
                <a:lnTo>
                  <a:pt x="1163078" y="3371515"/>
                </a:lnTo>
                <a:lnTo>
                  <a:pt x="1155936" y="3381710"/>
                </a:lnTo>
                <a:lnTo>
                  <a:pt x="1145349" y="3388458"/>
                </a:lnTo>
                <a:lnTo>
                  <a:pt x="1132392" y="3390899"/>
                </a:lnTo>
                <a:close/>
              </a:path>
              <a:path w="3367405" h="3390900">
                <a:moveTo>
                  <a:pt x="1133541" y="1191179"/>
                </a:moveTo>
                <a:lnTo>
                  <a:pt x="1116547" y="1187751"/>
                </a:lnTo>
                <a:lnTo>
                  <a:pt x="1102676" y="1178400"/>
                </a:lnTo>
                <a:lnTo>
                  <a:pt x="1093326" y="1164526"/>
                </a:lnTo>
                <a:lnTo>
                  <a:pt x="1089899" y="1147530"/>
                </a:lnTo>
                <a:lnTo>
                  <a:pt x="1093326" y="1130533"/>
                </a:lnTo>
                <a:lnTo>
                  <a:pt x="1102676" y="1116659"/>
                </a:lnTo>
                <a:lnTo>
                  <a:pt x="1116547" y="1107308"/>
                </a:lnTo>
                <a:lnTo>
                  <a:pt x="1133541" y="1103880"/>
                </a:lnTo>
                <a:lnTo>
                  <a:pt x="1150535" y="1107469"/>
                </a:lnTo>
                <a:lnTo>
                  <a:pt x="1164406" y="1117090"/>
                </a:lnTo>
                <a:lnTo>
                  <a:pt x="1173755" y="1131017"/>
                </a:lnTo>
                <a:lnTo>
                  <a:pt x="1177183" y="1147530"/>
                </a:lnTo>
                <a:lnTo>
                  <a:pt x="1173755" y="1164527"/>
                </a:lnTo>
                <a:lnTo>
                  <a:pt x="1164406" y="1178400"/>
                </a:lnTo>
                <a:lnTo>
                  <a:pt x="1150535" y="1187751"/>
                </a:lnTo>
                <a:lnTo>
                  <a:pt x="1133541" y="1191179"/>
                </a:lnTo>
                <a:close/>
              </a:path>
              <a:path w="3367405" h="3390900">
                <a:moveTo>
                  <a:pt x="582275" y="1739099"/>
                </a:moveTo>
                <a:lnTo>
                  <a:pt x="567632" y="1735904"/>
                </a:lnTo>
                <a:lnTo>
                  <a:pt x="555573" y="1727325"/>
                </a:lnTo>
                <a:lnTo>
                  <a:pt x="547390" y="1714869"/>
                </a:lnTo>
                <a:lnTo>
                  <a:pt x="544375" y="1700044"/>
                </a:lnTo>
                <a:lnTo>
                  <a:pt x="547569" y="1685399"/>
                </a:lnTo>
                <a:lnTo>
                  <a:pt x="556147" y="1673337"/>
                </a:lnTo>
                <a:lnTo>
                  <a:pt x="568601" y="1665153"/>
                </a:lnTo>
                <a:lnTo>
                  <a:pt x="583423" y="1662138"/>
                </a:lnTo>
                <a:lnTo>
                  <a:pt x="598228" y="1664686"/>
                </a:lnTo>
                <a:lnTo>
                  <a:pt x="610556" y="1673050"/>
                </a:lnTo>
                <a:lnTo>
                  <a:pt x="618792" y="1685722"/>
                </a:lnTo>
                <a:lnTo>
                  <a:pt x="621323" y="1701193"/>
                </a:lnTo>
                <a:lnTo>
                  <a:pt x="618129" y="1715838"/>
                </a:lnTo>
                <a:lnTo>
                  <a:pt x="609551" y="1727900"/>
                </a:lnTo>
                <a:lnTo>
                  <a:pt x="597097" y="1736084"/>
                </a:lnTo>
                <a:lnTo>
                  <a:pt x="582275" y="1739099"/>
                </a:lnTo>
                <a:close/>
              </a:path>
              <a:path w="3367405" h="3390900">
                <a:moveTo>
                  <a:pt x="582275" y="2291614"/>
                </a:moveTo>
                <a:lnTo>
                  <a:pt x="567632" y="2288419"/>
                </a:lnTo>
                <a:lnTo>
                  <a:pt x="555573" y="2279840"/>
                </a:lnTo>
                <a:lnTo>
                  <a:pt x="547390" y="2267384"/>
                </a:lnTo>
                <a:lnTo>
                  <a:pt x="544375" y="2252559"/>
                </a:lnTo>
                <a:lnTo>
                  <a:pt x="547569" y="2237913"/>
                </a:lnTo>
                <a:lnTo>
                  <a:pt x="556147" y="2225852"/>
                </a:lnTo>
                <a:lnTo>
                  <a:pt x="568601" y="2217667"/>
                </a:lnTo>
                <a:lnTo>
                  <a:pt x="583423" y="2214652"/>
                </a:lnTo>
                <a:lnTo>
                  <a:pt x="598228" y="2217201"/>
                </a:lnTo>
                <a:lnTo>
                  <a:pt x="610556" y="2225565"/>
                </a:lnTo>
                <a:lnTo>
                  <a:pt x="618792" y="2238236"/>
                </a:lnTo>
                <a:lnTo>
                  <a:pt x="621323" y="2253707"/>
                </a:lnTo>
                <a:lnTo>
                  <a:pt x="618129" y="2268353"/>
                </a:lnTo>
                <a:lnTo>
                  <a:pt x="609551" y="2280414"/>
                </a:lnTo>
                <a:lnTo>
                  <a:pt x="597097" y="2288598"/>
                </a:lnTo>
                <a:lnTo>
                  <a:pt x="582275" y="2291614"/>
                </a:lnTo>
                <a:close/>
              </a:path>
              <a:path w="3367405" h="3390900">
                <a:moveTo>
                  <a:pt x="582275" y="2844128"/>
                </a:moveTo>
                <a:lnTo>
                  <a:pt x="567632" y="2840933"/>
                </a:lnTo>
                <a:lnTo>
                  <a:pt x="555573" y="2832354"/>
                </a:lnTo>
                <a:lnTo>
                  <a:pt x="547390" y="2819898"/>
                </a:lnTo>
                <a:lnTo>
                  <a:pt x="544375" y="2805073"/>
                </a:lnTo>
                <a:lnTo>
                  <a:pt x="547569" y="2790427"/>
                </a:lnTo>
                <a:lnTo>
                  <a:pt x="556147" y="2778366"/>
                </a:lnTo>
                <a:lnTo>
                  <a:pt x="568601" y="2770182"/>
                </a:lnTo>
                <a:lnTo>
                  <a:pt x="583423" y="2767167"/>
                </a:lnTo>
                <a:lnTo>
                  <a:pt x="598228" y="2769715"/>
                </a:lnTo>
                <a:lnTo>
                  <a:pt x="610556" y="2778079"/>
                </a:lnTo>
                <a:lnTo>
                  <a:pt x="618792" y="2790751"/>
                </a:lnTo>
                <a:lnTo>
                  <a:pt x="621323" y="2806222"/>
                </a:lnTo>
                <a:lnTo>
                  <a:pt x="618129" y="2820867"/>
                </a:lnTo>
                <a:lnTo>
                  <a:pt x="609551" y="2832928"/>
                </a:lnTo>
                <a:lnTo>
                  <a:pt x="597097" y="2841113"/>
                </a:lnTo>
                <a:lnTo>
                  <a:pt x="582275" y="2844128"/>
                </a:lnTo>
                <a:close/>
              </a:path>
              <a:path w="3367405" h="3390900">
                <a:moveTo>
                  <a:pt x="582275" y="3390899"/>
                </a:moveTo>
                <a:lnTo>
                  <a:pt x="569498" y="3388279"/>
                </a:lnTo>
                <a:lnTo>
                  <a:pt x="559305" y="3381136"/>
                </a:lnTo>
                <a:lnTo>
                  <a:pt x="552558" y="3370546"/>
                </a:lnTo>
                <a:lnTo>
                  <a:pt x="550117" y="3357588"/>
                </a:lnTo>
                <a:lnTo>
                  <a:pt x="552737" y="3344809"/>
                </a:lnTo>
                <a:lnTo>
                  <a:pt x="559879" y="3334614"/>
                </a:lnTo>
                <a:lnTo>
                  <a:pt x="570467" y="3327866"/>
                </a:lnTo>
                <a:lnTo>
                  <a:pt x="583423" y="3325425"/>
                </a:lnTo>
                <a:lnTo>
                  <a:pt x="596361" y="3327399"/>
                </a:lnTo>
                <a:lnTo>
                  <a:pt x="606823" y="3334327"/>
                </a:lnTo>
                <a:lnTo>
                  <a:pt x="613624" y="3345132"/>
                </a:lnTo>
                <a:lnTo>
                  <a:pt x="615580" y="3358736"/>
                </a:lnTo>
                <a:lnTo>
                  <a:pt x="612960" y="3371515"/>
                </a:lnTo>
                <a:lnTo>
                  <a:pt x="605818" y="3381710"/>
                </a:lnTo>
                <a:lnTo>
                  <a:pt x="595231" y="3388458"/>
                </a:lnTo>
                <a:lnTo>
                  <a:pt x="582275" y="3390899"/>
                </a:lnTo>
                <a:close/>
              </a:path>
              <a:path w="3367405" h="3390900">
                <a:moveTo>
                  <a:pt x="2233777" y="634070"/>
                </a:moveTo>
                <a:lnTo>
                  <a:pt x="2219134" y="630875"/>
                </a:lnTo>
                <a:lnTo>
                  <a:pt x="2207075" y="622296"/>
                </a:lnTo>
                <a:lnTo>
                  <a:pt x="2198892" y="609840"/>
                </a:lnTo>
                <a:lnTo>
                  <a:pt x="2195877" y="595015"/>
                </a:lnTo>
                <a:lnTo>
                  <a:pt x="2199071" y="580369"/>
                </a:lnTo>
                <a:lnTo>
                  <a:pt x="2207649" y="568308"/>
                </a:lnTo>
                <a:lnTo>
                  <a:pt x="2220103" y="560124"/>
                </a:lnTo>
                <a:lnTo>
                  <a:pt x="2234925" y="557109"/>
                </a:lnTo>
                <a:lnTo>
                  <a:pt x="2249730" y="559657"/>
                </a:lnTo>
                <a:lnTo>
                  <a:pt x="2262058" y="568021"/>
                </a:lnTo>
                <a:lnTo>
                  <a:pt x="2270295" y="580693"/>
                </a:lnTo>
                <a:lnTo>
                  <a:pt x="2272825" y="596164"/>
                </a:lnTo>
                <a:lnTo>
                  <a:pt x="2269631" y="610809"/>
                </a:lnTo>
                <a:lnTo>
                  <a:pt x="2261053" y="622871"/>
                </a:lnTo>
                <a:lnTo>
                  <a:pt x="2248599" y="631055"/>
                </a:lnTo>
                <a:lnTo>
                  <a:pt x="2233777" y="634070"/>
                </a:lnTo>
                <a:close/>
              </a:path>
              <a:path w="3367405" h="3390900">
                <a:moveTo>
                  <a:pt x="1132392" y="75812"/>
                </a:moveTo>
                <a:lnTo>
                  <a:pt x="1119616" y="73192"/>
                </a:lnTo>
                <a:lnTo>
                  <a:pt x="1109423" y="66049"/>
                </a:lnTo>
                <a:lnTo>
                  <a:pt x="1102676" y="55459"/>
                </a:lnTo>
                <a:lnTo>
                  <a:pt x="1100235" y="42501"/>
                </a:lnTo>
                <a:lnTo>
                  <a:pt x="1102855" y="29722"/>
                </a:lnTo>
                <a:lnTo>
                  <a:pt x="1109997" y="19527"/>
                </a:lnTo>
                <a:lnTo>
                  <a:pt x="1120585" y="12779"/>
                </a:lnTo>
                <a:lnTo>
                  <a:pt x="1133541" y="10338"/>
                </a:lnTo>
                <a:lnTo>
                  <a:pt x="1146479" y="12312"/>
                </a:lnTo>
                <a:lnTo>
                  <a:pt x="1156941" y="19240"/>
                </a:lnTo>
                <a:lnTo>
                  <a:pt x="1163742" y="30045"/>
                </a:lnTo>
                <a:lnTo>
                  <a:pt x="1165698" y="43649"/>
                </a:lnTo>
                <a:lnTo>
                  <a:pt x="1163078" y="56428"/>
                </a:lnTo>
                <a:lnTo>
                  <a:pt x="1155936" y="66623"/>
                </a:lnTo>
                <a:lnTo>
                  <a:pt x="1145349" y="73371"/>
                </a:lnTo>
                <a:lnTo>
                  <a:pt x="1132392" y="75812"/>
                </a:lnTo>
                <a:close/>
              </a:path>
              <a:path w="3367405" h="3390900">
                <a:moveTo>
                  <a:pt x="32157" y="1732207"/>
                </a:moveTo>
                <a:lnTo>
                  <a:pt x="19380" y="1729587"/>
                </a:lnTo>
                <a:lnTo>
                  <a:pt x="9187" y="1722443"/>
                </a:lnTo>
                <a:lnTo>
                  <a:pt x="2440" y="1711854"/>
                </a:lnTo>
                <a:lnTo>
                  <a:pt x="0" y="1698895"/>
                </a:lnTo>
                <a:lnTo>
                  <a:pt x="2619" y="1686116"/>
                </a:lnTo>
                <a:lnTo>
                  <a:pt x="9762" y="1675922"/>
                </a:lnTo>
                <a:lnTo>
                  <a:pt x="20349" y="1669173"/>
                </a:lnTo>
                <a:lnTo>
                  <a:pt x="33305" y="1666732"/>
                </a:lnTo>
                <a:lnTo>
                  <a:pt x="46082" y="1669353"/>
                </a:lnTo>
                <a:lnTo>
                  <a:pt x="56275" y="1676496"/>
                </a:lnTo>
                <a:lnTo>
                  <a:pt x="63022" y="1687086"/>
                </a:lnTo>
                <a:lnTo>
                  <a:pt x="65462" y="1700044"/>
                </a:lnTo>
                <a:lnTo>
                  <a:pt x="62842" y="1712823"/>
                </a:lnTo>
                <a:lnTo>
                  <a:pt x="55700" y="1723018"/>
                </a:lnTo>
                <a:lnTo>
                  <a:pt x="45113" y="1729766"/>
                </a:lnTo>
                <a:lnTo>
                  <a:pt x="32157" y="1732207"/>
                </a:lnTo>
                <a:close/>
              </a:path>
              <a:path w="3367405" h="3390900">
                <a:moveTo>
                  <a:pt x="32157" y="2284722"/>
                </a:moveTo>
                <a:lnTo>
                  <a:pt x="19380" y="2282101"/>
                </a:lnTo>
                <a:lnTo>
                  <a:pt x="9187" y="2274958"/>
                </a:lnTo>
                <a:lnTo>
                  <a:pt x="2440" y="2264369"/>
                </a:lnTo>
                <a:lnTo>
                  <a:pt x="0" y="2251410"/>
                </a:lnTo>
                <a:lnTo>
                  <a:pt x="2619" y="2238631"/>
                </a:lnTo>
                <a:lnTo>
                  <a:pt x="9762" y="2228436"/>
                </a:lnTo>
                <a:lnTo>
                  <a:pt x="20349" y="2221688"/>
                </a:lnTo>
                <a:lnTo>
                  <a:pt x="33305" y="2219247"/>
                </a:lnTo>
                <a:lnTo>
                  <a:pt x="46082" y="2221867"/>
                </a:lnTo>
                <a:lnTo>
                  <a:pt x="56275" y="2229011"/>
                </a:lnTo>
                <a:lnTo>
                  <a:pt x="63022" y="2239600"/>
                </a:lnTo>
                <a:lnTo>
                  <a:pt x="65462" y="2252559"/>
                </a:lnTo>
                <a:lnTo>
                  <a:pt x="62842" y="2265338"/>
                </a:lnTo>
                <a:lnTo>
                  <a:pt x="55700" y="2275532"/>
                </a:lnTo>
                <a:lnTo>
                  <a:pt x="45113" y="2282281"/>
                </a:lnTo>
                <a:lnTo>
                  <a:pt x="32157" y="2284722"/>
                </a:lnTo>
                <a:close/>
              </a:path>
              <a:path w="3367405" h="3390900">
                <a:moveTo>
                  <a:pt x="32157" y="2837236"/>
                </a:moveTo>
                <a:lnTo>
                  <a:pt x="19380" y="2834615"/>
                </a:lnTo>
                <a:lnTo>
                  <a:pt x="9187" y="2827472"/>
                </a:lnTo>
                <a:lnTo>
                  <a:pt x="2440" y="2816883"/>
                </a:lnTo>
                <a:lnTo>
                  <a:pt x="0" y="2803924"/>
                </a:lnTo>
                <a:lnTo>
                  <a:pt x="2619" y="2791145"/>
                </a:lnTo>
                <a:lnTo>
                  <a:pt x="9762" y="2780951"/>
                </a:lnTo>
                <a:lnTo>
                  <a:pt x="20349" y="2774202"/>
                </a:lnTo>
                <a:lnTo>
                  <a:pt x="33305" y="2771761"/>
                </a:lnTo>
                <a:lnTo>
                  <a:pt x="46082" y="2774382"/>
                </a:lnTo>
                <a:lnTo>
                  <a:pt x="56275" y="2781525"/>
                </a:lnTo>
                <a:lnTo>
                  <a:pt x="63022" y="2792115"/>
                </a:lnTo>
                <a:lnTo>
                  <a:pt x="65462" y="2805073"/>
                </a:lnTo>
                <a:lnTo>
                  <a:pt x="62842" y="2817852"/>
                </a:lnTo>
                <a:lnTo>
                  <a:pt x="55700" y="2828046"/>
                </a:lnTo>
                <a:lnTo>
                  <a:pt x="45113" y="2834795"/>
                </a:lnTo>
                <a:lnTo>
                  <a:pt x="32157" y="2837236"/>
                </a:lnTo>
                <a:close/>
              </a:path>
              <a:path w="3367405" h="3390900">
                <a:moveTo>
                  <a:pt x="32157" y="3389750"/>
                </a:moveTo>
                <a:lnTo>
                  <a:pt x="19380" y="3387130"/>
                </a:lnTo>
                <a:lnTo>
                  <a:pt x="9187" y="3379987"/>
                </a:lnTo>
                <a:lnTo>
                  <a:pt x="2440" y="3369397"/>
                </a:lnTo>
                <a:lnTo>
                  <a:pt x="0" y="3356439"/>
                </a:lnTo>
                <a:lnTo>
                  <a:pt x="2619" y="3343660"/>
                </a:lnTo>
                <a:lnTo>
                  <a:pt x="9762" y="3333465"/>
                </a:lnTo>
                <a:lnTo>
                  <a:pt x="20349" y="3326717"/>
                </a:lnTo>
                <a:lnTo>
                  <a:pt x="33305" y="3324276"/>
                </a:lnTo>
                <a:lnTo>
                  <a:pt x="46082" y="3326896"/>
                </a:lnTo>
                <a:lnTo>
                  <a:pt x="56275" y="3334040"/>
                </a:lnTo>
                <a:lnTo>
                  <a:pt x="63022" y="3344629"/>
                </a:lnTo>
                <a:lnTo>
                  <a:pt x="65462" y="3357588"/>
                </a:lnTo>
                <a:lnTo>
                  <a:pt x="62842" y="3370366"/>
                </a:lnTo>
                <a:lnTo>
                  <a:pt x="55700" y="3380561"/>
                </a:lnTo>
                <a:lnTo>
                  <a:pt x="45113" y="3387309"/>
                </a:lnTo>
                <a:lnTo>
                  <a:pt x="32157" y="3389750"/>
                </a:lnTo>
                <a:close/>
              </a:path>
              <a:path w="3367405" h="3390900">
                <a:moveTo>
                  <a:pt x="33305" y="627178"/>
                </a:moveTo>
                <a:lnTo>
                  <a:pt x="20349" y="624576"/>
                </a:lnTo>
                <a:lnTo>
                  <a:pt x="9762" y="617558"/>
                </a:lnTo>
                <a:lnTo>
                  <a:pt x="2619" y="607310"/>
                </a:lnTo>
                <a:lnTo>
                  <a:pt x="0" y="595015"/>
                </a:lnTo>
                <a:lnTo>
                  <a:pt x="2619" y="582721"/>
                </a:lnTo>
                <a:lnTo>
                  <a:pt x="9762" y="572472"/>
                </a:lnTo>
                <a:lnTo>
                  <a:pt x="20349" y="565455"/>
                </a:lnTo>
                <a:lnTo>
                  <a:pt x="33305" y="562852"/>
                </a:lnTo>
                <a:lnTo>
                  <a:pt x="45938" y="565293"/>
                </a:lnTo>
                <a:lnTo>
                  <a:pt x="55987" y="572042"/>
                </a:lnTo>
                <a:lnTo>
                  <a:pt x="63022" y="582236"/>
                </a:lnTo>
                <a:lnTo>
                  <a:pt x="66611" y="595015"/>
                </a:lnTo>
                <a:lnTo>
                  <a:pt x="63991" y="607310"/>
                </a:lnTo>
                <a:lnTo>
                  <a:pt x="56849" y="617558"/>
                </a:lnTo>
                <a:lnTo>
                  <a:pt x="46261" y="624576"/>
                </a:lnTo>
                <a:lnTo>
                  <a:pt x="33305" y="627178"/>
                </a:lnTo>
                <a:close/>
              </a:path>
              <a:path w="3367405" h="3390900">
                <a:moveTo>
                  <a:pt x="33305" y="1179693"/>
                </a:moveTo>
                <a:lnTo>
                  <a:pt x="20349" y="1177090"/>
                </a:lnTo>
                <a:lnTo>
                  <a:pt x="9762" y="1170072"/>
                </a:lnTo>
                <a:lnTo>
                  <a:pt x="2619" y="1159824"/>
                </a:lnTo>
                <a:lnTo>
                  <a:pt x="0" y="1147530"/>
                </a:lnTo>
                <a:lnTo>
                  <a:pt x="2619" y="1135235"/>
                </a:lnTo>
                <a:lnTo>
                  <a:pt x="9762" y="1124987"/>
                </a:lnTo>
                <a:lnTo>
                  <a:pt x="20349" y="1117969"/>
                </a:lnTo>
                <a:lnTo>
                  <a:pt x="33305" y="1115367"/>
                </a:lnTo>
                <a:lnTo>
                  <a:pt x="45938" y="1117808"/>
                </a:lnTo>
                <a:lnTo>
                  <a:pt x="55987" y="1124556"/>
                </a:lnTo>
                <a:lnTo>
                  <a:pt x="63022" y="1134751"/>
                </a:lnTo>
                <a:lnTo>
                  <a:pt x="66611" y="1147530"/>
                </a:lnTo>
                <a:lnTo>
                  <a:pt x="63991" y="1159824"/>
                </a:lnTo>
                <a:lnTo>
                  <a:pt x="56849" y="1170072"/>
                </a:lnTo>
                <a:lnTo>
                  <a:pt x="46261" y="1177090"/>
                </a:lnTo>
                <a:lnTo>
                  <a:pt x="33305" y="1179693"/>
                </a:lnTo>
                <a:close/>
              </a:path>
              <a:path w="3367405" h="3390900">
                <a:moveTo>
                  <a:pt x="32157" y="74664"/>
                </a:moveTo>
                <a:lnTo>
                  <a:pt x="19380" y="72043"/>
                </a:lnTo>
                <a:lnTo>
                  <a:pt x="9187" y="64900"/>
                </a:lnTo>
                <a:lnTo>
                  <a:pt x="2440" y="54310"/>
                </a:lnTo>
                <a:lnTo>
                  <a:pt x="0" y="41352"/>
                </a:lnTo>
                <a:lnTo>
                  <a:pt x="2619" y="28573"/>
                </a:lnTo>
                <a:lnTo>
                  <a:pt x="9762" y="18378"/>
                </a:lnTo>
                <a:lnTo>
                  <a:pt x="20349" y="11630"/>
                </a:lnTo>
                <a:lnTo>
                  <a:pt x="33305" y="9189"/>
                </a:lnTo>
                <a:lnTo>
                  <a:pt x="46082" y="11809"/>
                </a:lnTo>
                <a:lnTo>
                  <a:pt x="56275" y="18953"/>
                </a:lnTo>
                <a:lnTo>
                  <a:pt x="63022" y="29542"/>
                </a:lnTo>
                <a:lnTo>
                  <a:pt x="65462" y="42501"/>
                </a:lnTo>
                <a:lnTo>
                  <a:pt x="62842" y="55280"/>
                </a:lnTo>
                <a:lnTo>
                  <a:pt x="55700" y="65474"/>
                </a:lnTo>
                <a:lnTo>
                  <a:pt x="45113" y="72223"/>
                </a:lnTo>
                <a:lnTo>
                  <a:pt x="32157" y="74664"/>
                </a:lnTo>
                <a:close/>
              </a:path>
              <a:path w="3367405" h="3390900">
                <a:moveTo>
                  <a:pt x="2233777" y="1740248"/>
                </a:moveTo>
                <a:lnTo>
                  <a:pt x="2216119" y="1736802"/>
                </a:lnTo>
                <a:lnTo>
                  <a:pt x="2201907" y="1727325"/>
                </a:lnTo>
                <a:lnTo>
                  <a:pt x="2192432" y="1713110"/>
                </a:lnTo>
                <a:lnTo>
                  <a:pt x="2188986" y="1695449"/>
                </a:lnTo>
                <a:lnTo>
                  <a:pt x="2192593" y="1677788"/>
                </a:lnTo>
                <a:lnTo>
                  <a:pt x="2202337" y="1663574"/>
                </a:lnTo>
                <a:lnTo>
                  <a:pt x="2216603" y="1654097"/>
                </a:lnTo>
                <a:lnTo>
                  <a:pt x="2233777" y="1650651"/>
                </a:lnTo>
                <a:lnTo>
                  <a:pt x="2250950" y="1654097"/>
                </a:lnTo>
                <a:lnTo>
                  <a:pt x="2265216" y="1663574"/>
                </a:lnTo>
                <a:lnTo>
                  <a:pt x="2274960" y="1677788"/>
                </a:lnTo>
                <a:lnTo>
                  <a:pt x="2278567" y="1695449"/>
                </a:lnTo>
                <a:lnTo>
                  <a:pt x="2275122" y="1713110"/>
                </a:lnTo>
                <a:lnTo>
                  <a:pt x="2265647" y="1727325"/>
                </a:lnTo>
                <a:lnTo>
                  <a:pt x="2251434" y="1736802"/>
                </a:lnTo>
                <a:lnTo>
                  <a:pt x="2233777" y="1740248"/>
                </a:lnTo>
                <a:close/>
              </a:path>
              <a:path w="3367405" h="3390900">
                <a:moveTo>
                  <a:pt x="2233777" y="2292762"/>
                </a:moveTo>
                <a:lnTo>
                  <a:pt x="2216604" y="2289155"/>
                </a:lnTo>
                <a:lnTo>
                  <a:pt x="2202337" y="2279409"/>
                </a:lnTo>
                <a:lnTo>
                  <a:pt x="2192593" y="2265140"/>
                </a:lnTo>
                <a:lnTo>
                  <a:pt x="2188986" y="2247964"/>
                </a:lnTo>
                <a:lnTo>
                  <a:pt x="2192593" y="2230788"/>
                </a:lnTo>
                <a:lnTo>
                  <a:pt x="2202337" y="2216519"/>
                </a:lnTo>
                <a:lnTo>
                  <a:pt x="2216603" y="2206773"/>
                </a:lnTo>
                <a:lnTo>
                  <a:pt x="2233777" y="2203165"/>
                </a:lnTo>
                <a:lnTo>
                  <a:pt x="2250950" y="2206773"/>
                </a:lnTo>
                <a:lnTo>
                  <a:pt x="2265216" y="2216519"/>
                </a:lnTo>
                <a:lnTo>
                  <a:pt x="2274960" y="2230788"/>
                </a:lnTo>
                <a:lnTo>
                  <a:pt x="2278567" y="2247964"/>
                </a:lnTo>
                <a:lnTo>
                  <a:pt x="2274960" y="2265140"/>
                </a:lnTo>
                <a:lnTo>
                  <a:pt x="2265216" y="2279409"/>
                </a:lnTo>
                <a:lnTo>
                  <a:pt x="2250950" y="2289155"/>
                </a:lnTo>
                <a:lnTo>
                  <a:pt x="2233777" y="2292762"/>
                </a:lnTo>
                <a:close/>
              </a:path>
              <a:path w="3367405" h="3390900">
                <a:moveTo>
                  <a:pt x="2233777" y="2839533"/>
                </a:moveTo>
                <a:lnTo>
                  <a:pt x="2218954" y="2836500"/>
                </a:lnTo>
                <a:lnTo>
                  <a:pt x="2206501" y="2828190"/>
                </a:lnTo>
                <a:lnTo>
                  <a:pt x="2197923" y="2815788"/>
                </a:lnTo>
                <a:lnTo>
                  <a:pt x="2194729" y="2800478"/>
                </a:lnTo>
                <a:lnTo>
                  <a:pt x="2197761" y="2785653"/>
                </a:lnTo>
                <a:lnTo>
                  <a:pt x="2206070" y="2773197"/>
                </a:lnTo>
                <a:lnTo>
                  <a:pt x="2218470" y="2764618"/>
                </a:lnTo>
                <a:lnTo>
                  <a:pt x="2233777" y="2761423"/>
                </a:lnTo>
                <a:lnTo>
                  <a:pt x="2249084" y="2764618"/>
                </a:lnTo>
                <a:lnTo>
                  <a:pt x="2261484" y="2773197"/>
                </a:lnTo>
                <a:lnTo>
                  <a:pt x="2269792" y="2785653"/>
                </a:lnTo>
                <a:lnTo>
                  <a:pt x="2272825" y="2800478"/>
                </a:lnTo>
                <a:lnTo>
                  <a:pt x="2269630" y="2815303"/>
                </a:lnTo>
                <a:lnTo>
                  <a:pt x="2261053" y="2827759"/>
                </a:lnTo>
                <a:lnTo>
                  <a:pt x="2248599" y="2836339"/>
                </a:lnTo>
                <a:lnTo>
                  <a:pt x="2233777" y="2839533"/>
                </a:lnTo>
                <a:close/>
              </a:path>
              <a:path w="3367405" h="3390900">
                <a:moveTo>
                  <a:pt x="2233777" y="3387453"/>
                </a:moveTo>
                <a:lnTo>
                  <a:pt x="2220821" y="3384833"/>
                </a:lnTo>
                <a:lnTo>
                  <a:pt x="2210233" y="3377690"/>
                </a:lnTo>
                <a:lnTo>
                  <a:pt x="2203091" y="3367100"/>
                </a:lnTo>
                <a:lnTo>
                  <a:pt x="2200471" y="3354142"/>
                </a:lnTo>
                <a:lnTo>
                  <a:pt x="2203091" y="3341183"/>
                </a:lnTo>
                <a:lnTo>
                  <a:pt x="2210233" y="3330594"/>
                </a:lnTo>
                <a:lnTo>
                  <a:pt x="2220821" y="3323450"/>
                </a:lnTo>
                <a:lnTo>
                  <a:pt x="2233777" y="3320830"/>
                </a:lnTo>
                <a:lnTo>
                  <a:pt x="2246733" y="3323289"/>
                </a:lnTo>
                <a:lnTo>
                  <a:pt x="2257320" y="3330163"/>
                </a:lnTo>
                <a:lnTo>
                  <a:pt x="2264462" y="3340699"/>
                </a:lnTo>
                <a:lnTo>
                  <a:pt x="2267082" y="3354142"/>
                </a:lnTo>
                <a:lnTo>
                  <a:pt x="2264462" y="3367100"/>
                </a:lnTo>
                <a:lnTo>
                  <a:pt x="2257320" y="3377690"/>
                </a:lnTo>
                <a:lnTo>
                  <a:pt x="2246733" y="3384833"/>
                </a:lnTo>
                <a:lnTo>
                  <a:pt x="2233777" y="3387453"/>
                </a:lnTo>
                <a:close/>
              </a:path>
              <a:path w="3367405" h="3390900">
                <a:moveTo>
                  <a:pt x="2783895" y="628327"/>
                </a:moveTo>
                <a:lnTo>
                  <a:pt x="2768588" y="625312"/>
                </a:lnTo>
                <a:lnTo>
                  <a:pt x="2756188" y="617127"/>
                </a:lnTo>
                <a:lnTo>
                  <a:pt x="2747879" y="605066"/>
                </a:lnTo>
                <a:lnTo>
                  <a:pt x="2744847" y="590420"/>
                </a:lnTo>
                <a:lnTo>
                  <a:pt x="2748041" y="575775"/>
                </a:lnTo>
                <a:lnTo>
                  <a:pt x="2756618" y="563714"/>
                </a:lnTo>
                <a:lnTo>
                  <a:pt x="2769072" y="555529"/>
                </a:lnTo>
                <a:lnTo>
                  <a:pt x="2783895" y="552514"/>
                </a:lnTo>
                <a:lnTo>
                  <a:pt x="2798717" y="555368"/>
                </a:lnTo>
                <a:lnTo>
                  <a:pt x="2811171" y="563283"/>
                </a:lnTo>
                <a:lnTo>
                  <a:pt x="2819748" y="575290"/>
                </a:lnTo>
                <a:lnTo>
                  <a:pt x="2822943" y="590420"/>
                </a:lnTo>
                <a:lnTo>
                  <a:pt x="2819910" y="605066"/>
                </a:lnTo>
                <a:lnTo>
                  <a:pt x="2811601" y="617127"/>
                </a:lnTo>
                <a:lnTo>
                  <a:pt x="2799201" y="625312"/>
                </a:lnTo>
                <a:lnTo>
                  <a:pt x="2783895" y="628327"/>
                </a:lnTo>
                <a:close/>
              </a:path>
              <a:path w="3367405" h="3390900">
                <a:moveTo>
                  <a:pt x="2234925" y="1186585"/>
                </a:moveTo>
                <a:lnTo>
                  <a:pt x="2217752" y="1183157"/>
                </a:lnTo>
                <a:lnTo>
                  <a:pt x="2203486" y="1173806"/>
                </a:lnTo>
                <a:lnTo>
                  <a:pt x="2193742" y="1159932"/>
                </a:lnTo>
                <a:lnTo>
                  <a:pt x="2190135" y="1142935"/>
                </a:lnTo>
                <a:lnTo>
                  <a:pt x="2193562" y="1125759"/>
                </a:lnTo>
                <a:lnTo>
                  <a:pt x="2202912" y="1111490"/>
                </a:lnTo>
                <a:lnTo>
                  <a:pt x="2216783" y="1101744"/>
                </a:lnTo>
                <a:lnTo>
                  <a:pt x="2233777" y="1098136"/>
                </a:lnTo>
                <a:lnTo>
                  <a:pt x="2250950" y="1101565"/>
                </a:lnTo>
                <a:lnTo>
                  <a:pt x="2265216" y="1110915"/>
                </a:lnTo>
                <a:lnTo>
                  <a:pt x="2274960" y="1124789"/>
                </a:lnTo>
                <a:lnTo>
                  <a:pt x="2278567" y="1141786"/>
                </a:lnTo>
                <a:lnTo>
                  <a:pt x="2275140" y="1158963"/>
                </a:lnTo>
                <a:lnTo>
                  <a:pt x="2265790" y="1173231"/>
                </a:lnTo>
                <a:lnTo>
                  <a:pt x="2251919" y="1182977"/>
                </a:lnTo>
                <a:lnTo>
                  <a:pt x="2234925" y="1186585"/>
                </a:lnTo>
                <a:close/>
              </a:path>
              <a:path w="3367405" h="3390900">
                <a:moveTo>
                  <a:pt x="2233777" y="68920"/>
                </a:moveTo>
                <a:lnTo>
                  <a:pt x="2220821" y="66300"/>
                </a:lnTo>
                <a:lnTo>
                  <a:pt x="2210233" y="59156"/>
                </a:lnTo>
                <a:lnTo>
                  <a:pt x="2203091" y="48567"/>
                </a:lnTo>
                <a:lnTo>
                  <a:pt x="2200471" y="35609"/>
                </a:lnTo>
                <a:lnTo>
                  <a:pt x="2203091" y="23314"/>
                </a:lnTo>
                <a:lnTo>
                  <a:pt x="2210233" y="13066"/>
                </a:lnTo>
                <a:lnTo>
                  <a:pt x="2220821" y="6048"/>
                </a:lnTo>
                <a:lnTo>
                  <a:pt x="2233777" y="3446"/>
                </a:lnTo>
                <a:lnTo>
                  <a:pt x="2246733" y="6048"/>
                </a:lnTo>
                <a:lnTo>
                  <a:pt x="2257320" y="13066"/>
                </a:lnTo>
                <a:lnTo>
                  <a:pt x="2264462" y="23314"/>
                </a:lnTo>
                <a:lnTo>
                  <a:pt x="2267082" y="35609"/>
                </a:lnTo>
                <a:lnTo>
                  <a:pt x="2264462" y="48567"/>
                </a:lnTo>
                <a:lnTo>
                  <a:pt x="2257320" y="59156"/>
                </a:lnTo>
                <a:lnTo>
                  <a:pt x="2246733" y="66300"/>
                </a:lnTo>
                <a:lnTo>
                  <a:pt x="2233777" y="68920"/>
                </a:lnTo>
                <a:close/>
              </a:path>
              <a:path w="3367405" h="3390900">
                <a:moveTo>
                  <a:pt x="3335161" y="1728761"/>
                </a:moveTo>
                <a:lnTo>
                  <a:pt x="3322205" y="1726320"/>
                </a:lnTo>
                <a:lnTo>
                  <a:pt x="3311617" y="1719572"/>
                </a:lnTo>
                <a:lnTo>
                  <a:pt x="3304475" y="1709377"/>
                </a:lnTo>
                <a:lnTo>
                  <a:pt x="3301855" y="1696598"/>
                </a:lnTo>
                <a:lnTo>
                  <a:pt x="3304296" y="1683639"/>
                </a:lnTo>
                <a:lnTo>
                  <a:pt x="3311043" y="1673050"/>
                </a:lnTo>
                <a:lnTo>
                  <a:pt x="3321236" y="1665907"/>
                </a:lnTo>
                <a:lnTo>
                  <a:pt x="3334012" y="1663286"/>
                </a:lnTo>
                <a:lnTo>
                  <a:pt x="3346969" y="1665727"/>
                </a:lnTo>
                <a:lnTo>
                  <a:pt x="3357556" y="1672476"/>
                </a:lnTo>
                <a:lnTo>
                  <a:pt x="3364698" y="1682670"/>
                </a:lnTo>
                <a:lnTo>
                  <a:pt x="3367318" y="1695449"/>
                </a:lnTo>
                <a:lnTo>
                  <a:pt x="3364877" y="1708408"/>
                </a:lnTo>
                <a:lnTo>
                  <a:pt x="3358130" y="1718997"/>
                </a:lnTo>
                <a:lnTo>
                  <a:pt x="3347938" y="1726141"/>
                </a:lnTo>
                <a:lnTo>
                  <a:pt x="3335161" y="1728761"/>
                </a:lnTo>
                <a:close/>
              </a:path>
              <a:path w="3367405" h="3390900">
                <a:moveTo>
                  <a:pt x="3335161" y="2281276"/>
                </a:moveTo>
                <a:lnTo>
                  <a:pt x="3322205" y="2278835"/>
                </a:lnTo>
                <a:lnTo>
                  <a:pt x="3311617" y="2272086"/>
                </a:lnTo>
                <a:lnTo>
                  <a:pt x="3304475" y="2261892"/>
                </a:lnTo>
                <a:lnTo>
                  <a:pt x="3301855" y="2249112"/>
                </a:lnTo>
                <a:lnTo>
                  <a:pt x="3304296" y="2236154"/>
                </a:lnTo>
                <a:lnTo>
                  <a:pt x="3311043" y="2225565"/>
                </a:lnTo>
                <a:lnTo>
                  <a:pt x="3321236" y="2218421"/>
                </a:lnTo>
                <a:lnTo>
                  <a:pt x="3334012" y="2215801"/>
                </a:lnTo>
                <a:lnTo>
                  <a:pt x="3346969" y="2218242"/>
                </a:lnTo>
                <a:lnTo>
                  <a:pt x="3357556" y="2224990"/>
                </a:lnTo>
                <a:lnTo>
                  <a:pt x="3364698" y="2235185"/>
                </a:lnTo>
                <a:lnTo>
                  <a:pt x="3367318" y="2247964"/>
                </a:lnTo>
                <a:lnTo>
                  <a:pt x="3364877" y="2260922"/>
                </a:lnTo>
                <a:lnTo>
                  <a:pt x="3358130" y="2271512"/>
                </a:lnTo>
                <a:lnTo>
                  <a:pt x="3347938" y="2278655"/>
                </a:lnTo>
                <a:lnTo>
                  <a:pt x="3335161" y="2281276"/>
                </a:lnTo>
                <a:close/>
              </a:path>
              <a:path w="3367405" h="3390900">
                <a:moveTo>
                  <a:pt x="3335161" y="2833790"/>
                </a:moveTo>
                <a:lnTo>
                  <a:pt x="3322205" y="2831349"/>
                </a:lnTo>
                <a:lnTo>
                  <a:pt x="3311617" y="2824601"/>
                </a:lnTo>
                <a:lnTo>
                  <a:pt x="3304475" y="2814406"/>
                </a:lnTo>
                <a:lnTo>
                  <a:pt x="3301855" y="2801627"/>
                </a:lnTo>
                <a:lnTo>
                  <a:pt x="3304296" y="2788669"/>
                </a:lnTo>
                <a:lnTo>
                  <a:pt x="3311043" y="2778079"/>
                </a:lnTo>
                <a:lnTo>
                  <a:pt x="3321236" y="2770936"/>
                </a:lnTo>
                <a:lnTo>
                  <a:pt x="3334012" y="2768316"/>
                </a:lnTo>
                <a:lnTo>
                  <a:pt x="3346969" y="2770756"/>
                </a:lnTo>
                <a:lnTo>
                  <a:pt x="3357556" y="2777505"/>
                </a:lnTo>
                <a:lnTo>
                  <a:pt x="3364698" y="2787699"/>
                </a:lnTo>
                <a:lnTo>
                  <a:pt x="3367318" y="2800478"/>
                </a:lnTo>
                <a:lnTo>
                  <a:pt x="3364877" y="2813437"/>
                </a:lnTo>
                <a:lnTo>
                  <a:pt x="3358130" y="2824026"/>
                </a:lnTo>
                <a:lnTo>
                  <a:pt x="3347938" y="2831170"/>
                </a:lnTo>
                <a:lnTo>
                  <a:pt x="3335161" y="2833790"/>
                </a:lnTo>
                <a:close/>
              </a:path>
              <a:path w="3367405" h="3390900">
                <a:moveTo>
                  <a:pt x="3335161" y="3386305"/>
                </a:moveTo>
                <a:lnTo>
                  <a:pt x="3322205" y="3383864"/>
                </a:lnTo>
                <a:lnTo>
                  <a:pt x="3311617" y="3377115"/>
                </a:lnTo>
                <a:lnTo>
                  <a:pt x="3304475" y="3366921"/>
                </a:lnTo>
                <a:lnTo>
                  <a:pt x="3301855" y="3354142"/>
                </a:lnTo>
                <a:lnTo>
                  <a:pt x="3304296" y="3341183"/>
                </a:lnTo>
                <a:lnTo>
                  <a:pt x="3311043" y="3330594"/>
                </a:lnTo>
                <a:lnTo>
                  <a:pt x="3321236" y="3323450"/>
                </a:lnTo>
                <a:lnTo>
                  <a:pt x="3334012" y="3320830"/>
                </a:lnTo>
                <a:lnTo>
                  <a:pt x="3346969" y="3323271"/>
                </a:lnTo>
                <a:lnTo>
                  <a:pt x="3357556" y="3330019"/>
                </a:lnTo>
                <a:lnTo>
                  <a:pt x="3364698" y="3340214"/>
                </a:lnTo>
                <a:lnTo>
                  <a:pt x="3367318" y="3352993"/>
                </a:lnTo>
                <a:lnTo>
                  <a:pt x="3364877" y="3365952"/>
                </a:lnTo>
                <a:lnTo>
                  <a:pt x="3358130" y="3376541"/>
                </a:lnTo>
                <a:lnTo>
                  <a:pt x="3347938" y="3383684"/>
                </a:lnTo>
                <a:lnTo>
                  <a:pt x="3335161" y="3386305"/>
                </a:lnTo>
                <a:close/>
              </a:path>
              <a:path w="3367405" h="3390900">
                <a:moveTo>
                  <a:pt x="3334012" y="622583"/>
                </a:moveTo>
                <a:lnTo>
                  <a:pt x="3321720" y="619981"/>
                </a:lnTo>
                <a:lnTo>
                  <a:pt x="3311474" y="612963"/>
                </a:lnTo>
                <a:lnTo>
                  <a:pt x="3304457" y="602715"/>
                </a:lnTo>
                <a:lnTo>
                  <a:pt x="3301855" y="590420"/>
                </a:lnTo>
                <a:lnTo>
                  <a:pt x="3304457" y="578126"/>
                </a:lnTo>
                <a:lnTo>
                  <a:pt x="3311474" y="567878"/>
                </a:lnTo>
                <a:lnTo>
                  <a:pt x="3321720" y="560860"/>
                </a:lnTo>
                <a:lnTo>
                  <a:pt x="3334012" y="558257"/>
                </a:lnTo>
                <a:lnTo>
                  <a:pt x="3346466" y="560698"/>
                </a:lnTo>
                <a:lnTo>
                  <a:pt x="3356982" y="567447"/>
                </a:lnTo>
                <a:lnTo>
                  <a:pt x="3364052" y="577641"/>
                </a:lnTo>
                <a:lnTo>
                  <a:pt x="3366169" y="590420"/>
                </a:lnTo>
                <a:lnTo>
                  <a:pt x="3363567" y="602715"/>
                </a:lnTo>
                <a:lnTo>
                  <a:pt x="3356551" y="612963"/>
                </a:lnTo>
                <a:lnTo>
                  <a:pt x="3346305" y="619981"/>
                </a:lnTo>
                <a:lnTo>
                  <a:pt x="3334012" y="622583"/>
                </a:lnTo>
                <a:close/>
              </a:path>
              <a:path w="3367405" h="3390900">
                <a:moveTo>
                  <a:pt x="3335161" y="70069"/>
                </a:moveTo>
                <a:lnTo>
                  <a:pt x="3322205" y="67628"/>
                </a:lnTo>
                <a:lnTo>
                  <a:pt x="3311617" y="60879"/>
                </a:lnTo>
                <a:lnTo>
                  <a:pt x="3304475" y="50685"/>
                </a:lnTo>
                <a:lnTo>
                  <a:pt x="3301855" y="37906"/>
                </a:lnTo>
                <a:lnTo>
                  <a:pt x="3304296" y="24947"/>
                </a:lnTo>
                <a:lnTo>
                  <a:pt x="3311043" y="14358"/>
                </a:lnTo>
                <a:lnTo>
                  <a:pt x="3321236" y="7215"/>
                </a:lnTo>
                <a:lnTo>
                  <a:pt x="3334012" y="4594"/>
                </a:lnTo>
                <a:lnTo>
                  <a:pt x="3346969" y="7035"/>
                </a:lnTo>
                <a:lnTo>
                  <a:pt x="3357556" y="13784"/>
                </a:lnTo>
                <a:lnTo>
                  <a:pt x="3364698" y="23978"/>
                </a:lnTo>
                <a:lnTo>
                  <a:pt x="3367318" y="36757"/>
                </a:lnTo>
                <a:lnTo>
                  <a:pt x="3364877" y="49716"/>
                </a:lnTo>
                <a:lnTo>
                  <a:pt x="3358130" y="60305"/>
                </a:lnTo>
                <a:lnTo>
                  <a:pt x="3347938" y="67448"/>
                </a:lnTo>
                <a:lnTo>
                  <a:pt x="3335161" y="70069"/>
                </a:lnTo>
                <a:close/>
              </a:path>
              <a:path w="3367405" h="3390900">
                <a:moveTo>
                  <a:pt x="583423" y="1185436"/>
                </a:moveTo>
                <a:lnTo>
                  <a:pt x="568780" y="1182421"/>
                </a:lnTo>
                <a:lnTo>
                  <a:pt x="556721" y="1174236"/>
                </a:lnTo>
                <a:lnTo>
                  <a:pt x="548538" y="1162175"/>
                </a:lnTo>
                <a:lnTo>
                  <a:pt x="545524" y="1147530"/>
                </a:lnTo>
                <a:lnTo>
                  <a:pt x="548377" y="1132884"/>
                </a:lnTo>
                <a:lnTo>
                  <a:pt x="556290" y="1120823"/>
                </a:lnTo>
                <a:lnTo>
                  <a:pt x="568296" y="1112638"/>
                </a:lnTo>
                <a:lnTo>
                  <a:pt x="583423" y="1109623"/>
                </a:lnTo>
                <a:lnTo>
                  <a:pt x="598228" y="1112477"/>
                </a:lnTo>
                <a:lnTo>
                  <a:pt x="610556" y="1120392"/>
                </a:lnTo>
                <a:lnTo>
                  <a:pt x="618792" y="1132399"/>
                </a:lnTo>
                <a:lnTo>
                  <a:pt x="621323" y="1147530"/>
                </a:lnTo>
                <a:lnTo>
                  <a:pt x="618308" y="1162175"/>
                </a:lnTo>
                <a:lnTo>
                  <a:pt x="610125" y="1174236"/>
                </a:lnTo>
                <a:lnTo>
                  <a:pt x="598066" y="1182421"/>
                </a:lnTo>
                <a:lnTo>
                  <a:pt x="583423" y="1185436"/>
                </a:lnTo>
                <a:close/>
              </a:path>
              <a:path w="3367405" h="3390900">
                <a:moveTo>
                  <a:pt x="582275" y="75812"/>
                </a:moveTo>
                <a:lnTo>
                  <a:pt x="569498" y="73192"/>
                </a:lnTo>
                <a:lnTo>
                  <a:pt x="559305" y="66049"/>
                </a:lnTo>
                <a:lnTo>
                  <a:pt x="552558" y="55459"/>
                </a:lnTo>
                <a:lnTo>
                  <a:pt x="550117" y="42501"/>
                </a:lnTo>
                <a:lnTo>
                  <a:pt x="552737" y="29722"/>
                </a:lnTo>
                <a:lnTo>
                  <a:pt x="559879" y="19527"/>
                </a:lnTo>
                <a:lnTo>
                  <a:pt x="570467" y="12779"/>
                </a:lnTo>
                <a:lnTo>
                  <a:pt x="583423" y="10338"/>
                </a:lnTo>
                <a:lnTo>
                  <a:pt x="596361" y="12312"/>
                </a:lnTo>
                <a:lnTo>
                  <a:pt x="606823" y="19240"/>
                </a:lnTo>
                <a:lnTo>
                  <a:pt x="613624" y="30045"/>
                </a:lnTo>
                <a:lnTo>
                  <a:pt x="615580" y="43649"/>
                </a:lnTo>
                <a:lnTo>
                  <a:pt x="612960" y="56428"/>
                </a:lnTo>
                <a:lnTo>
                  <a:pt x="605818" y="66623"/>
                </a:lnTo>
                <a:lnTo>
                  <a:pt x="595231" y="73371"/>
                </a:lnTo>
                <a:lnTo>
                  <a:pt x="582275" y="75812"/>
                </a:lnTo>
                <a:close/>
              </a:path>
              <a:path w="3367405" h="3390900">
                <a:moveTo>
                  <a:pt x="1683659" y="634070"/>
                </a:moveTo>
                <a:lnTo>
                  <a:pt x="1669016" y="630875"/>
                </a:lnTo>
                <a:lnTo>
                  <a:pt x="1656957" y="622296"/>
                </a:lnTo>
                <a:lnTo>
                  <a:pt x="1648774" y="609840"/>
                </a:lnTo>
                <a:lnTo>
                  <a:pt x="1645759" y="595015"/>
                </a:lnTo>
                <a:lnTo>
                  <a:pt x="1648953" y="580369"/>
                </a:lnTo>
                <a:lnTo>
                  <a:pt x="1657531" y="568308"/>
                </a:lnTo>
                <a:lnTo>
                  <a:pt x="1669985" y="560124"/>
                </a:lnTo>
                <a:lnTo>
                  <a:pt x="1684807" y="557109"/>
                </a:lnTo>
                <a:lnTo>
                  <a:pt x="1699612" y="559657"/>
                </a:lnTo>
                <a:lnTo>
                  <a:pt x="1711940" y="568021"/>
                </a:lnTo>
                <a:lnTo>
                  <a:pt x="1720177" y="580693"/>
                </a:lnTo>
                <a:lnTo>
                  <a:pt x="1722707" y="596164"/>
                </a:lnTo>
                <a:lnTo>
                  <a:pt x="1719513" y="610809"/>
                </a:lnTo>
                <a:lnTo>
                  <a:pt x="1710935" y="622871"/>
                </a:lnTo>
                <a:lnTo>
                  <a:pt x="1698481" y="631055"/>
                </a:lnTo>
                <a:lnTo>
                  <a:pt x="1683659" y="634070"/>
                </a:lnTo>
                <a:close/>
              </a:path>
              <a:path w="3367405" h="3390900">
                <a:moveTo>
                  <a:pt x="1133541" y="632922"/>
                </a:moveTo>
                <a:lnTo>
                  <a:pt x="1118413" y="629906"/>
                </a:lnTo>
                <a:lnTo>
                  <a:pt x="1106408" y="621722"/>
                </a:lnTo>
                <a:lnTo>
                  <a:pt x="1098495" y="609661"/>
                </a:lnTo>
                <a:lnTo>
                  <a:pt x="1095641" y="595015"/>
                </a:lnTo>
                <a:lnTo>
                  <a:pt x="1098656" y="579885"/>
                </a:lnTo>
                <a:lnTo>
                  <a:pt x="1106839" y="567878"/>
                </a:lnTo>
                <a:lnTo>
                  <a:pt x="1118898" y="559962"/>
                </a:lnTo>
                <a:lnTo>
                  <a:pt x="1133541" y="557109"/>
                </a:lnTo>
                <a:lnTo>
                  <a:pt x="1148830" y="560124"/>
                </a:lnTo>
                <a:lnTo>
                  <a:pt x="1161104" y="568308"/>
                </a:lnTo>
                <a:lnTo>
                  <a:pt x="1169072" y="580369"/>
                </a:lnTo>
                <a:lnTo>
                  <a:pt x="1171441" y="595015"/>
                </a:lnTo>
                <a:lnTo>
                  <a:pt x="1168587" y="610145"/>
                </a:lnTo>
                <a:lnTo>
                  <a:pt x="1160674" y="622153"/>
                </a:lnTo>
                <a:lnTo>
                  <a:pt x="1148668" y="630068"/>
                </a:lnTo>
                <a:lnTo>
                  <a:pt x="1133541" y="632922"/>
                </a:lnTo>
                <a:close/>
              </a:path>
              <a:path w="3367405" h="3390900">
                <a:moveTo>
                  <a:pt x="583423" y="632922"/>
                </a:moveTo>
                <a:lnTo>
                  <a:pt x="568780" y="629906"/>
                </a:lnTo>
                <a:lnTo>
                  <a:pt x="556721" y="621722"/>
                </a:lnTo>
                <a:lnTo>
                  <a:pt x="548538" y="609661"/>
                </a:lnTo>
                <a:lnTo>
                  <a:pt x="545524" y="595015"/>
                </a:lnTo>
                <a:lnTo>
                  <a:pt x="548377" y="580369"/>
                </a:lnTo>
                <a:lnTo>
                  <a:pt x="556290" y="568308"/>
                </a:lnTo>
                <a:lnTo>
                  <a:pt x="568296" y="560124"/>
                </a:lnTo>
                <a:lnTo>
                  <a:pt x="583423" y="557109"/>
                </a:lnTo>
                <a:lnTo>
                  <a:pt x="598712" y="559962"/>
                </a:lnTo>
                <a:lnTo>
                  <a:pt x="610986" y="567878"/>
                </a:lnTo>
                <a:lnTo>
                  <a:pt x="618954" y="579885"/>
                </a:lnTo>
                <a:lnTo>
                  <a:pt x="621323" y="595015"/>
                </a:lnTo>
                <a:lnTo>
                  <a:pt x="618308" y="609661"/>
                </a:lnTo>
                <a:lnTo>
                  <a:pt x="610125" y="621722"/>
                </a:lnTo>
                <a:lnTo>
                  <a:pt x="598066" y="629906"/>
                </a:lnTo>
                <a:lnTo>
                  <a:pt x="583423" y="632922"/>
                </a:lnTo>
                <a:close/>
              </a:path>
              <a:path w="3367405" h="3390900">
                <a:moveTo>
                  <a:pt x="3334012" y="1175098"/>
                </a:moveTo>
                <a:lnTo>
                  <a:pt x="3321720" y="1172496"/>
                </a:lnTo>
                <a:lnTo>
                  <a:pt x="3311474" y="1165478"/>
                </a:lnTo>
                <a:lnTo>
                  <a:pt x="3304457" y="1155229"/>
                </a:lnTo>
                <a:lnTo>
                  <a:pt x="3301855" y="1142935"/>
                </a:lnTo>
                <a:lnTo>
                  <a:pt x="3304457" y="1130641"/>
                </a:lnTo>
                <a:lnTo>
                  <a:pt x="3311474" y="1120392"/>
                </a:lnTo>
                <a:lnTo>
                  <a:pt x="3321720" y="1113374"/>
                </a:lnTo>
                <a:lnTo>
                  <a:pt x="3334012" y="1110772"/>
                </a:lnTo>
                <a:lnTo>
                  <a:pt x="3346466" y="1113213"/>
                </a:lnTo>
                <a:lnTo>
                  <a:pt x="3356982" y="1119961"/>
                </a:lnTo>
                <a:lnTo>
                  <a:pt x="3364052" y="1130156"/>
                </a:lnTo>
                <a:lnTo>
                  <a:pt x="3366169" y="1142935"/>
                </a:lnTo>
                <a:lnTo>
                  <a:pt x="3363567" y="1155229"/>
                </a:lnTo>
                <a:lnTo>
                  <a:pt x="3356551" y="1165478"/>
                </a:lnTo>
                <a:lnTo>
                  <a:pt x="3346305" y="1172496"/>
                </a:lnTo>
                <a:lnTo>
                  <a:pt x="3334012" y="1175098"/>
                </a:lnTo>
                <a:close/>
              </a:path>
            </a:pathLst>
          </a:custGeom>
          <a:solidFill>
            <a:srgbClr val="0033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7963" y="6366678"/>
            <a:ext cx="3367404" cy="3390900"/>
          </a:xfrm>
          <a:custGeom>
            <a:avLst/>
            <a:gdLst/>
            <a:ahLst/>
            <a:cxnLst/>
            <a:rect l="l" t="t" r="r" b="b"/>
            <a:pathLst>
              <a:path w="3367404" h="3390900">
                <a:moveTo>
                  <a:pt x="2785043" y="1733356"/>
                </a:moveTo>
                <a:lnTo>
                  <a:pt x="2769709" y="1730323"/>
                </a:lnTo>
                <a:lnTo>
                  <a:pt x="2757336" y="1722156"/>
                </a:lnTo>
                <a:lnTo>
                  <a:pt x="2749028" y="1710095"/>
                </a:lnTo>
                <a:lnTo>
                  <a:pt x="2745995" y="1695449"/>
                </a:lnTo>
                <a:lnTo>
                  <a:pt x="2749010" y="1680140"/>
                </a:lnTo>
                <a:lnTo>
                  <a:pt x="2757193" y="1667738"/>
                </a:lnTo>
                <a:lnTo>
                  <a:pt x="2769252" y="1659428"/>
                </a:lnTo>
                <a:lnTo>
                  <a:pt x="2783895" y="1656394"/>
                </a:lnTo>
                <a:lnTo>
                  <a:pt x="2799229" y="1659428"/>
                </a:lnTo>
                <a:lnTo>
                  <a:pt x="2811601" y="1667594"/>
                </a:lnTo>
                <a:lnTo>
                  <a:pt x="2819910" y="1679655"/>
                </a:lnTo>
                <a:lnTo>
                  <a:pt x="2822943" y="1694301"/>
                </a:lnTo>
                <a:lnTo>
                  <a:pt x="2820089" y="1709611"/>
                </a:lnTo>
                <a:lnTo>
                  <a:pt x="2812176" y="1722013"/>
                </a:lnTo>
                <a:lnTo>
                  <a:pt x="2800171" y="1730323"/>
                </a:lnTo>
                <a:lnTo>
                  <a:pt x="2785043" y="1733356"/>
                </a:lnTo>
                <a:close/>
              </a:path>
              <a:path w="3367404" h="3390900">
                <a:moveTo>
                  <a:pt x="2785043" y="2287019"/>
                </a:moveTo>
                <a:lnTo>
                  <a:pt x="2769709" y="2283986"/>
                </a:lnTo>
                <a:lnTo>
                  <a:pt x="2757336" y="2275819"/>
                </a:lnTo>
                <a:lnTo>
                  <a:pt x="2749028" y="2263758"/>
                </a:lnTo>
                <a:lnTo>
                  <a:pt x="2745995" y="2249112"/>
                </a:lnTo>
                <a:lnTo>
                  <a:pt x="2749010" y="2233803"/>
                </a:lnTo>
                <a:lnTo>
                  <a:pt x="2757193" y="2221401"/>
                </a:lnTo>
                <a:lnTo>
                  <a:pt x="2769252" y="2213091"/>
                </a:lnTo>
                <a:lnTo>
                  <a:pt x="2783895" y="2210058"/>
                </a:lnTo>
                <a:lnTo>
                  <a:pt x="2799229" y="2213091"/>
                </a:lnTo>
                <a:lnTo>
                  <a:pt x="2811601" y="2221257"/>
                </a:lnTo>
                <a:lnTo>
                  <a:pt x="2819910" y="2233318"/>
                </a:lnTo>
                <a:lnTo>
                  <a:pt x="2822943" y="2247964"/>
                </a:lnTo>
                <a:lnTo>
                  <a:pt x="2820089" y="2263274"/>
                </a:lnTo>
                <a:lnTo>
                  <a:pt x="2812176" y="2275676"/>
                </a:lnTo>
                <a:lnTo>
                  <a:pt x="2800171" y="2283986"/>
                </a:lnTo>
                <a:lnTo>
                  <a:pt x="2785043" y="2287019"/>
                </a:lnTo>
                <a:close/>
              </a:path>
              <a:path w="3367404" h="3390900">
                <a:moveTo>
                  <a:pt x="2785043" y="2839533"/>
                </a:moveTo>
                <a:lnTo>
                  <a:pt x="2769709" y="2836500"/>
                </a:lnTo>
                <a:lnTo>
                  <a:pt x="2757336" y="2828334"/>
                </a:lnTo>
                <a:lnTo>
                  <a:pt x="2749028" y="2816273"/>
                </a:lnTo>
                <a:lnTo>
                  <a:pt x="2745995" y="2801627"/>
                </a:lnTo>
                <a:lnTo>
                  <a:pt x="2749010" y="2786317"/>
                </a:lnTo>
                <a:lnTo>
                  <a:pt x="2757193" y="2773915"/>
                </a:lnTo>
                <a:lnTo>
                  <a:pt x="2769252" y="2765605"/>
                </a:lnTo>
                <a:lnTo>
                  <a:pt x="2783895" y="2762572"/>
                </a:lnTo>
                <a:lnTo>
                  <a:pt x="2799229" y="2765605"/>
                </a:lnTo>
                <a:lnTo>
                  <a:pt x="2811601" y="2773772"/>
                </a:lnTo>
                <a:lnTo>
                  <a:pt x="2819910" y="2785833"/>
                </a:lnTo>
                <a:lnTo>
                  <a:pt x="2822943" y="2800478"/>
                </a:lnTo>
                <a:lnTo>
                  <a:pt x="2820089" y="2815788"/>
                </a:lnTo>
                <a:lnTo>
                  <a:pt x="2812176" y="2828190"/>
                </a:lnTo>
                <a:lnTo>
                  <a:pt x="2800171" y="2836500"/>
                </a:lnTo>
                <a:lnTo>
                  <a:pt x="2785043" y="2839533"/>
                </a:lnTo>
                <a:close/>
              </a:path>
              <a:path w="3367404" h="3390900">
                <a:moveTo>
                  <a:pt x="2785043" y="3386305"/>
                </a:moveTo>
                <a:lnTo>
                  <a:pt x="2772087" y="3383864"/>
                </a:lnTo>
                <a:lnTo>
                  <a:pt x="2761499" y="3377115"/>
                </a:lnTo>
                <a:lnTo>
                  <a:pt x="2754357" y="3366921"/>
                </a:lnTo>
                <a:lnTo>
                  <a:pt x="2751737" y="3354142"/>
                </a:lnTo>
                <a:lnTo>
                  <a:pt x="2754178" y="3341183"/>
                </a:lnTo>
                <a:lnTo>
                  <a:pt x="2760925" y="3330594"/>
                </a:lnTo>
                <a:lnTo>
                  <a:pt x="2771118" y="3323450"/>
                </a:lnTo>
                <a:lnTo>
                  <a:pt x="2783895" y="3320830"/>
                </a:lnTo>
                <a:lnTo>
                  <a:pt x="2796851" y="3323271"/>
                </a:lnTo>
                <a:lnTo>
                  <a:pt x="2807438" y="3330019"/>
                </a:lnTo>
                <a:lnTo>
                  <a:pt x="2814580" y="3340214"/>
                </a:lnTo>
                <a:lnTo>
                  <a:pt x="2817200" y="3352993"/>
                </a:lnTo>
                <a:lnTo>
                  <a:pt x="2814760" y="3365952"/>
                </a:lnTo>
                <a:lnTo>
                  <a:pt x="2808013" y="3376541"/>
                </a:lnTo>
                <a:lnTo>
                  <a:pt x="2797820" y="3383684"/>
                </a:lnTo>
                <a:lnTo>
                  <a:pt x="2785043" y="3386305"/>
                </a:lnTo>
                <a:close/>
              </a:path>
              <a:path w="3367404" h="3390900">
                <a:moveTo>
                  <a:pt x="2783895" y="1179693"/>
                </a:moveTo>
                <a:lnTo>
                  <a:pt x="2769251" y="1176677"/>
                </a:lnTo>
                <a:lnTo>
                  <a:pt x="2757192" y="1168493"/>
                </a:lnTo>
                <a:lnTo>
                  <a:pt x="2749010" y="1156432"/>
                </a:lnTo>
                <a:lnTo>
                  <a:pt x="2745995" y="1141786"/>
                </a:lnTo>
                <a:lnTo>
                  <a:pt x="2749010" y="1127141"/>
                </a:lnTo>
                <a:lnTo>
                  <a:pt x="2757193" y="1115079"/>
                </a:lnTo>
                <a:lnTo>
                  <a:pt x="2769252" y="1106895"/>
                </a:lnTo>
                <a:lnTo>
                  <a:pt x="2783895" y="1103880"/>
                </a:lnTo>
                <a:lnTo>
                  <a:pt x="2798699" y="1106895"/>
                </a:lnTo>
                <a:lnTo>
                  <a:pt x="2811027" y="1115079"/>
                </a:lnTo>
                <a:lnTo>
                  <a:pt x="2819264" y="1127141"/>
                </a:lnTo>
                <a:lnTo>
                  <a:pt x="2821794" y="1141786"/>
                </a:lnTo>
                <a:lnTo>
                  <a:pt x="2818779" y="1156432"/>
                </a:lnTo>
                <a:lnTo>
                  <a:pt x="2810596" y="1168493"/>
                </a:lnTo>
                <a:lnTo>
                  <a:pt x="2798538" y="1176677"/>
                </a:lnTo>
                <a:lnTo>
                  <a:pt x="2783895" y="1179693"/>
                </a:lnTo>
                <a:close/>
              </a:path>
              <a:path w="3367404" h="3390900">
                <a:moveTo>
                  <a:pt x="2785043" y="70069"/>
                </a:moveTo>
                <a:lnTo>
                  <a:pt x="2772087" y="67628"/>
                </a:lnTo>
                <a:lnTo>
                  <a:pt x="2761499" y="60879"/>
                </a:lnTo>
                <a:lnTo>
                  <a:pt x="2754357" y="50685"/>
                </a:lnTo>
                <a:lnTo>
                  <a:pt x="2751737" y="37906"/>
                </a:lnTo>
                <a:lnTo>
                  <a:pt x="2754178" y="24947"/>
                </a:lnTo>
                <a:lnTo>
                  <a:pt x="2760925" y="14358"/>
                </a:lnTo>
                <a:lnTo>
                  <a:pt x="2771118" y="7215"/>
                </a:lnTo>
                <a:lnTo>
                  <a:pt x="2783895" y="4594"/>
                </a:lnTo>
                <a:lnTo>
                  <a:pt x="2796851" y="7035"/>
                </a:lnTo>
                <a:lnTo>
                  <a:pt x="2807438" y="13784"/>
                </a:lnTo>
                <a:lnTo>
                  <a:pt x="2814580" y="23978"/>
                </a:lnTo>
                <a:lnTo>
                  <a:pt x="2817200" y="36757"/>
                </a:lnTo>
                <a:lnTo>
                  <a:pt x="2814760" y="49716"/>
                </a:lnTo>
                <a:lnTo>
                  <a:pt x="2808013" y="60305"/>
                </a:lnTo>
                <a:lnTo>
                  <a:pt x="2797820" y="67448"/>
                </a:lnTo>
                <a:lnTo>
                  <a:pt x="2785043" y="70069"/>
                </a:lnTo>
                <a:close/>
              </a:path>
              <a:path w="3367404" h="3390900">
                <a:moveTo>
                  <a:pt x="1683659" y="1741396"/>
                </a:moveTo>
                <a:lnTo>
                  <a:pt x="1664135" y="1737376"/>
                </a:lnTo>
                <a:lnTo>
                  <a:pt x="1648056" y="1726464"/>
                </a:lnTo>
                <a:lnTo>
                  <a:pt x="1637146" y="1710382"/>
                </a:lnTo>
                <a:lnTo>
                  <a:pt x="1633126" y="1690855"/>
                </a:lnTo>
                <a:lnTo>
                  <a:pt x="1637146" y="1671327"/>
                </a:lnTo>
                <a:lnTo>
                  <a:pt x="1648056" y="1655246"/>
                </a:lnTo>
                <a:lnTo>
                  <a:pt x="1664135" y="1644333"/>
                </a:lnTo>
                <a:lnTo>
                  <a:pt x="1683659" y="1640313"/>
                </a:lnTo>
                <a:lnTo>
                  <a:pt x="1703183" y="1644333"/>
                </a:lnTo>
                <a:lnTo>
                  <a:pt x="1719261" y="1655246"/>
                </a:lnTo>
                <a:lnTo>
                  <a:pt x="1730172" y="1671327"/>
                </a:lnTo>
                <a:lnTo>
                  <a:pt x="1734192" y="1690855"/>
                </a:lnTo>
                <a:lnTo>
                  <a:pt x="1730172" y="1710382"/>
                </a:lnTo>
                <a:lnTo>
                  <a:pt x="1719261" y="1726464"/>
                </a:lnTo>
                <a:lnTo>
                  <a:pt x="1703183" y="1737376"/>
                </a:lnTo>
                <a:lnTo>
                  <a:pt x="1683659" y="1741396"/>
                </a:lnTo>
                <a:close/>
              </a:path>
              <a:path w="3367404" h="3390900">
                <a:moveTo>
                  <a:pt x="1683659" y="2287019"/>
                </a:moveTo>
                <a:lnTo>
                  <a:pt x="1666486" y="2283770"/>
                </a:lnTo>
                <a:lnTo>
                  <a:pt x="1652220" y="2274814"/>
                </a:lnTo>
                <a:lnTo>
                  <a:pt x="1642476" y="2261335"/>
                </a:lnTo>
                <a:lnTo>
                  <a:pt x="1638869" y="2244518"/>
                </a:lnTo>
                <a:lnTo>
                  <a:pt x="1642475" y="2228006"/>
                </a:lnTo>
                <a:lnTo>
                  <a:pt x="1652220" y="2214078"/>
                </a:lnTo>
                <a:lnTo>
                  <a:pt x="1666486" y="2204458"/>
                </a:lnTo>
                <a:lnTo>
                  <a:pt x="1683659" y="2200868"/>
                </a:lnTo>
                <a:lnTo>
                  <a:pt x="1700832" y="2204135"/>
                </a:lnTo>
                <a:lnTo>
                  <a:pt x="1715098" y="2213216"/>
                </a:lnTo>
                <a:lnTo>
                  <a:pt x="1724842" y="2227036"/>
                </a:lnTo>
                <a:lnTo>
                  <a:pt x="1728449" y="2244518"/>
                </a:lnTo>
                <a:lnTo>
                  <a:pt x="1724842" y="2260366"/>
                </a:lnTo>
                <a:lnTo>
                  <a:pt x="1715098" y="2273953"/>
                </a:lnTo>
                <a:lnTo>
                  <a:pt x="1700832" y="2283447"/>
                </a:lnTo>
                <a:lnTo>
                  <a:pt x="1683659" y="2287019"/>
                </a:lnTo>
                <a:close/>
              </a:path>
              <a:path w="3367404" h="3390900">
                <a:moveTo>
                  <a:pt x="1683659" y="2834939"/>
                </a:moveTo>
                <a:lnTo>
                  <a:pt x="1668837" y="2831905"/>
                </a:lnTo>
                <a:lnTo>
                  <a:pt x="1656383" y="2823596"/>
                </a:lnTo>
                <a:lnTo>
                  <a:pt x="1647805" y="2811193"/>
                </a:lnTo>
                <a:lnTo>
                  <a:pt x="1644611" y="2795884"/>
                </a:lnTo>
                <a:lnTo>
                  <a:pt x="1647644" y="2781059"/>
                </a:lnTo>
                <a:lnTo>
                  <a:pt x="1655952" y="2768603"/>
                </a:lnTo>
                <a:lnTo>
                  <a:pt x="1668352" y="2760024"/>
                </a:lnTo>
                <a:lnTo>
                  <a:pt x="1683659" y="2756829"/>
                </a:lnTo>
                <a:lnTo>
                  <a:pt x="1698966" y="2759862"/>
                </a:lnTo>
                <a:lnTo>
                  <a:pt x="1711366" y="2768172"/>
                </a:lnTo>
                <a:lnTo>
                  <a:pt x="1719674" y="2780574"/>
                </a:lnTo>
                <a:lnTo>
                  <a:pt x="1722707" y="2795884"/>
                </a:lnTo>
                <a:lnTo>
                  <a:pt x="1719513" y="2810709"/>
                </a:lnTo>
                <a:lnTo>
                  <a:pt x="1710935" y="2823165"/>
                </a:lnTo>
                <a:lnTo>
                  <a:pt x="1698481" y="2831744"/>
                </a:lnTo>
                <a:lnTo>
                  <a:pt x="1683659" y="2834939"/>
                </a:lnTo>
                <a:close/>
              </a:path>
              <a:path w="3367404" h="3390900">
                <a:moveTo>
                  <a:pt x="1683659" y="3382858"/>
                </a:moveTo>
                <a:lnTo>
                  <a:pt x="1670703" y="3380238"/>
                </a:lnTo>
                <a:lnTo>
                  <a:pt x="1660115" y="3373095"/>
                </a:lnTo>
                <a:lnTo>
                  <a:pt x="1652973" y="3362505"/>
                </a:lnTo>
                <a:lnTo>
                  <a:pt x="1650353" y="3349547"/>
                </a:lnTo>
                <a:lnTo>
                  <a:pt x="1652973" y="3336588"/>
                </a:lnTo>
                <a:lnTo>
                  <a:pt x="1660115" y="3325999"/>
                </a:lnTo>
                <a:lnTo>
                  <a:pt x="1670703" y="3318856"/>
                </a:lnTo>
                <a:lnTo>
                  <a:pt x="1683659" y="3316235"/>
                </a:lnTo>
                <a:lnTo>
                  <a:pt x="1696615" y="3318856"/>
                </a:lnTo>
                <a:lnTo>
                  <a:pt x="1707203" y="3325999"/>
                </a:lnTo>
                <a:lnTo>
                  <a:pt x="1714345" y="3336588"/>
                </a:lnTo>
                <a:lnTo>
                  <a:pt x="1716965" y="3349547"/>
                </a:lnTo>
                <a:lnTo>
                  <a:pt x="1714345" y="3362505"/>
                </a:lnTo>
                <a:lnTo>
                  <a:pt x="1707203" y="3373095"/>
                </a:lnTo>
                <a:lnTo>
                  <a:pt x="1696615" y="3380238"/>
                </a:lnTo>
                <a:lnTo>
                  <a:pt x="1683659" y="3382858"/>
                </a:lnTo>
                <a:close/>
              </a:path>
              <a:path w="3367404" h="3390900">
                <a:moveTo>
                  <a:pt x="1684807" y="1183139"/>
                </a:moveTo>
                <a:lnTo>
                  <a:pt x="1667634" y="1179711"/>
                </a:lnTo>
                <a:lnTo>
                  <a:pt x="1653368" y="1170360"/>
                </a:lnTo>
                <a:lnTo>
                  <a:pt x="1643624" y="1156486"/>
                </a:lnTo>
                <a:lnTo>
                  <a:pt x="1640017" y="1139489"/>
                </a:lnTo>
                <a:lnTo>
                  <a:pt x="1643444" y="1122313"/>
                </a:lnTo>
                <a:lnTo>
                  <a:pt x="1652794" y="1108044"/>
                </a:lnTo>
                <a:lnTo>
                  <a:pt x="1666665" y="1098298"/>
                </a:lnTo>
                <a:lnTo>
                  <a:pt x="1683659" y="1094690"/>
                </a:lnTo>
                <a:lnTo>
                  <a:pt x="1700832" y="1098136"/>
                </a:lnTo>
                <a:lnTo>
                  <a:pt x="1715098" y="1107613"/>
                </a:lnTo>
                <a:lnTo>
                  <a:pt x="1724842" y="1121828"/>
                </a:lnTo>
                <a:lnTo>
                  <a:pt x="1728449" y="1139489"/>
                </a:lnTo>
                <a:lnTo>
                  <a:pt x="1725022" y="1156001"/>
                </a:lnTo>
                <a:lnTo>
                  <a:pt x="1715672" y="1169929"/>
                </a:lnTo>
                <a:lnTo>
                  <a:pt x="1701801" y="1179549"/>
                </a:lnTo>
                <a:lnTo>
                  <a:pt x="1684807" y="1183139"/>
                </a:lnTo>
                <a:close/>
              </a:path>
              <a:path w="3367404" h="3390900">
                <a:moveTo>
                  <a:pt x="1683659" y="66623"/>
                </a:moveTo>
                <a:lnTo>
                  <a:pt x="1670703" y="64002"/>
                </a:lnTo>
                <a:lnTo>
                  <a:pt x="1660115" y="56859"/>
                </a:lnTo>
                <a:lnTo>
                  <a:pt x="1652973" y="46270"/>
                </a:lnTo>
                <a:lnTo>
                  <a:pt x="1650353" y="33311"/>
                </a:lnTo>
                <a:lnTo>
                  <a:pt x="1652973" y="20353"/>
                </a:lnTo>
                <a:lnTo>
                  <a:pt x="1660115" y="9763"/>
                </a:lnTo>
                <a:lnTo>
                  <a:pt x="1670703" y="2620"/>
                </a:lnTo>
                <a:lnTo>
                  <a:pt x="1683659" y="0"/>
                </a:lnTo>
                <a:lnTo>
                  <a:pt x="1696615" y="2620"/>
                </a:lnTo>
                <a:lnTo>
                  <a:pt x="1707203" y="9763"/>
                </a:lnTo>
                <a:lnTo>
                  <a:pt x="1714345" y="20353"/>
                </a:lnTo>
                <a:lnTo>
                  <a:pt x="1716965" y="33311"/>
                </a:lnTo>
                <a:lnTo>
                  <a:pt x="1714345" y="46270"/>
                </a:lnTo>
                <a:lnTo>
                  <a:pt x="1707203" y="56859"/>
                </a:lnTo>
                <a:lnTo>
                  <a:pt x="1696615" y="64002"/>
                </a:lnTo>
                <a:lnTo>
                  <a:pt x="1683659" y="66623"/>
                </a:lnTo>
                <a:close/>
              </a:path>
              <a:path w="3367404" h="3390900">
                <a:moveTo>
                  <a:pt x="1132392" y="1744843"/>
                </a:moveTo>
                <a:lnTo>
                  <a:pt x="1115399" y="1741235"/>
                </a:lnTo>
                <a:lnTo>
                  <a:pt x="1101527" y="1731489"/>
                </a:lnTo>
                <a:lnTo>
                  <a:pt x="1092178" y="1717221"/>
                </a:lnTo>
                <a:lnTo>
                  <a:pt x="1088751" y="1700044"/>
                </a:lnTo>
                <a:lnTo>
                  <a:pt x="1092357" y="1683047"/>
                </a:lnTo>
                <a:lnTo>
                  <a:pt x="1102102" y="1669173"/>
                </a:lnTo>
                <a:lnTo>
                  <a:pt x="1116368" y="1659822"/>
                </a:lnTo>
                <a:lnTo>
                  <a:pt x="1133541" y="1656394"/>
                </a:lnTo>
                <a:lnTo>
                  <a:pt x="1150535" y="1660002"/>
                </a:lnTo>
                <a:lnTo>
                  <a:pt x="1164406" y="1669748"/>
                </a:lnTo>
                <a:lnTo>
                  <a:pt x="1173755" y="1684017"/>
                </a:lnTo>
                <a:lnTo>
                  <a:pt x="1177183" y="1701193"/>
                </a:lnTo>
                <a:lnTo>
                  <a:pt x="1173576" y="1718190"/>
                </a:lnTo>
                <a:lnTo>
                  <a:pt x="1163832" y="1732064"/>
                </a:lnTo>
                <a:lnTo>
                  <a:pt x="1149566" y="1741415"/>
                </a:lnTo>
                <a:lnTo>
                  <a:pt x="1132392" y="1744843"/>
                </a:lnTo>
                <a:close/>
              </a:path>
              <a:path w="3367404" h="3390900">
                <a:moveTo>
                  <a:pt x="1132392" y="2297357"/>
                </a:moveTo>
                <a:lnTo>
                  <a:pt x="1115399" y="2293749"/>
                </a:lnTo>
                <a:lnTo>
                  <a:pt x="1101527" y="2284004"/>
                </a:lnTo>
                <a:lnTo>
                  <a:pt x="1092178" y="2269735"/>
                </a:lnTo>
                <a:lnTo>
                  <a:pt x="1088751" y="2252559"/>
                </a:lnTo>
                <a:lnTo>
                  <a:pt x="1092357" y="2235562"/>
                </a:lnTo>
                <a:lnTo>
                  <a:pt x="1102102" y="2221688"/>
                </a:lnTo>
                <a:lnTo>
                  <a:pt x="1116368" y="2212337"/>
                </a:lnTo>
                <a:lnTo>
                  <a:pt x="1133541" y="2208909"/>
                </a:lnTo>
                <a:lnTo>
                  <a:pt x="1150535" y="2212516"/>
                </a:lnTo>
                <a:lnTo>
                  <a:pt x="1164406" y="2222262"/>
                </a:lnTo>
                <a:lnTo>
                  <a:pt x="1173755" y="2236531"/>
                </a:lnTo>
                <a:lnTo>
                  <a:pt x="1177183" y="2253707"/>
                </a:lnTo>
                <a:lnTo>
                  <a:pt x="1173576" y="2270704"/>
                </a:lnTo>
                <a:lnTo>
                  <a:pt x="1163832" y="2284578"/>
                </a:lnTo>
                <a:lnTo>
                  <a:pt x="1149566" y="2293929"/>
                </a:lnTo>
                <a:lnTo>
                  <a:pt x="1132392" y="2297357"/>
                </a:lnTo>
                <a:close/>
              </a:path>
              <a:path w="3367404" h="3390900">
                <a:moveTo>
                  <a:pt x="1132392" y="2844128"/>
                </a:moveTo>
                <a:lnTo>
                  <a:pt x="1117749" y="2840933"/>
                </a:lnTo>
                <a:lnTo>
                  <a:pt x="1105690" y="2832354"/>
                </a:lnTo>
                <a:lnTo>
                  <a:pt x="1097508" y="2819898"/>
                </a:lnTo>
                <a:lnTo>
                  <a:pt x="1094493" y="2805073"/>
                </a:lnTo>
                <a:lnTo>
                  <a:pt x="1097687" y="2790427"/>
                </a:lnTo>
                <a:lnTo>
                  <a:pt x="1106265" y="2778366"/>
                </a:lnTo>
                <a:lnTo>
                  <a:pt x="1118718" y="2770182"/>
                </a:lnTo>
                <a:lnTo>
                  <a:pt x="1133541" y="2767167"/>
                </a:lnTo>
                <a:lnTo>
                  <a:pt x="1148184" y="2770200"/>
                </a:lnTo>
                <a:lnTo>
                  <a:pt x="1160243" y="2778510"/>
                </a:lnTo>
                <a:lnTo>
                  <a:pt x="1168426" y="2790912"/>
                </a:lnTo>
                <a:lnTo>
                  <a:pt x="1171441" y="2806222"/>
                </a:lnTo>
                <a:lnTo>
                  <a:pt x="1168246" y="2820867"/>
                </a:lnTo>
                <a:lnTo>
                  <a:pt x="1159669" y="2832928"/>
                </a:lnTo>
                <a:lnTo>
                  <a:pt x="1147215" y="2841113"/>
                </a:lnTo>
                <a:lnTo>
                  <a:pt x="1132392" y="2844128"/>
                </a:lnTo>
                <a:close/>
              </a:path>
              <a:path w="3367404" h="3390900">
                <a:moveTo>
                  <a:pt x="1132392" y="3390899"/>
                </a:moveTo>
                <a:lnTo>
                  <a:pt x="1119616" y="3388279"/>
                </a:lnTo>
                <a:lnTo>
                  <a:pt x="1109423" y="3381135"/>
                </a:lnTo>
                <a:lnTo>
                  <a:pt x="1102676" y="3370546"/>
                </a:lnTo>
                <a:lnTo>
                  <a:pt x="1100235" y="3357588"/>
                </a:lnTo>
                <a:lnTo>
                  <a:pt x="1102855" y="3344809"/>
                </a:lnTo>
                <a:lnTo>
                  <a:pt x="1109997" y="3334614"/>
                </a:lnTo>
                <a:lnTo>
                  <a:pt x="1120585" y="3327866"/>
                </a:lnTo>
                <a:lnTo>
                  <a:pt x="1133541" y="3325425"/>
                </a:lnTo>
                <a:lnTo>
                  <a:pt x="1146318" y="3328045"/>
                </a:lnTo>
                <a:lnTo>
                  <a:pt x="1156510" y="3335188"/>
                </a:lnTo>
                <a:lnTo>
                  <a:pt x="1163258" y="3345778"/>
                </a:lnTo>
                <a:lnTo>
                  <a:pt x="1165698" y="3358736"/>
                </a:lnTo>
                <a:lnTo>
                  <a:pt x="1163078" y="3371515"/>
                </a:lnTo>
                <a:lnTo>
                  <a:pt x="1155936" y="3381710"/>
                </a:lnTo>
                <a:lnTo>
                  <a:pt x="1145349" y="3388458"/>
                </a:lnTo>
                <a:lnTo>
                  <a:pt x="1132392" y="3390899"/>
                </a:lnTo>
                <a:close/>
              </a:path>
              <a:path w="3367404" h="3390900">
                <a:moveTo>
                  <a:pt x="1133541" y="1191179"/>
                </a:moveTo>
                <a:lnTo>
                  <a:pt x="1116547" y="1187751"/>
                </a:lnTo>
                <a:lnTo>
                  <a:pt x="1102676" y="1178400"/>
                </a:lnTo>
                <a:lnTo>
                  <a:pt x="1093326" y="1164526"/>
                </a:lnTo>
                <a:lnTo>
                  <a:pt x="1089899" y="1147530"/>
                </a:lnTo>
                <a:lnTo>
                  <a:pt x="1093326" y="1130533"/>
                </a:lnTo>
                <a:lnTo>
                  <a:pt x="1102676" y="1116659"/>
                </a:lnTo>
                <a:lnTo>
                  <a:pt x="1116547" y="1107308"/>
                </a:lnTo>
                <a:lnTo>
                  <a:pt x="1133541" y="1103880"/>
                </a:lnTo>
                <a:lnTo>
                  <a:pt x="1150535" y="1107469"/>
                </a:lnTo>
                <a:lnTo>
                  <a:pt x="1164406" y="1117090"/>
                </a:lnTo>
                <a:lnTo>
                  <a:pt x="1173755" y="1131017"/>
                </a:lnTo>
                <a:lnTo>
                  <a:pt x="1177183" y="1147530"/>
                </a:lnTo>
                <a:lnTo>
                  <a:pt x="1173755" y="1164527"/>
                </a:lnTo>
                <a:lnTo>
                  <a:pt x="1164406" y="1178400"/>
                </a:lnTo>
                <a:lnTo>
                  <a:pt x="1150535" y="1187751"/>
                </a:lnTo>
                <a:lnTo>
                  <a:pt x="1133541" y="1191179"/>
                </a:lnTo>
                <a:close/>
              </a:path>
              <a:path w="3367404" h="3390900">
                <a:moveTo>
                  <a:pt x="582275" y="1739099"/>
                </a:moveTo>
                <a:lnTo>
                  <a:pt x="567632" y="1735904"/>
                </a:lnTo>
                <a:lnTo>
                  <a:pt x="555573" y="1727325"/>
                </a:lnTo>
                <a:lnTo>
                  <a:pt x="547390" y="1714869"/>
                </a:lnTo>
                <a:lnTo>
                  <a:pt x="544375" y="1700044"/>
                </a:lnTo>
                <a:lnTo>
                  <a:pt x="547569" y="1685399"/>
                </a:lnTo>
                <a:lnTo>
                  <a:pt x="556147" y="1673337"/>
                </a:lnTo>
                <a:lnTo>
                  <a:pt x="568601" y="1665153"/>
                </a:lnTo>
                <a:lnTo>
                  <a:pt x="583423" y="1662138"/>
                </a:lnTo>
                <a:lnTo>
                  <a:pt x="598228" y="1664686"/>
                </a:lnTo>
                <a:lnTo>
                  <a:pt x="610556" y="1673050"/>
                </a:lnTo>
                <a:lnTo>
                  <a:pt x="618792" y="1685722"/>
                </a:lnTo>
                <a:lnTo>
                  <a:pt x="621323" y="1701193"/>
                </a:lnTo>
                <a:lnTo>
                  <a:pt x="618129" y="1715838"/>
                </a:lnTo>
                <a:lnTo>
                  <a:pt x="609551" y="1727900"/>
                </a:lnTo>
                <a:lnTo>
                  <a:pt x="597097" y="1736084"/>
                </a:lnTo>
                <a:lnTo>
                  <a:pt x="582275" y="1739099"/>
                </a:lnTo>
                <a:close/>
              </a:path>
              <a:path w="3367404" h="3390900">
                <a:moveTo>
                  <a:pt x="582275" y="2291614"/>
                </a:moveTo>
                <a:lnTo>
                  <a:pt x="567632" y="2288419"/>
                </a:lnTo>
                <a:lnTo>
                  <a:pt x="555573" y="2279840"/>
                </a:lnTo>
                <a:lnTo>
                  <a:pt x="547390" y="2267384"/>
                </a:lnTo>
                <a:lnTo>
                  <a:pt x="544375" y="2252559"/>
                </a:lnTo>
                <a:lnTo>
                  <a:pt x="547569" y="2237913"/>
                </a:lnTo>
                <a:lnTo>
                  <a:pt x="556147" y="2225852"/>
                </a:lnTo>
                <a:lnTo>
                  <a:pt x="568601" y="2217667"/>
                </a:lnTo>
                <a:lnTo>
                  <a:pt x="583423" y="2214652"/>
                </a:lnTo>
                <a:lnTo>
                  <a:pt x="598228" y="2217201"/>
                </a:lnTo>
                <a:lnTo>
                  <a:pt x="610556" y="2225565"/>
                </a:lnTo>
                <a:lnTo>
                  <a:pt x="618792" y="2238236"/>
                </a:lnTo>
                <a:lnTo>
                  <a:pt x="621323" y="2253707"/>
                </a:lnTo>
                <a:lnTo>
                  <a:pt x="618129" y="2268353"/>
                </a:lnTo>
                <a:lnTo>
                  <a:pt x="609551" y="2280414"/>
                </a:lnTo>
                <a:lnTo>
                  <a:pt x="597097" y="2288598"/>
                </a:lnTo>
                <a:lnTo>
                  <a:pt x="582275" y="2291614"/>
                </a:lnTo>
                <a:close/>
              </a:path>
              <a:path w="3367404" h="3390900">
                <a:moveTo>
                  <a:pt x="582275" y="2844128"/>
                </a:moveTo>
                <a:lnTo>
                  <a:pt x="567632" y="2840933"/>
                </a:lnTo>
                <a:lnTo>
                  <a:pt x="555573" y="2832354"/>
                </a:lnTo>
                <a:lnTo>
                  <a:pt x="547390" y="2819898"/>
                </a:lnTo>
                <a:lnTo>
                  <a:pt x="544375" y="2805073"/>
                </a:lnTo>
                <a:lnTo>
                  <a:pt x="547569" y="2790427"/>
                </a:lnTo>
                <a:lnTo>
                  <a:pt x="556147" y="2778366"/>
                </a:lnTo>
                <a:lnTo>
                  <a:pt x="568601" y="2770182"/>
                </a:lnTo>
                <a:lnTo>
                  <a:pt x="583423" y="2767167"/>
                </a:lnTo>
                <a:lnTo>
                  <a:pt x="598228" y="2769715"/>
                </a:lnTo>
                <a:lnTo>
                  <a:pt x="610556" y="2778079"/>
                </a:lnTo>
                <a:lnTo>
                  <a:pt x="618792" y="2790751"/>
                </a:lnTo>
                <a:lnTo>
                  <a:pt x="621323" y="2806222"/>
                </a:lnTo>
                <a:lnTo>
                  <a:pt x="618129" y="2820867"/>
                </a:lnTo>
                <a:lnTo>
                  <a:pt x="609551" y="2832928"/>
                </a:lnTo>
                <a:lnTo>
                  <a:pt x="597097" y="2841113"/>
                </a:lnTo>
                <a:lnTo>
                  <a:pt x="582275" y="2844128"/>
                </a:lnTo>
                <a:close/>
              </a:path>
              <a:path w="3367404" h="3390900">
                <a:moveTo>
                  <a:pt x="582275" y="3390899"/>
                </a:moveTo>
                <a:lnTo>
                  <a:pt x="569498" y="3388279"/>
                </a:lnTo>
                <a:lnTo>
                  <a:pt x="559305" y="3381136"/>
                </a:lnTo>
                <a:lnTo>
                  <a:pt x="552558" y="3370546"/>
                </a:lnTo>
                <a:lnTo>
                  <a:pt x="550117" y="3357588"/>
                </a:lnTo>
                <a:lnTo>
                  <a:pt x="552737" y="3344809"/>
                </a:lnTo>
                <a:lnTo>
                  <a:pt x="559879" y="3334614"/>
                </a:lnTo>
                <a:lnTo>
                  <a:pt x="570467" y="3327866"/>
                </a:lnTo>
                <a:lnTo>
                  <a:pt x="583423" y="3325425"/>
                </a:lnTo>
                <a:lnTo>
                  <a:pt x="596361" y="3327399"/>
                </a:lnTo>
                <a:lnTo>
                  <a:pt x="606823" y="3334327"/>
                </a:lnTo>
                <a:lnTo>
                  <a:pt x="613624" y="3345132"/>
                </a:lnTo>
                <a:lnTo>
                  <a:pt x="615580" y="3358736"/>
                </a:lnTo>
                <a:lnTo>
                  <a:pt x="612960" y="3371515"/>
                </a:lnTo>
                <a:lnTo>
                  <a:pt x="605818" y="3381710"/>
                </a:lnTo>
                <a:lnTo>
                  <a:pt x="595231" y="3388458"/>
                </a:lnTo>
                <a:lnTo>
                  <a:pt x="582275" y="3390899"/>
                </a:lnTo>
                <a:close/>
              </a:path>
              <a:path w="3367404" h="3390900">
                <a:moveTo>
                  <a:pt x="2233777" y="634070"/>
                </a:moveTo>
                <a:lnTo>
                  <a:pt x="2219134" y="630875"/>
                </a:lnTo>
                <a:lnTo>
                  <a:pt x="2207075" y="622296"/>
                </a:lnTo>
                <a:lnTo>
                  <a:pt x="2198892" y="609840"/>
                </a:lnTo>
                <a:lnTo>
                  <a:pt x="2195877" y="595015"/>
                </a:lnTo>
                <a:lnTo>
                  <a:pt x="2199071" y="580369"/>
                </a:lnTo>
                <a:lnTo>
                  <a:pt x="2207649" y="568308"/>
                </a:lnTo>
                <a:lnTo>
                  <a:pt x="2220103" y="560124"/>
                </a:lnTo>
                <a:lnTo>
                  <a:pt x="2234925" y="557109"/>
                </a:lnTo>
                <a:lnTo>
                  <a:pt x="2249730" y="559657"/>
                </a:lnTo>
                <a:lnTo>
                  <a:pt x="2262058" y="568021"/>
                </a:lnTo>
                <a:lnTo>
                  <a:pt x="2270295" y="580693"/>
                </a:lnTo>
                <a:lnTo>
                  <a:pt x="2272825" y="596164"/>
                </a:lnTo>
                <a:lnTo>
                  <a:pt x="2269631" y="610809"/>
                </a:lnTo>
                <a:lnTo>
                  <a:pt x="2261053" y="622871"/>
                </a:lnTo>
                <a:lnTo>
                  <a:pt x="2248599" y="631055"/>
                </a:lnTo>
                <a:lnTo>
                  <a:pt x="2233777" y="634070"/>
                </a:lnTo>
                <a:close/>
              </a:path>
              <a:path w="3367404" h="3390900">
                <a:moveTo>
                  <a:pt x="1132392" y="75812"/>
                </a:moveTo>
                <a:lnTo>
                  <a:pt x="1119616" y="73192"/>
                </a:lnTo>
                <a:lnTo>
                  <a:pt x="1109423" y="66049"/>
                </a:lnTo>
                <a:lnTo>
                  <a:pt x="1102676" y="55459"/>
                </a:lnTo>
                <a:lnTo>
                  <a:pt x="1100235" y="42501"/>
                </a:lnTo>
                <a:lnTo>
                  <a:pt x="1102855" y="29722"/>
                </a:lnTo>
                <a:lnTo>
                  <a:pt x="1109997" y="19527"/>
                </a:lnTo>
                <a:lnTo>
                  <a:pt x="1120585" y="12779"/>
                </a:lnTo>
                <a:lnTo>
                  <a:pt x="1133541" y="10338"/>
                </a:lnTo>
                <a:lnTo>
                  <a:pt x="1146479" y="12312"/>
                </a:lnTo>
                <a:lnTo>
                  <a:pt x="1156941" y="19240"/>
                </a:lnTo>
                <a:lnTo>
                  <a:pt x="1163742" y="30045"/>
                </a:lnTo>
                <a:lnTo>
                  <a:pt x="1165698" y="43649"/>
                </a:lnTo>
                <a:lnTo>
                  <a:pt x="1163078" y="56428"/>
                </a:lnTo>
                <a:lnTo>
                  <a:pt x="1155936" y="66623"/>
                </a:lnTo>
                <a:lnTo>
                  <a:pt x="1145349" y="73371"/>
                </a:lnTo>
                <a:lnTo>
                  <a:pt x="1132392" y="75812"/>
                </a:lnTo>
                <a:close/>
              </a:path>
              <a:path w="3367404" h="3390900">
                <a:moveTo>
                  <a:pt x="32157" y="1732207"/>
                </a:moveTo>
                <a:lnTo>
                  <a:pt x="19380" y="1729587"/>
                </a:lnTo>
                <a:lnTo>
                  <a:pt x="9187" y="1722443"/>
                </a:lnTo>
                <a:lnTo>
                  <a:pt x="2440" y="1711854"/>
                </a:lnTo>
                <a:lnTo>
                  <a:pt x="0" y="1698895"/>
                </a:lnTo>
                <a:lnTo>
                  <a:pt x="2619" y="1686116"/>
                </a:lnTo>
                <a:lnTo>
                  <a:pt x="9762" y="1675922"/>
                </a:lnTo>
                <a:lnTo>
                  <a:pt x="20349" y="1669173"/>
                </a:lnTo>
                <a:lnTo>
                  <a:pt x="33305" y="1666732"/>
                </a:lnTo>
                <a:lnTo>
                  <a:pt x="46082" y="1669353"/>
                </a:lnTo>
                <a:lnTo>
                  <a:pt x="56275" y="1676496"/>
                </a:lnTo>
                <a:lnTo>
                  <a:pt x="63022" y="1687086"/>
                </a:lnTo>
                <a:lnTo>
                  <a:pt x="65462" y="1700044"/>
                </a:lnTo>
                <a:lnTo>
                  <a:pt x="62842" y="1712823"/>
                </a:lnTo>
                <a:lnTo>
                  <a:pt x="55700" y="1723018"/>
                </a:lnTo>
                <a:lnTo>
                  <a:pt x="45113" y="1729766"/>
                </a:lnTo>
                <a:lnTo>
                  <a:pt x="32157" y="1732207"/>
                </a:lnTo>
                <a:close/>
              </a:path>
              <a:path w="3367404" h="3390900">
                <a:moveTo>
                  <a:pt x="32157" y="2284722"/>
                </a:moveTo>
                <a:lnTo>
                  <a:pt x="19380" y="2282101"/>
                </a:lnTo>
                <a:lnTo>
                  <a:pt x="9187" y="2274958"/>
                </a:lnTo>
                <a:lnTo>
                  <a:pt x="2440" y="2264369"/>
                </a:lnTo>
                <a:lnTo>
                  <a:pt x="0" y="2251410"/>
                </a:lnTo>
                <a:lnTo>
                  <a:pt x="2619" y="2238631"/>
                </a:lnTo>
                <a:lnTo>
                  <a:pt x="9762" y="2228436"/>
                </a:lnTo>
                <a:lnTo>
                  <a:pt x="20349" y="2221688"/>
                </a:lnTo>
                <a:lnTo>
                  <a:pt x="33305" y="2219247"/>
                </a:lnTo>
                <a:lnTo>
                  <a:pt x="46082" y="2221867"/>
                </a:lnTo>
                <a:lnTo>
                  <a:pt x="56275" y="2229011"/>
                </a:lnTo>
                <a:lnTo>
                  <a:pt x="63022" y="2239600"/>
                </a:lnTo>
                <a:lnTo>
                  <a:pt x="65462" y="2252559"/>
                </a:lnTo>
                <a:lnTo>
                  <a:pt x="62842" y="2265338"/>
                </a:lnTo>
                <a:lnTo>
                  <a:pt x="55700" y="2275532"/>
                </a:lnTo>
                <a:lnTo>
                  <a:pt x="45113" y="2282281"/>
                </a:lnTo>
                <a:lnTo>
                  <a:pt x="32157" y="2284722"/>
                </a:lnTo>
                <a:close/>
              </a:path>
              <a:path w="3367404" h="3390900">
                <a:moveTo>
                  <a:pt x="32157" y="2837236"/>
                </a:moveTo>
                <a:lnTo>
                  <a:pt x="19380" y="2834615"/>
                </a:lnTo>
                <a:lnTo>
                  <a:pt x="9187" y="2827472"/>
                </a:lnTo>
                <a:lnTo>
                  <a:pt x="2440" y="2816883"/>
                </a:lnTo>
                <a:lnTo>
                  <a:pt x="0" y="2803924"/>
                </a:lnTo>
                <a:lnTo>
                  <a:pt x="2619" y="2791145"/>
                </a:lnTo>
                <a:lnTo>
                  <a:pt x="9762" y="2780951"/>
                </a:lnTo>
                <a:lnTo>
                  <a:pt x="20349" y="2774202"/>
                </a:lnTo>
                <a:lnTo>
                  <a:pt x="33305" y="2771761"/>
                </a:lnTo>
                <a:lnTo>
                  <a:pt x="46082" y="2774382"/>
                </a:lnTo>
                <a:lnTo>
                  <a:pt x="56275" y="2781525"/>
                </a:lnTo>
                <a:lnTo>
                  <a:pt x="63022" y="2792115"/>
                </a:lnTo>
                <a:lnTo>
                  <a:pt x="65462" y="2805073"/>
                </a:lnTo>
                <a:lnTo>
                  <a:pt x="62842" y="2817852"/>
                </a:lnTo>
                <a:lnTo>
                  <a:pt x="55700" y="2828046"/>
                </a:lnTo>
                <a:lnTo>
                  <a:pt x="45113" y="2834795"/>
                </a:lnTo>
                <a:lnTo>
                  <a:pt x="32157" y="2837236"/>
                </a:lnTo>
                <a:close/>
              </a:path>
              <a:path w="3367404" h="3390900">
                <a:moveTo>
                  <a:pt x="32157" y="3389750"/>
                </a:moveTo>
                <a:lnTo>
                  <a:pt x="19380" y="3387130"/>
                </a:lnTo>
                <a:lnTo>
                  <a:pt x="9187" y="3379987"/>
                </a:lnTo>
                <a:lnTo>
                  <a:pt x="2440" y="3369397"/>
                </a:lnTo>
                <a:lnTo>
                  <a:pt x="0" y="3356439"/>
                </a:lnTo>
                <a:lnTo>
                  <a:pt x="2619" y="3343660"/>
                </a:lnTo>
                <a:lnTo>
                  <a:pt x="9762" y="3333465"/>
                </a:lnTo>
                <a:lnTo>
                  <a:pt x="20349" y="3326717"/>
                </a:lnTo>
                <a:lnTo>
                  <a:pt x="33305" y="3324276"/>
                </a:lnTo>
                <a:lnTo>
                  <a:pt x="46082" y="3326896"/>
                </a:lnTo>
                <a:lnTo>
                  <a:pt x="56275" y="3334040"/>
                </a:lnTo>
                <a:lnTo>
                  <a:pt x="63022" y="3344629"/>
                </a:lnTo>
                <a:lnTo>
                  <a:pt x="65462" y="3357588"/>
                </a:lnTo>
                <a:lnTo>
                  <a:pt x="62842" y="3370366"/>
                </a:lnTo>
                <a:lnTo>
                  <a:pt x="55700" y="3380561"/>
                </a:lnTo>
                <a:lnTo>
                  <a:pt x="45113" y="3387309"/>
                </a:lnTo>
                <a:lnTo>
                  <a:pt x="32157" y="3389750"/>
                </a:lnTo>
                <a:close/>
              </a:path>
              <a:path w="3367404" h="3390900">
                <a:moveTo>
                  <a:pt x="33305" y="627178"/>
                </a:moveTo>
                <a:lnTo>
                  <a:pt x="20349" y="624576"/>
                </a:lnTo>
                <a:lnTo>
                  <a:pt x="9762" y="617558"/>
                </a:lnTo>
                <a:lnTo>
                  <a:pt x="2619" y="607310"/>
                </a:lnTo>
                <a:lnTo>
                  <a:pt x="0" y="595015"/>
                </a:lnTo>
                <a:lnTo>
                  <a:pt x="2619" y="582721"/>
                </a:lnTo>
                <a:lnTo>
                  <a:pt x="9762" y="572472"/>
                </a:lnTo>
                <a:lnTo>
                  <a:pt x="20349" y="565455"/>
                </a:lnTo>
                <a:lnTo>
                  <a:pt x="33305" y="562852"/>
                </a:lnTo>
                <a:lnTo>
                  <a:pt x="45938" y="565293"/>
                </a:lnTo>
                <a:lnTo>
                  <a:pt x="55987" y="572042"/>
                </a:lnTo>
                <a:lnTo>
                  <a:pt x="63022" y="582236"/>
                </a:lnTo>
                <a:lnTo>
                  <a:pt x="66611" y="595015"/>
                </a:lnTo>
                <a:lnTo>
                  <a:pt x="63991" y="607310"/>
                </a:lnTo>
                <a:lnTo>
                  <a:pt x="56849" y="617558"/>
                </a:lnTo>
                <a:lnTo>
                  <a:pt x="46261" y="624576"/>
                </a:lnTo>
                <a:lnTo>
                  <a:pt x="33305" y="627178"/>
                </a:lnTo>
                <a:close/>
              </a:path>
              <a:path w="3367404" h="3390900">
                <a:moveTo>
                  <a:pt x="33305" y="1179693"/>
                </a:moveTo>
                <a:lnTo>
                  <a:pt x="20349" y="1177090"/>
                </a:lnTo>
                <a:lnTo>
                  <a:pt x="9762" y="1170072"/>
                </a:lnTo>
                <a:lnTo>
                  <a:pt x="2619" y="1159824"/>
                </a:lnTo>
                <a:lnTo>
                  <a:pt x="0" y="1147530"/>
                </a:lnTo>
                <a:lnTo>
                  <a:pt x="2619" y="1135235"/>
                </a:lnTo>
                <a:lnTo>
                  <a:pt x="9762" y="1124987"/>
                </a:lnTo>
                <a:lnTo>
                  <a:pt x="20349" y="1117969"/>
                </a:lnTo>
                <a:lnTo>
                  <a:pt x="33305" y="1115367"/>
                </a:lnTo>
                <a:lnTo>
                  <a:pt x="45938" y="1117808"/>
                </a:lnTo>
                <a:lnTo>
                  <a:pt x="55987" y="1124556"/>
                </a:lnTo>
                <a:lnTo>
                  <a:pt x="63022" y="1134751"/>
                </a:lnTo>
                <a:lnTo>
                  <a:pt x="66611" y="1147530"/>
                </a:lnTo>
                <a:lnTo>
                  <a:pt x="63991" y="1159824"/>
                </a:lnTo>
                <a:lnTo>
                  <a:pt x="56849" y="1170072"/>
                </a:lnTo>
                <a:lnTo>
                  <a:pt x="46261" y="1177090"/>
                </a:lnTo>
                <a:lnTo>
                  <a:pt x="33305" y="1179693"/>
                </a:lnTo>
                <a:close/>
              </a:path>
              <a:path w="3367404" h="3390900">
                <a:moveTo>
                  <a:pt x="32157" y="74664"/>
                </a:moveTo>
                <a:lnTo>
                  <a:pt x="19380" y="72043"/>
                </a:lnTo>
                <a:lnTo>
                  <a:pt x="9187" y="64900"/>
                </a:lnTo>
                <a:lnTo>
                  <a:pt x="2440" y="54310"/>
                </a:lnTo>
                <a:lnTo>
                  <a:pt x="0" y="41352"/>
                </a:lnTo>
                <a:lnTo>
                  <a:pt x="2619" y="28573"/>
                </a:lnTo>
                <a:lnTo>
                  <a:pt x="9762" y="18378"/>
                </a:lnTo>
                <a:lnTo>
                  <a:pt x="20349" y="11630"/>
                </a:lnTo>
                <a:lnTo>
                  <a:pt x="33305" y="9189"/>
                </a:lnTo>
                <a:lnTo>
                  <a:pt x="46082" y="11809"/>
                </a:lnTo>
                <a:lnTo>
                  <a:pt x="56275" y="18953"/>
                </a:lnTo>
                <a:lnTo>
                  <a:pt x="63022" y="29542"/>
                </a:lnTo>
                <a:lnTo>
                  <a:pt x="65462" y="42501"/>
                </a:lnTo>
                <a:lnTo>
                  <a:pt x="62842" y="55280"/>
                </a:lnTo>
                <a:lnTo>
                  <a:pt x="55700" y="65474"/>
                </a:lnTo>
                <a:lnTo>
                  <a:pt x="45113" y="72223"/>
                </a:lnTo>
                <a:lnTo>
                  <a:pt x="32157" y="74664"/>
                </a:lnTo>
                <a:close/>
              </a:path>
              <a:path w="3367404" h="3390900">
                <a:moveTo>
                  <a:pt x="2233777" y="1740248"/>
                </a:moveTo>
                <a:lnTo>
                  <a:pt x="2216119" y="1736802"/>
                </a:lnTo>
                <a:lnTo>
                  <a:pt x="2201907" y="1727325"/>
                </a:lnTo>
                <a:lnTo>
                  <a:pt x="2192432" y="1713110"/>
                </a:lnTo>
                <a:lnTo>
                  <a:pt x="2188986" y="1695449"/>
                </a:lnTo>
                <a:lnTo>
                  <a:pt x="2192593" y="1677788"/>
                </a:lnTo>
                <a:lnTo>
                  <a:pt x="2202337" y="1663574"/>
                </a:lnTo>
                <a:lnTo>
                  <a:pt x="2216603" y="1654097"/>
                </a:lnTo>
                <a:lnTo>
                  <a:pt x="2233777" y="1650651"/>
                </a:lnTo>
                <a:lnTo>
                  <a:pt x="2250950" y="1654097"/>
                </a:lnTo>
                <a:lnTo>
                  <a:pt x="2265216" y="1663574"/>
                </a:lnTo>
                <a:lnTo>
                  <a:pt x="2274960" y="1677788"/>
                </a:lnTo>
                <a:lnTo>
                  <a:pt x="2278567" y="1695449"/>
                </a:lnTo>
                <a:lnTo>
                  <a:pt x="2275122" y="1713110"/>
                </a:lnTo>
                <a:lnTo>
                  <a:pt x="2265647" y="1727325"/>
                </a:lnTo>
                <a:lnTo>
                  <a:pt x="2251434" y="1736802"/>
                </a:lnTo>
                <a:lnTo>
                  <a:pt x="2233777" y="1740248"/>
                </a:lnTo>
                <a:close/>
              </a:path>
              <a:path w="3367404" h="3390900">
                <a:moveTo>
                  <a:pt x="2233777" y="2292762"/>
                </a:moveTo>
                <a:lnTo>
                  <a:pt x="2216604" y="2289155"/>
                </a:lnTo>
                <a:lnTo>
                  <a:pt x="2202337" y="2279409"/>
                </a:lnTo>
                <a:lnTo>
                  <a:pt x="2192593" y="2265140"/>
                </a:lnTo>
                <a:lnTo>
                  <a:pt x="2188986" y="2247964"/>
                </a:lnTo>
                <a:lnTo>
                  <a:pt x="2192593" y="2230788"/>
                </a:lnTo>
                <a:lnTo>
                  <a:pt x="2202337" y="2216519"/>
                </a:lnTo>
                <a:lnTo>
                  <a:pt x="2216603" y="2206773"/>
                </a:lnTo>
                <a:lnTo>
                  <a:pt x="2233777" y="2203165"/>
                </a:lnTo>
                <a:lnTo>
                  <a:pt x="2250950" y="2206773"/>
                </a:lnTo>
                <a:lnTo>
                  <a:pt x="2265216" y="2216519"/>
                </a:lnTo>
                <a:lnTo>
                  <a:pt x="2274960" y="2230788"/>
                </a:lnTo>
                <a:lnTo>
                  <a:pt x="2278567" y="2247964"/>
                </a:lnTo>
                <a:lnTo>
                  <a:pt x="2274960" y="2265140"/>
                </a:lnTo>
                <a:lnTo>
                  <a:pt x="2265216" y="2279409"/>
                </a:lnTo>
                <a:lnTo>
                  <a:pt x="2250950" y="2289155"/>
                </a:lnTo>
                <a:lnTo>
                  <a:pt x="2233777" y="2292762"/>
                </a:lnTo>
                <a:close/>
              </a:path>
              <a:path w="3367404" h="3390900">
                <a:moveTo>
                  <a:pt x="2233777" y="2839533"/>
                </a:moveTo>
                <a:lnTo>
                  <a:pt x="2218954" y="2836500"/>
                </a:lnTo>
                <a:lnTo>
                  <a:pt x="2206501" y="2828190"/>
                </a:lnTo>
                <a:lnTo>
                  <a:pt x="2197923" y="2815788"/>
                </a:lnTo>
                <a:lnTo>
                  <a:pt x="2194729" y="2800478"/>
                </a:lnTo>
                <a:lnTo>
                  <a:pt x="2197761" y="2785653"/>
                </a:lnTo>
                <a:lnTo>
                  <a:pt x="2206070" y="2773197"/>
                </a:lnTo>
                <a:lnTo>
                  <a:pt x="2218470" y="2764618"/>
                </a:lnTo>
                <a:lnTo>
                  <a:pt x="2233777" y="2761423"/>
                </a:lnTo>
                <a:lnTo>
                  <a:pt x="2249084" y="2764618"/>
                </a:lnTo>
                <a:lnTo>
                  <a:pt x="2261484" y="2773197"/>
                </a:lnTo>
                <a:lnTo>
                  <a:pt x="2269792" y="2785653"/>
                </a:lnTo>
                <a:lnTo>
                  <a:pt x="2272825" y="2800478"/>
                </a:lnTo>
                <a:lnTo>
                  <a:pt x="2269630" y="2815303"/>
                </a:lnTo>
                <a:lnTo>
                  <a:pt x="2261053" y="2827759"/>
                </a:lnTo>
                <a:lnTo>
                  <a:pt x="2248599" y="2836339"/>
                </a:lnTo>
                <a:lnTo>
                  <a:pt x="2233777" y="2839533"/>
                </a:lnTo>
                <a:close/>
              </a:path>
              <a:path w="3367404" h="3390900">
                <a:moveTo>
                  <a:pt x="2233777" y="3387453"/>
                </a:moveTo>
                <a:lnTo>
                  <a:pt x="2220821" y="3384833"/>
                </a:lnTo>
                <a:lnTo>
                  <a:pt x="2210233" y="3377690"/>
                </a:lnTo>
                <a:lnTo>
                  <a:pt x="2203091" y="3367100"/>
                </a:lnTo>
                <a:lnTo>
                  <a:pt x="2200471" y="3354142"/>
                </a:lnTo>
                <a:lnTo>
                  <a:pt x="2203091" y="3341183"/>
                </a:lnTo>
                <a:lnTo>
                  <a:pt x="2210233" y="3330594"/>
                </a:lnTo>
                <a:lnTo>
                  <a:pt x="2220821" y="3323450"/>
                </a:lnTo>
                <a:lnTo>
                  <a:pt x="2233777" y="3320830"/>
                </a:lnTo>
                <a:lnTo>
                  <a:pt x="2246733" y="3323289"/>
                </a:lnTo>
                <a:lnTo>
                  <a:pt x="2257320" y="3330163"/>
                </a:lnTo>
                <a:lnTo>
                  <a:pt x="2264462" y="3340699"/>
                </a:lnTo>
                <a:lnTo>
                  <a:pt x="2267082" y="3354142"/>
                </a:lnTo>
                <a:lnTo>
                  <a:pt x="2264462" y="3367100"/>
                </a:lnTo>
                <a:lnTo>
                  <a:pt x="2257320" y="3377690"/>
                </a:lnTo>
                <a:lnTo>
                  <a:pt x="2246733" y="3384833"/>
                </a:lnTo>
                <a:lnTo>
                  <a:pt x="2233777" y="3387453"/>
                </a:lnTo>
                <a:close/>
              </a:path>
              <a:path w="3367404" h="3390900">
                <a:moveTo>
                  <a:pt x="2783895" y="628327"/>
                </a:moveTo>
                <a:lnTo>
                  <a:pt x="2768588" y="625312"/>
                </a:lnTo>
                <a:lnTo>
                  <a:pt x="2756188" y="617127"/>
                </a:lnTo>
                <a:lnTo>
                  <a:pt x="2747879" y="605066"/>
                </a:lnTo>
                <a:lnTo>
                  <a:pt x="2744847" y="590420"/>
                </a:lnTo>
                <a:lnTo>
                  <a:pt x="2748041" y="575775"/>
                </a:lnTo>
                <a:lnTo>
                  <a:pt x="2756618" y="563714"/>
                </a:lnTo>
                <a:lnTo>
                  <a:pt x="2769072" y="555529"/>
                </a:lnTo>
                <a:lnTo>
                  <a:pt x="2783895" y="552514"/>
                </a:lnTo>
                <a:lnTo>
                  <a:pt x="2798717" y="555368"/>
                </a:lnTo>
                <a:lnTo>
                  <a:pt x="2811171" y="563283"/>
                </a:lnTo>
                <a:lnTo>
                  <a:pt x="2819748" y="575290"/>
                </a:lnTo>
                <a:lnTo>
                  <a:pt x="2822943" y="590420"/>
                </a:lnTo>
                <a:lnTo>
                  <a:pt x="2819910" y="605066"/>
                </a:lnTo>
                <a:lnTo>
                  <a:pt x="2811601" y="617127"/>
                </a:lnTo>
                <a:lnTo>
                  <a:pt x="2799201" y="625312"/>
                </a:lnTo>
                <a:lnTo>
                  <a:pt x="2783895" y="628327"/>
                </a:lnTo>
                <a:close/>
              </a:path>
              <a:path w="3367404" h="3390900">
                <a:moveTo>
                  <a:pt x="2234925" y="1186585"/>
                </a:moveTo>
                <a:lnTo>
                  <a:pt x="2217752" y="1183157"/>
                </a:lnTo>
                <a:lnTo>
                  <a:pt x="2203486" y="1173806"/>
                </a:lnTo>
                <a:lnTo>
                  <a:pt x="2193742" y="1159932"/>
                </a:lnTo>
                <a:lnTo>
                  <a:pt x="2190135" y="1142935"/>
                </a:lnTo>
                <a:lnTo>
                  <a:pt x="2193562" y="1125759"/>
                </a:lnTo>
                <a:lnTo>
                  <a:pt x="2202912" y="1111490"/>
                </a:lnTo>
                <a:lnTo>
                  <a:pt x="2216783" y="1101744"/>
                </a:lnTo>
                <a:lnTo>
                  <a:pt x="2233777" y="1098136"/>
                </a:lnTo>
                <a:lnTo>
                  <a:pt x="2250950" y="1101565"/>
                </a:lnTo>
                <a:lnTo>
                  <a:pt x="2265216" y="1110915"/>
                </a:lnTo>
                <a:lnTo>
                  <a:pt x="2274960" y="1124789"/>
                </a:lnTo>
                <a:lnTo>
                  <a:pt x="2278567" y="1141786"/>
                </a:lnTo>
                <a:lnTo>
                  <a:pt x="2275140" y="1158963"/>
                </a:lnTo>
                <a:lnTo>
                  <a:pt x="2265790" y="1173231"/>
                </a:lnTo>
                <a:lnTo>
                  <a:pt x="2251919" y="1182977"/>
                </a:lnTo>
                <a:lnTo>
                  <a:pt x="2234925" y="1186585"/>
                </a:lnTo>
                <a:close/>
              </a:path>
              <a:path w="3367404" h="3390900">
                <a:moveTo>
                  <a:pt x="2233777" y="68920"/>
                </a:moveTo>
                <a:lnTo>
                  <a:pt x="2220821" y="66300"/>
                </a:lnTo>
                <a:lnTo>
                  <a:pt x="2210233" y="59156"/>
                </a:lnTo>
                <a:lnTo>
                  <a:pt x="2203091" y="48567"/>
                </a:lnTo>
                <a:lnTo>
                  <a:pt x="2200471" y="35609"/>
                </a:lnTo>
                <a:lnTo>
                  <a:pt x="2203091" y="23314"/>
                </a:lnTo>
                <a:lnTo>
                  <a:pt x="2210233" y="13066"/>
                </a:lnTo>
                <a:lnTo>
                  <a:pt x="2220821" y="6048"/>
                </a:lnTo>
                <a:lnTo>
                  <a:pt x="2233777" y="3446"/>
                </a:lnTo>
                <a:lnTo>
                  <a:pt x="2246733" y="6048"/>
                </a:lnTo>
                <a:lnTo>
                  <a:pt x="2257320" y="13066"/>
                </a:lnTo>
                <a:lnTo>
                  <a:pt x="2264462" y="23314"/>
                </a:lnTo>
                <a:lnTo>
                  <a:pt x="2267082" y="35609"/>
                </a:lnTo>
                <a:lnTo>
                  <a:pt x="2264462" y="48567"/>
                </a:lnTo>
                <a:lnTo>
                  <a:pt x="2257320" y="59156"/>
                </a:lnTo>
                <a:lnTo>
                  <a:pt x="2246733" y="66300"/>
                </a:lnTo>
                <a:lnTo>
                  <a:pt x="2233777" y="68920"/>
                </a:lnTo>
                <a:close/>
              </a:path>
              <a:path w="3367404" h="3390900">
                <a:moveTo>
                  <a:pt x="3335161" y="1728761"/>
                </a:moveTo>
                <a:lnTo>
                  <a:pt x="3322205" y="1726320"/>
                </a:lnTo>
                <a:lnTo>
                  <a:pt x="3311617" y="1719572"/>
                </a:lnTo>
                <a:lnTo>
                  <a:pt x="3304475" y="1709377"/>
                </a:lnTo>
                <a:lnTo>
                  <a:pt x="3301855" y="1696598"/>
                </a:lnTo>
                <a:lnTo>
                  <a:pt x="3304296" y="1683639"/>
                </a:lnTo>
                <a:lnTo>
                  <a:pt x="3311043" y="1673050"/>
                </a:lnTo>
                <a:lnTo>
                  <a:pt x="3321236" y="1665907"/>
                </a:lnTo>
                <a:lnTo>
                  <a:pt x="3334012" y="1663286"/>
                </a:lnTo>
                <a:lnTo>
                  <a:pt x="3346969" y="1665727"/>
                </a:lnTo>
                <a:lnTo>
                  <a:pt x="3357556" y="1672476"/>
                </a:lnTo>
                <a:lnTo>
                  <a:pt x="3364698" y="1682670"/>
                </a:lnTo>
                <a:lnTo>
                  <a:pt x="3367318" y="1695449"/>
                </a:lnTo>
                <a:lnTo>
                  <a:pt x="3364877" y="1708408"/>
                </a:lnTo>
                <a:lnTo>
                  <a:pt x="3358130" y="1718997"/>
                </a:lnTo>
                <a:lnTo>
                  <a:pt x="3347938" y="1726141"/>
                </a:lnTo>
                <a:lnTo>
                  <a:pt x="3335161" y="1728761"/>
                </a:lnTo>
                <a:close/>
              </a:path>
              <a:path w="3367404" h="3390900">
                <a:moveTo>
                  <a:pt x="3335161" y="2281276"/>
                </a:moveTo>
                <a:lnTo>
                  <a:pt x="3322205" y="2278835"/>
                </a:lnTo>
                <a:lnTo>
                  <a:pt x="3311617" y="2272086"/>
                </a:lnTo>
                <a:lnTo>
                  <a:pt x="3304475" y="2261892"/>
                </a:lnTo>
                <a:lnTo>
                  <a:pt x="3301855" y="2249112"/>
                </a:lnTo>
                <a:lnTo>
                  <a:pt x="3304296" y="2236154"/>
                </a:lnTo>
                <a:lnTo>
                  <a:pt x="3311043" y="2225565"/>
                </a:lnTo>
                <a:lnTo>
                  <a:pt x="3321236" y="2218421"/>
                </a:lnTo>
                <a:lnTo>
                  <a:pt x="3334012" y="2215801"/>
                </a:lnTo>
                <a:lnTo>
                  <a:pt x="3346969" y="2218242"/>
                </a:lnTo>
                <a:lnTo>
                  <a:pt x="3357556" y="2224990"/>
                </a:lnTo>
                <a:lnTo>
                  <a:pt x="3364698" y="2235185"/>
                </a:lnTo>
                <a:lnTo>
                  <a:pt x="3367318" y="2247964"/>
                </a:lnTo>
                <a:lnTo>
                  <a:pt x="3364877" y="2260922"/>
                </a:lnTo>
                <a:lnTo>
                  <a:pt x="3358130" y="2271512"/>
                </a:lnTo>
                <a:lnTo>
                  <a:pt x="3347938" y="2278655"/>
                </a:lnTo>
                <a:lnTo>
                  <a:pt x="3335161" y="2281276"/>
                </a:lnTo>
                <a:close/>
              </a:path>
              <a:path w="3367404" h="3390900">
                <a:moveTo>
                  <a:pt x="3335161" y="2833790"/>
                </a:moveTo>
                <a:lnTo>
                  <a:pt x="3322205" y="2831349"/>
                </a:lnTo>
                <a:lnTo>
                  <a:pt x="3311617" y="2824601"/>
                </a:lnTo>
                <a:lnTo>
                  <a:pt x="3304475" y="2814406"/>
                </a:lnTo>
                <a:lnTo>
                  <a:pt x="3301855" y="2801627"/>
                </a:lnTo>
                <a:lnTo>
                  <a:pt x="3304296" y="2788669"/>
                </a:lnTo>
                <a:lnTo>
                  <a:pt x="3311043" y="2778079"/>
                </a:lnTo>
                <a:lnTo>
                  <a:pt x="3321236" y="2770936"/>
                </a:lnTo>
                <a:lnTo>
                  <a:pt x="3334012" y="2768316"/>
                </a:lnTo>
                <a:lnTo>
                  <a:pt x="3346969" y="2770756"/>
                </a:lnTo>
                <a:lnTo>
                  <a:pt x="3357556" y="2777505"/>
                </a:lnTo>
                <a:lnTo>
                  <a:pt x="3364698" y="2787699"/>
                </a:lnTo>
                <a:lnTo>
                  <a:pt x="3367318" y="2800478"/>
                </a:lnTo>
                <a:lnTo>
                  <a:pt x="3364877" y="2813437"/>
                </a:lnTo>
                <a:lnTo>
                  <a:pt x="3358130" y="2824026"/>
                </a:lnTo>
                <a:lnTo>
                  <a:pt x="3347938" y="2831170"/>
                </a:lnTo>
                <a:lnTo>
                  <a:pt x="3335161" y="2833790"/>
                </a:lnTo>
                <a:close/>
              </a:path>
              <a:path w="3367404" h="3390900">
                <a:moveTo>
                  <a:pt x="3335161" y="3386305"/>
                </a:moveTo>
                <a:lnTo>
                  <a:pt x="3322205" y="3383864"/>
                </a:lnTo>
                <a:lnTo>
                  <a:pt x="3311617" y="3377115"/>
                </a:lnTo>
                <a:lnTo>
                  <a:pt x="3304475" y="3366921"/>
                </a:lnTo>
                <a:lnTo>
                  <a:pt x="3301855" y="3354142"/>
                </a:lnTo>
                <a:lnTo>
                  <a:pt x="3304296" y="3341183"/>
                </a:lnTo>
                <a:lnTo>
                  <a:pt x="3311043" y="3330594"/>
                </a:lnTo>
                <a:lnTo>
                  <a:pt x="3321236" y="3323450"/>
                </a:lnTo>
                <a:lnTo>
                  <a:pt x="3334012" y="3320830"/>
                </a:lnTo>
                <a:lnTo>
                  <a:pt x="3346969" y="3323271"/>
                </a:lnTo>
                <a:lnTo>
                  <a:pt x="3357556" y="3330019"/>
                </a:lnTo>
                <a:lnTo>
                  <a:pt x="3364698" y="3340214"/>
                </a:lnTo>
                <a:lnTo>
                  <a:pt x="3367318" y="3352993"/>
                </a:lnTo>
                <a:lnTo>
                  <a:pt x="3364877" y="3365952"/>
                </a:lnTo>
                <a:lnTo>
                  <a:pt x="3358130" y="3376541"/>
                </a:lnTo>
                <a:lnTo>
                  <a:pt x="3347938" y="3383684"/>
                </a:lnTo>
                <a:lnTo>
                  <a:pt x="3335161" y="3386305"/>
                </a:lnTo>
                <a:close/>
              </a:path>
              <a:path w="3367404" h="3390900">
                <a:moveTo>
                  <a:pt x="3334012" y="622583"/>
                </a:moveTo>
                <a:lnTo>
                  <a:pt x="3321720" y="619981"/>
                </a:lnTo>
                <a:lnTo>
                  <a:pt x="3311474" y="612963"/>
                </a:lnTo>
                <a:lnTo>
                  <a:pt x="3304457" y="602715"/>
                </a:lnTo>
                <a:lnTo>
                  <a:pt x="3301855" y="590420"/>
                </a:lnTo>
                <a:lnTo>
                  <a:pt x="3304457" y="578126"/>
                </a:lnTo>
                <a:lnTo>
                  <a:pt x="3311474" y="567878"/>
                </a:lnTo>
                <a:lnTo>
                  <a:pt x="3321720" y="560860"/>
                </a:lnTo>
                <a:lnTo>
                  <a:pt x="3334012" y="558257"/>
                </a:lnTo>
                <a:lnTo>
                  <a:pt x="3346466" y="560698"/>
                </a:lnTo>
                <a:lnTo>
                  <a:pt x="3356982" y="567447"/>
                </a:lnTo>
                <a:lnTo>
                  <a:pt x="3364052" y="577641"/>
                </a:lnTo>
                <a:lnTo>
                  <a:pt x="3366169" y="590420"/>
                </a:lnTo>
                <a:lnTo>
                  <a:pt x="3363567" y="602715"/>
                </a:lnTo>
                <a:lnTo>
                  <a:pt x="3356551" y="612963"/>
                </a:lnTo>
                <a:lnTo>
                  <a:pt x="3346305" y="619981"/>
                </a:lnTo>
                <a:lnTo>
                  <a:pt x="3334012" y="622583"/>
                </a:lnTo>
                <a:close/>
              </a:path>
              <a:path w="3367404" h="3390900">
                <a:moveTo>
                  <a:pt x="3335161" y="70069"/>
                </a:moveTo>
                <a:lnTo>
                  <a:pt x="3322205" y="67628"/>
                </a:lnTo>
                <a:lnTo>
                  <a:pt x="3311617" y="60879"/>
                </a:lnTo>
                <a:lnTo>
                  <a:pt x="3304475" y="50685"/>
                </a:lnTo>
                <a:lnTo>
                  <a:pt x="3301855" y="37906"/>
                </a:lnTo>
                <a:lnTo>
                  <a:pt x="3304296" y="24947"/>
                </a:lnTo>
                <a:lnTo>
                  <a:pt x="3311043" y="14358"/>
                </a:lnTo>
                <a:lnTo>
                  <a:pt x="3321236" y="7215"/>
                </a:lnTo>
                <a:lnTo>
                  <a:pt x="3334012" y="4594"/>
                </a:lnTo>
                <a:lnTo>
                  <a:pt x="3346969" y="7035"/>
                </a:lnTo>
                <a:lnTo>
                  <a:pt x="3357556" y="13784"/>
                </a:lnTo>
                <a:lnTo>
                  <a:pt x="3364698" y="23978"/>
                </a:lnTo>
                <a:lnTo>
                  <a:pt x="3367318" y="36757"/>
                </a:lnTo>
                <a:lnTo>
                  <a:pt x="3364877" y="49716"/>
                </a:lnTo>
                <a:lnTo>
                  <a:pt x="3358130" y="60305"/>
                </a:lnTo>
                <a:lnTo>
                  <a:pt x="3347938" y="67448"/>
                </a:lnTo>
                <a:lnTo>
                  <a:pt x="3335161" y="70069"/>
                </a:lnTo>
                <a:close/>
              </a:path>
              <a:path w="3367404" h="3390900">
                <a:moveTo>
                  <a:pt x="583423" y="1185436"/>
                </a:moveTo>
                <a:lnTo>
                  <a:pt x="568780" y="1182421"/>
                </a:lnTo>
                <a:lnTo>
                  <a:pt x="556721" y="1174236"/>
                </a:lnTo>
                <a:lnTo>
                  <a:pt x="548538" y="1162175"/>
                </a:lnTo>
                <a:lnTo>
                  <a:pt x="545524" y="1147530"/>
                </a:lnTo>
                <a:lnTo>
                  <a:pt x="548377" y="1132884"/>
                </a:lnTo>
                <a:lnTo>
                  <a:pt x="556290" y="1120823"/>
                </a:lnTo>
                <a:lnTo>
                  <a:pt x="568296" y="1112638"/>
                </a:lnTo>
                <a:lnTo>
                  <a:pt x="583423" y="1109623"/>
                </a:lnTo>
                <a:lnTo>
                  <a:pt x="598228" y="1112477"/>
                </a:lnTo>
                <a:lnTo>
                  <a:pt x="610556" y="1120392"/>
                </a:lnTo>
                <a:lnTo>
                  <a:pt x="618792" y="1132399"/>
                </a:lnTo>
                <a:lnTo>
                  <a:pt x="621323" y="1147530"/>
                </a:lnTo>
                <a:lnTo>
                  <a:pt x="618308" y="1162175"/>
                </a:lnTo>
                <a:lnTo>
                  <a:pt x="610125" y="1174236"/>
                </a:lnTo>
                <a:lnTo>
                  <a:pt x="598066" y="1182421"/>
                </a:lnTo>
                <a:lnTo>
                  <a:pt x="583423" y="1185436"/>
                </a:lnTo>
                <a:close/>
              </a:path>
              <a:path w="3367404" h="3390900">
                <a:moveTo>
                  <a:pt x="582275" y="75812"/>
                </a:moveTo>
                <a:lnTo>
                  <a:pt x="569498" y="73192"/>
                </a:lnTo>
                <a:lnTo>
                  <a:pt x="559305" y="66049"/>
                </a:lnTo>
                <a:lnTo>
                  <a:pt x="552558" y="55459"/>
                </a:lnTo>
                <a:lnTo>
                  <a:pt x="550117" y="42501"/>
                </a:lnTo>
                <a:lnTo>
                  <a:pt x="552737" y="29722"/>
                </a:lnTo>
                <a:lnTo>
                  <a:pt x="559879" y="19527"/>
                </a:lnTo>
                <a:lnTo>
                  <a:pt x="570467" y="12779"/>
                </a:lnTo>
                <a:lnTo>
                  <a:pt x="583423" y="10338"/>
                </a:lnTo>
                <a:lnTo>
                  <a:pt x="596361" y="12312"/>
                </a:lnTo>
                <a:lnTo>
                  <a:pt x="606823" y="19240"/>
                </a:lnTo>
                <a:lnTo>
                  <a:pt x="613624" y="30045"/>
                </a:lnTo>
                <a:lnTo>
                  <a:pt x="615580" y="43649"/>
                </a:lnTo>
                <a:lnTo>
                  <a:pt x="612960" y="56428"/>
                </a:lnTo>
                <a:lnTo>
                  <a:pt x="605818" y="66623"/>
                </a:lnTo>
                <a:lnTo>
                  <a:pt x="595231" y="73371"/>
                </a:lnTo>
                <a:lnTo>
                  <a:pt x="582275" y="75812"/>
                </a:lnTo>
                <a:close/>
              </a:path>
              <a:path w="3367404" h="3390900">
                <a:moveTo>
                  <a:pt x="1683659" y="634070"/>
                </a:moveTo>
                <a:lnTo>
                  <a:pt x="1669016" y="630875"/>
                </a:lnTo>
                <a:lnTo>
                  <a:pt x="1656957" y="622296"/>
                </a:lnTo>
                <a:lnTo>
                  <a:pt x="1648774" y="609840"/>
                </a:lnTo>
                <a:lnTo>
                  <a:pt x="1645759" y="595015"/>
                </a:lnTo>
                <a:lnTo>
                  <a:pt x="1648953" y="580369"/>
                </a:lnTo>
                <a:lnTo>
                  <a:pt x="1657531" y="568308"/>
                </a:lnTo>
                <a:lnTo>
                  <a:pt x="1669985" y="560124"/>
                </a:lnTo>
                <a:lnTo>
                  <a:pt x="1684807" y="557109"/>
                </a:lnTo>
                <a:lnTo>
                  <a:pt x="1699612" y="559657"/>
                </a:lnTo>
                <a:lnTo>
                  <a:pt x="1711940" y="568021"/>
                </a:lnTo>
                <a:lnTo>
                  <a:pt x="1720177" y="580693"/>
                </a:lnTo>
                <a:lnTo>
                  <a:pt x="1722707" y="596164"/>
                </a:lnTo>
                <a:lnTo>
                  <a:pt x="1719513" y="610809"/>
                </a:lnTo>
                <a:lnTo>
                  <a:pt x="1710935" y="622871"/>
                </a:lnTo>
                <a:lnTo>
                  <a:pt x="1698481" y="631055"/>
                </a:lnTo>
                <a:lnTo>
                  <a:pt x="1683659" y="634070"/>
                </a:lnTo>
                <a:close/>
              </a:path>
              <a:path w="3367404" h="3390900">
                <a:moveTo>
                  <a:pt x="1133541" y="632922"/>
                </a:moveTo>
                <a:lnTo>
                  <a:pt x="1118413" y="629906"/>
                </a:lnTo>
                <a:lnTo>
                  <a:pt x="1106408" y="621722"/>
                </a:lnTo>
                <a:lnTo>
                  <a:pt x="1098495" y="609661"/>
                </a:lnTo>
                <a:lnTo>
                  <a:pt x="1095641" y="595015"/>
                </a:lnTo>
                <a:lnTo>
                  <a:pt x="1098656" y="579885"/>
                </a:lnTo>
                <a:lnTo>
                  <a:pt x="1106839" y="567878"/>
                </a:lnTo>
                <a:lnTo>
                  <a:pt x="1118898" y="559962"/>
                </a:lnTo>
                <a:lnTo>
                  <a:pt x="1133541" y="557109"/>
                </a:lnTo>
                <a:lnTo>
                  <a:pt x="1148830" y="560124"/>
                </a:lnTo>
                <a:lnTo>
                  <a:pt x="1161104" y="568308"/>
                </a:lnTo>
                <a:lnTo>
                  <a:pt x="1169072" y="580369"/>
                </a:lnTo>
                <a:lnTo>
                  <a:pt x="1171441" y="595015"/>
                </a:lnTo>
                <a:lnTo>
                  <a:pt x="1168587" y="610145"/>
                </a:lnTo>
                <a:lnTo>
                  <a:pt x="1160674" y="622153"/>
                </a:lnTo>
                <a:lnTo>
                  <a:pt x="1148668" y="630068"/>
                </a:lnTo>
                <a:lnTo>
                  <a:pt x="1133541" y="632922"/>
                </a:lnTo>
                <a:close/>
              </a:path>
              <a:path w="3367404" h="3390900">
                <a:moveTo>
                  <a:pt x="583423" y="632922"/>
                </a:moveTo>
                <a:lnTo>
                  <a:pt x="568780" y="629906"/>
                </a:lnTo>
                <a:lnTo>
                  <a:pt x="556721" y="621722"/>
                </a:lnTo>
                <a:lnTo>
                  <a:pt x="548538" y="609661"/>
                </a:lnTo>
                <a:lnTo>
                  <a:pt x="545524" y="595015"/>
                </a:lnTo>
                <a:lnTo>
                  <a:pt x="548377" y="580369"/>
                </a:lnTo>
                <a:lnTo>
                  <a:pt x="556290" y="568308"/>
                </a:lnTo>
                <a:lnTo>
                  <a:pt x="568296" y="560124"/>
                </a:lnTo>
                <a:lnTo>
                  <a:pt x="583423" y="557109"/>
                </a:lnTo>
                <a:lnTo>
                  <a:pt x="598712" y="559962"/>
                </a:lnTo>
                <a:lnTo>
                  <a:pt x="610986" y="567878"/>
                </a:lnTo>
                <a:lnTo>
                  <a:pt x="618954" y="579885"/>
                </a:lnTo>
                <a:lnTo>
                  <a:pt x="621323" y="595015"/>
                </a:lnTo>
                <a:lnTo>
                  <a:pt x="618308" y="609661"/>
                </a:lnTo>
                <a:lnTo>
                  <a:pt x="610125" y="621722"/>
                </a:lnTo>
                <a:lnTo>
                  <a:pt x="598066" y="629906"/>
                </a:lnTo>
                <a:lnTo>
                  <a:pt x="583423" y="632922"/>
                </a:lnTo>
                <a:close/>
              </a:path>
              <a:path w="3367404" h="3390900">
                <a:moveTo>
                  <a:pt x="3334012" y="1175098"/>
                </a:moveTo>
                <a:lnTo>
                  <a:pt x="3321720" y="1172496"/>
                </a:lnTo>
                <a:lnTo>
                  <a:pt x="3311474" y="1165478"/>
                </a:lnTo>
                <a:lnTo>
                  <a:pt x="3304457" y="1155229"/>
                </a:lnTo>
                <a:lnTo>
                  <a:pt x="3301855" y="1142935"/>
                </a:lnTo>
                <a:lnTo>
                  <a:pt x="3304457" y="1130641"/>
                </a:lnTo>
                <a:lnTo>
                  <a:pt x="3311474" y="1120392"/>
                </a:lnTo>
                <a:lnTo>
                  <a:pt x="3321720" y="1113374"/>
                </a:lnTo>
                <a:lnTo>
                  <a:pt x="3334012" y="1110772"/>
                </a:lnTo>
                <a:lnTo>
                  <a:pt x="3346466" y="1113213"/>
                </a:lnTo>
                <a:lnTo>
                  <a:pt x="3356982" y="1119961"/>
                </a:lnTo>
                <a:lnTo>
                  <a:pt x="3364052" y="1130156"/>
                </a:lnTo>
                <a:lnTo>
                  <a:pt x="3366169" y="1142935"/>
                </a:lnTo>
                <a:lnTo>
                  <a:pt x="3363567" y="1155229"/>
                </a:lnTo>
                <a:lnTo>
                  <a:pt x="3356551" y="1165478"/>
                </a:lnTo>
                <a:lnTo>
                  <a:pt x="3346305" y="1172496"/>
                </a:lnTo>
                <a:lnTo>
                  <a:pt x="3334012" y="1175098"/>
                </a:lnTo>
                <a:close/>
              </a:path>
            </a:pathLst>
          </a:custGeom>
          <a:solidFill>
            <a:srgbClr val="0033B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6804028" y="1"/>
            <a:ext cx="1483995" cy="1482090"/>
            <a:chOff x="16804028" y="1"/>
            <a:chExt cx="1483995" cy="1482090"/>
          </a:xfrm>
        </p:grpSpPr>
        <p:sp>
          <p:nvSpPr>
            <p:cNvPr id="6" name="object 6"/>
            <p:cNvSpPr/>
            <p:nvPr/>
          </p:nvSpPr>
          <p:spPr>
            <a:xfrm>
              <a:off x="16804028" y="900584"/>
              <a:ext cx="581025" cy="581025"/>
            </a:xfrm>
            <a:custGeom>
              <a:avLst/>
              <a:gdLst/>
              <a:ahLst/>
              <a:cxnLst/>
              <a:rect l="l" t="t" r="r" b="b"/>
              <a:pathLst>
                <a:path w="581025" h="581025">
                  <a:moveTo>
                    <a:pt x="581024" y="581024"/>
                  </a:moveTo>
                  <a:lnTo>
                    <a:pt x="0" y="581024"/>
                  </a:lnTo>
                  <a:lnTo>
                    <a:pt x="0" y="0"/>
                  </a:lnTo>
                  <a:lnTo>
                    <a:pt x="581024" y="0"/>
                  </a:lnTo>
                  <a:lnTo>
                    <a:pt x="581024" y="581024"/>
                  </a:lnTo>
                  <a:close/>
                </a:path>
              </a:pathLst>
            </a:custGeom>
            <a:solidFill>
              <a:srgbClr val="B9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386102" y="1"/>
              <a:ext cx="902335" cy="904875"/>
            </a:xfrm>
            <a:custGeom>
              <a:avLst/>
              <a:gdLst/>
              <a:ahLst/>
              <a:cxnLst/>
              <a:rect l="l" t="t" r="r" b="b"/>
              <a:pathLst>
                <a:path w="902334" h="904875">
                  <a:moveTo>
                    <a:pt x="0" y="0"/>
                  </a:moveTo>
                  <a:lnTo>
                    <a:pt x="901897" y="0"/>
                  </a:lnTo>
                  <a:lnTo>
                    <a:pt x="901897" y="904874"/>
                  </a:lnTo>
                  <a:lnTo>
                    <a:pt x="0" y="904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54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8" y="1"/>
            <a:ext cx="1487170" cy="1482090"/>
            <a:chOff x="8" y="1"/>
            <a:chExt cx="1487170" cy="1482090"/>
          </a:xfrm>
        </p:grpSpPr>
        <p:sp>
          <p:nvSpPr>
            <p:cNvPr id="9" name="object 9"/>
            <p:cNvSpPr/>
            <p:nvPr/>
          </p:nvSpPr>
          <p:spPr>
            <a:xfrm>
              <a:off x="905694" y="900584"/>
              <a:ext cx="581025" cy="581025"/>
            </a:xfrm>
            <a:custGeom>
              <a:avLst/>
              <a:gdLst/>
              <a:ahLst/>
              <a:cxnLst/>
              <a:rect l="l" t="t" r="r" b="b"/>
              <a:pathLst>
                <a:path w="581025" h="581025">
                  <a:moveTo>
                    <a:pt x="581024" y="581024"/>
                  </a:moveTo>
                  <a:lnTo>
                    <a:pt x="0" y="581024"/>
                  </a:lnTo>
                  <a:lnTo>
                    <a:pt x="0" y="0"/>
                  </a:lnTo>
                  <a:lnTo>
                    <a:pt x="581024" y="0"/>
                  </a:lnTo>
                  <a:lnTo>
                    <a:pt x="581024" y="581024"/>
                  </a:lnTo>
                  <a:close/>
                </a:path>
              </a:pathLst>
            </a:custGeom>
            <a:solidFill>
              <a:srgbClr val="B9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" y="1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904857" y="904874"/>
                  </a:moveTo>
                  <a:lnTo>
                    <a:pt x="0" y="904874"/>
                  </a:lnTo>
                  <a:lnTo>
                    <a:pt x="0" y="0"/>
                  </a:lnTo>
                  <a:lnTo>
                    <a:pt x="904857" y="0"/>
                  </a:lnTo>
                  <a:lnTo>
                    <a:pt x="904857" y="904874"/>
                  </a:lnTo>
                  <a:close/>
                </a:path>
              </a:pathLst>
            </a:custGeom>
            <a:solidFill>
              <a:srgbClr val="1254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558887" y="2732666"/>
            <a:ext cx="13173075" cy="6103620"/>
            <a:chOff x="2558887" y="2732666"/>
            <a:chExt cx="13173075" cy="6103620"/>
          </a:xfrm>
        </p:grpSpPr>
        <p:sp>
          <p:nvSpPr>
            <p:cNvPr id="12" name="object 12"/>
            <p:cNvSpPr/>
            <p:nvPr/>
          </p:nvSpPr>
          <p:spPr>
            <a:xfrm>
              <a:off x="2558887" y="3778049"/>
              <a:ext cx="13173075" cy="5057775"/>
            </a:xfrm>
            <a:custGeom>
              <a:avLst/>
              <a:gdLst/>
              <a:ahLst/>
              <a:cxnLst/>
              <a:rect l="l" t="t" r="r" b="b"/>
              <a:pathLst>
                <a:path w="13173075" h="5057775">
                  <a:moveTo>
                    <a:pt x="13172919" y="5057774"/>
                  </a:moveTo>
                  <a:lnTo>
                    <a:pt x="0" y="5057774"/>
                  </a:lnTo>
                  <a:lnTo>
                    <a:pt x="0" y="0"/>
                  </a:lnTo>
                  <a:lnTo>
                    <a:pt x="13172919" y="0"/>
                  </a:lnTo>
                  <a:lnTo>
                    <a:pt x="13172919" y="5057774"/>
                  </a:lnTo>
                  <a:close/>
                </a:path>
              </a:pathLst>
            </a:custGeom>
            <a:solidFill>
              <a:srgbClr val="1725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339233" y="2732666"/>
              <a:ext cx="1610360" cy="1610360"/>
            </a:xfrm>
            <a:custGeom>
              <a:avLst/>
              <a:gdLst/>
              <a:ahLst/>
              <a:cxnLst/>
              <a:rect l="l" t="t" r="r" b="b"/>
              <a:pathLst>
                <a:path w="1610359" h="1610360">
                  <a:moveTo>
                    <a:pt x="804914" y="1609814"/>
                  </a:moveTo>
                  <a:lnTo>
                    <a:pt x="757619" y="1608448"/>
                  </a:lnTo>
                  <a:lnTo>
                    <a:pt x="711043" y="1604399"/>
                  </a:lnTo>
                  <a:lnTo>
                    <a:pt x="665263" y="1597744"/>
                  </a:lnTo>
                  <a:lnTo>
                    <a:pt x="620353" y="1588556"/>
                  </a:lnTo>
                  <a:lnTo>
                    <a:pt x="576390" y="1576913"/>
                  </a:lnTo>
                  <a:lnTo>
                    <a:pt x="533448" y="1562890"/>
                  </a:lnTo>
                  <a:lnTo>
                    <a:pt x="491603" y="1546561"/>
                  </a:lnTo>
                  <a:lnTo>
                    <a:pt x="450931" y="1528003"/>
                  </a:lnTo>
                  <a:lnTo>
                    <a:pt x="411507" y="1507291"/>
                  </a:lnTo>
                  <a:lnTo>
                    <a:pt x="373407" y="1484500"/>
                  </a:lnTo>
                  <a:lnTo>
                    <a:pt x="336706" y="1459706"/>
                  </a:lnTo>
                  <a:lnTo>
                    <a:pt x="301479" y="1432985"/>
                  </a:lnTo>
                  <a:lnTo>
                    <a:pt x="267803" y="1404412"/>
                  </a:lnTo>
                  <a:lnTo>
                    <a:pt x="235752" y="1374062"/>
                  </a:lnTo>
                  <a:lnTo>
                    <a:pt x="205402" y="1342011"/>
                  </a:lnTo>
                  <a:lnTo>
                    <a:pt x="176829" y="1308335"/>
                  </a:lnTo>
                  <a:lnTo>
                    <a:pt x="150108" y="1273108"/>
                  </a:lnTo>
                  <a:lnTo>
                    <a:pt x="125314" y="1236407"/>
                  </a:lnTo>
                  <a:lnTo>
                    <a:pt x="102523" y="1198307"/>
                  </a:lnTo>
                  <a:lnTo>
                    <a:pt x="81811" y="1158883"/>
                  </a:lnTo>
                  <a:lnTo>
                    <a:pt x="63253" y="1118211"/>
                  </a:lnTo>
                  <a:lnTo>
                    <a:pt x="46924" y="1076366"/>
                  </a:lnTo>
                  <a:lnTo>
                    <a:pt x="32901" y="1033424"/>
                  </a:lnTo>
                  <a:lnTo>
                    <a:pt x="21258" y="989461"/>
                  </a:lnTo>
                  <a:lnTo>
                    <a:pt x="12070" y="944551"/>
                  </a:lnTo>
                  <a:lnTo>
                    <a:pt x="5415" y="898771"/>
                  </a:lnTo>
                  <a:lnTo>
                    <a:pt x="1366" y="852195"/>
                  </a:lnTo>
                  <a:lnTo>
                    <a:pt x="0" y="804900"/>
                  </a:lnTo>
                  <a:lnTo>
                    <a:pt x="1366" y="757606"/>
                  </a:lnTo>
                  <a:lnTo>
                    <a:pt x="5415" y="711032"/>
                  </a:lnTo>
                  <a:lnTo>
                    <a:pt x="12070" y="665253"/>
                  </a:lnTo>
                  <a:lnTo>
                    <a:pt x="21258" y="620344"/>
                  </a:lnTo>
                  <a:lnTo>
                    <a:pt x="32901" y="576382"/>
                  </a:lnTo>
                  <a:lnTo>
                    <a:pt x="46924" y="533441"/>
                  </a:lnTo>
                  <a:lnTo>
                    <a:pt x="63253" y="491597"/>
                  </a:lnTo>
                  <a:lnTo>
                    <a:pt x="81811" y="450926"/>
                  </a:lnTo>
                  <a:lnTo>
                    <a:pt x="102523" y="411503"/>
                  </a:lnTo>
                  <a:lnTo>
                    <a:pt x="125314" y="373403"/>
                  </a:lnTo>
                  <a:lnTo>
                    <a:pt x="150108" y="336702"/>
                  </a:lnTo>
                  <a:lnTo>
                    <a:pt x="176829" y="301476"/>
                  </a:lnTo>
                  <a:lnTo>
                    <a:pt x="205402" y="267800"/>
                  </a:lnTo>
                  <a:lnTo>
                    <a:pt x="235752" y="235750"/>
                  </a:lnTo>
                  <a:lnTo>
                    <a:pt x="267803" y="205401"/>
                  </a:lnTo>
                  <a:lnTo>
                    <a:pt x="301479" y="176828"/>
                  </a:lnTo>
                  <a:lnTo>
                    <a:pt x="336706" y="150107"/>
                  </a:lnTo>
                  <a:lnTo>
                    <a:pt x="373407" y="125313"/>
                  </a:lnTo>
                  <a:lnTo>
                    <a:pt x="411507" y="102523"/>
                  </a:lnTo>
                  <a:lnTo>
                    <a:pt x="450931" y="81811"/>
                  </a:lnTo>
                  <a:lnTo>
                    <a:pt x="491603" y="63253"/>
                  </a:lnTo>
                  <a:lnTo>
                    <a:pt x="533448" y="46924"/>
                  </a:lnTo>
                  <a:lnTo>
                    <a:pt x="576390" y="32901"/>
                  </a:lnTo>
                  <a:lnTo>
                    <a:pt x="620353" y="21258"/>
                  </a:lnTo>
                  <a:lnTo>
                    <a:pt x="665263" y="12070"/>
                  </a:lnTo>
                  <a:lnTo>
                    <a:pt x="711043" y="5415"/>
                  </a:lnTo>
                  <a:lnTo>
                    <a:pt x="757619" y="1366"/>
                  </a:lnTo>
                  <a:lnTo>
                    <a:pt x="804914" y="0"/>
                  </a:lnTo>
                  <a:lnTo>
                    <a:pt x="852208" y="1366"/>
                  </a:lnTo>
                  <a:lnTo>
                    <a:pt x="898782" y="5415"/>
                  </a:lnTo>
                  <a:lnTo>
                    <a:pt x="944562" y="12070"/>
                  </a:lnTo>
                  <a:lnTo>
                    <a:pt x="989471" y="21258"/>
                  </a:lnTo>
                  <a:lnTo>
                    <a:pt x="1033434" y="32901"/>
                  </a:lnTo>
                  <a:lnTo>
                    <a:pt x="1076375" y="46924"/>
                  </a:lnTo>
                  <a:lnTo>
                    <a:pt x="1118219" y="63253"/>
                  </a:lnTo>
                  <a:lnTo>
                    <a:pt x="1158891" y="81811"/>
                  </a:lnTo>
                  <a:lnTo>
                    <a:pt x="1198315" y="102523"/>
                  </a:lnTo>
                  <a:lnTo>
                    <a:pt x="1236415" y="125313"/>
                  </a:lnTo>
                  <a:lnTo>
                    <a:pt x="1273116" y="150107"/>
                  </a:lnTo>
                  <a:lnTo>
                    <a:pt x="1308343" y="176828"/>
                  </a:lnTo>
                  <a:lnTo>
                    <a:pt x="1342020" y="205401"/>
                  </a:lnTo>
                  <a:lnTo>
                    <a:pt x="1374071" y="235750"/>
                  </a:lnTo>
                  <a:lnTo>
                    <a:pt x="1404421" y="267800"/>
                  </a:lnTo>
                  <a:lnTo>
                    <a:pt x="1432995" y="301476"/>
                  </a:lnTo>
                  <a:lnTo>
                    <a:pt x="1459717" y="336702"/>
                  </a:lnTo>
                  <a:lnTo>
                    <a:pt x="1484511" y="373403"/>
                  </a:lnTo>
                  <a:lnTo>
                    <a:pt x="1507302" y="411503"/>
                  </a:lnTo>
                  <a:lnTo>
                    <a:pt x="1528015" y="450926"/>
                  </a:lnTo>
                  <a:lnTo>
                    <a:pt x="1546573" y="491597"/>
                  </a:lnTo>
                  <a:lnTo>
                    <a:pt x="1562902" y="533441"/>
                  </a:lnTo>
                  <a:lnTo>
                    <a:pt x="1576927" y="576382"/>
                  </a:lnTo>
                  <a:lnTo>
                    <a:pt x="1588570" y="620344"/>
                  </a:lnTo>
                  <a:lnTo>
                    <a:pt x="1597758" y="665253"/>
                  </a:lnTo>
                  <a:lnTo>
                    <a:pt x="1604414" y="711032"/>
                  </a:lnTo>
                  <a:lnTo>
                    <a:pt x="1608463" y="757606"/>
                  </a:lnTo>
                  <a:lnTo>
                    <a:pt x="1609829" y="804900"/>
                  </a:lnTo>
                  <a:lnTo>
                    <a:pt x="1608463" y="852195"/>
                  </a:lnTo>
                  <a:lnTo>
                    <a:pt x="1604414" y="898771"/>
                  </a:lnTo>
                  <a:lnTo>
                    <a:pt x="1597758" y="944551"/>
                  </a:lnTo>
                  <a:lnTo>
                    <a:pt x="1588570" y="989461"/>
                  </a:lnTo>
                  <a:lnTo>
                    <a:pt x="1576927" y="1033424"/>
                  </a:lnTo>
                  <a:lnTo>
                    <a:pt x="1562902" y="1076366"/>
                  </a:lnTo>
                  <a:lnTo>
                    <a:pt x="1546573" y="1118211"/>
                  </a:lnTo>
                  <a:lnTo>
                    <a:pt x="1528015" y="1158883"/>
                  </a:lnTo>
                  <a:lnTo>
                    <a:pt x="1507302" y="1198307"/>
                  </a:lnTo>
                  <a:lnTo>
                    <a:pt x="1484511" y="1236407"/>
                  </a:lnTo>
                  <a:lnTo>
                    <a:pt x="1459717" y="1273108"/>
                  </a:lnTo>
                  <a:lnTo>
                    <a:pt x="1432995" y="1308335"/>
                  </a:lnTo>
                  <a:lnTo>
                    <a:pt x="1404421" y="1342011"/>
                  </a:lnTo>
                  <a:lnTo>
                    <a:pt x="1374071" y="1374062"/>
                  </a:lnTo>
                  <a:lnTo>
                    <a:pt x="1342020" y="1404412"/>
                  </a:lnTo>
                  <a:lnTo>
                    <a:pt x="1308343" y="1432985"/>
                  </a:lnTo>
                  <a:lnTo>
                    <a:pt x="1273116" y="1459706"/>
                  </a:lnTo>
                  <a:lnTo>
                    <a:pt x="1236415" y="1484500"/>
                  </a:lnTo>
                  <a:lnTo>
                    <a:pt x="1198315" y="1507291"/>
                  </a:lnTo>
                  <a:lnTo>
                    <a:pt x="1158891" y="1528003"/>
                  </a:lnTo>
                  <a:lnTo>
                    <a:pt x="1118219" y="1546561"/>
                  </a:lnTo>
                  <a:lnTo>
                    <a:pt x="1076375" y="1562890"/>
                  </a:lnTo>
                  <a:lnTo>
                    <a:pt x="1033434" y="1576913"/>
                  </a:lnTo>
                  <a:lnTo>
                    <a:pt x="989471" y="1588556"/>
                  </a:lnTo>
                  <a:lnTo>
                    <a:pt x="944562" y="1597744"/>
                  </a:lnTo>
                  <a:lnTo>
                    <a:pt x="898782" y="1604399"/>
                  </a:lnTo>
                  <a:lnTo>
                    <a:pt x="852208" y="1608448"/>
                  </a:lnTo>
                  <a:lnTo>
                    <a:pt x="804914" y="1609814"/>
                  </a:lnTo>
                  <a:close/>
                </a:path>
              </a:pathLst>
            </a:custGeom>
            <a:solidFill>
              <a:srgbClr val="125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730323" y="3241166"/>
              <a:ext cx="828040" cy="593090"/>
            </a:xfrm>
            <a:custGeom>
              <a:avLst/>
              <a:gdLst/>
              <a:ahLst/>
              <a:cxnLst/>
              <a:rect l="l" t="t" r="r" b="b"/>
              <a:pathLst>
                <a:path w="828040" h="593089">
                  <a:moveTo>
                    <a:pt x="356057" y="236778"/>
                  </a:moveTo>
                  <a:lnTo>
                    <a:pt x="148132" y="236778"/>
                  </a:lnTo>
                  <a:lnTo>
                    <a:pt x="155105" y="202272"/>
                  </a:lnTo>
                  <a:lnTo>
                    <a:pt x="174091" y="174091"/>
                  </a:lnTo>
                  <a:lnTo>
                    <a:pt x="202272" y="155092"/>
                  </a:lnTo>
                  <a:lnTo>
                    <a:pt x="236778" y="148132"/>
                  </a:lnTo>
                  <a:lnTo>
                    <a:pt x="238353" y="148132"/>
                  </a:lnTo>
                  <a:lnTo>
                    <a:pt x="238353" y="0"/>
                  </a:lnTo>
                  <a:lnTo>
                    <a:pt x="236778" y="0"/>
                  </a:lnTo>
                  <a:lnTo>
                    <a:pt x="189052" y="4800"/>
                  </a:lnTo>
                  <a:lnTo>
                    <a:pt x="144602" y="18605"/>
                  </a:lnTo>
                  <a:lnTo>
                    <a:pt x="104394" y="40436"/>
                  </a:lnTo>
                  <a:lnTo>
                    <a:pt x="69342" y="69342"/>
                  </a:lnTo>
                  <a:lnTo>
                    <a:pt x="40436" y="104394"/>
                  </a:lnTo>
                  <a:lnTo>
                    <a:pt x="18605" y="144614"/>
                  </a:lnTo>
                  <a:lnTo>
                    <a:pt x="4813" y="189064"/>
                  </a:lnTo>
                  <a:lnTo>
                    <a:pt x="0" y="236778"/>
                  </a:lnTo>
                  <a:lnTo>
                    <a:pt x="0" y="592836"/>
                  </a:lnTo>
                  <a:lnTo>
                    <a:pt x="356057" y="592836"/>
                  </a:lnTo>
                  <a:lnTo>
                    <a:pt x="356057" y="236778"/>
                  </a:lnTo>
                  <a:close/>
                </a:path>
                <a:path w="828040" h="593089">
                  <a:moveTo>
                    <a:pt x="827633" y="236778"/>
                  </a:moveTo>
                  <a:lnTo>
                    <a:pt x="619721" y="236778"/>
                  </a:lnTo>
                  <a:lnTo>
                    <a:pt x="626681" y="202272"/>
                  </a:lnTo>
                  <a:lnTo>
                    <a:pt x="645680" y="174091"/>
                  </a:lnTo>
                  <a:lnTo>
                    <a:pt x="673849" y="155092"/>
                  </a:lnTo>
                  <a:lnTo>
                    <a:pt x="708355" y="148132"/>
                  </a:lnTo>
                  <a:lnTo>
                    <a:pt x="709942" y="148132"/>
                  </a:lnTo>
                  <a:lnTo>
                    <a:pt x="709942" y="0"/>
                  </a:lnTo>
                  <a:lnTo>
                    <a:pt x="708355" y="0"/>
                  </a:lnTo>
                  <a:lnTo>
                    <a:pt x="660641" y="4800"/>
                  </a:lnTo>
                  <a:lnTo>
                    <a:pt x="616191" y="18605"/>
                  </a:lnTo>
                  <a:lnTo>
                    <a:pt x="575970" y="40436"/>
                  </a:lnTo>
                  <a:lnTo>
                    <a:pt x="540918" y="69342"/>
                  </a:lnTo>
                  <a:lnTo>
                    <a:pt x="512013" y="104394"/>
                  </a:lnTo>
                  <a:lnTo>
                    <a:pt x="490181" y="144614"/>
                  </a:lnTo>
                  <a:lnTo>
                    <a:pt x="476377" y="189064"/>
                  </a:lnTo>
                  <a:lnTo>
                    <a:pt x="471576" y="236778"/>
                  </a:lnTo>
                  <a:lnTo>
                    <a:pt x="471576" y="592836"/>
                  </a:lnTo>
                  <a:lnTo>
                    <a:pt x="827633" y="592836"/>
                  </a:lnTo>
                  <a:lnTo>
                    <a:pt x="827633" y="2367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Conclusion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430772" y="4499165"/>
            <a:ext cx="11978640" cy="414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40600"/>
              </a:lnSpc>
              <a:spcBef>
                <a:spcPts val="100"/>
              </a:spcBef>
            </a:pP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above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comparative analysis 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-70">
                <a:solidFill>
                  <a:srgbClr val="FFFFFF"/>
                </a:solidFill>
                <a:latin typeface="Verdana"/>
                <a:cs typeface="Verdana"/>
              </a:rPr>
              <a:t>various </a:t>
            </a:r>
            <a:r>
              <a:rPr dirty="0" sz="2400" spc="-5">
                <a:solidFill>
                  <a:srgbClr val="FFFFFF"/>
                </a:solidFill>
                <a:latin typeface="Verdana"/>
                <a:cs typeface="Verdana"/>
              </a:rPr>
              <a:t>creditcard 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fraud 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detection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techniques 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clear </a:t>
            </a:r>
            <a:r>
              <a:rPr dirty="0" sz="2400" spc="-9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Artificial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Neural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Networks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performs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best 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scenario. </a:t>
            </a:r>
            <a:r>
              <a:rPr dirty="0" sz="2400" spc="-7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Verdana"/>
                <a:cs typeface="Verdana"/>
              </a:rPr>
              <a:t>drawbacks 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Artificial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Neural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Networks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400" spc="-9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2400" spc="-9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dirty="0" sz="24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expensive </a:t>
            </a:r>
            <a:r>
              <a:rPr dirty="0" sz="2400" spc="-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400" spc="-110">
                <a:solidFill>
                  <a:srgbClr val="FFFFFF"/>
                </a:solidFill>
                <a:latin typeface="Verdana"/>
                <a:cs typeface="Verdana"/>
              </a:rPr>
              <a:t>train 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easily 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dirty="0" sz="2400" spc="-95">
                <a:solidFill>
                  <a:srgbClr val="FFFFFF"/>
                </a:solidFill>
                <a:latin typeface="Verdana"/>
                <a:cs typeface="Verdana"/>
              </a:rPr>
              <a:t>trained. </a:t>
            </a:r>
            <a:r>
              <a:rPr dirty="0" sz="2400" spc="-27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order </a:t>
            </a:r>
            <a:r>
              <a:rPr dirty="0" sz="2400" spc="-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400" spc="-95">
                <a:solidFill>
                  <a:srgbClr val="FFFFFF"/>
                </a:solidFill>
                <a:latin typeface="Verdana"/>
                <a:cs typeface="Verdana"/>
              </a:rPr>
              <a:t>minimize 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expense 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dirty="0" sz="2400" spc="-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hybrid 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400" spc="-70">
                <a:solidFill>
                  <a:srgbClr val="FFFFFF"/>
                </a:solidFill>
                <a:latin typeface="Verdana"/>
                <a:cs typeface="Verdana"/>
              </a:rPr>
              <a:t>neural 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network </a:t>
            </a:r>
            <a:r>
              <a:rPr dirty="0" sz="2400" spc="-85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some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optimisation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technique.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Optimisation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could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successfully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paired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Neural </a:t>
            </a:r>
            <a:r>
              <a:rPr dirty="0" sz="2400" spc="-8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Networkare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Genetic 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Algorithm, 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Artificial 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Immune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System,Case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Based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Reasoningand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similar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optimisation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technique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739" y="1028748"/>
            <a:ext cx="6991350" cy="8229600"/>
            <a:chOff x="229739" y="1028748"/>
            <a:chExt cx="6991350" cy="8229600"/>
          </a:xfrm>
        </p:grpSpPr>
        <p:sp>
          <p:nvSpPr>
            <p:cNvPr id="3" name="object 3"/>
            <p:cNvSpPr/>
            <p:nvPr/>
          </p:nvSpPr>
          <p:spPr>
            <a:xfrm>
              <a:off x="1028699" y="1028748"/>
              <a:ext cx="4438650" cy="8229600"/>
            </a:xfrm>
            <a:custGeom>
              <a:avLst/>
              <a:gdLst/>
              <a:ahLst/>
              <a:cxnLst/>
              <a:rect l="l" t="t" r="r" b="b"/>
              <a:pathLst>
                <a:path w="4438650" h="8229600">
                  <a:moveTo>
                    <a:pt x="4438649" y="8229501"/>
                  </a:moveTo>
                  <a:lnTo>
                    <a:pt x="0" y="8229501"/>
                  </a:lnTo>
                  <a:lnTo>
                    <a:pt x="0" y="0"/>
                  </a:lnTo>
                  <a:lnTo>
                    <a:pt x="4438649" y="0"/>
                  </a:lnTo>
                  <a:lnTo>
                    <a:pt x="4438649" y="8229501"/>
                  </a:lnTo>
                  <a:close/>
                </a:path>
              </a:pathLst>
            </a:custGeom>
            <a:solidFill>
              <a:srgbClr val="B5BCC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739" y="1945469"/>
              <a:ext cx="6991349" cy="640079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6804028" y="0"/>
            <a:ext cx="1483995" cy="1482090"/>
            <a:chOff x="16804028" y="0"/>
            <a:chExt cx="1483995" cy="1482090"/>
          </a:xfrm>
        </p:grpSpPr>
        <p:sp>
          <p:nvSpPr>
            <p:cNvPr id="6" name="object 6"/>
            <p:cNvSpPr/>
            <p:nvPr/>
          </p:nvSpPr>
          <p:spPr>
            <a:xfrm>
              <a:off x="16804028" y="900582"/>
              <a:ext cx="581025" cy="581025"/>
            </a:xfrm>
            <a:custGeom>
              <a:avLst/>
              <a:gdLst/>
              <a:ahLst/>
              <a:cxnLst/>
              <a:rect l="l" t="t" r="r" b="b"/>
              <a:pathLst>
                <a:path w="581025" h="581025">
                  <a:moveTo>
                    <a:pt x="581024" y="581024"/>
                  </a:moveTo>
                  <a:lnTo>
                    <a:pt x="0" y="581024"/>
                  </a:lnTo>
                  <a:lnTo>
                    <a:pt x="0" y="0"/>
                  </a:lnTo>
                  <a:lnTo>
                    <a:pt x="581024" y="0"/>
                  </a:lnTo>
                  <a:lnTo>
                    <a:pt x="581024" y="581024"/>
                  </a:lnTo>
                  <a:close/>
                </a:path>
              </a:pathLst>
            </a:custGeom>
            <a:solidFill>
              <a:srgbClr val="B9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386102" y="0"/>
              <a:ext cx="902335" cy="904875"/>
            </a:xfrm>
            <a:custGeom>
              <a:avLst/>
              <a:gdLst/>
              <a:ahLst/>
              <a:cxnLst/>
              <a:rect l="l" t="t" r="r" b="b"/>
              <a:pathLst>
                <a:path w="902334" h="904875">
                  <a:moveTo>
                    <a:pt x="901897" y="904874"/>
                  </a:moveTo>
                  <a:lnTo>
                    <a:pt x="0" y="904874"/>
                  </a:lnTo>
                  <a:lnTo>
                    <a:pt x="0" y="0"/>
                  </a:lnTo>
                  <a:lnTo>
                    <a:pt x="901897" y="0"/>
                  </a:lnTo>
                  <a:lnTo>
                    <a:pt x="901897" y="904874"/>
                  </a:lnTo>
                  <a:close/>
                </a:path>
              </a:pathLst>
            </a:custGeom>
            <a:solidFill>
              <a:srgbClr val="1254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54467" y="1914766"/>
            <a:ext cx="440753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5">
                <a:solidFill>
                  <a:srgbClr val="051237"/>
                </a:solidFill>
              </a:rPr>
              <a:t>Resources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19179" y="3289891"/>
            <a:ext cx="10039350" cy="5074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2320" marR="983615" indent="3202940">
              <a:lnSpc>
                <a:spcPct val="115700"/>
              </a:lnSpc>
              <a:spcBef>
                <a:spcPts val="100"/>
              </a:spcBef>
              <a:tabLst>
                <a:tab pos="4578350" algn="l"/>
              </a:tabLst>
            </a:pPr>
            <a:r>
              <a:rPr dirty="0" sz="2700" spc="85">
                <a:solidFill>
                  <a:srgbClr val="051237"/>
                </a:solidFill>
                <a:latin typeface="Microsoft Sans Serif"/>
                <a:cs typeface="Microsoft Sans Serif"/>
              </a:rPr>
              <a:t>[1]	</a:t>
            </a:r>
            <a:r>
              <a:rPr dirty="0" sz="2700" spc="-15">
                <a:solidFill>
                  <a:srgbClr val="051237"/>
                </a:solidFill>
                <a:latin typeface="Microsoft Sans Serif"/>
                <a:cs typeface="Microsoft Sans Serif"/>
              </a:rPr>
              <a:t>Dataset: </a:t>
            </a:r>
            <a:r>
              <a:rPr dirty="0" sz="2700" spc="-10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20">
                <a:solidFill>
                  <a:srgbClr val="051237"/>
                </a:solidFill>
                <a:latin typeface="Microsoft Sans Serif"/>
                <a:cs typeface="Microsoft Sans Serif"/>
                <a:hlinkClick r:id="rId3"/>
              </a:rPr>
              <a:t>http://archive.ics.uci.edu/ml/datasets/Credit+Approval</a:t>
            </a: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Microsoft Sans Serif"/>
              <a:cs typeface="Microsoft Sans Serif"/>
            </a:endParaRPr>
          </a:p>
          <a:p>
            <a:pPr algn="ctr" marL="450850">
              <a:lnSpc>
                <a:spcPct val="100000"/>
              </a:lnSpc>
            </a:pPr>
            <a:r>
              <a:rPr dirty="0" sz="2700" spc="-254">
                <a:solidFill>
                  <a:srgbClr val="051237"/>
                </a:solidFill>
                <a:latin typeface="Microsoft Sans Serif"/>
                <a:cs typeface="Microsoft Sans Serif"/>
              </a:rPr>
              <a:t>IEEE</a:t>
            </a:r>
            <a:r>
              <a:rPr dirty="0" sz="2700" spc="-20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35">
                <a:solidFill>
                  <a:srgbClr val="051237"/>
                </a:solidFill>
                <a:latin typeface="Microsoft Sans Serif"/>
                <a:cs typeface="Microsoft Sans Serif"/>
              </a:rPr>
              <a:t>Technical</a:t>
            </a:r>
            <a:r>
              <a:rPr dirty="0" sz="2700" spc="-20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30">
                <a:solidFill>
                  <a:srgbClr val="051237"/>
                </a:solidFill>
                <a:latin typeface="Microsoft Sans Serif"/>
                <a:cs typeface="Microsoft Sans Serif"/>
              </a:rPr>
              <a:t>Paper:</a:t>
            </a:r>
            <a:endParaRPr sz="2700">
              <a:latin typeface="Microsoft Sans Serif"/>
              <a:cs typeface="Microsoft Sans Serif"/>
            </a:endParaRPr>
          </a:p>
          <a:p>
            <a:pPr algn="ctr" marL="582295" marR="212725" indent="88265">
              <a:lnSpc>
                <a:spcPct val="115700"/>
              </a:lnSpc>
              <a:spcBef>
                <a:spcPts val="5"/>
              </a:spcBef>
            </a:pPr>
            <a:r>
              <a:rPr dirty="0" sz="2700" spc="15">
                <a:solidFill>
                  <a:srgbClr val="051237"/>
                </a:solidFill>
                <a:latin typeface="Microsoft Sans Serif"/>
                <a:cs typeface="Microsoft Sans Serif"/>
              </a:rPr>
              <a:t>htt</a:t>
            </a:r>
            <a:r>
              <a:rPr dirty="0" sz="2700" spc="15">
                <a:solidFill>
                  <a:srgbClr val="051237"/>
                </a:solidFill>
                <a:latin typeface="Microsoft Sans Serif"/>
                <a:cs typeface="Microsoft Sans Serif"/>
                <a:hlinkClick r:id="rId4"/>
              </a:rPr>
              <a:t>ps://www</a:t>
            </a:r>
            <a:r>
              <a:rPr dirty="0" sz="2700" spc="15">
                <a:solidFill>
                  <a:srgbClr val="051237"/>
                </a:solidFill>
                <a:latin typeface="Microsoft Sans Serif"/>
                <a:cs typeface="Microsoft Sans Serif"/>
              </a:rPr>
              <a:t>.re</a:t>
            </a:r>
            <a:r>
              <a:rPr dirty="0" sz="2700" spc="15">
                <a:solidFill>
                  <a:srgbClr val="051237"/>
                </a:solidFill>
                <a:latin typeface="Microsoft Sans Serif"/>
                <a:cs typeface="Microsoft Sans Serif"/>
                <a:hlinkClick r:id="rId4"/>
              </a:rPr>
              <a:t>searchgate.net/publicati</a:t>
            </a:r>
            <a:r>
              <a:rPr dirty="0" sz="2700" spc="15">
                <a:solidFill>
                  <a:srgbClr val="051237"/>
                </a:solidFill>
                <a:latin typeface="Microsoft Sans Serif"/>
                <a:cs typeface="Microsoft Sans Serif"/>
              </a:rPr>
              <a:t>on</a:t>
            </a:r>
            <a:r>
              <a:rPr dirty="0" sz="2700" spc="15">
                <a:solidFill>
                  <a:srgbClr val="051237"/>
                </a:solidFill>
                <a:latin typeface="Microsoft Sans Serif"/>
                <a:cs typeface="Microsoft Sans Serif"/>
                <a:hlinkClick r:id="rId4"/>
              </a:rPr>
              <a:t>/334761474_Real- </a:t>
            </a:r>
            <a:r>
              <a:rPr dirty="0" sz="2700" spc="-70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40">
                <a:solidFill>
                  <a:srgbClr val="051237"/>
                </a:solidFill>
                <a:latin typeface="Microsoft Sans Serif"/>
                <a:cs typeface="Microsoft Sans Serif"/>
              </a:rPr>
              <a:t>time_Credit_Card_Fraud_Detection_Using_Machine_Learning</a:t>
            </a: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2800" spc="10">
                <a:solidFill>
                  <a:srgbClr val="051237"/>
                </a:solidFill>
                <a:latin typeface="Microsoft Sans Serif"/>
                <a:cs typeface="Microsoft Sans Serif"/>
              </a:rPr>
              <a:t>[4]Website:</a:t>
            </a:r>
            <a:endParaRPr sz="2800">
              <a:latin typeface="Microsoft Sans Serif"/>
              <a:cs typeface="Microsoft Sans Serif"/>
            </a:endParaRPr>
          </a:p>
          <a:p>
            <a:pPr algn="ctr" marL="12700" marR="5080">
              <a:lnSpc>
                <a:spcPct val="116399"/>
              </a:lnSpc>
              <a:spcBef>
                <a:spcPts val="20"/>
              </a:spcBef>
            </a:pPr>
            <a:r>
              <a:rPr dirty="0" sz="2900" spc="35">
                <a:solidFill>
                  <a:srgbClr val="051237"/>
                </a:solidFill>
                <a:latin typeface="Microsoft Sans Serif"/>
                <a:cs typeface="Microsoft Sans Serif"/>
              </a:rPr>
              <a:t>https://towardsdatascience.com/credit-card-fraud-detection- </a:t>
            </a:r>
            <a:r>
              <a:rPr dirty="0" sz="2900" spc="-760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2900" spc="-10">
                <a:solidFill>
                  <a:srgbClr val="051237"/>
                </a:solidFill>
                <a:latin typeface="Microsoft Sans Serif"/>
                <a:cs typeface="Microsoft Sans Serif"/>
              </a:rPr>
              <a:t>using-self-organizing-</a:t>
            </a:r>
            <a:r>
              <a:rPr dirty="0" sz="2900" spc="-25">
                <a:solidFill>
                  <a:srgbClr val="051237"/>
                </a:solidFill>
                <a:latin typeface="Microsoft Sans Serif"/>
                <a:cs typeface="Microsoft Sans Serif"/>
              </a:rPr>
              <a:t> </a:t>
            </a:r>
            <a:r>
              <a:rPr dirty="0" sz="2900" spc="30">
                <a:solidFill>
                  <a:srgbClr val="051237"/>
                </a:solidFill>
                <a:latin typeface="Microsoft Sans Serif"/>
                <a:cs typeface="Microsoft Sans Serif"/>
              </a:rPr>
              <a:t>featuremaps-f6e8bca707bd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123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2022-06-16T04:44:18Z</dcterms:created>
  <dcterms:modified xsi:type="dcterms:W3CDTF">2022-06-16T04:44:18Z</dcterms:modified>
</cp:coreProperties>
</file>