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3A74-E6B5-9F2B-F099-1DE53E060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7B4E1-981F-0B57-C987-16D116A04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FE22-27BD-550F-1A05-6DFA11F0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4166C-2990-7F24-6B33-FE8085EC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44390-B5F4-1850-46E7-910D8DEB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A628-0D67-7B91-88D1-1D38A146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13885-855B-078A-25D3-07F75DF85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1576-86D3-D4DA-D6B6-CD449D1F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2A62-F414-7649-7C85-19C5F9F3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67FE-4E61-E968-3864-1C07026F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07F4B-2A3C-4E75-C9AF-940FB2EFE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D3AF5-CAEF-27D2-C1DB-54131DB2E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21677-A5B1-2E20-B7B0-ECB0074A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48A9-3CB4-32BC-781C-E62357C4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9D33-62AB-1E06-2853-97B0C6EA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ED78-2CE5-B557-DD8F-F576060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4C1F-F4C3-CD1D-7817-F522AC7A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F3E6-3D5F-AA5B-3E7A-58B069C4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2834-EAC4-B00A-A5D6-9774DB20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A27E-D2B3-6EE8-712D-C26EA8C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1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29F3-4623-4634-17BF-B9001028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A9A2-616F-25D8-E135-62387E3D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BE35-4FC7-2184-1A1B-0D7B3425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F00C-FCD9-0F65-346B-7342CE8E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735C-A8FC-11B0-AED7-9CE75E2F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4BB9-2D01-C747-39FD-131114AA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122B-BE1A-B307-A6F5-A4859A26D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348D4-9002-7569-4180-277FAEAC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47595-3E05-6098-3ADC-D7B1F7E1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A4F95-5CB9-E327-1F38-C7DBB281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0D54-92A4-5BA5-CA0E-FF39C750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5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C95C-A903-A280-AC40-6216551B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BED46-99C1-900F-D389-AA1193BB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9080-49B7-CDA8-A154-703749128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7A69A-178F-22F7-08D5-FB9049B2C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DD52E-F79A-3586-FD2A-0F777FE04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C91C5-2793-F431-AE0B-54B6A5A8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266A0-57BC-A4BC-62C5-825369AD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2B6FE-EC2A-B362-D8F4-5A5644DE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7EC4-D632-BEB4-915D-9E0D261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916E6-86C7-4CDD-B11B-092C17A5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8322E-A2CB-110C-0E66-A2DC6211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7EE9A-A060-2FD5-0CB8-04953FD5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3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90D09-3FF1-0394-A770-85757076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7D1C2-BAEB-FD41-1AA2-DB7C101C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BC994-E362-519D-5DE3-6D117D26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F1B-97C0-9BA6-8F0C-33179C39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40AF-7A25-F75C-B349-D78E9435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0B555-23FA-4AE1-357E-446BB3E44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0CA57-9E38-FC34-B8F5-89829614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3ECFD-65CE-1E80-2E81-2595A42E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4FB47-67A9-5D21-8BF2-16CD4102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C3DD-B2F8-1DD8-784A-87C4294B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EFDA4-B824-3E30-0AFD-FC9C09F5C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476D0-AD73-1450-E90D-D8BB6BA1A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EFA2A-7B5F-BFC9-AD95-C7777444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72475-5F37-8C13-26AE-E133752E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DECEC-6512-6ABD-AF3E-B774E0F0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9630A-F1D2-EC91-E2CC-63909FFF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A8FE-C4E8-BCD7-4947-0E731212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16B4-5E7C-1303-823A-67E1DE413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D773-D984-4983-B7BF-3D535ACD719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3F01-20D6-6D95-3A8A-2D70A57D2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603B-2F49-2574-2497-0A5CDE3E5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5163-AE8F-48CA-95AF-108766F2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BBC763-5769-B4E1-25B1-D050FC799A2D}"/>
              </a:ext>
            </a:extLst>
          </p:cNvPr>
          <p:cNvSpPr/>
          <p:nvPr/>
        </p:nvSpPr>
        <p:spPr>
          <a:xfrm>
            <a:off x="914400" y="1213802"/>
            <a:ext cx="10363200" cy="419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9DCF97-10FD-0758-A341-2B2C959EE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3600" y="1869440"/>
            <a:ext cx="3007360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9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Eninrac</dc:creator>
  <cp:lastModifiedBy>Eninrac</cp:lastModifiedBy>
  <cp:revision>1</cp:revision>
  <dcterms:created xsi:type="dcterms:W3CDTF">2024-08-29T13:46:19Z</dcterms:created>
  <dcterms:modified xsi:type="dcterms:W3CDTF">2024-08-29T14:11:22Z</dcterms:modified>
</cp:coreProperties>
</file>