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81" r:id="rId3"/>
    <p:sldId id="261" r:id="rId4"/>
    <p:sldId id="262" r:id="rId5"/>
    <p:sldId id="263" r:id="rId6"/>
    <p:sldId id="264" r:id="rId7"/>
    <p:sldId id="265" r:id="rId8"/>
    <p:sldId id="268" r:id="rId9"/>
    <p:sldId id="280" r:id="rId10"/>
    <p:sldId id="274" r:id="rId11"/>
    <p:sldId id="275" r:id="rId12"/>
    <p:sldId id="278" r:id="rId13"/>
    <p:sldId id="27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7931" y="475234"/>
            <a:ext cx="262813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72944" y="3481806"/>
            <a:ext cx="4198111" cy="888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3028187" cy="418795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141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57188" y="1676400"/>
            <a:ext cx="2113788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99988" y="0"/>
            <a:ext cx="1202436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54140" y="6095999"/>
            <a:ext cx="745236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89164" y="0"/>
            <a:ext cx="592835" cy="120853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828788" y="0"/>
            <a:ext cx="513715" cy="1143000"/>
          </a:xfrm>
          <a:custGeom>
            <a:avLst/>
            <a:gdLst/>
            <a:ahLst/>
            <a:cxnLst/>
            <a:rect l="l" t="t" r="r" b="b"/>
            <a:pathLst>
              <a:path w="513715" h="1143000">
                <a:moveTo>
                  <a:pt x="513588" y="0"/>
                </a:moveTo>
                <a:lnTo>
                  <a:pt x="0" y="0"/>
                </a:lnTo>
                <a:lnTo>
                  <a:pt x="0" y="1143000"/>
                </a:lnTo>
                <a:lnTo>
                  <a:pt x="513588" y="1143000"/>
                </a:lnTo>
                <a:lnTo>
                  <a:pt x="513588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1198219"/>
            <a:ext cx="7299959" cy="1191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2364460"/>
            <a:ext cx="7588884" cy="196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rulerxanuj@gmail.com" TargetMode="External"/><Relationship Id="rId4" Type="http://schemas.openxmlformats.org/officeDocument/2006/relationships/hyperlink" Target="mailto:ritikthakur342@gmail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77CFEFF-C644-46BD-8101-A2851788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75234"/>
            <a:ext cx="6857999" cy="4370427"/>
          </a:xfrm>
        </p:spPr>
        <p:txBody>
          <a:bodyPr/>
          <a:lstStyle/>
          <a:p>
            <a:pPr algn="ctr"/>
            <a:br>
              <a:rPr lang="en-US" sz="4400" dirty="0"/>
            </a:b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AR-</a:t>
            </a:r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BoT</a:t>
            </a:r>
            <a:b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Virtual Personal Assistant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E9F0A0E2-D434-4732-A2DB-15477A0AFE1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-304801" y="3429000"/>
            <a:ext cx="9144000" cy="1447800"/>
          </a:xfrm>
        </p:spPr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BY:-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RITIK THAKUR (319021007)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ANUJ ATTRI (319021005)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F12B4D95-4067-4B55-BF79-D2C453B61CAA}"/>
              </a:ext>
            </a:extLst>
          </p:cNvPr>
          <p:cNvSpPr txBox="1"/>
          <p:nvPr/>
        </p:nvSpPr>
        <p:spPr>
          <a:xfrm>
            <a:off x="7984235" y="584708"/>
            <a:ext cx="20383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7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457200"/>
            <a:ext cx="8839200" cy="600710"/>
            <a:chOff x="152400" y="457200"/>
            <a:chExt cx="8839200" cy="600710"/>
          </a:xfrm>
        </p:grpSpPr>
        <p:sp>
          <p:nvSpPr>
            <p:cNvPr id="3" name="object 3"/>
            <p:cNvSpPr/>
            <p:nvPr/>
          </p:nvSpPr>
          <p:spPr>
            <a:xfrm>
              <a:off x="152400" y="457200"/>
              <a:ext cx="8839200" cy="600710"/>
            </a:xfrm>
            <a:custGeom>
              <a:avLst/>
              <a:gdLst/>
              <a:ahLst/>
              <a:cxnLst/>
              <a:rect l="l" t="t" r="r" b="b"/>
              <a:pathLst>
                <a:path w="8839200" h="600710">
                  <a:moveTo>
                    <a:pt x="8839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8839200" y="60045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7203" y="569976"/>
              <a:ext cx="2057400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4669" y="608203"/>
              <a:ext cx="1981454" cy="39966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2140" y="1380800"/>
            <a:ext cx="7400925" cy="476821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25"/>
              </a:spcBef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hand-held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devices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combine</a:t>
            </a:r>
            <a:endParaRPr sz="17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features.</a:t>
            </a:r>
            <a:endParaRPr sz="17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430"/>
              </a:spcBef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export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and import data.</a:t>
            </a:r>
            <a:endParaRPr sz="17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425"/>
              </a:spcBef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information.</a:t>
            </a:r>
            <a:endParaRPr sz="17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430"/>
              </a:spcBef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lists.</a:t>
            </a:r>
            <a:endParaRPr sz="17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430"/>
              </a:spcBef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Recognizes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commands.</a:t>
            </a:r>
            <a:endParaRPr sz="17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430"/>
              </a:spcBef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 device.</a:t>
            </a:r>
            <a:endParaRPr sz="17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425"/>
              </a:spcBef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regarding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location.</a:t>
            </a:r>
            <a:endParaRPr sz="17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430"/>
              </a:spcBef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Helps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plan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your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whole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day.</a:t>
            </a:r>
            <a:endParaRPr sz="1700">
              <a:latin typeface="Arial"/>
              <a:cs typeface="Arial"/>
            </a:endParaRPr>
          </a:p>
          <a:p>
            <a:pPr marL="434975" marR="774065" indent="-422909">
              <a:lnSpc>
                <a:spcPct val="170000"/>
              </a:lnSpc>
              <a:buClr>
                <a:srgbClr val="FFFFFF"/>
              </a:buClr>
              <a:buSzPct val="73529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dirty="0"/>
              <a:t>	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Reminds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7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things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situations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location. </a:t>
            </a:r>
            <a:r>
              <a:rPr sz="1700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(Geofencing)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11852" y="2060448"/>
            <a:ext cx="4232275" cy="2545080"/>
            <a:chOff x="4911852" y="2060448"/>
            <a:chExt cx="4232275" cy="2545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852" y="2060448"/>
              <a:ext cx="4232148" cy="2545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7092" y="2113788"/>
              <a:ext cx="4216908" cy="2438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2400" y="457200"/>
            <a:ext cx="8839200" cy="5572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R="713105" algn="r">
              <a:lnSpc>
                <a:spcPct val="100000"/>
              </a:lnSpc>
              <a:spcBef>
                <a:spcPts val="1105"/>
              </a:spcBef>
            </a:pP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7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457200"/>
            <a:ext cx="8839200" cy="600710"/>
            <a:chOff x="152400" y="457200"/>
            <a:chExt cx="8839200" cy="600710"/>
          </a:xfrm>
        </p:grpSpPr>
        <p:sp>
          <p:nvSpPr>
            <p:cNvPr id="3" name="object 3"/>
            <p:cNvSpPr/>
            <p:nvPr/>
          </p:nvSpPr>
          <p:spPr>
            <a:xfrm>
              <a:off x="152400" y="457200"/>
              <a:ext cx="8839200" cy="600710"/>
            </a:xfrm>
            <a:custGeom>
              <a:avLst/>
              <a:gdLst/>
              <a:ahLst/>
              <a:cxnLst/>
              <a:rect l="l" t="t" r="r" b="b"/>
              <a:pathLst>
                <a:path w="8839200" h="600710">
                  <a:moveTo>
                    <a:pt x="8839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8839200" y="60045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9064" y="569976"/>
              <a:ext cx="655320" cy="3916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26561" y="617346"/>
              <a:ext cx="560705" cy="297180"/>
            </a:xfrm>
            <a:custGeom>
              <a:avLst/>
              <a:gdLst/>
              <a:ahLst/>
              <a:cxnLst/>
              <a:rect l="l" t="t" r="r" b="b"/>
              <a:pathLst>
                <a:path w="560704" h="297180">
                  <a:moveTo>
                    <a:pt x="529543" y="288543"/>
                  </a:moveTo>
                  <a:lnTo>
                    <a:pt x="450214" y="288543"/>
                  </a:lnTo>
                  <a:lnTo>
                    <a:pt x="453898" y="289178"/>
                  </a:lnTo>
                  <a:lnTo>
                    <a:pt x="458342" y="290575"/>
                  </a:lnTo>
                  <a:lnTo>
                    <a:pt x="469082" y="293242"/>
                  </a:lnTo>
                  <a:lnTo>
                    <a:pt x="479202" y="295147"/>
                  </a:lnTo>
                  <a:lnTo>
                    <a:pt x="488703" y="296290"/>
                  </a:lnTo>
                  <a:lnTo>
                    <a:pt x="497586" y="296672"/>
                  </a:lnTo>
                  <a:lnTo>
                    <a:pt x="509299" y="295695"/>
                  </a:lnTo>
                  <a:lnTo>
                    <a:pt x="520430" y="292766"/>
                  </a:lnTo>
                  <a:lnTo>
                    <a:pt x="529543" y="288543"/>
                  </a:lnTo>
                  <a:close/>
                </a:path>
                <a:path w="560704" h="297180">
                  <a:moveTo>
                    <a:pt x="439927" y="226949"/>
                  </a:moveTo>
                  <a:lnTo>
                    <a:pt x="433197" y="226949"/>
                  </a:lnTo>
                  <a:lnTo>
                    <a:pt x="433197" y="293877"/>
                  </a:lnTo>
                  <a:lnTo>
                    <a:pt x="439927" y="293877"/>
                  </a:lnTo>
                  <a:lnTo>
                    <a:pt x="441705" y="290322"/>
                  </a:lnTo>
                  <a:lnTo>
                    <a:pt x="444118" y="288543"/>
                  </a:lnTo>
                  <a:lnTo>
                    <a:pt x="529543" y="288543"/>
                  </a:lnTo>
                  <a:lnTo>
                    <a:pt x="530965" y="287885"/>
                  </a:lnTo>
                  <a:lnTo>
                    <a:pt x="535727" y="284606"/>
                  </a:lnTo>
                  <a:lnTo>
                    <a:pt x="498093" y="284606"/>
                  </a:lnTo>
                  <a:lnTo>
                    <a:pt x="488257" y="283702"/>
                  </a:lnTo>
                  <a:lnTo>
                    <a:pt x="454394" y="261935"/>
                  </a:lnTo>
                  <a:lnTo>
                    <a:pt x="443448" y="240357"/>
                  </a:lnTo>
                  <a:lnTo>
                    <a:pt x="439927" y="226949"/>
                  </a:lnTo>
                  <a:close/>
                </a:path>
                <a:path w="560704" h="297180">
                  <a:moveTo>
                    <a:pt x="489203" y="98043"/>
                  </a:moveTo>
                  <a:lnTo>
                    <a:pt x="448183" y="113537"/>
                  </a:lnTo>
                  <a:lnTo>
                    <a:pt x="432308" y="152273"/>
                  </a:lnTo>
                  <a:lnTo>
                    <a:pt x="432899" y="160752"/>
                  </a:lnTo>
                  <a:lnTo>
                    <a:pt x="455866" y="194294"/>
                  </a:lnTo>
                  <a:lnTo>
                    <a:pt x="494061" y="215304"/>
                  </a:lnTo>
                  <a:lnTo>
                    <a:pt x="505205" y="221710"/>
                  </a:lnTo>
                  <a:lnTo>
                    <a:pt x="529971" y="256412"/>
                  </a:lnTo>
                  <a:lnTo>
                    <a:pt x="529971" y="264160"/>
                  </a:lnTo>
                  <a:lnTo>
                    <a:pt x="527050" y="270763"/>
                  </a:lnTo>
                  <a:lnTo>
                    <a:pt x="520959" y="276463"/>
                  </a:lnTo>
                  <a:lnTo>
                    <a:pt x="515112" y="281813"/>
                  </a:lnTo>
                  <a:lnTo>
                    <a:pt x="507491" y="284606"/>
                  </a:lnTo>
                  <a:lnTo>
                    <a:pt x="535727" y="284606"/>
                  </a:lnTo>
                  <a:lnTo>
                    <a:pt x="559002" y="251940"/>
                  </a:lnTo>
                  <a:lnTo>
                    <a:pt x="560197" y="239775"/>
                  </a:lnTo>
                  <a:lnTo>
                    <a:pt x="557601" y="224012"/>
                  </a:lnTo>
                  <a:lnTo>
                    <a:pt x="549814" y="209867"/>
                  </a:lnTo>
                  <a:lnTo>
                    <a:pt x="536836" y="197342"/>
                  </a:lnTo>
                  <a:lnTo>
                    <a:pt x="518667" y="186436"/>
                  </a:lnTo>
                  <a:lnTo>
                    <a:pt x="488823" y="171830"/>
                  </a:lnTo>
                  <a:lnTo>
                    <a:pt x="479919" y="167213"/>
                  </a:lnTo>
                  <a:lnTo>
                    <a:pt x="456564" y="141986"/>
                  </a:lnTo>
                  <a:lnTo>
                    <a:pt x="456564" y="128269"/>
                  </a:lnTo>
                  <a:lnTo>
                    <a:pt x="459486" y="122681"/>
                  </a:lnTo>
                  <a:lnTo>
                    <a:pt x="471170" y="112522"/>
                  </a:lnTo>
                  <a:lnTo>
                    <a:pt x="478916" y="110108"/>
                  </a:lnTo>
                  <a:lnTo>
                    <a:pt x="546100" y="110108"/>
                  </a:lnTo>
                  <a:lnTo>
                    <a:pt x="546100" y="105790"/>
                  </a:lnTo>
                  <a:lnTo>
                    <a:pt x="527685" y="105790"/>
                  </a:lnTo>
                  <a:lnTo>
                    <a:pt x="522986" y="104775"/>
                  </a:lnTo>
                  <a:lnTo>
                    <a:pt x="516000" y="102742"/>
                  </a:lnTo>
                  <a:lnTo>
                    <a:pt x="508456" y="100669"/>
                  </a:lnTo>
                  <a:lnTo>
                    <a:pt x="501459" y="99202"/>
                  </a:lnTo>
                  <a:lnTo>
                    <a:pt x="495034" y="98331"/>
                  </a:lnTo>
                  <a:lnTo>
                    <a:pt x="489203" y="98043"/>
                  </a:lnTo>
                  <a:close/>
                </a:path>
                <a:path w="560704" h="297180">
                  <a:moveTo>
                    <a:pt x="546100" y="110108"/>
                  </a:moveTo>
                  <a:lnTo>
                    <a:pt x="488441" y="110108"/>
                  </a:lnTo>
                  <a:lnTo>
                    <a:pt x="497445" y="110777"/>
                  </a:lnTo>
                  <a:lnTo>
                    <a:pt x="505602" y="112791"/>
                  </a:lnTo>
                  <a:lnTo>
                    <a:pt x="535199" y="147960"/>
                  </a:lnTo>
                  <a:lnTo>
                    <a:pt x="539368" y="161798"/>
                  </a:lnTo>
                  <a:lnTo>
                    <a:pt x="546100" y="161798"/>
                  </a:lnTo>
                  <a:lnTo>
                    <a:pt x="546100" y="110108"/>
                  </a:lnTo>
                  <a:close/>
                </a:path>
                <a:path w="560704" h="297180">
                  <a:moveTo>
                    <a:pt x="546100" y="98043"/>
                  </a:moveTo>
                  <a:lnTo>
                    <a:pt x="539368" y="98043"/>
                  </a:lnTo>
                  <a:lnTo>
                    <a:pt x="537717" y="101218"/>
                  </a:lnTo>
                  <a:lnTo>
                    <a:pt x="536321" y="103377"/>
                  </a:lnTo>
                  <a:lnTo>
                    <a:pt x="535051" y="104266"/>
                  </a:lnTo>
                  <a:lnTo>
                    <a:pt x="533908" y="105282"/>
                  </a:lnTo>
                  <a:lnTo>
                    <a:pt x="532129" y="105790"/>
                  </a:lnTo>
                  <a:lnTo>
                    <a:pt x="546100" y="105790"/>
                  </a:lnTo>
                  <a:lnTo>
                    <a:pt x="546100" y="98043"/>
                  </a:lnTo>
                  <a:close/>
                </a:path>
                <a:path w="560704" h="297180">
                  <a:moveTo>
                    <a:pt x="402336" y="283590"/>
                  </a:moveTo>
                  <a:lnTo>
                    <a:pt x="311150" y="283590"/>
                  </a:lnTo>
                  <a:lnTo>
                    <a:pt x="311150" y="290956"/>
                  </a:lnTo>
                  <a:lnTo>
                    <a:pt x="402336" y="290956"/>
                  </a:lnTo>
                  <a:lnTo>
                    <a:pt x="402336" y="283590"/>
                  </a:lnTo>
                  <a:close/>
                </a:path>
                <a:path w="560704" h="297180">
                  <a:moveTo>
                    <a:pt x="373888" y="125222"/>
                  </a:moveTo>
                  <a:lnTo>
                    <a:pt x="328675" y="125222"/>
                  </a:lnTo>
                  <a:lnTo>
                    <a:pt x="331470" y="126111"/>
                  </a:lnTo>
                  <a:lnTo>
                    <a:pt x="335534" y="129412"/>
                  </a:lnTo>
                  <a:lnTo>
                    <a:pt x="339837" y="260350"/>
                  </a:lnTo>
                  <a:lnTo>
                    <a:pt x="338963" y="268097"/>
                  </a:lnTo>
                  <a:lnTo>
                    <a:pt x="337058" y="272161"/>
                  </a:lnTo>
                  <a:lnTo>
                    <a:pt x="335279" y="276225"/>
                  </a:lnTo>
                  <a:lnTo>
                    <a:pt x="332739" y="279145"/>
                  </a:lnTo>
                  <a:lnTo>
                    <a:pt x="329691" y="280924"/>
                  </a:lnTo>
                  <a:lnTo>
                    <a:pt x="326516" y="282701"/>
                  </a:lnTo>
                  <a:lnTo>
                    <a:pt x="320293" y="283590"/>
                  </a:lnTo>
                  <a:lnTo>
                    <a:pt x="393446" y="283590"/>
                  </a:lnTo>
                  <a:lnTo>
                    <a:pt x="376427" y="272033"/>
                  </a:lnTo>
                  <a:lnTo>
                    <a:pt x="374650" y="268097"/>
                  </a:lnTo>
                  <a:lnTo>
                    <a:pt x="373888" y="260350"/>
                  </a:lnTo>
                  <a:lnTo>
                    <a:pt x="373888" y="125222"/>
                  </a:lnTo>
                  <a:close/>
                </a:path>
                <a:path w="560704" h="297180">
                  <a:moveTo>
                    <a:pt x="373888" y="98043"/>
                  </a:moveTo>
                  <a:lnTo>
                    <a:pt x="364871" y="98043"/>
                  </a:lnTo>
                  <a:lnTo>
                    <a:pt x="308355" y="120903"/>
                  </a:lnTo>
                  <a:lnTo>
                    <a:pt x="311150" y="128269"/>
                  </a:lnTo>
                  <a:lnTo>
                    <a:pt x="316611" y="126237"/>
                  </a:lnTo>
                  <a:lnTo>
                    <a:pt x="321310" y="125222"/>
                  </a:lnTo>
                  <a:lnTo>
                    <a:pt x="373888" y="125222"/>
                  </a:lnTo>
                  <a:lnTo>
                    <a:pt x="373888" y="98043"/>
                  </a:lnTo>
                  <a:close/>
                </a:path>
                <a:path w="560704" h="297180">
                  <a:moveTo>
                    <a:pt x="112902" y="13462"/>
                  </a:moveTo>
                  <a:lnTo>
                    <a:pt x="0" y="13462"/>
                  </a:lnTo>
                  <a:lnTo>
                    <a:pt x="0" y="21081"/>
                  </a:lnTo>
                  <a:lnTo>
                    <a:pt x="10413" y="21081"/>
                  </a:lnTo>
                  <a:lnTo>
                    <a:pt x="17821" y="21633"/>
                  </a:lnTo>
                  <a:lnTo>
                    <a:pt x="39779" y="59366"/>
                  </a:lnTo>
                  <a:lnTo>
                    <a:pt x="39837" y="243331"/>
                  </a:lnTo>
                  <a:lnTo>
                    <a:pt x="39592" y="252551"/>
                  </a:lnTo>
                  <a:lnTo>
                    <a:pt x="10413" y="283337"/>
                  </a:lnTo>
                  <a:lnTo>
                    <a:pt x="0" y="283337"/>
                  </a:lnTo>
                  <a:lnTo>
                    <a:pt x="0" y="290956"/>
                  </a:lnTo>
                  <a:lnTo>
                    <a:pt x="123951" y="290956"/>
                  </a:lnTo>
                  <a:lnTo>
                    <a:pt x="161766" y="288242"/>
                  </a:lnTo>
                  <a:lnTo>
                    <a:pt x="194437" y="280098"/>
                  </a:lnTo>
                  <a:lnTo>
                    <a:pt x="201520" y="276605"/>
                  </a:lnTo>
                  <a:lnTo>
                    <a:pt x="122682" y="276605"/>
                  </a:lnTo>
                  <a:lnTo>
                    <a:pt x="113393" y="276248"/>
                  </a:lnTo>
                  <a:lnTo>
                    <a:pt x="103044" y="275177"/>
                  </a:lnTo>
                  <a:lnTo>
                    <a:pt x="91624" y="273391"/>
                  </a:lnTo>
                  <a:lnTo>
                    <a:pt x="79121" y="270890"/>
                  </a:lnTo>
                  <a:lnTo>
                    <a:pt x="79121" y="34925"/>
                  </a:lnTo>
                  <a:lnTo>
                    <a:pt x="90600" y="32331"/>
                  </a:lnTo>
                  <a:lnTo>
                    <a:pt x="101425" y="30464"/>
                  </a:lnTo>
                  <a:lnTo>
                    <a:pt x="111607" y="29335"/>
                  </a:lnTo>
                  <a:lnTo>
                    <a:pt x="121158" y="28955"/>
                  </a:lnTo>
                  <a:lnTo>
                    <a:pt x="210143" y="28955"/>
                  </a:lnTo>
                  <a:lnTo>
                    <a:pt x="207517" y="27558"/>
                  </a:lnTo>
                  <a:lnTo>
                    <a:pt x="189466" y="21391"/>
                  </a:lnTo>
                  <a:lnTo>
                    <a:pt x="167687" y="16986"/>
                  </a:lnTo>
                  <a:lnTo>
                    <a:pt x="142170" y="14343"/>
                  </a:lnTo>
                  <a:lnTo>
                    <a:pt x="112902" y="13462"/>
                  </a:lnTo>
                  <a:close/>
                </a:path>
                <a:path w="560704" h="297180">
                  <a:moveTo>
                    <a:pt x="210143" y="28955"/>
                  </a:moveTo>
                  <a:lnTo>
                    <a:pt x="121158" y="28955"/>
                  </a:lnTo>
                  <a:lnTo>
                    <a:pt x="144541" y="31047"/>
                  </a:lnTo>
                  <a:lnTo>
                    <a:pt x="165735" y="37306"/>
                  </a:lnTo>
                  <a:lnTo>
                    <a:pt x="201549" y="62229"/>
                  </a:lnTo>
                  <a:lnTo>
                    <a:pt x="224980" y="101409"/>
                  </a:lnTo>
                  <a:lnTo>
                    <a:pt x="232790" y="152780"/>
                  </a:lnTo>
                  <a:lnTo>
                    <a:pt x="230838" y="179859"/>
                  </a:lnTo>
                  <a:lnTo>
                    <a:pt x="215217" y="225111"/>
                  </a:lnTo>
                  <a:lnTo>
                    <a:pt x="184850" y="257907"/>
                  </a:lnTo>
                  <a:lnTo>
                    <a:pt x="145452" y="274532"/>
                  </a:lnTo>
                  <a:lnTo>
                    <a:pt x="122682" y="276605"/>
                  </a:lnTo>
                  <a:lnTo>
                    <a:pt x="201520" y="276605"/>
                  </a:lnTo>
                  <a:lnTo>
                    <a:pt x="244348" y="247523"/>
                  </a:lnTo>
                  <a:lnTo>
                    <a:pt x="270700" y="203898"/>
                  </a:lnTo>
                  <a:lnTo>
                    <a:pt x="279526" y="150749"/>
                  </a:lnTo>
                  <a:lnTo>
                    <a:pt x="278288" y="129843"/>
                  </a:lnTo>
                  <a:lnTo>
                    <a:pt x="268382" y="91795"/>
                  </a:lnTo>
                  <a:lnTo>
                    <a:pt x="236854" y="46402"/>
                  </a:lnTo>
                  <a:lnTo>
                    <a:pt x="222996" y="35796"/>
                  </a:lnTo>
                  <a:lnTo>
                    <a:pt x="210143" y="28955"/>
                  </a:lnTo>
                  <a:close/>
                </a:path>
                <a:path w="560704" h="297180">
                  <a:moveTo>
                    <a:pt x="362585" y="0"/>
                  </a:moveTo>
                  <a:lnTo>
                    <a:pt x="351027" y="0"/>
                  </a:lnTo>
                  <a:lnTo>
                    <a:pt x="346075" y="2031"/>
                  </a:lnTo>
                  <a:lnTo>
                    <a:pt x="342011" y="5968"/>
                  </a:lnTo>
                  <a:lnTo>
                    <a:pt x="337947" y="10032"/>
                  </a:lnTo>
                  <a:lnTo>
                    <a:pt x="335914" y="14858"/>
                  </a:lnTo>
                  <a:lnTo>
                    <a:pt x="335914" y="26415"/>
                  </a:lnTo>
                  <a:lnTo>
                    <a:pt x="338074" y="31241"/>
                  </a:lnTo>
                  <a:lnTo>
                    <a:pt x="342138" y="35305"/>
                  </a:lnTo>
                  <a:lnTo>
                    <a:pt x="346201" y="39497"/>
                  </a:lnTo>
                  <a:lnTo>
                    <a:pt x="351154" y="41528"/>
                  </a:lnTo>
                  <a:lnTo>
                    <a:pt x="362585" y="41528"/>
                  </a:lnTo>
                  <a:lnTo>
                    <a:pt x="367411" y="39497"/>
                  </a:lnTo>
                  <a:lnTo>
                    <a:pt x="371475" y="35305"/>
                  </a:lnTo>
                  <a:lnTo>
                    <a:pt x="375538" y="31241"/>
                  </a:lnTo>
                  <a:lnTo>
                    <a:pt x="377571" y="26415"/>
                  </a:lnTo>
                  <a:lnTo>
                    <a:pt x="377571" y="14858"/>
                  </a:lnTo>
                  <a:lnTo>
                    <a:pt x="375538" y="10032"/>
                  </a:lnTo>
                  <a:lnTo>
                    <a:pt x="371475" y="5968"/>
                  </a:lnTo>
                  <a:lnTo>
                    <a:pt x="367411" y="2031"/>
                  </a:lnTo>
                  <a:lnTo>
                    <a:pt x="3625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5773" y="706247"/>
              <a:ext cx="270129" cy="2169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26561" y="617346"/>
              <a:ext cx="377825" cy="291465"/>
            </a:xfrm>
            <a:custGeom>
              <a:avLst/>
              <a:gdLst/>
              <a:ahLst/>
              <a:cxnLst/>
              <a:rect l="l" t="t" r="r" b="b"/>
              <a:pathLst>
                <a:path w="377825" h="291465">
                  <a:moveTo>
                    <a:pt x="121158" y="28955"/>
                  </a:moveTo>
                  <a:lnTo>
                    <a:pt x="111607" y="29335"/>
                  </a:lnTo>
                  <a:lnTo>
                    <a:pt x="101425" y="30464"/>
                  </a:lnTo>
                  <a:lnTo>
                    <a:pt x="90600" y="32331"/>
                  </a:lnTo>
                  <a:lnTo>
                    <a:pt x="79121" y="34925"/>
                  </a:lnTo>
                  <a:lnTo>
                    <a:pt x="79121" y="270890"/>
                  </a:lnTo>
                  <a:lnTo>
                    <a:pt x="91624" y="273391"/>
                  </a:lnTo>
                  <a:lnTo>
                    <a:pt x="103044" y="275177"/>
                  </a:lnTo>
                  <a:lnTo>
                    <a:pt x="113393" y="276248"/>
                  </a:lnTo>
                  <a:lnTo>
                    <a:pt x="122682" y="276605"/>
                  </a:lnTo>
                  <a:lnTo>
                    <a:pt x="145452" y="274532"/>
                  </a:lnTo>
                  <a:lnTo>
                    <a:pt x="184850" y="257907"/>
                  </a:lnTo>
                  <a:lnTo>
                    <a:pt x="215217" y="225111"/>
                  </a:lnTo>
                  <a:lnTo>
                    <a:pt x="230838" y="179859"/>
                  </a:lnTo>
                  <a:lnTo>
                    <a:pt x="232790" y="152780"/>
                  </a:lnTo>
                  <a:lnTo>
                    <a:pt x="230838" y="125559"/>
                  </a:lnTo>
                  <a:lnTo>
                    <a:pt x="215217" y="80307"/>
                  </a:lnTo>
                  <a:lnTo>
                    <a:pt x="184737" y="47708"/>
                  </a:lnTo>
                  <a:lnTo>
                    <a:pt x="144541" y="31047"/>
                  </a:lnTo>
                  <a:lnTo>
                    <a:pt x="121158" y="28955"/>
                  </a:lnTo>
                  <a:close/>
                </a:path>
                <a:path w="377825" h="291465">
                  <a:moveTo>
                    <a:pt x="0" y="13462"/>
                  </a:moveTo>
                  <a:lnTo>
                    <a:pt x="112902" y="13462"/>
                  </a:lnTo>
                  <a:lnTo>
                    <a:pt x="142170" y="14343"/>
                  </a:lnTo>
                  <a:lnTo>
                    <a:pt x="189466" y="21391"/>
                  </a:lnTo>
                  <a:lnTo>
                    <a:pt x="236854" y="46402"/>
                  </a:lnTo>
                  <a:lnTo>
                    <a:pt x="268382" y="91795"/>
                  </a:lnTo>
                  <a:lnTo>
                    <a:pt x="278288" y="129843"/>
                  </a:lnTo>
                  <a:lnTo>
                    <a:pt x="279526" y="150749"/>
                  </a:lnTo>
                  <a:lnTo>
                    <a:pt x="277316" y="178514"/>
                  </a:lnTo>
                  <a:lnTo>
                    <a:pt x="259703" y="226901"/>
                  </a:lnTo>
                  <a:lnTo>
                    <a:pt x="221964" y="266525"/>
                  </a:lnTo>
                  <a:lnTo>
                    <a:pt x="161766" y="288242"/>
                  </a:lnTo>
                  <a:lnTo>
                    <a:pt x="123951" y="290956"/>
                  </a:lnTo>
                  <a:lnTo>
                    <a:pt x="0" y="290956"/>
                  </a:lnTo>
                  <a:lnTo>
                    <a:pt x="0" y="283337"/>
                  </a:lnTo>
                  <a:lnTo>
                    <a:pt x="10413" y="283337"/>
                  </a:lnTo>
                  <a:lnTo>
                    <a:pt x="18553" y="282644"/>
                  </a:lnTo>
                  <a:lnTo>
                    <a:pt x="39877" y="241807"/>
                  </a:lnTo>
                  <a:lnTo>
                    <a:pt x="39877" y="62611"/>
                  </a:lnTo>
                  <a:lnTo>
                    <a:pt x="24241" y="23304"/>
                  </a:lnTo>
                  <a:lnTo>
                    <a:pt x="10413" y="21081"/>
                  </a:lnTo>
                  <a:lnTo>
                    <a:pt x="0" y="21081"/>
                  </a:lnTo>
                  <a:lnTo>
                    <a:pt x="0" y="13462"/>
                  </a:lnTo>
                  <a:close/>
                </a:path>
                <a:path w="377825" h="291465">
                  <a:moveTo>
                    <a:pt x="356870" y="0"/>
                  </a:moveTo>
                  <a:lnTo>
                    <a:pt x="362585" y="0"/>
                  </a:lnTo>
                  <a:lnTo>
                    <a:pt x="367411" y="2031"/>
                  </a:lnTo>
                  <a:lnTo>
                    <a:pt x="371475" y="5968"/>
                  </a:lnTo>
                  <a:lnTo>
                    <a:pt x="375538" y="10032"/>
                  </a:lnTo>
                  <a:lnTo>
                    <a:pt x="377571" y="14858"/>
                  </a:lnTo>
                  <a:lnTo>
                    <a:pt x="377571" y="20574"/>
                  </a:lnTo>
                  <a:lnTo>
                    <a:pt x="377571" y="26415"/>
                  </a:lnTo>
                  <a:lnTo>
                    <a:pt x="375538" y="31241"/>
                  </a:lnTo>
                  <a:lnTo>
                    <a:pt x="371475" y="35305"/>
                  </a:lnTo>
                  <a:lnTo>
                    <a:pt x="367411" y="39497"/>
                  </a:lnTo>
                  <a:lnTo>
                    <a:pt x="362585" y="41528"/>
                  </a:lnTo>
                  <a:lnTo>
                    <a:pt x="356870" y="41528"/>
                  </a:lnTo>
                  <a:lnTo>
                    <a:pt x="351154" y="41528"/>
                  </a:lnTo>
                  <a:lnTo>
                    <a:pt x="346201" y="39497"/>
                  </a:lnTo>
                  <a:lnTo>
                    <a:pt x="342138" y="35305"/>
                  </a:lnTo>
                  <a:lnTo>
                    <a:pt x="338074" y="31241"/>
                  </a:lnTo>
                  <a:lnTo>
                    <a:pt x="335914" y="26415"/>
                  </a:lnTo>
                  <a:lnTo>
                    <a:pt x="335914" y="20574"/>
                  </a:lnTo>
                  <a:lnTo>
                    <a:pt x="335914" y="14858"/>
                  </a:lnTo>
                  <a:lnTo>
                    <a:pt x="337947" y="10032"/>
                  </a:lnTo>
                  <a:lnTo>
                    <a:pt x="342011" y="5968"/>
                  </a:lnTo>
                  <a:lnTo>
                    <a:pt x="346075" y="2031"/>
                  </a:lnTo>
                  <a:lnTo>
                    <a:pt x="351027" y="0"/>
                  </a:lnTo>
                  <a:lnTo>
                    <a:pt x="35687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1900" y="751331"/>
              <a:ext cx="199644" cy="1249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18509" y="798790"/>
              <a:ext cx="106045" cy="31115"/>
            </a:xfrm>
            <a:custGeom>
              <a:avLst/>
              <a:gdLst/>
              <a:ahLst/>
              <a:cxnLst/>
              <a:rect l="l" t="t" r="r" b="b"/>
              <a:pathLst>
                <a:path w="106045" h="31115">
                  <a:moveTo>
                    <a:pt x="105798" y="0"/>
                  </a:moveTo>
                  <a:lnTo>
                    <a:pt x="0" y="0"/>
                  </a:lnTo>
                  <a:lnTo>
                    <a:pt x="0" y="30900"/>
                  </a:lnTo>
                  <a:lnTo>
                    <a:pt x="105798" y="30900"/>
                  </a:lnTo>
                  <a:lnTo>
                    <a:pt x="105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8509" y="798790"/>
              <a:ext cx="106045" cy="31115"/>
            </a:xfrm>
            <a:custGeom>
              <a:avLst/>
              <a:gdLst/>
              <a:ahLst/>
              <a:cxnLst/>
              <a:rect l="l" t="t" r="r" b="b"/>
              <a:pathLst>
                <a:path w="106045" h="31115">
                  <a:moveTo>
                    <a:pt x="0" y="30900"/>
                  </a:moveTo>
                  <a:lnTo>
                    <a:pt x="105798" y="30900"/>
                  </a:lnTo>
                  <a:lnTo>
                    <a:pt x="105798" y="0"/>
                  </a:lnTo>
                  <a:lnTo>
                    <a:pt x="0" y="0"/>
                  </a:lnTo>
                  <a:lnTo>
                    <a:pt x="0" y="3090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8391" y="569976"/>
              <a:ext cx="2057400" cy="4754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5857" y="608203"/>
              <a:ext cx="1981454" cy="39966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81000" y="2092355"/>
            <a:ext cx="4925695" cy="39668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65"/>
              </a:spcBef>
              <a:buSzPct val="73684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Listening</a:t>
            </a:r>
            <a:r>
              <a:rPr sz="1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problem.</a:t>
            </a:r>
            <a:endParaRPr sz="1900" dirty="0">
              <a:latin typeface="Arial"/>
              <a:cs typeface="Arial"/>
            </a:endParaRPr>
          </a:p>
          <a:p>
            <a:pPr marL="584200" marR="5080" lvl="1">
              <a:lnSpc>
                <a:spcPct val="170100"/>
              </a:lnSpc>
              <a:spcBef>
                <a:spcPts val="40"/>
              </a:spcBef>
              <a:buSzPct val="150000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get problem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rong  pronounced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miscellaneous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words.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55"/>
              </a:spcBef>
              <a:buSzPct val="73684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Navigation</a:t>
            </a:r>
            <a:r>
              <a:rPr sz="1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languages.</a:t>
            </a:r>
            <a:endParaRPr sz="1900" dirty="0">
              <a:latin typeface="Arial"/>
              <a:cs typeface="Arial"/>
            </a:endParaRPr>
          </a:p>
          <a:p>
            <a:pPr marL="584200" marR="1031240" lvl="1">
              <a:lnSpc>
                <a:spcPct val="170000"/>
              </a:lnSpc>
              <a:spcBef>
                <a:spcPts val="45"/>
              </a:spcBef>
              <a:buSzPct val="150000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VPAs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1700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English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55"/>
              </a:spcBef>
              <a:buSzPct val="73684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access.</a:t>
            </a:r>
            <a:endParaRPr sz="1900" dirty="0">
              <a:latin typeface="Arial"/>
              <a:cs typeface="Arial"/>
            </a:endParaRPr>
          </a:p>
          <a:p>
            <a:pPr marL="584200" marR="932180" lvl="1">
              <a:lnSpc>
                <a:spcPct val="170000"/>
              </a:lnSpc>
              <a:spcBef>
                <a:spcPts val="45"/>
              </a:spcBef>
              <a:buSzPct val="150000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spc="-1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ernet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connection 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give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desired output.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400" y="457200"/>
            <a:ext cx="8839200" cy="5572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R="713105" algn="r">
              <a:lnSpc>
                <a:spcPct val="100000"/>
              </a:lnSpc>
              <a:spcBef>
                <a:spcPts val="1105"/>
              </a:spcBef>
            </a:pPr>
            <a:r>
              <a:rPr lang="en-US" sz="2700" spc="-1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700" dirty="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62471" y="1377695"/>
            <a:ext cx="2513076" cy="5480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2120" y="2944367"/>
            <a:ext cx="6088380" cy="771525"/>
            <a:chOff x="1722120" y="2944367"/>
            <a:chExt cx="6088380" cy="771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120" y="2944367"/>
              <a:ext cx="6088380" cy="7711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777" y="2994024"/>
              <a:ext cx="5987923" cy="670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71777" y="2994024"/>
              <a:ext cx="5988050" cy="670560"/>
            </a:xfrm>
            <a:custGeom>
              <a:avLst/>
              <a:gdLst/>
              <a:ahLst/>
              <a:cxnLst/>
              <a:rect l="l" t="t" r="r" b="b"/>
              <a:pathLst>
                <a:path w="5988050" h="670560">
                  <a:moveTo>
                    <a:pt x="5717032" y="495173"/>
                  </a:moveTo>
                  <a:lnTo>
                    <a:pt x="5831967" y="495173"/>
                  </a:lnTo>
                  <a:lnTo>
                    <a:pt x="5831967" y="610235"/>
                  </a:lnTo>
                  <a:lnTo>
                    <a:pt x="5717032" y="610235"/>
                  </a:lnTo>
                  <a:lnTo>
                    <a:pt x="5717032" y="495173"/>
                  </a:lnTo>
                  <a:close/>
                </a:path>
                <a:path w="5988050" h="670560">
                  <a:moveTo>
                    <a:pt x="3641217" y="103504"/>
                  </a:moveTo>
                  <a:lnTo>
                    <a:pt x="3573589" y="116363"/>
                  </a:lnTo>
                  <a:lnTo>
                    <a:pt x="3520440" y="154939"/>
                  </a:lnTo>
                  <a:lnTo>
                    <a:pt x="3486038" y="219313"/>
                  </a:lnTo>
                  <a:lnTo>
                    <a:pt x="3477452" y="261328"/>
                  </a:lnTo>
                  <a:lnTo>
                    <a:pt x="3474593" y="309879"/>
                  </a:lnTo>
                  <a:lnTo>
                    <a:pt x="3477543" y="357691"/>
                  </a:lnTo>
                  <a:lnTo>
                    <a:pt x="3486388" y="399383"/>
                  </a:lnTo>
                  <a:lnTo>
                    <a:pt x="3501114" y="434931"/>
                  </a:lnTo>
                  <a:lnTo>
                    <a:pt x="3546812" y="487314"/>
                  </a:lnTo>
                  <a:lnTo>
                    <a:pt x="3606542" y="513603"/>
                  </a:lnTo>
                  <a:lnTo>
                    <a:pt x="3641217" y="516889"/>
                  </a:lnTo>
                  <a:lnTo>
                    <a:pt x="3675792" y="513627"/>
                  </a:lnTo>
                  <a:lnTo>
                    <a:pt x="3735228" y="487529"/>
                  </a:lnTo>
                  <a:lnTo>
                    <a:pt x="3780424" y="435334"/>
                  </a:lnTo>
                  <a:lnTo>
                    <a:pt x="3794950" y="399462"/>
                  </a:lnTo>
                  <a:lnTo>
                    <a:pt x="3803665" y="357090"/>
                  </a:lnTo>
                  <a:lnTo>
                    <a:pt x="3806571" y="308228"/>
                  </a:lnTo>
                  <a:lnTo>
                    <a:pt x="3803739" y="259889"/>
                  </a:lnTo>
                  <a:lnTo>
                    <a:pt x="3795252" y="218122"/>
                  </a:lnTo>
                  <a:lnTo>
                    <a:pt x="3761359" y="154304"/>
                  </a:lnTo>
                  <a:lnTo>
                    <a:pt x="3708669" y="116236"/>
                  </a:lnTo>
                  <a:lnTo>
                    <a:pt x="3641217" y="103504"/>
                  </a:lnTo>
                  <a:close/>
                </a:path>
                <a:path w="5988050" h="670560">
                  <a:moveTo>
                    <a:pt x="290956" y="103504"/>
                  </a:moveTo>
                  <a:lnTo>
                    <a:pt x="223948" y="116427"/>
                  </a:lnTo>
                  <a:lnTo>
                    <a:pt x="170942" y="155066"/>
                  </a:lnTo>
                  <a:lnTo>
                    <a:pt x="136366" y="219662"/>
                  </a:lnTo>
                  <a:lnTo>
                    <a:pt x="127722" y="261705"/>
                  </a:lnTo>
                  <a:lnTo>
                    <a:pt x="124841" y="310261"/>
                  </a:lnTo>
                  <a:lnTo>
                    <a:pt x="127722" y="359529"/>
                  </a:lnTo>
                  <a:lnTo>
                    <a:pt x="136366" y="402177"/>
                  </a:lnTo>
                  <a:lnTo>
                    <a:pt x="150772" y="438205"/>
                  </a:lnTo>
                  <a:lnTo>
                    <a:pt x="195441" y="490450"/>
                  </a:lnTo>
                  <a:lnTo>
                    <a:pt x="253630" y="516548"/>
                  </a:lnTo>
                  <a:lnTo>
                    <a:pt x="287274" y="519811"/>
                  </a:lnTo>
                  <a:lnTo>
                    <a:pt x="300228" y="519265"/>
                  </a:lnTo>
                  <a:lnTo>
                    <a:pt x="312801" y="517636"/>
                  </a:lnTo>
                  <a:lnTo>
                    <a:pt x="324993" y="514935"/>
                  </a:lnTo>
                  <a:lnTo>
                    <a:pt x="336804" y="511175"/>
                  </a:lnTo>
                  <a:lnTo>
                    <a:pt x="318329" y="499746"/>
                  </a:lnTo>
                  <a:lnTo>
                    <a:pt x="299688" y="489664"/>
                  </a:lnTo>
                  <a:lnTo>
                    <a:pt x="280904" y="480939"/>
                  </a:lnTo>
                  <a:lnTo>
                    <a:pt x="262000" y="473583"/>
                  </a:lnTo>
                  <a:lnTo>
                    <a:pt x="295910" y="404367"/>
                  </a:lnTo>
                  <a:lnTo>
                    <a:pt x="325483" y="415863"/>
                  </a:lnTo>
                  <a:lnTo>
                    <a:pt x="354377" y="429942"/>
                  </a:lnTo>
                  <a:lnTo>
                    <a:pt x="382581" y="446569"/>
                  </a:lnTo>
                  <a:lnTo>
                    <a:pt x="410083" y="465709"/>
                  </a:lnTo>
                  <a:lnTo>
                    <a:pt x="421060" y="451278"/>
                  </a:lnTo>
                  <a:lnTo>
                    <a:pt x="445135" y="399414"/>
                  </a:lnTo>
                  <a:lnTo>
                    <a:pt x="453882" y="357695"/>
                  </a:lnTo>
                  <a:lnTo>
                    <a:pt x="456819" y="310261"/>
                  </a:lnTo>
                  <a:lnTo>
                    <a:pt x="453941" y="261542"/>
                  </a:lnTo>
                  <a:lnTo>
                    <a:pt x="445325" y="219408"/>
                  </a:lnTo>
                  <a:lnTo>
                    <a:pt x="430994" y="183870"/>
                  </a:lnTo>
                  <a:lnTo>
                    <a:pt x="386254" y="132437"/>
                  </a:lnTo>
                  <a:lnTo>
                    <a:pt x="326247" y="106719"/>
                  </a:lnTo>
                  <a:lnTo>
                    <a:pt x="290956" y="103504"/>
                  </a:lnTo>
                  <a:close/>
                </a:path>
                <a:path w="5988050" h="670560">
                  <a:moveTo>
                    <a:pt x="4065905" y="10287"/>
                  </a:moveTo>
                  <a:lnTo>
                    <a:pt x="4183761" y="10287"/>
                  </a:lnTo>
                  <a:lnTo>
                    <a:pt x="4429379" y="410972"/>
                  </a:lnTo>
                  <a:lnTo>
                    <a:pt x="4429379" y="10287"/>
                  </a:lnTo>
                  <a:lnTo>
                    <a:pt x="4541901" y="10287"/>
                  </a:lnTo>
                  <a:lnTo>
                    <a:pt x="4541901" y="610235"/>
                  </a:lnTo>
                  <a:lnTo>
                    <a:pt x="4420362" y="610235"/>
                  </a:lnTo>
                  <a:lnTo>
                    <a:pt x="4178427" y="218948"/>
                  </a:lnTo>
                  <a:lnTo>
                    <a:pt x="4178427" y="610235"/>
                  </a:lnTo>
                  <a:lnTo>
                    <a:pt x="4065905" y="610235"/>
                  </a:lnTo>
                  <a:lnTo>
                    <a:pt x="4065905" y="10287"/>
                  </a:lnTo>
                  <a:close/>
                </a:path>
                <a:path w="5988050" h="670560">
                  <a:moveTo>
                    <a:pt x="3099435" y="10287"/>
                  </a:moveTo>
                  <a:lnTo>
                    <a:pt x="3220466" y="10287"/>
                  </a:lnTo>
                  <a:lnTo>
                    <a:pt x="3220466" y="610235"/>
                  </a:lnTo>
                  <a:lnTo>
                    <a:pt x="3099435" y="610235"/>
                  </a:lnTo>
                  <a:lnTo>
                    <a:pt x="3099435" y="10287"/>
                  </a:lnTo>
                  <a:close/>
                </a:path>
                <a:path w="5988050" h="670560">
                  <a:moveTo>
                    <a:pt x="2509901" y="10287"/>
                  </a:moveTo>
                  <a:lnTo>
                    <a:pt x="2986786" y="10287"/>
                  </a:lnTo>
                  <a:lnTo>
                    <a:pt x="2986786" y="111760"/>
                  </a:lnTo>
                  <a:lnTo>
                    <a:pt x="2809113" y="111760"/>
                  </a:lnTo>
                  <a:lnTo>
                    <a:pt x="2809113" y="610235"/>
                  </a:lnTo>
                  <a:lnTo>
                    <a:pt x="2687955" y="610235"/>
                  </a:lnTo>
                  <a:lnTo>
                    <a:pt x="2687955" y="111760"/>
                  </a:lnTo>
                  <a:lnTo>
                    <a:pt x="2509901" y="111760"/>
                  </a:lnTo>
                  <a:lnTo>
                    <a:pt x="2509901" y="10287"/>
                  </a:lnTo>
                  <a:close/>
                </a:path>
                <a:path w="5988050" h="670560">
                  <a:moveTo>
                    <a:pt x="1358138" y="10287"/>
                  </a:moveTo>
                  <a:lnTo>
                    <a:pt x="1803019" y="10287"/>
                  </a:lnTo>
                  <a:lnTo>
                    <a:pt x="1803019" y="111760"/>
                  </a:lnTo>
                  <a:lnTo>
                    <a:pt x="1479169" y="111760"/>
                  </a:lnTo>
                  <a:lnTo>
                    <a:pt x="1479169" y="244728"/>
                  </a:lnTo>
                  <a:lnTo>
                    <a:pt x="1780413" y="244728"/>
                  </a:lnTo>
                  <a:lnTo>
                    <a:pt x="1780413" y="345821"/>
                  </a:lnTo>
                  <a:lnTo>
                    <a:pt x="1479169" y="345821"/>
                  </a:lnTo>
                  <a:lnTo>
                    <a:pt x="1479169" y="509142"/>
                  </a:lnTo>
                  <a:lnTo>
                    <a:pt x="1814449" y="509142"/>
                  </a:lnTo>
                  <a:lnTo>
                    <a:pt x="1814449" y="610235"/>
                  </a:lnTo>
                  <a:lnTo>
                    <a:pt x="1358138" y="610235"/>
                  </a:lnTo>
                  <a:lnTo>
                    <a:pt x="1358138" y="10287"/>
                  </a:lnTo>
                  <a:close/>
                </a:path>
                <a:path w="5988050" h="670560">
                  <a:moveTo>
                    <a:pt x="714121" y="10287"/>
                  </a:moveTo>
                  <a:lnTo>
                    <a:pt x="835279" y="10287"/>
                  </a:lnTo>
                  <a:lnTo>
                    <a:pt x="835279" y="335152"/>
                  </a:lnTo>
                  <a:lnTo>
                    <a:pt x="835562" y="370439"/>
                  </a:lnTo>
                  <a:lnTo>
                    <a:pt x="837797" y="420627"/>
                  </a:lnTo>
                  <a:lnTo>
                    <a:pt x="852884" y="468645"/>
                  </a:lnTo>
                  <a:lnTo>
                    <a:pt x="892810" y="504406"/>
                  </a:lnTo>
                  <a:lnTo>
                    <a:pt x="932815" y="515506"/>
                  </a:lnTo>
                  <a:lnTo>
                    <a:pt x="956818" y="516889"/>
                  </a:lnTo>
                  <a:lnTo>
                    <a:pt x="981035" y="515578"/>
                  </a:lnTo>
                  <a:lnTo>
                    <a:pt x="1019897" y="505049"/>
                  </a:lnTo>
                  <a:lnTo>
                    <a:pt x="1055592" y="472392"/>
                  </a:lnTo>
                  <a:lnTo>
                    <a:pt x="1068478" y="426184"/>
                  </a:lnTo>
                  <a:lnTo>
                    <a:pt x="1071058" y="375217"/>
                  </a:lnTo>
                  <a:lnTo>
                    <a:pt x="1071372" y="342138"/>
                  </a:lnTo>
                  <a:lnTo>
                    <a:pt x="1071372" y="10287"/>
                  </a:lnTo>
                  <a:lnTo>
                    <a:pt x="1192530" y="10287"/>
                  </a:lnTo>
                  <a:lnTo>
                    <a:pt x="1192530" y="325374"/>
                  </a:lnTo>
                  <a:lnTo>
                    <a:pt x="1191930" y="375425"/>
                  </a:lnTo>
                  <a:lnTo>
                    <a:pt x="1190117" y="417560"/>
                  </a:lnTo>
                  <a:lnTo>
                    <a:pt x="1182751" y="478027"/>
                  </a:lnTo>
                  <a:lnTo>
                    <a:pt x="1168749" y="519160"/>
                  </a:lnTo>
                  <a:lnTo>
                    <a:pt x="1146556" y="553338"/>
                  </a:lnTo>
                  <a:lnTo>
                    <a:pt x="1115679" y="580929"/>
                  </a:lnTo>
                  <a:lnTo>
                    <a:pt x="1075944" y="602234"/>
                  </a:lnTo>
                  <a:lnTo>
                    <a:pt x="1024985" y="615950"/>
                  </a:lnTo>
                  <a:lnTo>
                    <a:pt x="960501" y="620522"/>
                  </a:lnTo>
                  <a:lnTo>
                    <a:pt x="920138" y="619263"/>
                  </a:lnTo>
                  <a:lnTo>
                    <a:pt x="854987" y="609270"/>
                  </a:lnTo>
                  <a:lnTo>
                    <a:pt x="809152" y="589936"/>
                  </a:lnTo>
                  <a:lnTo>
                    <a:pt x="774013" y="564167"/>
                  </a:lnTo>
                  <a:lnTo>
                    <a:pt x="748204" y="532997"/>
                  </a:lnTo>
                  <a:lnTo>
                    <a:pt x="726059" y="482473"/>
                  </a:lnTo>
                  <a:lnTo>
                    <a:pt x="717089" y="418687"/>
                  </a:lnTo>
                  <a:lnTo>
                    <a:pt x="714861" y="377567"/>
                  </a:lnTo>
                  <a:lnTo>
                    <a:pt x="714121" y="330326"/>
                  </a:lnTo>
                  <a:lnTo>
                    <a:pt x="714121" y="10287"/>
                  </a:lnTo>
                  <a:close/>
                </a:path>
                <a:path w="5988050" h="670560">
                  <a:moveTo>
                    <a:pt x="5771896" y="4063"/>
                  </a:moveTo>
                  <a:lnTo>
                    <a:pt x="5818880" y="7302"/>
                  </a:lnTo>
                  <a:lnTo>
                    <a:pt x="5860780" y="17017"/>
                  </a:lnTo>
                  <a:lnTo>
                    <a:pt x="5897608" y="33210"/>
                  </a:lnTo>
                  <a:lnTo>
                    <a:pt x="5929376" y="55879"/>
                  </a:lnTo>
                  <a:lnTo>
                    <a:pt x="5973318" y="111902"/>
                  </a:lnTo>
                  <a:lnTo>
                    <a:pt x="5987923" y="176402"/>
                  </a:lnTo>
                  <a:lnTo>
                    <a:pt x="5986587" y="195191"/>
                  </a:lnTo>
                  <a:lnTo>
                    <a:pt x="5966459" y="248412"/>
                  </a:lnTo>
                  <a:lnTo>
                    <a:pt x="5932741" y="288496"/>
                  </a:lnTo>
                  <a:lnTo>
                    <a:pt x="5874639" y="340867"/>
                  </a:lnTo>
                  <a:lnTo>
                    <a:pt x="5858107" y="355274"/>
                  </a:lnTo>
                  <a:lnTo>
                    <a:pt x="5829300" y="389636"/>
                  </a:lnTo>
                  <a:lnTo>
                    <a:pt x="5821566" y="433641"/>
                  </a:lnTo>
                  <a:lnTo>
                    <a:pt x="5821426" y="455549"/>
                  </a:lnTo>
                  <a:lnTo>
                    <a:pt x="5717032" y="455549"/>
                  </a:lnTo>
                  <a:lnTo>
                    <a:pt x="5716865" y="445404"/>
                  </a:lnTo>
                  <a:lnTo>
                    <a:pt x="5716746" y="437451"/>
                  </a:lnTo>
                  <a:lnTo>
                    <a:pt x="5716674" y="431688"/>
                  </a:lnTo>
                  <a:lnTo>
                    <a:pt x="5716651" y="428116"/>
                  </a:lnTo>
                  <a:lnTo>
                    <a:pt x="5717698" y="403826"/>
                  </a:lnTo>
                  <a:lnTo>
                    <a:pt x="5726080" y="362055"/>
                  </a:lnTo>
                  <a:lnTo>
                    <a:pt x="5743892" y="327719"/>
                  </a:lnTo>
                  <a:lnTo>
                    <a:pt x="5777420" y="290865"/>
                  </a:lnTo>
                  <a:lnTo>
                    <a:pt x="5823092" y="252247"/>
                  </a:lnTo>
                  <a:lnTo>
                    <a:pt x="5840666" y="237093"/>
                  </a:lnTo>
                  <a:lnTo>
                    <a:pt x="5867263" y="207033"/>
                  </a:lnTo>
                  <a:lnTo>
                    <a:pt x="5875782" y="173100"/>
                  </a:lnTo>
                  <a:lnTo>
                    <a:pt x="5874113" y="156932"/>
                  </a:lnTo>
                  <a:lnTo>
                    <a:pt x="5848984" y="115570"/>
                  </a:lnTo>
                  <a:lnTo>
                    <a:pt x="5798300" y="93192"/>
                  </a:lnTo>
                  <a:lnTo>
                    <a:pt x="5776722" y="91694"/>
                  </a:lnTo>
                  <a:lnTo>
                    <a:pt x="5755717" y="93243"/>
                  </a:lnTo>
                  <a:lnTo>
                    <a:pt x="5719089" y="105677"/>
                  </a:lnTo>
                  <a:lnTo>
                    <a:pt x="5689897" y="130706"/>
                  </a:lnTo>
                  <a:lnTo>
                    <a:pt x="5669617" y="168806"/>
                  </a:lnTo>
                  <a:lnTo>
                    <a:pt x="5662930" y="192786"/>
                  </a:lnTo>
                  <a:lnTo>
                    <a:pt x="5557393" y="179704"/>
                  </a:lnTo>
                  <a:lnTo>
                    <a:pt x="5575236" y="111950"/>
                  </a:lnTo>
                  <a:lnTo>
                    <a:pt x="5619750" y="55245"/>
                  </a:lnTo>
                  <a:lnTo>
                    <a:pt x="5650970" y="32835"/>
                  </a:lnTo>
                  <a:lnTo>
                    <a:pt x="5686726" y="16843"/>
                  </a:lnTo>
                  <a:lnTo>
                    <a:pt x="5727031" y="7256"/>
                  </a:lnTo>
                  <a:lnTo>
                    <a:pt x="5771896" y="4063"/>
                  </a:lnTo>
                  <a:close/>
                </a:path>
                <a:path w="5988050" h="670560">
                  <a:moveTo>
                    <a:pt x="4917821" y="0"/>
                  </a:moveTo>
                  <a:lnTo>
                    <a:pt x="4970805" y="3095"/>
                  </a:lnTo>
                  <a:lnTo>
                    <a:pt x="5016801" y="12382"/>
                  </a:lnTo>
                  <a:lnTo>
                    <a:pt x="5055820" y="27860"/>
                  </a:lnTo>
                  <a:lnTo>
                    <a:pt x="5087874" y="49529"/>
                  </a:lnTo>
                  <a:lnTo>
                    <a:pt x="5131371" y="107346"/>
                  </a:lnTo>
                  <a:lnTo>
                    <a:pt x="5147818" y="181737"/>
                  </a:lnTo>
                  <a:lnTo>
                    <a:pt x="5026659" y="187071"/>
                  </a:lnTo>
                  <a:lnTo>
                    <a:pt x="5021655" y="165546"/>
                  </a:lnTo>
                  <a:lnTo>
                    <a:pt x="5014436" y="147272"/>
                  </a:lnTo>
                  <a:lnTo>
                    <a:pt x="4978898" y="111688"/>
                  </a:lnTo>
                  <a:lnTo>
                    <a:pt x="4940555" y="101592"/>
                  </a:lnTo>
                  <a:lnTo>
                    <a:pt x="4916551" y="100329"/>
                  </a:lnTo>
                  <a:lnTo>
                    <a:pt x="4891595" y="101667"/>
                  </a:lnTo>
                  <a:lnTo>
                    <a:pt x="4850257" y="112438"/>
                  </a:lnTo>
                  <a:lnTo>
                    <a:pt x="4819475" y="138207"/>
                  </a:lnTo>
                  <a:lnTo>
                    <a:pt x="4814697" y="159258"/>
                  </a:lnTo>
                  <a:lnTo>
                    <a:pt x="4815816" y="169469"/>
                  </a:lnTo>
                  <a:lnTo>
                    <a:pt x="4848203" y="205315"/>
                  </a:lnTo>
                  <a:lnTo>
                    <a:pt x="4903880" y="225405"/>
                  </a:lnTo>
                  <a:lnTo>
                    <a:pt x="4943983" y="235712"/>
                  </a:lnTo>
                  <a:lnTo>
                    <a:pt x="4985299" y="246262"/>
                  </a:lnTo>
                  <a:lnTo>
                    <a:pt x="5020865" y="256968"/>
                  </a:lnTo>
                  <a:lnTo>
                    <a:pt x="5074793" y="278891"/>
                  </a:lnTo>
                  <a:lnTo>
                    <a:pt x="5112512" y="305276"/>
                  </a:lnTo>
                  <a:lnTo>
                    <a:pt x="5141087" y="339851"/>
                  </a:lnTo>
                  <a:lnTo>
                    <a:pt x="5158978" y="383095"/>
                  </a:lnTo>
                  <a:lnTo>
                    <a:pt x="5164963" y="435483"/>
                  </a:lnTo>
                  <a:lnTo>
                    <a:pt x="5163177" y="460869"/>
                  </a:lnTo>
                  <a:lnTo>
                    <a:pt x="5148889" y="509117"/>
                  </a:lnTo>
                  <a:lnTo>
                    <a:pt x="5120548" y="553104"/>
                  </a:lnTo>
                  <a:lnTo>
                    <a:pt x="5080059" y="586545"/>
                  </a:lnTo>
                  <a:lnTo>
                    <a:pt x="5027550" y="608526"/>
                  </a:lnTo>
                  <a:lnTo>
                    <a:pt x="4962261" y="619523"/>
                  </a:lnTo>
                  <a:lnTo>
                    <a:pt x="4924806" y="620902"/>
                  </a:lnTo>
                  <a:lnTo>
                    <a:pt x="4871174" y="617616"/>
                  </a:lnTo>
                  <a:lnTo>
                    <a:pt x="4824174" y="607758"/>
                  </a:lnTo>
                  <a:lnTo>
                    <a:pt x="4783770" y="591327"/>
                  </a:lnTo>
                  <a:lnTo>
                    <a:pt x="4749927" y="568325"/>
                  </a:lnTo>
                  <a:lnTo>
                    <a:pt x="4722518" y="539015"/>
                  </a:lnTo>
                  <a:lnTo>
                    <a:pt x="4701254" y="503681"/>
                  </a:lnTo>
                  <a:lnTo>
                    <a:pt x="4686133" y="462347"/>
                  </a:lnTo>
                  <a:lnTo>
                    <a:pt x="4677156" y="415036"/>
                  </a:lnTo>
                  <a:lnTo>
                    <a:pt x="4795012" y="403605"/>
                  </a:lnTo>
                  <a:lnTo>
                    <a:pt x="4801705" y="431274"/>
                  </a:lnTo>
                  <a:lnTo>
                    <a:pt x="4811125" y="455025"/>
                  </a:lnTo>
                  <a:lnTo>
                    <a:pt x="4838192" y="490727"/>
                  </a:lnTo>
                  <a:lnTo>
                    <a:pt x="4876403" y="511587"/>
                  </a:lnTo>
                  <a:lnTo>
                    <a:pt x="4925949" y="518540"/>
                  </a:lnTo>
                  <a:lnTo>
                    <a:pt x="4953402" y="516993"/>
                  </a:lnTo>
                  <a:lnTo>
                    <a:pt x="4997547" y="504610"/>
                  </a:lnTo>
                  <a:lnTo>
                    <a:pt x="5036391" y="466915"/>
                  </a:lnTo>
                  <a:lnTo>
                    <a:pt x="5043805" y="435863"/>
                  </a:lnTo>
                  <a:lnTo>
                    <a:pt x="5043039" y="425600"/>
                  </a:lnTo>
                  <a:lnTo>
                    <a:pt x="5023981" y="392404"/>
                  </a:lnTo>
                  <a:lnTo>
                    <a:pt x="4987798" y="373634"/>
                  </a:lnTo>
                  <a:lnTo>
                    <a:pt x="4925254" y="356185"/>
                  </a:lnTo>
                  <a:lnTo>
                    <a:pt x="4890770" y="347472"/>
                  </a:lnTo>
                  <a:lnTo>
                    <a:pt x="4845718" y="334686"/>
                  </a:lnTo>
                  <a:lnTo>
                    <a:pt x="4807918" y="320532"/>
                  </a:lnTo>
                  <a:lnTo>
                    <a:pt x="4754118" y="288163"/>
                  </a:lnTo>
                  <a:lnTo>
                    <a:pt x="4712684" y="233203"/>
                  </a:lnTo>
                  <a:lnTo>
                    <a:pt x="4698873" y="167386"/>
                  </a:lnTo>
                  <a:lnTo>
                    <a:pt x="4700492" y="144811"/>
                  </a:lnTo>
                  <a:lnTo>
                    <a:pt x="4713446" y="101949"/>
                  </a:lnTo>
                  <a:lnTo>
                    <a:pt x="4739239" y="62868"/>
                  </a:lnTo>
                  <a:lnTo>
                    <a:pt x="4776680" y="32476"/>
                  </a:lnTo>
                  <a:lnTo>
                    <a:pt x="4825452" y="11733"/>
                  </a:lnTo>
                  <a:lnTo>
                    <a:pt x="4884507" y="1307"/>
                  </a:lnTo>
                  <a:lnTo>
                    <a:pt x="4917821" y="0"/>
                  </a:lnTo>
                  <a:close/>
                </a:path>
                <a:path w="5988050" h="670560">
                  <a:moveTo>
                    <a:pt x="3639947" y="0"/>
                  </a:moveTo>
                  <a:lnTo>
                    <a:pt x="3690863" y="3291"/>
                  </a:lnTo>
                  <a:lnTo>
                    <a:pt x="3737543" y="13167"/>
                  </a:lnTo>
                  <a:lnTo>
                    <a:pt x="3779987" y="29626"/>
                  </a:lnTo>
                  <a:lnTo>
                    <a:pt x="3818194" y="52669"/>
                  </a:lnTo>
                  <a:lnTo>
                    <a:pt x="3852164" y="82296"/>
                  </a:lnTo>
                  <a:lnTo>
                    <a:pt x="3880830" y="117775"/>
                  </a:lnTo>
                  <a:lnTo>
                    <a:pt x="3903126" y="158382"/>
                  </a:lnTo>
                  <a:lnTo>
                    <a:pt x="3919052" y="204121"/>
                  </a:lnTo>
                  <a:lnTo>
                    <a:pt x="3928607" y="254999"/>
                  </a:lnTo>
                  <a:lnTo>
                    <a:pt x="3931793" y="311023"/>
                  </a:lnTo>
                  <a:lnTo>
                    <a:pt x="3928625" y="366632"/>
                  </a:lnTo>
                  <a:lnTo>
                    <a:pt x="3919129" y="417176"/>
                  </a:lnTo>
                  <a:lnTo>
                    <a:pt x="3903318" y="462648"/>
                  </a:lnTo>
                  <a:lnTo>
                    <a:pt x="3881204" y="503042"/>
                  </a:lnTo>
                  <a:lnTo>
                    <a:pt x="3852799" y="538352"/>
                  </a:lnTo>
                  <a:lnTo>
                    <a:pt x="3819056" y="567917"/>
                  </a:lnTo>
                  <a:lnTo>
                    <a:pt x="3781071" y="590922"/>
                  </a:lnTo>
                  <a:lnTo>
                    <a:pt x="3738837" y="607362"/>
                  </a:lnTo>
                  <a:lnTo>
                    <a:pt x="3692348" y="617231"/>
                  </a:lnTo>
                  <a:lnTo>
                    <a:pt x="3641598" y="620522"/>
                  </a:lnTo>
                  <a:lnTo>
                    <a:pt x="3590237" y="617247"/>
                  </a:lnTo>
                  <a:lnTo>
                    <a:pt x="3543283" y="607431"/>
                  </a:lnTo>
                  <a:lnTo>
                    <a:pt x="3500725" y="591087"/>
                  </a:lnTo>
                  <a:lnTo>
                    <a:pt x="3462550" y="568226"/>
                  </a:lnTo>
                  <a:lnTo>
                    <a:pt x="3428746" y="538861"/>
                  </a:lnTo>
                  <a:lnTo>
                    <a:pt x="3400340" y="503716"/>
                  </a:lnTo>
                  <a:lnTo>
                    <a:pt x="3378226" y="463658"/>
                  </a:lnTo>
                  <a:lnTo>
                    <a:pt x="3362415" y="418681"/>
                  </a:lnTo>
                  <a:lnTo>
                    <a:pt x="3352919" y="368778"/>
                  </a:lnTo>
                  <a:lnTo>
                    <a:pt x="3349752" y="313944"/>
                  </a:lnTo>
                  <a:lnTo>
                    <a:pt x="3351466" y="269962"/>
                  </a:lnTo>
                  <a:lnTo>
                    <a:pt x="3356610" y="229647"/>
                  </a:lnTo>
                  <a:lnTo>
                    <a:pt x="3377184" y="160020"/>
                  </a:lnTo>
                  <a:lnTo>
                    <a:pt x="3401409" y="116490"/>
                  </a:lnTo>
                  <a:lnTo>
                    <a:pt x="3433064" y="77724"/>
                  </a:lnTo>
                  <a:lnTo>
                    <a:pt x="3470148" y="46021"/>
                  </a:lnTo>
                  <a:lnTo>
                    <a:pt x="3510661" y="23749"/>
                  </a:lnTo>
                  <a:lnTo>
                    <a:pt x="3570970" y="5921"/>
                  </a:lnTo>
                  <a:lnTo>
                    <a:pt x="3639947" y="0"/>
                  </a:lnTo>
                  <a:close/>
                </a:path>
                <a:path w="5988050" h="670560">
                  <a:moveTo>
                    <a:pt x="2165477" y="0"/>
                  </a:moveTo>
                  <a:lnTo>
                    <a:pt x="2218461" y="3095"/>
                  </a:lnTo>
                  <a:lnTo>
                    <a:pt x="2264457" y="12382"/>
                  </a:lnTo>
                  <a:lnTo>
                    <a:pt x="2303476" y="27860"/>
                  </a:lnTo>
                  <a:lnTo>
                    <a:pt x="2335530" y="49529"/>
                  </a:lnTo>
                  <a:lnTo>
                    <a:pt x="2379027" y="107346"/>
                  </a:lnTo>
                  <a:lnTo>
                    <a:pt x="2395474" y="181737"/>
                  </a:lnTo>
                  <a:lnTo>
                    <a:pt x="2274316" y="187071"/>
                  </a:lnTo>
                  <a:lnTo>
                    <a:pt x="2269311" y="165546"/>
                  </a:lnTo>
                  <a:lnTo>
                    <a:pt x="2262092" y="147272"/>
                  </a:lnTo>
                  <a:lnTo>
                    <a:pt x="2226554" y="111688"/>
                  </a:lnTo>
                  <a:lnTo>
                    <a:pt x="2188211" y="101592"/>
                  </a:lnTo>
                  <a:lnTo>
                    <a:pt x="2164207" y="100329"/>
                  </a:lnTo>
                  <a:lnTo>
                    <a:pt x="2139251" y="101667"/>
                  </a:lnTo>
                  <a:lnTo>
                    <a:pt x="2097913" y="112438"/>
                  </a:lnTo>
                  <a:lnTo>
                    <a:pt x="2067131" y="138207"/>
                  </a:lnTo>
                  <a:lnTo>
                    <a:pt x="2062352" y="159258"/>
                  </a:lnTo>
                  <a:lnTo>
                    <a:pt x="2063472" y="169469"/>
                  </a:lnTo>
                  <a:lnTo>
                    <a:pt x="2095859" y="205315"/>
                  </a:lnTo>
                  <a:lnTo>
                    <a:pt x="2151536" y="225405"/>
                  </a:lnTo>
                  <a:lnTo>
                    <a:pt x="2191639" y="235712"/>
                  </a:lnTo>
                  <a:lnTo>
                    <a:pt x="2232955" y="246262"/>
                  </a:lnTo>
                  <a:lnTo>
                    <a:pt x="2268521" y="256968"/>
                  </a:lnTo>
                  <a:lnTo>
                    <a:pt x="2322449" y="278891"/>
                  </a:lnTo>
                  <a:lnTo>
                    <a:pt x="2360167" y="305276"/>
                  </a:lnTo>
                  <a:lnTo>
                    <a:pt x="2388743" y="339851"/>
                  </a:lnTo>
                  <a:lnTo>
                    <a:pt x="2406634" y="383095"/>
                  </a:lnTo>
                  <a:lnTo>
                    <a:pt x="2412619" y="435483"/>
                  </a:lnTo>
                  <a:lnTo>
                    <a:pt x="2410833" y="460869"/>
                  </a:lnTo>
                  <a:lnTo>
                    <a:pt x="2396545" y="509117"/>
                  </a:lnTo>
                  <a:lnTo>
                    <a:pt x="2368204" y="553104"/>
                  </a:lnTo>
                  <a:lnTo>
                    <a:pt x="2327715" y="586545"/>
                  </a:lnTo>
                  <a:lnTo>
                    <a:pt x="2275206" y="608526"/>
                  </a:lnTo>
                  <a:lnTo>
                    <a:pt x="2209917" y="619523"/>
                  </a:lnTo>
                  <a:lnTo>
                    <a:pt x="2172462" y="620902"/>
                  </a:lnTo>
                  <a:lnTo>
                    <a:pt x="2118830" y="617616"/>
                  </a:lnTo>
                  <a:lnTo>
                    <a:pt x="2071830" y="607758"/>
                  </a:lnTo>
                  <a:lnTo>
                    <a:pt x="2031426" y="591327"/>
                  </a:lnTo>
                  <a:lnTo>
                    <a:pt x="1997583" y="568325"/>
                  </a:lnTo>
                  <a:lnTo>
                    <a:pt x="1970174" y="539015"/>
                  </a:lnTo>
                  <a:lnTo>
                    <a:pt x="1948910" y="503681"/>
                  </a:lnTo>
                  <a:lnTo>
                    <a:pt x="1933789" y="462347"/>
                  </a:lnTo>
                  <a:lnTo>
                    <a:pt x="1924812" y="415036"/>
                  </a:lnTo>
                  <a:lnTo>
                    <a:pt x="2042668" y="403605"/>
                  </a:lnTo>
                  <a:lnTo>
                    <a:pt x="2049361" y="431274"/>
                  </a:lnTo>
                  <a:lnTo>
                    <a:pt x="2058781" y="455025"/>
                  </a:lnTo>
                  <a:lnTo>
                    <a:pt x="2085848" y="490727"/>
                  </a:lnTo>
                  <a:lnTo>
                    <a:pt x="2124059" y="511587"/>
                  </a:lnTo>
                  <a:lnTo>
                    <a:pt x="2173605" y="518540"/>
                  </a:lnTo>
                  <a:lnTo>
                    <a:pt x="2201058" y="516993"/>
                  </a:lnTo>
                  <a:lnTo>
                    <a:pt x="2245203" y="504610"/>
                  </a:lnTo>
                  <a:lnTo>
                    <a:pt x="2284047" y="466915"/>
                  </a:lnTo>
                  <a:lnTo>
                    <a:pt x="2291461" y="435863"/>
                  </a:lnTo>
                  <a:lnTo>
                    <a:pt x="2290695" y="425600"/>
                  </a:lnTo>
                  <a:lnTo>
                    <a:pt x="2271637" y="392404"/>
                  </a:lnTo>
                  <a:lnTo>
                    <a:pt x="2235454" y="373634"/>
                  </a:lnTo>
                  <a:lnTo>
                    <a:pt x="2172910" y="356185"/>
                  </a:lnTo>
                  <a:lnTo>
                    <a:pt x="2138426" y="347472"/>
                  </a:lnTo>
                  <a:lnTo>
                    <a:pt x="2093374" y="334686"/>
                  </a:lnTo>
                  <a:lnTo>
                    <a:pt x="2055574" y="320532"/>
                  </a:lnTo>
                  <a:lnTo>
                    <a:pt x="2001774" y="288163"/>
                  </a:lnTo>
                  <a:lnTo>
                    <a:pt x="1960340" y="233203"/>
                  </a:lnTo>
                  <a:lnTo>
                    <a:pt x="1946528" y="167386"/>
                  </a:lnTo>
                  <a:lnTo>
                    <a:pt x="1948148" y="144811"/>
                  </a:lnTo>
                  <a:lnTo>
                    <a:pt x="1961102" y="101949"/>
                  </a:lnTo>
                  <a:lnTo>
                    <a:pt x="1986895" y="62868"/>
                  </a:lnTo>
                  <a:lnTo>
                    <a:pt x="2024336" y="32476"/>
                  </a:lnTo>
                  <a:lnTo>
                    <a:pt x="2073108" y="11733"/>
                  </a:lnTo>
                  <a:lnTo>
                    <a:pt x="2132163" y="1307"/>
                  </a:lnTo>
                  <a:lnTo>
                    <a:pt x="2165477" y="0"/>
                  </a:lnTo>
                  <a:close/>
                </a:path>
                <a:path w="5988050" h="670560">
                  <a:moveTo>
                    <a:pt x="291846" y="0"/>
                  </a:moveTo>
                  <a:lnTo>
                    <a:pt x="342989" y="3262"/>
                  </a:lnTo>
                  <a:lnTo>
                    <a:pt x="389731" y="13053"/>
                  </a:lnTo>
                  <a:lnTo>
                    <a:pt x="432060" y="29379"/>
                  </a:lnTo>
                  <a:lnTo>
                    <a:pt x="469962" y="52246"/>
                  </a:lnTo>
                  <a:lnTo>
                    <a:pt x="503428" y="81661"/>
                  </a:lnTo>
                  <a:lnTo>
                    <a:pt x="531559" y="116944"/>
                  </a:lnTo>
                  <a:lnTo>
                    <a:pt x="553459" y="157428"/>
                  </a:lnTo>
                  <a:lnTo>
                    <a:pt x="569118" y="203129"/>
                  </a:lnTo>
                  <a:lnTo>
                    <a:pt x="578522" y="254068"/>
                  </a:lnTo>
                  <a:lnTo>
                    <a:pt x="581660" y="310261"/>
                  </a:lnTo>
                  <a:lnTo>
                    <a:pt x="580302" y="347954"/>
                  </a:lnTo>
                  <a:lnTo>
                    <a:pt x="569444" y="416292"/>
                  </a:lnTo>
                  <a:lnTo>
                    <a:pt x="550515" y="469225"/>
                  </a:lnTo>
                  <a:lnTo>
                    <a:pt x="524277" y="512849"/>
                  </a:lnTo>
                  <a:lnTo>
                    <a:pt x="507492" y="534162"/>
                  </a:lnTo>
                  <a:lnTo>
                    <a:pt x="530278" y="549259"/>
                  </a:lnTo>
                  <a:lnTo>
                    <a:pt x="554053" y="562737"/>
                  </a:lnTo>
                  <a:lnTo>
                    <a:pt x="578804" y="574595"/>
                  </a:lnTo>
                  <a:lnTo>
                    <a:pt x="604520" y="584835"/>
                  </a:lnTo>
                  <a:lnTo>
                    <a:pt x="559943" y="670432"/>
                  </a:lnTo>
                  <a:lnTo>
                    <a:pt x="519491" y="654663"/>
                  </a:lnTo>
                  <a:lnTo>
                    <a:pt x="483314" y="633126"/>
                  </a:lnTo>
                  <a:lnTo>
                    <a:pt x="425704" y="594613"/>
                  </a:lnTo>
                  <a:lnTo>
                    <a:pt x="395410" y="605948"/>
                  </a:lnTo>
                  <a:lnTo>
                    <a:pt x="363569" y="614044"/>
                  </a:lnTo>
                  <a:lnTo>
                    <a:pt x="330156" y="618902"/>
                  </a:lnTo>
                  <a:lnTo>
                    <a:pt x="295148" y="620522"/>
                  </a:lnTo>
                  <a:lnTo>
                    <a:pt x="242219" y="617260"/>
                  </a:lnTo>
                  <a:lnTo>
                    <a:pt x="194076" y="607476"/>
                  </a:lnTo>
                  <a:lnTo>
                    <a:pt x="150718" y="591169"/>
                  </a:lnTo>
                  <a:lnTo>
                    <a:pt x="112146" y="568340"/>
                  </a:lnTo>
                  <a:lnTo>
                    <a:pt x="78359" y="538988"/>
                  </a:lnTo>
                  <a:lnTo>
                    <a:pt x="50166" y="503800"/>
                  </a:lnTo>
                  <a:lnTo>
                    <a:pt x="28227" y="463322"/>
                  </a:lnTo>
                  <a:lnTo>
                    <a:pt x="12549" y="417564"/>
                  </a:lnTo>
                  <a:lnTo>
                    <a:pt x="3138" y="366540"/>
                  </a:lnTo>
                  <a:lnTo>
                    <a:pt x="0" y="310261"/>
                  </a:lnTo>
                  <a:lnTo>
                    <a:pt x="3140" y="254068"/>
                  </a:lnTo>
                  <a:lnTo>
                    <a:pt x="12565" y="203129"/>
                  </a:lnTo>
                  <a:lnTo>
                    <a:pt x="28282" y="157428"/>
                  </a:lnTo>
                  <a:lnTo>
                    <a:pt x="50296" y="116944"/>
                  </a:lnTo>
                  <a:lnTo>
                    <a:pt x="78612" y="81661"/>
                  </a:lnTo>
                  <a:lnTo>
                    <a:pt x="112261" y="52246"/>
                  </a:lnTo>
                  <a:lnTo>
                    <a:pt x="150415" y="29379"/>
                  </a:lnTo>
                  <a:lnTo>
                    <a:pt x="193068" y="13053"/>
                  </a:lnTo>
                  <a:lnTo>
                    <a:pt x="240213" y="3262"/>
                  </a:lnTo>
                  <a:lnTo>
                    <a:pt x="291846" y="0"/>
                  </a:lnTo>
                  <a:close/>
                </a:path>
              </a:pathLst>
            </a:custGeom>
            <a:ln w="12192">
              <a:solidFill>
                <a:srgbClr val="F8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7047" y="584708"/>
            <a:ext cx="40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EDA2FE-346F-4FDA-8CBA-953616E6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14800"/>
            <a:ext cx="8991600" cy="2877711"/>
          </a:xfrm>
        </p:spPr>
        <p:txBody>
          <a:bodyPr/>
          <a:lstStyle/>
          <a:p>
            <a:r>
              <a:rPr lang="en-US" b="1" u="sng" dirty="0"/>
              <a:t> Any query email me :-</a:t>
            </a:r>
            <a:br>
              <a:rPr lang="en-US" b="1" u="sng" dirty="0"/>
            </a:br>
            <a:br>
              <a:rPr lang="en-US" dirty="0"/>
            </a:br>
            <a:r>
              <a:rPr lang="en-US" dirty="0"/>
              <a:t>                   </a:t>
            </a:r>
            <a:r>
              <a:rPr lang="en-US" dirty="0">
                <a:hlinkClick r:id="rId4"/>
              </a:rPr>
              <a:t>ritikthakur342@gmail.com</a:t>
            </a:r>
            <a:r>
              <a:rPr lang="en-US" dirty="0"/>
              <a:t>   -  Ritik Thakur</a:t>
            </a:r>
            <a:br>
              <a:rPr lang="en-US" dirty="0"/>
            </a:br>
            <a:r>
              <a:rPr lang="en-US" dirty="0"/>
              <a:t>	    </a:t>
            </a:r>
            <a:r>
              <a:rPr lang="en-US" dirty="0">
                <a:hlinkClick r:id="rId5"/>
              </a:rPr>
              <a:t>rulerxanuj@gmail.com</a:t>
            </a:r>
            <a:r>
              <a:rPr lang="en-US" dirty="0"/>
              <a:t>         -  Anuj </a:t>
            </a:r>
            <a:r>
              <a:rPr lang="en-US" dirty="0" err="1"/>
              <a:t>Attri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b="1" u="sng" dirty="0"/>
              <a:t>You can also find me on Instagram:-</a:t>
            </a:r>
            <a:br>
              <a:rPr lang="en-US" b="1" u="sng" dirty="0"/>
            </a:br>
            <a:br>
              <a:rPr lang="en-US" b="1" u="sng" dirty="0"/>
            </a:br>
            <a:r>
              <a:rPr lang="en-US" dirty="0"/>
              <a:t>                   @p1anuj </a:t>
            </a:r>
            <a:br>
              <a:rPr lang="en-US" dirty="0"/>
            </a:br>
            <a:r>
              <a:rPr lang="en-US" dirty="0"/>
              <a:t>                   @ritikk_thakurr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0029" y="1523822"/>
            <a:ext cx="1043940" cy="1474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0" spc="5" dirty="0">
                <a:solidFill>
                  <a:srgbClr val="FFFFFF"/>
                </a:solidFill>
                <a:latin typeface="Wingdings"/>
                <a:cs typeface="Wingdings"/>
              </a:rPr>
              <a:t></a:t>
            </a:r>
            <a:endParaRPr sz="9500">
              <a:latin typeface="Wingdings"/>
              <a:cs typeface="Wingding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9223" y="3294888"/>
            <a:ext cx="7759065" cy="1257300"/>
            <a:chOff x="649223" y="3294888"/>
            <a:chExt cx="7759065" cy="1257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223" y="3294888"/>
              <a:ext cx="7758683" cy="1257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450" y="3383661"/>
              <a:ext cx="7582192" cy="10805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77047" y="584708"/>
            <a:ext cx="40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3BE3-1AA1-4489-90CB-7E25896A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04800"/>
            <a:ext cx="9144001" cy="984885"/>
          </a:xfrm>
        </p:spPr>
        <p:txBody>
          <a:bodyPr/>
          <a:lstStyle/>
          <a:p>
            <a:pPr algn="ctr"/>
            <a:r>
              <a:rPr lang="en-US" sz="3200" dirty="0">
                <a:highlight>
                  <a:srgbClr val="FF0000"/>
                </a:highlight>
              </a:rPr>
              <a:t>                               Introduction                     2 </a:t>
            </a:r>
            <a:r>
              <a:rPr lang="en-US" sz="3200" dirty="0" err="1">
                <a:solidFill>
                  <a:srgbClr val="FF0000"/>
                </a:solidFill>
                <a:highlight>
                  <a:srgbClr val="FF0000"/>
                </a:highlight>
              </a:rPr>
              <a:t>gji</a:t>
            </a:r>
            <a:r>
              <a:rPr lang="en-US" sz="3200" dirty="0">
                <a:highlight>
                  <a:srgbClr val="FF0000"/>
                </a:highlight>
              </a:rPr>
              <a:t>				</a:t>
            </a:r>
            <a:r>
              <a:rPr lang="en-US" sz="3200" dirty="0">
                <a:highlight>
                  <a:srgbClr val="800000"/>
                </a:highlight>
              </a:rPr>
              <a:t>			</a:t>
            </a:r>
            <a:endParaRPr lang="en-IN" sz="3200" dirty="0">
              <a:highlight>
                <a:srgbClr val="8000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DA72-F326-4273-AE32-E91E14FA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6096000" cy="39241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virtual assistant is a technology based on artificial intelligence.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A VPA is an program that can understand natural human language , speak natural language and complete electronic tasks for the end user.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provide support 24 x 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VPA comes in mobile phones ,  desktop system and also speakers.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Some popular VPA are : </a:t>
            </a:r>
            <a:r>
              <a:rPr lang="en-IN" dirty="0" err="1"/>
              <a:t>siri</a:t>
            </a:r>
            <a:r>
              <a:rPr lang="en-IN" dirty="0"/>
              <a:t> from apple, Cortana from Microsoft , Alexa from Amazon  and etc……</a:t>
            </a:r>
          </a:p>
        </p:txBody>
      </p:sp>
    </p:spTree>
    <p:extLst>
      <p:ext uri="{BB962C8B-B14F-4D97-AF65-F5344CB8AC3E}">
        <p14:creationId xmlns:p14="http://schemas.microsoft.com/office/powerpoint/2010/main" val="381249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457200"/>
            <a:ext cx="8839200" cy="600710"/>
            <a:chOff x="152400" y="457200"/>
            <a:chExt cx="8839200" cy="600710"/>
          </a:xfrm>
        </p:grpSpPr>
        <p:sp>
          <p:nvSpPr>
            <p:cNvPr id="3" name="object 3"/>
            <p:cNvSpPr/>
            <p:nvPr/>
          </p:nvSpPr>
          <p:spPr>
            <a:xfrm>
              <a:off x="152400" y="457200"/>
              <a:ext cx="8839200" cy="600710"/>
            </a:xfrm>
            <a:custGeom>
              <a:avLst/>
              <a:gdLst/>
              <a:ahLst/>
              <a:cxnLst/>
              <a:rect l="l" t="t" r="r" b="b"/>
              <a:pathLst>
                <a:path w="8839200" h="600710">
                  <a:moveTo>
                    <a:pt x="8839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8839200" y="60045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0820" y="569976"/>
              <a:ext cx="1002792" cy="3916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8920" y="608203"/>
              <a:ext cx="927354" cy="3149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3235" y="577595"/>
              <a:ext cx="1626108" cy="4678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1844" y="615314"/>
              <a:ext cx="1549019" cy="3917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5252" y="569976"/>
              <a:ext cx="955548" cy="391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3225" y="608203"/>
              <a:ext cx="878840" cy="3158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1327150"/>
            <a:ext cx="54933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The</a:t>
            </a:r>
            <a:r>
              <a:rPr spc="-20" dirty="0"/>
              <a:t> </a:t>
            </a:r>
            <a:r>
              <a:rPr spc="-5" dirty="0"/>
              <a:t>working</a:t>
            </a:r>
            <a:r>
              <a:rPr spc="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5" dirty="0"/>
              <a:t>Virtual</a:t>
            </a:r>
            <a:r>
              <a:rPr spc="-100" dirty="0"/>
              <a:t> </a:t>
            </a:r>
            <a:r>
              <a:rPr dirty="0"/>
              <a:t>Assistant uses </a:t>
            </a:r>
            <a:r>
              <a:rPr spc="-5" dirty="0"/>
              <a:t>following</a:t>
            </a:r>
            <a:r>
              <a:rPr spc="10" dirty="0"/>
              <a:t> </a:t>
            </a:r>
            <a:r>
              <a:rPr dirty="0"/>
              <a:t>principles: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3540" y="1813306"/>
            <a:ext cx="5621655" cy="4949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Natural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Processing.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user’s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speech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input.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Automatic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Speech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Recognition.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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r>
              <a:rPr sz="17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according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input.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Intelligence.</a:t>
            </a:r>
            <a:endParaRPr sz="1700">
              <a:latin typeface="Arial"/>
              <a:cs typeface="Arial"/>
            </a:endParaRPr>
          </a:p>
          <a:p>
            <a:pPr marL="927100" marR="219075" lvl="1" indent="-457834">
              <a:lnSpc>
                <a:spcPct val="2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learn things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user and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bout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behavior and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relations of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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Inter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Communication.</a:t>
            </a:r>
            <a:endParaRPr sz="1700">
              <a:latin typeface="Arial"/>
              <a:cs typeface="Arial"/>
            </a:endParaRPr>
          </a:p>
          <a:p>
            <a:pPr marL="927100" marR="1682750" lvl="1" indent="-457834">
              <a:lnSpc>
                <a:spcPct val="2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7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4235" y="584708"/>
            <a:ext cx="203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7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62600" y="1303019"/>
            <a:ext cx="3429000" cy="21671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334000" y="3733800"/>
            <a:ext cx="3810000" cy="3124200"/>
            <a:chOff x="5334000" y="3733800"/>
            <a:chExt cx="3810000" cy="312420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4000" y="3733800"/>
              <a:ext cx="2362200" cy="15742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94092" y="3745991"/>
              <a:ext cx="1549907" cy="15499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62600" y="5283707"/>
              <a:ext cx="2807207" cy="1574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655922"/>
            <a:ext cx="8620760" cy="38619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15"/>
              </a:spcBef>
              <a:buSzPct val="74074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Hardware:</a:t>
            </a:r>
            <a:endParaRPr sz="2700" dirty="0">
              <a:latin typeface="Arial"/>
              <a:cs typeface="Arial"/>
            </a:endParaRPr>
          </a:p>
          <a:p>
            <a:pPr marL="1040130" lvl="1" indent="-455930">
              <a:lnSpc>
                <a:spcPct val="100000"/>
              </a:lnSpc>
              <a:spcBef>
                <a:spcPts val="455"/>
              </a:spcBef>
              <a:buSzPct val="113888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FFFFFF"/>
                </a:solidFill>
                <a:latin typeface="Arial"/>
                <a:cs typeface="Arial"/>
              </a:rPr>
              <a:t>intel i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3 or above</a:t>
            </a:r>
            <a:endParaRPr sz="1800" dirty="0">
              <a:latin typeface="Arial"/>
              <a:cs typeface="Arial"/>
            </a:endParaRPr>
          </a:p>
          <a:p>
            <a:pPr marL="1040130" lvl="1" indent="-455930">
              <a:lnSpc>
                <a:spcPct val="100000"/>
              </a:lnSpc>
              <a:spcBef>
                <a:spcPts val="434"/>
              </a:spcBef>
              <a:buSzPct val="116666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Ram should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4 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B.</a:t>
            </a:r>
            <a:endParaRPr sz="1800" dirty="0">
              <a:latin typeface="Arial"/>
              <a:cs typeface="Arial"/>
            </a:endParaRPr>
          </a:p>
          <a:p>
            <a:pPr marL="1040130" lvl="1" indent="-455930">
              <a:lnSpc>
                <a:spcPct val="100000"/>
              </a:lnSpc>
              <a:spcBef>
                <a:spcPts val="434"/>
              </a:spcBef>
              <a:buSzPct val="113888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connectivity.</a:t>
            </a:r>
            <a:endParaRPr lang="en-US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040130" lvl="1" indent="-455930">
              <a:lnSpc>
                <a:spcPct val="100000"/>
              </a:lnSpc>
              <a:spcBef>
                <a:spcPts val="434"/>
              </a:spcBef>
              <a:buSzPct val="113888"/>
              <a:buFont typeface="Wingdings"/>
              <a:buChar char=""/>
              <a:tabLst>
                <a:tab pos="1039494" algn="l"/>
                <a:tab pos="1040130" algn="l"/>
              </a:tabLst>
            </a:pPr>
            <a:endParaRPr lang="en-IN" sz="2900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040130" lvl="1" indent="-455930">
              <a:lnSpc>
                <a:spcPct val="100000"/>
              </a:lnSpc>
              <a:spcBef>
                <a:spcPts val="434"/>
              </a:spcBef>
              <a:buSzPct val="113888"/>
              <a:buFont typeface="Wingdings"/>
              <a:buChar char=""/>
              <a:tabLst>
                <a:tab pos="1039494" algn="l"/>
                <a:tab pos="1040130" algn="l"/>
              </a:tabLst>
            </a:pPr>
            <a:endParaRPr sz="29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SzPct val="74074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Software:</a:t>
            </a:r>
            <a:endParaRPr sz="2700" dirty="0">
              <a:latin typeface="Arial"/>
              <a:cs typeface="Arial"/>
            </a:endParaRPr>
          </a:p>
          <a:p>
            <a:pPr marL="1040130" lvl="1" indent="-455930">
              <a:lnSpc>
                <a:spcPct val="100000"/>
              </a:lnSpc>
              <a:spcBef>
                <a:spcPts val="455"/>
              </a:spcBef>
              <a:buSzPct val="113888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: Windows or any equivalent .</a:t>
            </a:r>
            <a:endParaRPr sz="1800" dirty="0">
              <a:latin typeface="Arial"/>
              <a:cs typeface="Arial"/>
            </a:endParaRPr>
          </a:p>
          <a:p>
            <a:pPr marL="1040130" lvl="1" indent="-455930">
              <a:lnSpc>
                <a:spcPct val="100000"/>
              </a:lnSpc>
              <a:spcBef>
                <a:spcPts val="430"/>
              </a:spcBef>
              <a:buSzPct val="113888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IDE : Visual Studio or any equivalent</a:t>
            </a:r>
            <a:endParaRPr sz="1800" dirty="0">
              <a:latin typeface="Arial"/>
              <a:cs typeface="Arial"/>
            </a:endParaRPr>
          </a:p>
          <a:p>
            <a:pPr marL="1040130" lvl="1" indent="-455930">
              <a:lnSpc>
                <a:spcPct val="100000"/>
              </a:lnSpc>
              <a:spcBef>
                <a:spcPts val="434"/>
              </a:spcBef>
              <a:buSzPct val="113888"/>
              <a:buFont typeface="Wingdings"/>
              <a:buChar char=""/>
              <a:tabLst>
                <a:tab pos="1039494" algn="l"/>
                <a:tab pos="10401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basic applications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music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200" cy="540532"/>
          </a:xfrm>
          <a:prstGeom prst="rect">
            <a:avLst/>
          </a:prstGeom>
          <a:solidFill>
            <a:srgbClr val="AF1512"/>
          </a:solidFill>
        </p:spPr>
        <p:txBody>
          <a:bodyPr vert="horz" wrap="square" lIns="0" tIns="32384" rIns="0" bIns="0" rtlCol="0">
            <a:spAutoFit/>
          </a:bodyPr>
          <a:lstStyle/>
          <a:p>
            <a:pPr marL="347980" algn="ctr">
              <a:lnSpc>
                <a:spcPct val="100000"/>
              </a:lnSpc>
              <a:spcBef>
                <a:spcPts val="254"/>
              </a:spcBef>
              <a:tabLst>
                <a:tab pos="7014845" algn="l"/>
              </a:tabLst>
            </a:pPr>
            <a:r>
              <a:rPr sz="3300" dirty="0">
                <a:latin typeface="Times New Roman"/>
                <a:cs typeface="Times New Roman"/>
              </a:rPr>
              <a:t>Hardware</a:t>
            </a:r>
            <a:r>
              <a:rPr sz="3300" spc="-18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And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Software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Requirements	</a:t>
            </a:r>
            <a:r>
              <a:rPr lang="en-US" sz="4050" spc="-7" baseline="-5144" dirty="0">
                <a:latin typeface="Times New Roman"/>
                <a:cs typeface="Times New Roman"/>
              </a:rPr>
              <a:t>4</a:t>
            </a:r>
            <a:endParaRPr sz="4050" baseline="-514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457200"/>
            <a:ext cx="8839200" cy="600710"/>
            <a:chOff x="152400" y="457200"/>
            <a:chExt cx="8839200" cy="600710"/>
          </a:xfrm>
        </p:grpSpPr>
        <p:sp>
          <p:nvSpPr>
            <p:cNvPr id="3" name="object 3"/>
            <p:cNvSpPr/>
            <p:nvPr/>
          </p:nvSpPr>
          <p:spPr>
            <a:xfrm>
              <a:off x="152400" y="457200"/>
              <a:ext cx="8839200" cy="600710"/>
            </a:xfrm>
            <a:custGeom>
              <a:avLst/>
              <a:gdLst/>
              <a:ahLst/>
              <a:cxnLst/>
              <a:rect l="l" t="t" r="r" b="b"/>
              <a:pathLst>
                <a:path w="8839200" h="600710">
                  <a:moveTo>
                    <a:pt x="8839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8839200" y="60045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9332" y="569976"/>
              <a:ext cx="1540764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7559" y="608203"/>
              <a:ext cx="1464437" cy="39966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1348486"/>
            <a:ext cx="52133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Any</a:t>
            </a:r>
            <a:r>
              <a:rPr spc="-10" dirty="0"/>
              <a:t> </a:t>
            </a:r>
            <a:r>
              <a:rPr spc="-5" dirty="0"/>
              <a:t>Virtual</a:t>
            </a:r>
            <a:r>
              <a:rPr spc="-85" dirty="0"/>
              <a:t> </a:t>
            </a:r>
            <a:r>
              <a:rPr dirty="0"/>
              <a:t>Assistant</a:t>
            </a:r>
            <a:r>
              <a:rPr spc="-10" dirty="0"/>
              <a:t> </a:t>
            </a:r>
            <a:r>
              <a:rPr dirty="0"/>
              <a:t>basically</a:t>
            </a:r>
            <a:r>
              <a:rPr spc="-20" dirty="0"/>
              <a:t> </a:t>
            </a:r>
            <a:r>
              <a:rPr dirty="0"/>
              <a:t>consists</a:t>
            </a:r>
            <a:r>
              <a:rPr spc="-5" dirty="0"/>
              <a:t> </a:t>
            </a:r>
            <a:r>
              <a:rPr dirty="0"/>
              <a:t>of </a:t>
            </a:r>
            <a:r>
              <a:rPr spc="-5" dirty="0"/>
              <a:t>three</a:t>
            </a:r>
            <a:r>
              <a:rPr spc="15" dirty="0"/>
              <a:t> </a:t>
            </a:r>
            <a:r>
              <a:rPr spc="-5" dirty="0"/>
              <a:t>layers.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340" y="1866645"/>
            <a:ext cx="229362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Speech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AutoNum type="arabicPeriod"/>
            </a:pPr>
            <a:endParaRPr sz="17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Ana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sing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AutoNum type="arabicPeriod"/>
            </a:pPr>
            <a:endParaRPr sz="17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Interpret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3811523"/>
            <a:ext cx="1540764" cy="167944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674747" y="3994784"/>
            <a:ext cx="314325" cy="308610"/>
          </a:xfrm>
          <a:custGeom>
            <a:avLst/>
            <a:gdLst/>
            <a:ahLst/>
            <a:cxnLst/>
            <a:rect l="l" t="t" r="r" b="b"/>
            <a:pathLst>
              <a:path w="314325" h="308610">
                <a:moveTo>
                  <a:pt x="136905" y="0"/>
                </a:moveTo>
                <a:lnTo>
                  <a:pt x="148335" y="61594"/>
                </a:lnTo>
                <a:lnTo>
                  <a:pt x="0" y="89153"/>
                </a:lnTo>
                <a:lnTo>
                  <a:pt x="34289" y="274065"/>
                </a:lnTo>
                <a:lnTo>
                  <a:pt x="182752" y="246506"/>
                </a:lnTo>
                <a:lnTo>
                  <a:pt x="194182" y="308228"/>
                </a:lnTo>
                <a:lnTo>
                  <a:pt x="313944" y="126491"/>
                </a:lnTo>
                <a:lnTo>
                  <a:pt x="136905" y="0"/>
                </a:lnTo>
                <a:close/>
              </a:path>
            </a:pathLst>
          </a:custGeom>
          <a:solidFill>
            <a:srgbClr val="538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4464" y="5127116"/>
            <a:ext cx="316230" cy="294640"/>
          </a:xfrm>
          <a:custGeom>
            <a:avLst/>
            <a:gdLst/>
            <a:ahLst/>
            <a:cxnLst/>
            <a:rect l="l" t="t" r="r" b="b"/>
            <a:pathLst>
              <a:path w="316230" h="294639">
                <a:moveTo>
                  <a:pt x="195707" y="0"/>
                </a:moveTo>
                <a:lnTo>
                  <a:pt x="0" y="94868"/>
                </a:lnTo>
                <a:lnTo>
                  <a:pt x="87503" y="294131"/>
                </a:lnTo>
                <a:lnTo>
                  <a:pt x="109093" y="235330"/>
                </a:lnTo>
                <a:lnTo>
                  <a:pt x="250698" y="287400"/>
                </a:lnTo>
                <a:lnTo>
                  <a:pt x="315722" y="110870"/>
                </a:lnTo>
                <a:lnTo>
                  <a:pt x="174117" y="58800"/>
                </a:lnTo>
                <a:lnTo>
                  <a:pt x="19570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84235" y="584708"/>
            <a:ext cx="203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7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457200"/>
            <a:ext cx="8839200" cy="600710"/>
            <a:chOff x="152400" y="457200"/>
            <a:chExt cx="8839200" cy="600710"/>
          </a:xfrm>
        </p:grpSpPr>
        <p:sp>
          <p:nvSpPr>
            <p:cNvPr id="3" name="object 3"/>
            <p:cNvSpPr/>
            <p:nvPr/>
          </p:nvSpPr>
          <p:spPr>
            <a:xfrm>
              <a:off x="152400" y="457200"/>
              <a:ext cx="8839200" cy="600710"/>
            </a:xfrm>
            <a:custGeom>
              <a:avLst/>
              <a:gdLst/>
              <a:ahLst/>
              <a:cxnLst/>
              <a:rect l="l" t="t" r="r" b="b"/>
              <a:pathLst>
                <a:path w="8839200" h="600710">
                  <a:moveTo>
                    <a:pt x="8839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8839200" y="60045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2511" y="569976"/>
              <a:ext cx="1540764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0739" y="608203"/>
              <a:ext cx="1464437" cy="3996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4696" y="751331"/>
              <a:ext cx="199644" cy="1249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91304" y="798790"/>
              <a:ext cx="106045" cy="31115"/>
            </a:xfrm>
            <a:custGeom>
              <a:avLst/>
              <a:gdLst/>
              <a:ahLst/>
              <a:cxnLst/>
              <a:rect l="l" t="t" r="r" b="b"/>
              <a:pathLst>
                <a:path w="106045" h="31115">
                  <a:moveTo>
                    <a:pt x="105798" y="0"/>
                  </a:moveTo>
                  <a:lnTo>
                    <a:pt x="0" y="0"/>
                  </a:lnTo>
                  <a:lnTo>
                    <a:pt x="0" y="30900"/>
                  </a:lnTo>
                  <a:lnTo>
                    <a:pt x="105798" y="30900"/>
                  </a:lnTo>
                  <a:lnTo>
                    <a:pt x="105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91304" y="798790"/>
              <a:ext cx="106045" cy="31115"/>
            </a:xfrm>
            <a:custGeom>
              <a:avLst/>
              <a:gdLst/>
              <a:ahLst/>
              <a:cxnLst/>
              <a:rect l="l" t="t" r="r" b="b"/>
              <a:pathLst>
                <a:path w="106045" h="31115">
                  <a:moveTo>
                    <a:pt x="0" y="30900"/>
                  </a:moveTo>
                  <a:lnTo>
                    <a:pt x="105798" y="30900"/>
                  </a:lnTo>
                  <a:lnTo>
                    <a:pt x="105798" y="0"/>
                  </a:lnTo>
                  <a:lnTo>
                    <a:pt x="0" y="0"/>
                  </a:lnTo>
                  <a:lnTo>
                    <a:pt x="0" y="3090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3296" y="569976"/>
              <a:ext cx="2289048" cy="4754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1015" y="608203"/>
              <a:ext cx="2212848" cy="39966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5783" y="1430782"/>
            <a:ext cx="260286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8475" algn="l"/>
              </a:tabLst>
            </a:pPr>
            <a:r>
              <a:rPr sz="2300" b="1" dirty="0">
                <a:latin typeface="Arial"/>
                <a:cs typeface="Arial"/>
              </a:rPr>
              <a:t>1.	Speech</a:t>
            </a:r>
            <a:r>
              <a:rPr sz="2300" b="1" spc="-7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to</a:t>
            </a:r>
            <a:r>
              <a:rPr sz="2300" b="1" spc="-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text: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783" y="2070862"/>
            <a:ext cx="8581390" cy="41507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Piece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7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converts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audio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text.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doesn’t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anything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say.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Arial"/>
              <a:cs typeface="Arial"/>
            </a:endParaRPr>
          </a:p>
          <a:p>
            <a:pPr marL="498475" indent="-486409">
              <a:lnSpc>
                <a:spcPct val="100000"/>
              </a:lnSpc>
              <a:buAutoNum type="arabicPeriod" startAt="2"/>
              <a:tabLst>
                <a:tab pos="498475" algn="l"/>
                <a:tab pos="499109" algn="l"/>
              </a:tabLst>
            </a:pPr>
            <a:r>
              <a:rPr sz="2300" b="1" spc="-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ext</a:t>
            </a:r>
            <a:r>
              <a:rPr sz="23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3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b="1" spc="-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sing: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AutoNum type="arabicPeriod" startAt="2"/>
            </a:pPr>
            <a:endParaRPr sz="195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Converted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letters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1700" dirty="0">
              <a:latin typeface="Arial"/>
              <a:cs typeface="Arial"/>
            </a:endParaRPr>
          </a:p>
          <a:p>
            <a:pPr marL="756285" marR="896619" lvl="1" indent="-287020">
              <a:lnSpc>
                <a:spcPts val="4079"/>
              </a:lnSpc>
              <a:spcBef>
                <a:spcPts val="475"/>
              </a:spcBef>
              <a:buFont typeface="Wingdings"/>
              <a:buChar char=""/>
              <a:tabLst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piece of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software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converts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understandable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17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4079"/>
              </a:lnSpc>
              <a:buFont typeface="Wingdings"/>
              <a:buChar char=""/>
              <a:tabLst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understands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command, so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Assistant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700" spc="15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lang="en-US" sz="1700" spc="15" dirty="0" err="1">
                <a:solidFill>
                  <a:srgbClr val="FFFFFF"/>
                </a:solidFill>
                <a:latin typeface="Arial"/>
                <a:cs typeface="Arial"/>
              </a:rPr>
              <a:t>asisstant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text </a:t>
            </a:r>
            <a:r>
              <a:rPr sz="17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computer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command.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4235" y="584708"/>
            <a:ext cx="203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7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457200"/>
            <a:ext cx="8839200" cy="600710"/>
            <a:chOff x="152400" y="457200"/>
            <a:chExt cx="8839200" cy="600710"/>
          </a:xfrm>
        </p:grpSpPr>
        <p:sp>
          <p:nvSpPr>
            <p:cNvPr id="3" name="object 3"/>
            <p:cNvSpPr/>
            <p:nvPr/>
          </p:nvSpPr>
          <p:spPr>
            <a:xfrm>
              <a:off x="152400" y="457200"/>
              <a:ext cx="8839200" cy="600710"/>
            </a:xfrm>
            <a:custGeom>
              <a:avLst/>
              <a:gdLst/>
              <a:ahLst/>
              <a:cxnLst/>
              <a:rect l="l" t="t" r="r" b="b"/>
              <a:pathLst>
                <a:path w="8839200" h="600710">
                  <a:moveTo>
                    <a:pt x="8839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8839200" y="60045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2511" y="569976"/>
              <a:ext cx="1540764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0739" y="608203"/>
              <a:ext cx="1464437" cy="3996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4696" y="751331"/>
              <a:ext cx="199644" cy="1249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91304" y="798790"/>
              <a:ext cx="106045" cy="31115"/>
            </a:xfrm>
            <a:custGeom>
              <a:avLst/>
              <a:gdLst/>
              <a:ahLst/>
              <a:cxnLst/>
              <a:rect l="l" t="t" r="r" b="b"/>
              <a:pathLst>
                <a:path w="106045" h="31115">
                  <a:moveTo>
                    <a:pt x="105798" y="0"/>
                  </a:moveTo>
                  <a:lnTo>
                    <a:pt x="0" y="0"/>
                  </a:lnTo>
                  <a:lnTo>
                    <a:pt x="0" y="30900"/>
                  </a:lnTo>
                  <a:lnTo>
                    <a:pt x="105798" y="30900"/>
                  </a:lnTo>
                  <a:lnTo>
                    <a:pt x="105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91304" y="798790"/>
              <a:ext cx="106045" cy="31115"/>
            </a:xfrm>
            <a:custGeom>
              <a:avLst/>
              <a:gdLst/>
              <a:ahLst/>
              <a:cxnLst/>
              <a:rect l="l" t="t" r="r" b="b"/>
              <a:pathLst>
                <a:path w="106045" h="31115">
                  <a:moveTo>
                    <a:pt x="0" y="30900"/>
                  </a:moveTo>
                  <a:lnTo>
                    <a:pt x="105798" y="30900"/>
                  </a:lnTo>
                  <a:lnTo>
                    <a:pt x="105798" y="0"/>
                  </a:lnTo>
                  <a:lnTo>
                    <a:pt x="0" y="0"/>
                  </a:lnTo>
                  <a:lnTo>
                    <a:pt x="0" y="3090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3296" y="569976"/>
              <a:ext cx="2289048" cy="4754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1015" y="608203"/>
              <a:ext cx="2212848" cy="39966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2400" y="457200"/>
            <a:ext cx="8839200" cy="5572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R="713105" algn="r">
              <a:lnSpc>
                <a:spcPct val="100000"/>
              </a:lnSpc>
              <a:spcBef>
                <a:spcPts val="1105"/>
              </a:spcBef>
            </a:pPr>
            <a:r>
              <a:rPr lang="en-US" sz="2700" spc="-1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1425320"/>
            <a:ext cx="8257540" cy="4211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756920" algn="l"/>
              </a:tabLst>
            </a:pP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VPAs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maps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7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understand.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Reminder.</a:t>
            </a:r>
            <a:endParaRPr sz="1700">
              <a:latin typeface="Arial"/>
              <a:cs typeface="Arial"/>
            </a:endParaRPr>
          </a:p>
          <a:p>
            <a:pPr marL="498475" indent="-486409">
              <a:lnSpc>
                <a:spcPct val="100000"/>
              </a:lnSpc>
              <a:spcBef>
                <a:spcPts val="1490"/>
              </a:spcBef>
              <a:buAutoNum type="arabicPeriod" startAt="3"/>
              <a:tabLst>
                <a:tab pos="498475" algn="l"/>
                <a:tab pos="499109" algn="l"/>
              </a:tabLst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Interpret</a:t>
            </a:r>
            <a:r>
              <a:rPr sz="23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commands: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65"/>
              </a:spcBef>
              <a:buFont typeface="Wingdings"/>
              <a:buChar char=""/>
              <a:tabLst>
                <a:tab pos="75692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layer,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mapped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command,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server through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internet.</a:t>
            </a:r>
            <a:endParaRPr sz="1700">
              <a:latin typeface="Arial"/>
              <a:cs typeface="Arial"/>
            </a:endParaRPr>
          </a:p>
          <a:p>
            <a:pPr marL="817244" lvl="1" indent="-347980">
              <a:lnSpc>
                <a:spcPct val="100000"/>
              </a:lnSpc>
              <a:spcBef>
                <a:spcPts val="1020"/>
              </a:spcBef>
              <a:buFont typeface="Wingdings"/>
              <a:buChar char=""/>
              <a:tabLst>
                <a:tab pos="817244" algn="l"/>
                <a:tab pos="817880" algn="l"/>
              </a:tabLst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Simultaneously,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your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speech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evaluated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locally.</a:t>
            </a:r>
            <a:endParaRPr sz="1700">
              <a:latin typeface="Arial"/>
              <a:cs typeface="Arial"/>
            </a:endParaRPr>
          </a:p>
          <a:p>
            <a:pPr marL="756285" marR="5080" lvl="1" indent="-287020">
              <a:lnSpc>
                <a:spcPct val="150000"/>
              </a:lnSpc>
              <a:buFont typeface="Wingdings"/>
              <a:buChar char=""/>
              <a:tabLst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 local recogniser communicate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judge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whether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command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7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locally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or not.</a:t>
            </a:r>
            <a:endParaRPr sz="17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1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Music,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reservation,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457200"/>
            <a:ext cx="8839200" cy="600710"/>
            <a:chOff x="152400" y="457200"/>
            <a:chExt cx="8839200" cy="600710"/>
          </a:xfrm>
        </p:grpSpPr>
        <p:sp>
          <p:nvSpPr>
            <p:cNvPr id="3" name="object 3"/>
            <p:cNvSpPr/>
            <p:nvPr/>
          </p:nvSpPr>
          <p:spPr>
            <a:xfrm>
              <a:off x="152400" y="457200"/>
              <a:ext cx="8839200" cy="600710"/>
            </a:xfrm>
            <a:custGeom>
              <a:avLst/>
              <a:gdLst/>
              <a:ahLst/>
              <a:cxnLst/>
              <a:rect l="l" t="t" r="r" b="b"/>
              <a:pathLst>
                <a:path w="8839200" h="600710">
                  <a:moveTo>
                    <a:pt x="8839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8839200" y="60045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0667" y="583692"/>
              <a:ext cx="1493519" cy="3779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8514" y="621664"/>
              <a:ext cx="1417193" cy="3014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1111251"/>
            <a:ext cx="695070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 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features</a:t>
            </a:r>
            <a:r>
              <a:rPr spc="1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Virtual</a:t>
            </a:r>
            <a:r>
              <a:rPr spc="-95" dirty="0"/>
              <a:t> </a:t>
            </a:r>
            <a:r>
              <a:rPr dirty="0"/>
              <a:t>Assistant,</a:t>
            </a:r>
            <a:r>
              <a:rPr spc="-5" dirty="0"/>
              <a:t> </a:t>
            </a:r>
            <a:r>
              <a:rPr spc="-10" dirty="0"/>
              <a:t>you</a:t>
            </a:r>
            <a:r>
              <a:rPr spc="35" dirty="0"/>
              <a:t> </a:t>
            </a:r>
            <a:r>
              <a:rPr dirty="0"/>
              <a:t>may</a:t>
            </a:r>
            <a:r>
              <a:rPr spc="-10" dirty="0"/>
              <a:t> </a:t>
            </a:r>
            <a:r>
              <a:rPr dirty="0"/>
              <a:t>ask</a:t>
            </a:r>
            <a:r>
              <a:rPr spc="5" dirty="0"/>
              <a:t> </a:t>
            </a:r>
            <a:r>
              <a:rPr dirty="0"/>
              <a:t>him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day</a:t>
            </a:r>
            <a:r>
              <a:rPr spc="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dirty="0"/>
              <a:t>day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340" y="1449706"/>
            <a:ext cx="5712460" cy="50456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below: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 search anything on Wikipedia</a:t>
            </a: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Open google and search 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"/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lang="en-US" sz="1700" spc="-5" dirty="0">
                <a:solidFill>
                  <a:srgbClr val="FFFFFF"/>
                </a:solidFill>
                <a:latin typeface="Arial"/>
                <a:cs typeface="Arial"/>
              </a:rPr>
              <a:t>Open YouTube 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Check Instagram profile and download profile picture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Latest news 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Restart and shutdown the system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"/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Music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Videos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Wake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6.</a:t>
            </a: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457200"/>
            <a:ext cx="8839200" cy="5572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R="713105" algn="r">
              <a:lnSpc>
                <a:spcPct val="100000"/>
              </a:lnSpc>
              <a:spcBef>
                <a:spcPts val="1105"/>
              </a:spcBef>
            </a:pPr>
            <a:r>
              <a:rPr lang="en-US" sz="2700" spc="-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457200"/>
            <a:ext cx="8839200" cy="600710"/>
            <a:chOff x="152400" y="457200"/>
            <a:chExt cx="8839200" cy="600710"/>
          </a:xfrm>
        </p:grpSpPr>
        <p:sp>
          <p:nvSpPr>
            <p:cNvPr id="3" name="object 3"/>
            <p:cNvSpPr/>
            <p:nvPr/>
          </p:nvSpPr>
          <p:spPr>
            <a:xfrm>
              <a:off x="152400" y="457200"/>
              <a:ext cx="8839200" cy="600710"/>
            </a:xfrm>
            <a:custGeom>
              <a:avLst/>
              <a:gdLst/>
              <a:ahLst/>
              <a:cxnLst/>
              <a:rect l="l" t="t" r="r" b="b"/>
              <a:pathLst>
                <a:path w="8839200" h="600710">
                  <a:moveTo>
                    <a:pt x="8839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8839200" y="60045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0667" y="583692"/>
              <a:ext cx="1493519" cy="3779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8514" y="621664"/>
              <a:ext cx="1417193" cy="3014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1111251"/>
            <a:ext cx="695070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 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features</a:t>
            </a:r>
            <a:r>
              <a:rPr spc="1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Virtual</a:t>
            </a:r>
            <a:r>
              <a:rPr spc="-95" dirty="0"/>
              <a:t> </a:t>
            </a:r>
            <a:r>
              <a:rPr dirty="0"/>
              <a:t>Assistant,</a:t>
            </a:r>
            <a:r>
              <a:rPr spc="-5" dirty="0"/>
              <a:t> </a:t>
            </a:r>
            <a:r>
              <a:rPr spc="-10" dirty="0"/>
              <a:t>you</a:t>
            </a:r>
            <a:r>
              <a:rPr spc="35" dirty="0"/>
              <a:t> </a:t>
            </a:r>
            <a:r>
              <a:rPr dirty="0"/>
              <a:t>may</a:t>
            </a:r>
            <a:r>
              <a:rPr spc="-10" dirty="0"/>
              <a:t> </a:t>
            </a:r>
            <a:r>
              <a:rPr dirty="0"/>
              <a:t>ask</a:t>
            </a:r>
            <a:r>
              <a:rPr spc="5" dirty="0"/>
              <a:t> </a:t>
            </a:r>
            <a:r>
              <a:rPr dirty="0"/>
              <a:t>him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day</a:t>
            </a:r>
            <a:r>
              <a:rPr spc="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dirty="0"/>
              <a:t>day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341" y="1449707"/>
            <a:ext cx="4188460" cy="237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below: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 Take screenshot </a:t>
            </a: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endParaRPr lang="en-US" sz="17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Tell us jokes </a:t>
            </a: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endParaRPr lang="en-US" sz="17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lang="en-US" sz="1700" dirty="0" err="1">
                <a:solidFill>
                  <a:srgbClr val="FFFFFF"/>
                </a:solidFill>
                <a:latin typeface="Arial"/>
                <a:cs typeface="Arial"/>
              </a:rPr>
              <a:t>Geeksforgeeks</a:t>
            </a: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 (education)</a:t>
            </a: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endParaRPr lang="en-US" sz="17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457200"/>
            <a:ext cx="8839200" cy="5572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R="713105" algn="r">
              <a:lnSpc>
                <a:spcPct val="100000"/>
              </a:lnSpc>
              <a:spcBef>
                <a:spcPts val="1105"/>
              </a:spcBef>
            </a:pPr>
            <a:r>
              <a:rPr lang="en-US" sz="2700" spc="-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63189" y="3003550"/>
            <a:ext cx="4975860" cy="3854450"/>
            <a:chOff x="4023359" y="3003802"/>
            <a:chExt cx="4975860" cy="38544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59" y="3003802"/>
              <a:ext cx="4975860" cy="38541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599" y="3057143"/>
              <a:ext cx="4869180" cy="3800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96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650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 UI</vt:lpstr>
      <vt:lpstr>Arial</vt:lpstr>
      <vt:lpstr>Bookman Old Style</vt:lpstr>
      <vt:lpstr>Calibri</vt:lpstr>
      <vt:lpstr>Times New Roman</vt:lpstr>
      <vt:lpstr>Wingdings</vt:lpstr>
      <vt:lpstr>Office Theme</vt:lpstr>
      <vt:lpstr> AR-BoT  Virtual Personal Assistant    </vt:lpstr>
      <vt:lpstr>                               Introduction                     2 gji       </vt:lpstr>
      <vt:lpstr>The working of Virtual Assistant uses following principles:</vt:lpstr>
      <vt:lpstr>Hardware And Software Requirements 4</vt:lpstr>
      <vt:lpstr>Any Virtual Assistant basically consists of three layers.</vt:lpstr>
      <vt:lpstr>1. Speech to text:</vt:lpstr>
      <vt:lpstr>PowerPoint Presentation</vt:lpstr>
      <vt:lpstr>Some of the features of Virtual Assistant, you may ask him in day by day</vt:lpstr>
      <vt:lpstr>Some of the features of Virtual Assistant, you may ask him in day by day</vt:lpstr>
      <vt:lpstr>PowerPoint Presentation</vt:lpstr>
      <vt:lpstr>PowerPoint Presentation</vt:lpstr>
      <vt:lpstr> Any query email me :-                     ritikthakur342@gmail.com   -  Ritik Thakur      rulerxanuj@gmail.com         -  Anuj Attri    You can also find me on Instagram:-                     @p1anuj                     @ritikk_thakurr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Introduction.</dc:title>
  <dc:creator>DELL</dc:creator>
  <cp:lastModifiedBy>Ritik Thakur</cp:lastModifiedBy>
  <cp:revision>4</cp:revision>
  <dcterms:created xsi:type="dcterms:W3CDTF">2021-08-26T16:51:26Z</dcterms:created>
  <dcterms:modified xsi:type="dcterms:W3CDTF">2021-08-27T06:09:34Z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2021-08-26T00:00:00Z</vt:filetime>
  </property>
</Properties>
</file>